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93" r:id="rId2"/>
    <p:sldId id="289" r:id="rId3"/>
    <p:sldId id="294" r:id="rId4"/>
    <p:sldId id="290" r:id="rId5"/>
    <p:sldId id="291" r:id="rId6"/>
    <p:sldId id="295" r:id="rId7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b="1" kern="1200">
        <a:solidFill>
          <a:schemeClr val="tx1"/>
        </a:solidFill>
        <a:latin typeface="Arial" charset="0"/>
        <a:ea typeface="メイリオ" pitchFamily="50" charset="-128"/>
        <a:cs typeface="メイリオ" pitchFamily="50" charset="-128"/>
      </a:defRPr>
    </a:lvl1pPr>
    <a:lvl2pPr marL="457200" algn="l" rtl="0" fontAlgn="base">
      <a:spcBef>
        <a:spcPct val="0"/>
      </a:spcBef>
      <a:spcAft>
        <a:spcPct val="0"/>
      </a:spcAft>
      <a:defRPr kumimoji="1" b="1" kern="1200">
        <a:solidFill>
          <a:schemeClr val="tx1"/>
        </a:solidFill>
        <a:latin typeface="Arial" charset="0"/>
        <a:ea typeface="メイリオ" pitchFamily="50" charset="-128"/>
        <a:cs typeface="メイリオ" pitchFamily="50" charset="-128"/>
      </a:defRPr>
    </a:lvl2pPr>
    <a:lvl3pPr marL="914400" algn="l" rtl="0" fontAlgn="base">
      <a:spcBef>
        <a:spcPct val="0"/>
      </a:spcBef>
      <a:spcAft>
        <a:spcPct val="0"/>
      </a:spcAft>
      <a:defRPr kumimoji="1" b="1" kern="1200">
        <a:solidFill>
          <a:schemeClr val="tx1"/>
        </a:solidFill>
        <a:latin typeface="Arial" charset="0"/>
        <a:ea typeface="メイリオ" pitchFamily="50" charset="-128"/>
        <a:cs typeface="メイリオ" pitchFamily="50" charset="-128"/>
      </a:defRPr>
    </a:lvl3pPr>
    <a:lvl4pPr marL="1371600" algn="l" rtl="0" fontAlgn="base">
      <a:spcBef>
        <a:spcPct val="0"/>
      </a:spcBef>
      <a:spcAft>
        <a:spcPct val="0"/>
      </a:spcAft>
      <a:defRPr kumimoji="1" b="1" kern="1200">
        <a:solidFill>
          <a:schemeClr val="tx1"/>
        </a:solidFill>
        <a:latin typeface="Arial" charset="0"/>
        <a:ea typeface="メイリオ" pitchFamily="50" charset="-128"/>
        <a:cs typeface="メイリオ" pitchFamily="50" charset="-128"/>
      </a:defRPr>
    </a:lvl4pPr>
    <a:lvl5pPr marL="1828800" algn="l" rtl="0" fontAlgn="base">
      <a:spcBef>
        <a:spcPct val="0"/>
      </a:spcBef>
      <a:spcAft>
        <a:spcPct val="0"/>
      </a:spcAft>
      <a:defRPr kumimoji="1" b="1" kern="1200">
        <a:solidFill>
          <a:schemeClr val="tx1"/>
        </a:solidFill>
        <a:latin typeface="Arial" charset="0"/>
        <a:ea typeface="メイリオ" pitchFamily="50" charset="-128"/>
        <a:cs typeface="メイリオ" pitchFamily="50" charset="-128"/>
      </a:defRPr>
    </a:lvl5pPr>
    <a:lvl6pPr marL="2286000" algn="l" defTabSz="914400" rtl="0" eaLnBrk="1" latinLnBrk="0" hangingPunct="1">
      <a:defRPr kumimoji="1" b="1" kern="1200">
        <a:solidFill>
          <a:schemeClr val="tx1"/>
        </a:solidFill>
        <a:latin typeface="Arial" charset="0"/>
        <a:ea typeface="メイリオ" pitchFamily="50" charset="-128"/>
        <a:cs typeface="メイリオ" pitchFamily="50" charset="-128"/>
      </a:defRPr>
    </a:lvl6pPr>
    <a:lvl7pPr marL="2743200" algn="l" defTabSz="914400" rtl="0" eaLnBrk="1" latinLnBrk="0" hangingPunct="1">
      <a:defRPr kumimoji="1" b="1" kern="1200">
        <a:solidFill>
          <a:schemeClr val="tx1"/>
        </a:solidFill>
        <a:latin typeface="Arial" charset="0"/>
        <a:ea typeface="メイリオ" pitchFamily="50" charset="-128"/>
        <a:cs typeface="メイリオ" pitchFamily="50" charset="-128"/>
      </a:defRPr>
    </a:lvl7pPr>
    <a:lvl8pPr marL="3200400" algn="l" defTabSz="914400" rtl="0" eaLnBrk="1" latinLnBrk="0" hangingPunct="1">
      <a:defRPr kumimoji="1" b="1" kern="1200">
        <a:solidFill>
          <a:schemeClr val="tx1"/>
        </a:solidFill>
        <a:latin typeface="Arial" charset="0"/>
        <a:ea typeface="メイリオ" pitchFamily="50" charset="-128"/>
        <a:cs typeface="メイリオ" pitchFamily="50" charset="-128"/>
      </a:defRPr>
    </a:lvl8pPr>
    <a:lvl9pPr marL="3657600" algn="l" defTabSz="914400" rtl="0" eaLnBrk="1" latinLnBrk="0" hangingPunct="1">
      <a:defRPr kumimoji="1" b="1" kern="1200">
        <a:solidFill>
          <a:schemeClr val="tx1"/>
        </a:solidFill>
        <a:latin typeface="Arial" charset="0"/>
        <a:ea typeface="メイリオ" pitchFamily="50" charset="-128"/>
        <a:cs typeface="メイリオ" pitchFamily="50" charset="-128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CC"/>
    <a:srgbClr val="66CCFF"/>
    <a:srgbClr val="0066CC"/>
    <a:srgbClr val="FFCC00"/>
    <a:srgbClr val="FFCC99"/>
    <a:srgbClr val="FFCC66"/>
    <a:srgbClr val="000000"/>
    <a:srgbClr val="3333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680" autoAdjust="0"/>
    <p:restoredTop sz="94660"/>
  </p:normalViewPr>
  <p:slideViewPr>
    <p:cSldViewPr>
      <p:cViewPr varScale="1">
        <p:scale>
          <a:sx n="86" d="100"/>
          <a:sy n="86" d="100"/>
        </p:scale>
        <p:origin x="-1440" y="-82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8946700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2670001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0360131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9002710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592490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3321689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5131000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5706747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32151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5653854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 smtClean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208673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5"/>
          <p:cNvGrpSpPr>
            <a:grpSpLocks/>
          </p:cNvGrpSpPr>
          <p:nvPr/>
        </p:nvGrpSpPr>
        <p:grpSpPr bwMode="auto">
          <a:xfrm>
            <a:off x="219075" y="2246313"/>
            <a:ext cx="360363" cy="360362"/>
            <a:chOff x="1674" y="2614"/>
            <a:chExt cx="482" cy="482"/>
          </a:xfrm>
        </p:grpSpPr>
        <p:sp>
          <p:nvSpPr>
            <p:cNvPr id="1273" name="Oval 4"/>
            <p:cNvSpPr>
              <a:spLocks noChangeArrowheads="1"/>
            </p:cNvSpPr>
            <p:nvPr/>
          </p:nvSpPr>
          <p:spPr bwMode="auto">
            <a:xfrm>
              <a:off x="1674" y="2614"/>
              <a:ext cx="482" cy="482"/>
            </a:xfrm>
            <a:prstGeom prst="ellipse">
              <a:avLst/>
            </a:prstGeom>
            <a:gradFill rotWithShape="1">
              <a:gsLst>
                <a:gs pos="0">
                  <a:srgbClr val="767676"/>
                </a:gs>
                <a:gs pos="100000">
                  <a:srgbClr val="FFFFFF"/>
                </a:gs>
              </a:gsLst>
              <a:lin ang="5400000" scaled="1"/>
            </a:gradFill>
            <a:ln w="190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74" name="Oval 7"/>
            <p:cNvSpPr>
              <a:spLocks noChangeArrowheads="1"/>
            </p:cNvSpPr>
            <p:nvPr/>
          </p:nvSpPr>
          <p:spPr bwMode="auto">
            <a:xfrm>
              <a:off x="1759" y="2699"/>
              <a:ext cx="312" cy="312"/>
            </a:xfrm>
            <a:prstGeom prst="ellipse">
              <a:avLst/>
            </a:prstGeom>
            <a:solidFill>
              <a:srgbClr val="808080"/>
            </a:solidFill>
            <a:ln w="190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027" name="Group 24"/>
          <p:cNvGrpSpPr>
            <a:grpSpLocks/>
          </p:cNvGrpSpPr>
          <p:nvPr/>
        </p:nvGrpSpPr>
        <p:grpSpPr bwMode="auto">
          <a:xfrm>
            <a:off x="227013" y="1801813"/>
            <a:ext cx="360362" cy="360362"/>
            <a:chOff x="1674" y="2046"/>
            <a:chExt cx="482" cy="482"/>
          </a:xfrm>
        </p:grpSpPr>
        <p:sp>
          <p:nvSpPr>
            <p:cNvPr id="1271" name="Oval 10"/>
            <p:cNvSpPr>
              <a:spLocks noChangeArrowheads="1"/>
            </p:cNvSpPr>
            <p:nvPr/>
          </p:nvSpPr>
          <p:spPr bwMode="auto">
            <a:xfrm>
              <a:off x="1674" y="2046"/>
              <a:ext cx="482" cy="482"/>
            </a:xfrm>
            <a:prstGeom prst="ellipse">
              <a:avLst/>
            </a:prstGeom>
            <a:gradFill rotWithShape="1">
              <a:gsLst>
                <a:gs pos="0">
                  <a:srgbClr val="454545"/>
                </a:gs>
                <a:gs pos="100000">
                  <a:srgbClr val="969696"/>
                </a:gs>
              </a:gsLst>
              <a:lin ang="5400000" scaled="1"/>
            </a:gradFill>
            <a:ln w="190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72" name="Oval 11"/>
            <p:cNvSpPr>
              <a:spLocks noChangeArrowheads="1"/>
            </p:cNvSpPr>
            <p:nvPr/>
          </p:nvSpPr>
          <p:spPr bwMode="auto">
            <a:xfrm>
              <a:off x="1759" y="2131"/>
              <a:ext cx="312" cy="312"/>
            </a:xfrm>
            <a:prstGeom prst="ellipse">
              <a:avLst/>
            </a:prstGeom>
            <a:solidFill>
              <a:srgbClr val="333333"/>
            </a:solidFill>
            <a:ln w="190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028" name="Group 72"/>
          <p:cNvGrpSpPr>
            <a:grpSpLocks/>
          </p:cNvGrpSpPr>
          <p:nvPr/>
        </p:nvGrpSpPr>
        <p:grpSpPr bwMode="auto">
          <a:xfrm>
            <a:off x="273050" y="1090613"/>
            <a:ext cx="319088" cy="319087"/>
            <a:chOff x="1079" y="2642"/>
            <a:chExt cx="425" cy="426"/>
          </a:xfrm>
        </p:grpSpPr>
        <p:sp>
          <p:nvSpPr>
            <p:cNvPr id="1268" name="AutoShape 73"/>
            <p:cNvSpPr>
              <a:spLocks noChangeArrowheads="1"/>
            </p:cNvSpPr>
            <p:nvPr/>
          </p:nvSpPr>
          <p:spPr bwMode="auto">
            <a:xfrm rot="10800000">
              <a:off x="1079" y="2643"/>
              <a:ext cx="425" cy="425"/>
            </a:xfrm>
            <a:prstGeom prst="bevel">
              <a:avLst>
                <a:gd name="adj" fmla="val 20231"/>
              </a:avLst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3366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69" name="Rectangle 74"/>
            <p:cNvSpPr>
              <a:spLocks noChangeArrowheads="1"/>
            </p:cNvSpPr>
            <p:nvPr/>
          </p:nvSpPr>
          <p:spPr bwMode="auto">
            <a:xfrm>
              <a:off x="1079" y="2642"/>
              <a:ext cx="425" cy="425"/>
            </a:xfrm>
            <a:prstGeom prst="rect">
              <a:avLst/>
            </a:prstGeom>
            <a:noFill/>
            <a:ln w="1905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70" name="Rectangle 75"/>
            <p:cNvSpPr>
              <a:spLocks noChangeArrowheads="1"/>
            </p:cNvSpPr>
            <p:nvPr/>
          </p:nvSpPr>
          <p:spPr bwMode="auto">
            <a:xfrm>
              <a:off x="1164" y="2727"/>
              <a:ext cx="255" cy="255"/>
            </a:xfrm>
            <a:prstGeom prst="rect">
              <a:avLst/>
            </a:prstGeom>
            <a:noFill/>
            <a:ln w="12700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029" name="Group 76"/>
          <p:cNvGrpSpPr>
            <a:grpSpLocks/>
          </p:cNvGrpSpPr>
          <p:nvPr/>
        </p:nvGrpSpPr>
        <p:grpSpPr bwMode="auto">
          <a:xfrm>
            <a:off x="273050" y="685800"/>
            <a:ext cx="319088" cy="319088"/>
            <a:chOff x="1079" y="2074"/>
            <a:chExt cx="425" cy="426"/>
          </a:xfrm>
        </p:grpSpPr>
        <p:sp>
          <p:nvSpPr>
            <p:cNvPr id="1265" name="AutoShape 77"/>
            <p:cNvSpPr>
              <a:spLocks noChangeArrowheads="1"/>
            </p:cNvSpPr>
            <p:nvPr/>
          </p:nvSpPr>
          <p:spPr bwMode="auto">
            <a:xfrm rot="10800000">
              <a:off x="1079" y="2075"/>
              <a:ext cx="425" cy="425"/>
            </a:xfrm>
            <a:prstGeom prst="bevel">
              <a:avLst>
                <a:gd name="adj" fmla="val 19764"/>
              </a:avLst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3366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66" name="Rectangle 78"/>
            <p:cNvSpPr>
              <a:spLocks noChangeArrowheads="1"/>
            </p:cNvSpPr>
            <p:nvPr/>
          </p:nvSpPr>
          <p:spPr bwMode="auto">
            <a:xfrm>
              <a:off x="1079" y="2074"/>
              <a:ext cx="425" cy="425"/>
            </a:xfrm>
            <a:prstGeom prst="rect">
              <a:avLst/>
            </a:prstGeom>
            <a:noFill/>
            <a:ln w="1905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67" name="Rectangle 79"/>
            <p:cNvSpPr>
              <a:spLocks noChangeArrowheads="1"/>
            </p:cNvSpPr>
            <p:nvPr/>
          </p:nvSpPr>
          <p:spPr bwMode="auto">
            <a:xfrm>
              <a:off x="1164" y="2160"/>
              <a:ext cx="255" cy="255"/>
            </a:xfrm>
            <a:prstGeom prst="rect">
              <a:avLst/>
            </a:prstGeom>
            <a:noFill/>
            <a:ln w="12700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030" name="Group 101"/>
          <p:cNvGrpSpPr>
            <a:grpSpLocks/>
          </p:cNvGrpSpPr>
          <p:nvPr/>
        </p:nvGrpSpPr>
        <p:grpSpPr bwMode="auto">
          <a:xfrm>
            <a:off x="677863" y="1803400"/>
            <a:ext cx="360362" cy="360363"/>
            <a:chOff x="2241" y="2047"/>
            <a:chExt cx="482" cy="482"/>
          </a:xfrm>
        </p:grpSpPr>
        <p:grpSp>
          <p:nvGrpSpPr>
            <p:cNvPr id="1261" name="Group 69"/>
            <p:cNvGrpSpPr>
              <a:grpSpLocks/>
            </p:cNvGrpSpPr>
            <p:nvPr/>
          </p:nvGrpSpPr>
          <p:grpSpPr bwMode="auto">
            <a:xfrm>
              <a:off x="2241" y="2047"/>
              <a:ext cx="482" cy="482"/>
              <a:chOff x="1674" y="2046"/>
              <a:chExt cx="482" cy="482"/>
            </a:xfrm>
          </p:grpSpPr>
          <p:sp>
            <p:nvSpPr>
              <p:cNvPr id="1263" name="Oval 70"/>
              <p:cNvSpPr>
                <a:spLocks noChangeArrowheads="1"/>
              </p:cNvSpPr>
              <p:nvPr/>
            </p:nvSpPr>
            <p:spPr bwMode="auto">
              <a:xfrm>
                <a:off x="1674" y="2046"/>
                <a:ext cx="482" cy="482"/>
              </a:xfrm>
              <a:prstGeom prst="ellipse">
                <a:avLst/>
              </a:prstGeom>
              <a:gradFill rotWithShape="1">
                <a:gsLst>
                  <a:gs pos="0">
                    <a:srgbClr val="454545"/>
                  </a:gs>
                  <a:gs pos="100000">
                    <a:srgbClr val="969696"/>
                  </a:gs>
                </a:gsLst>
                <a:lin ang="5400000" scaled="1"/>
              </a:gradFill>
              <a:ln w="190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264" name="Oval 71"/>
              <p:cNvSpPr>
                <a:spLocks noChangeArrowheads="1"/>
              </p:cNvSpPr>
              <p:nvPr/>
            </p:nvSpPr>
            <p:spPr bwMode="auto">
              <a:xfrm>
                <a:off x="1759" y="2131"/>
                <a:ext cx="312" cy="312"/>
              </a:xfrm>
              <a:prstGeom prst="ellipse">
                <a:avLst/>
              </a:prstGeom>
              <a:solidFill>
                <a:srgbClr val="333333"/>
              </a:solidFill>
              <a:ln w="190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262" name="Oval 80"/>
            <p:cNvSpPr>
              <a:spLocks noChangeArrowheads="1"/>
            </p:cNvSpPr>
            <p:nvPr/>
          </p:nvSpPr>
          <p:spPr bwMode="auto">
            <a:xfrm>
              <a:off x="2355" y="2160"/>
              <a:ext cx="255" cy="255"/>
            </a:xfrm>
            <a:prstGeom prst="ellipse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475E00"/>
                </a:gs>
              </a:gsLst>
              <a:lin ang="5400000" scaled="1"/>
            </a:gradFill>
            <a:ln w="19050">
              <a:solidFill>
                <a:srgbClr val="99CC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031" name="Group 102"/>
          <p:cNvGrpSpPr>
            <a:grpSpLocks/>
          </p:cNvGrpSpPr>
          <p:nvPr/>
        </p:nvGrpSpPr>
        <p:grpSpPr bwMode="auto">
          <a:xfrm>
            <a:off x="677863" y="2252663"/>
            <a:ext cx="360362" cy="360362"/>
            <a:chOff x="2241" y="2615"/>
            <a:chExt cx="482" cy="482"/>
          </a:xfrm>
        </p:grpSpPr>
        <p:grpSp>
          <p:nvGrpSpPr>
            <p:cNvPr id="1257" name="Group 66"/>
            <p:cNvGrpSpPr>
              <a:grpSpLocks/>
            </p:cNvGrpSpPr>
            <p:nvPr/>
          </p:nvGrpSpPr>
          <p:grpSpPr bwMode="auto">
            <a:xfrm>
              <a:off x="2241" y="2615"/>
              <a:ext cx="482" cy="482"/>
              <a:chOff x="1674" y="2614"/>
              <a:chExt cx="482" cy="482"/>
            </a:xfrm>
          </p:grpSpPr>
          <p:sp>
            <p:nvSpPr>
              <p:cNvPr id="1259" name="Oval 67"/>
              <p:cNvSpPr>
                <a:spLocks noChangeArrowheads="1"/>
              </p:cNvSpPr>
              <p:nvPr/>
            </p:nvSpPr>
            <p:spPr bwMode="auto">
              <a:xfrm>
                <a:off x="1674" y="2614"/>
                <a:ext cx="482" cy="482"/>
              </a:xfrm>
              <a:prstGeom prst="ellipse">
                <a:avLst/>
              </a:prstGeom>
              <a:gradFill rotWithShape="1">
                <a:gsLst>
                  <a:gs pos="0">
                    <a:srgbClr val="767676"/>
                  </a:gs>
                  <a:gs pos="100000">
                    <a:srgbClr val="FFFFFF"/>
                  </a:gs>
                </a:gsLst>
                <a:lin ang="5400000" scaled="1"/>
              </a:gradFill>
              <a:ln w="190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260" name="Oval 68"/>
              <p:cNvSpPr>
                <a:spLocks noChangeArrowheads="1"/>
              </p:cNvSpPr>
              <p:nvPr/>
            </p:nvSpPr>
            <p:spPr bwMode="auto">
              <a:xfrm>
                <a:off x="1759" y="2699"/>
                <a:ext cx="312" cy="312"/>
              </a:xfrm>
              <a:prstGeom prst="ellipse">
                <a:avLst/>
              </a:prstGeom>
              <a:solidFill>
                <a:srgbClr val="808080"/>
              </a:solidFill>
              <a:ln w="190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258" name="Oval 81"/>
            <p:cNvSpPr>
              <a:spLocks noChangeArrowheads="1"/>
            </p:cNvSpPr>
            <p:nvPr/>
          </p:nvSpPr>
          <p:spPr bwMode="auto">
            <a:xfrm>
              <a:off x="2355" y="2727"/>
              <a:ext cx="255" cy="255"/>
            </a:xfrm>
            <a:prstGeom prst="ellipse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475E00"/>
                </a:gs>
              </a:gsLst>
              <a:lin ang="5400000" scaled="1"/>
            </a:gradFill>
            <a:ln w="19050">
              <a:solidFill>
                <a:srgbClr val="99CC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032" name="Group 87"/>
          <p:cNvGrpSpPr>
            <a:grpSpLocks/>
          </p:cNvGrpSpPr>
          <p:nvPr/>
        </p:nvGrpSpPr>
        <p:grpSpPr bwMode="auto">
          <a:xfrm>
            <a:off x="273050" y="279400"/>
            <a:ext cx="319088" cy="319088"/>
            <a:chOff x="1079" y="2074"/>
            <a:chExt cx="425" cy="426"/>
          </a:xfrm>
        </p:grpSpPr>
        <p:sp>
          <p:nvSpPr>
            <p:cNvPr id="1254" name="AutoShape 88"/>
            <p:cNvSpPr>
              <a:spLocks noChangeArrowheads="1"/>
            </p:cNvSpPr>
            <p:nvPr/>
          </p:nvSpPr>
          <p:spPr bwMode="auto">
            <a:xfrm rot="10800000">
              <a:off x="1079" y="2075"/>
              <a:ext cx="425" cy="425"/>
            </a:xfrm>
            <a:prstGeom prst="bevel">
              <a:avLst>
                <a:gd name="adj" fmla="val 19764"/>
              </a:avLst>
            </a:pr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3366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55" name="Rectangle 89"/>
            <p:cNvSpPr>
              <a:spLocks noChangeArrowheads="1"/>
            </p:cNvSpPr>
            <p:nvPr/>
          </p:nvSpPr>
          <p:spPr bwMode="auto">
            <a:xfrm>
              <a:off x="1079" y="2074"/>
              <a:ext cx="425" cy="425"/>
            </a:xfrm>
            <a:prstGeom prst="rect">
              <a:avLst/>
            </a:prstGeom>
            <a:noFill/>
            <a:ln w="1905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56" name="Rectangle 90"/>
            <p:cNvSpPr>
              <a:spLocks noChangeArrowheads="1"/>
            </p:cNvSpPr>
            <p:nvPr/>
          </p:nvSpPr>
          <p:spPr bwMode="auto">
            <a:xfrm>
              <a:off x="1164" y="2160"/>
              <a:ext cx="255" cy="255"/>
            </a:xfrm>
            <a:prstGeom prst="rect">
              <a:avLst/>
            </a:prstGeom>
            <a:noFill/>
            <a:ln w="12700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033" name="Group 98"/>
          <p:cNvGrpSpPr>
            <a:grpSpLocks/>
          </p:cNvGrpSpPr>
          <p:nvPr/>
        </p:nvGrpSpPr>
        <p:grpSpPr bwMode="auto">
          <a:xfrm>
            <a:off x="682625" y="277813"/>
            <a:ext cx="319088" cy="319087"/>
            <a:chOff x="1050" y="1565"/>
            <a:chExt cx="426" cy="426"/>
          </a:xfrm>
        </p:grpSpPr>
        <p:grpSp>
          <p:nvGrpSpPr>
            <p:cNvPr id="1249" name="Group 91"/>
            <p:cNvGrpSpPr>
              <a:grpSpLocks/>
            </p:cNvGrpSpPr>
            <p:nvPr/>
          </p:nvGrpSpPr>
          <p:grpSpPr bwMode="auto">
            <a:xfrm>
              <a:off x="1050" y="1565"/>
              <a:ext cx="425" cy="426"/>
              <a:chOff x="1079" y="2074"/>
              <a:chExt cx="425" cy="426"/>
            </a:xfrm>
          </p:grpSpPr>
          <p:sp>
            <p:nvSpPr>
              <p:cNvPr id="1251" name="AutoShape 92"/>
              <p:cNvSpPr>
                <a:spLocks noChangeArrowheads="1"/>
              </p:cNvSpPr>
              <p:nvPr/>
            </p:nvSpPr>
            <p:spPr bwMode="auto">
              <a:xfrm rot="10800000">
                <a:off x="1079" y="2075"/>
                <a:ext cx="425" cy="425"/>
              </a:xfrm>
              <a:prstGeom prst="bevel">
                <a:avLst>
                  <a:gd name="adj" fmla="val 19764"/>
                </a:avLst>
              </a:prstGeom>
              <a:solidFill>
                <a:srgbClr val="8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3366FF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252" name="Rectangle 93"/>
              <p:cNvSpPr>
                <a:spLocks noChangeArrowheads="1"/>
              </p:cNvSpPr>
              <p:nvPr/>
            </p:nvSpPr>
            <p:spPr bwMode="auto">
              <a:xfrm>
                <a:off x="1079" y="2074"/>
                <a:ext cx="425" cy="425"/>
              </a:xfrm>
              <a:prstGeom prst="rect">
                <a:avLst/>
              </a:prstGeom>
              <a:noFill/>
              <a:ln w="1905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253" name="Rectangle 94"/>
              <p:cNvSpPr>
                <a:spLocks noChangeArrowheads="1"/>
              </p:cNvSpPr>
              <p:nvPr/>
            </p:nvSpPr>
            <p:spPr bwMode="auto">
              <a:xfrm>
                <a:off x="1164" y="2160"/>
                <a:ext cx="255" cy="255"/>
              </a:xfrm>
              <a:prstGeom prst="rect">
                <a:avLst/>
              </a:prstGeom>
              <a:noFill/>
              <a:ln w="12700">
                <a:solidFill>
                  <a:srgbClr val="969696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250" name="Freeform 95"/>
            <p:cNvSpPr>
              <a:spLocks/>
            </p:cNvSpPr>
            <p:nvPr/>
          </p:nvSpPr>
          <p:spPr bwMode="auto">
            <a:xfrm rot="-900000">
              <a:off x="1050" y="1650"/>
              <a:ext cx="426" cy="255"/>
            </a:xfrm>
            <a:custGeom>
              <a:avLst/>
              <a:gdLst>
                <a:gd name="T0" fmla="*/ 130 w 426"/>
                <a:gd name="T1" fmla="*/ 255 h 255"/>
                <a:gd name="T2" fmla="*/ 426 w 426"/>
                <a:gd name="T3" fmla="*/ 84 h 255"/>
                <a:gd name="T4" fmla="*/ 378 w 426"/>
                <a:gd name="T5" fmla="*/ 0 h 255"/>
                <a:gd name="T6" fmla="*/ 171 w 426"/>
                <a:gd name="T7" fmla="*/ 120 h 255"/>
                <a:gd name="T8" fmla="*/ 102 w 426"/>
                <a:gd name="T9" fmla="*/ 0 h 255"/>
                <a:gd name="T10" fmla="*/ 0 w 426"/>
                <a:gd name="T11" fmla="*/ 58 h 255"/>
                <a:gd name="T12" fmla="*/ 130 w 426"/>
                <a:gd name="T13" fmla="*/ 255 h 25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426" h="255">
                  <a:moveTo>
                    <a:pt x="130" y="255"/>
                  </a:moveTo>
                  <a:lnTo>
                    <a:pt x="426" y="84"/>
                  </a:lnTo>
                  <a:lnTo>
                    <a:pt x="378" y="0"/>
                  </a:lnTo>
                  <a:lnTo>
                    <a:pt x="171" y="120"/>
                  </a:lnTo>
                  <a:lnTo>
                    <a:pt x="102" y="0"/>
                  </a:lnTo>
                  <a:lnTo>
                    <a:pt x="0" y="58"/>
                  </a:lnTo>
                  <a:lnTo>
                    <a:pt x="130" y="255"/>
                  </a:lnTo>
                  <a:close/>
                </a:path>
              </a:pathLst>
            </a:custGeom>
            <a:solidFill>
              <a:srgbClr val="99C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 cap="flat" cmpd="sng">
                  <a:solidFill>
                    <a:srgbClr val="3366FF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034" name="Group 99"/>
          <p:cNvGrpSpPr>
            <a:grpSpLocks/>
          </p:cNvGrpSpPr>
          <p:nvPr/>
        </p:nvGrpSpPr>
        <p:grpSpPr bwMode="auto">
          <a:xfrm>
            <a:off x="682625" y="685800"/>
            <a:ext cx="319088" cy="319088"/>
            <a:chOff x="1079" y="2074"/>
            <a:chExt cx="426" cy="426"/>
          </a:xfrm>
        </p:grpSpPr>
        <p:grpSp>
          <p:nvGrpSpPr>
            <p:cNvPr id="1244" name="Group 22"/>
            <p:cNvGrpSpPr>
              <a:grpSpLocks/>
            </p:cNvGrpSpPr>
            <p:nvPr/>
          </p:nvGrpSpPr>
          <p:grpSpPr bwMode="auto">
            <a:xfrm>
              <a:off x="1079" y="2074"/>
              <a:ext cx="425" cy="426"/>
              <a:chOff x="1079" y="2074"/>
              <a:chExt cx="425" cy="426"/>
            </a:xfrm>
          </p:grpSpPr>
          <p:sp>
            <p:nvSpPr>
              <p:cNvPr id="1246" name="AutoShape 8"/>
              <p:cNvSpPr>
                <a:spLocks noChangeArrowheads="1"/>
              </p:cNvSpPr>
              <p:nvPr/>
            </p:nvSpPr>
            <p:spPr bwMode="auto">
              <a:xfrm rot="10800000">
                <a:off x="1079" y="2075"/>
                <a:ext cx="425" cy="425"/>
              </a:xfrm>
              <a:prstGeom prst="bevel">
                <a:avLst>
                  <a:gd name="adj" fmla="val 19764"/>
                </a:avLst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3366FF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247" name="Rectangle 9"/>
              <p:cNvSpPr>
                <a:spLocks noChangeArrowheads="1"/>
              </p:cNvSpPr>
              <p:nvPr/>
            </p:nvSpPr>
            <p:spPr bwMode="auto">
              <a:xfrm>
                <a:off x="1079" y="2074"/>
                <a:ext cx="425" cy="425"/>
              </a:xfrm>
              <a:prstGeom prst="rect">
                <a:avLst/>
              </a:prstGeom>
              <a:noFill/>
              <a:ln w="1905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248" name="Rectangle 13"/>
              <p:cNvSpPr>
                <a:spLocks noChangeArrowheads="1"/>
              </p:cNvSpPr>
              <p:nvPr/>
            </p:nvSpPr>
            <p:spPr bwMode="auto">
              <a:xfrm>
                <a:off x="1164" y="2160"/>
                <a:ext cx="255" cy="255"/>
              </a:xfrm>
              <a:prstGeom prst="rect">
                <a:avLst/>
              </a:prstGeom>
              <a:noFill/>
              <a:ln w="12700">
                <a:solidFill>
                  <a:srgbClr val="969696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245" name="Freeform 96"/>
            <p:cNvSpPr>
              <a:spLocks/>
            </p:cNvSpPr>
            <p:nvPr/>
          </p:nvSpPr>
          <p:spPr bwMode="auto">
            <a:xfrm rot="-900000">
              <a:off x="1079" y="2160"/>
              <a:ext cx="426" cy="255"/>
            </a:xfrm>
            <a:custGeom>
              <a:avLst/>
              <a:gdLst>
                <a:gd name="T0" fmla="*/ 130 w 426"/>
                <a:gd name="T1" fmla="*/ 255 h 255"/>
                <a:gd name="T2" fmla="*/ 426 w 426"/>
                <a:gd name="T3" fmla="*/ 84 h 255"/>
                <a:gd name="T4" fmla="*/ 378 w 426"/>
                <a:gd name="T5" fmla="*/ 0 h 255"/>
                <a:gd name="T6" fmla="*/ 171 w 426"/>
                <a:gd name="T7" fmla="*/ 120 h 255"/>
                <a:gd name="T8" fmla="*/ 102 w 426"/>
                <a:gd name="T9" fmla="*/ 0 h 255"/>
                <a:gd name="T10" fmla="*/ 0 w 426"/>
                <a:gd name="T11" fmla="*/ 58 h 255"/>
                <a:gd name="T12" fmla="*/ 130 w 426"/>
                <a:gd name="T13" fmla="*/ 255 h 25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426" h="255">
                  <a:moveTo>
                    <a:pt x="130" y="255"/>
                  </a:moveTo>
                  <a:lnTo>
                    <a:pt x="426" y="84"/>
                  </a:lnTo>
                  <a:lnTo>
                    <a:pt x="378" y="0"/>
                  </a:lnTo>
                  <a:lnTo>
                    <a:pt x="171" y="120"/>
                  </a:lnTo>
                  <a:lnTo>
                    <a:pt x="102" y="0"/>
                  </a:lnTo>
                  <a:lnTo>
                    <a:pt x="0" y="58"/>
                  </a:lnTo>
                  <a:lnTo>
                    <a:pt x="130" y="255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 cap="flat" cmpd="sng">
                  <a:solidFill>
                    <a:srgbClr val="3366FF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035" name="Group 100"/>
          <p:cNvGrpSpPr>
            <a:grpSpLocks/>
          </p:cNvGrpSpPr>
          <p:nvPr/>
        </p:nvGrpSpPr>
        <p:grpSpPr bwMode="auto">
          <a:xfrm>
            <a:off x="682625" y="1090613"/>
            <a:ext cx="319088" cy="319087"/>
            <a:chOff x="1079" y="2642"/>
            <a:chExt cx="426" cy="426"/>
          </a:xfrm>
        </p:grpSpPr>
        <p:grpSp>
          <p:nvGrpSpPr>
            <p:cNvPr id="1239" name="Group 23"/>
            <p:cNvGrpSpPr>
              <a:grpSpLocks/>
            </p:cNvGrpSpPr>
            <p:nvPr/>
          </p:nvGrpSpPr>
          <p:grpSpPr bwMode="auto">
            <a:xfrm>
              <a:off x="1079" y="2642"/>
              <a:ext cx="425" cy="426"/>
              <a:chOff x="1079" y="2642"/>
              <a:chExt cx="425" cy="426"/>
            </a:xfrm>
          </p:grpSpPr>
          <p:sp>
            <p:nvSpPr>
              <p:cNvPr id="1241" name="AutoShape 6"/>
              <p:cNvSpPr>
                <a:spLocks noChangeArrowheads="1"/>
              </p:cNvSpPr>
              <p:nvPr/>
            </p:nvSpPr>
            <p:spPr bwMode="auto">
              <a:xfrm rot="10800000">
                <a:off x="1079" y="2643"/>
                <a:ext cx="425" cy="425"/>
              </a:xfrm>
              <a:prstGeom prst="bevel">
                <a:avLst>
                  <a:gd name="adj" fmla="val 20231"/>
                </a:avLst>
              </a:prstGeom>
              <a:solidFill>
                <a:srgbClr val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3366FF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242" name="Rectangle 3"/>
              <p:cNvSpPr>
                <a:spLocks noChangeArrowheads="1"/>
              </p:cNvSpPr>
              <p:nvPr/>
            </p:nvSpPr>
            <p:spPr bwMode="auto">
              <a:xfrm>
                <a:off x="1079" y="2642"/>
                <a:ext cx="425" cy="425"/>
              </a:xfrm>
              <a:prstGeom prst="rect">
                <a:avLst/>
              </a:prstGeom>
              <a:noFill/>
              <a:ln w="1905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243" name="Rectangle 12"/>
              <p:cNvSpPr>
                <a:spLocks noChangeArrowheads="1"/>
              </p:cNvSpPr>
              <p:nvPr/>
            </p:nvSpPr>
            <p:spPr bwMode="auto">
              <a:xfrm>
                <a:off x="1164" y="2727"/>
                <a:ext cx="255" cy="255"/>
              </a:xfrm>
              <a:prstGeom prst="rect">
                <a:avLst/>
              </a:prstGeom>
              <a:noFill/>
              <a:ln w="12700">
                <a:solidFill>
                  <a:srgbClr val="969696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240" name="Freeform 97"/>
            <p:cNvSpPr>
              <a:spLocks/>
            </p:cNvSpPr>
            <p:nvPr/>
          </p:nvSpPr>
          <p:spPr bwMode="auto">
            <a:xfrm rot="-900000">
              <a:off x="1079" y="2727"/>
              <a:ext cx="426" cy="255"/>
            </a:xfrm>
            <a:custGeom>
              <a:avLst/>
              <a:gdLst>
                <a:gd name="T0" fmla="*/ 130 w 426"/>
                <a:gd name="T1" fmla="*/ 255 h 255"/>
                <a:gd name="T2" fmla="*/ 426 w 426"/>
                <a:gd name="T3" fmla="*/ 84 h 255"/>
                <a:gd name="T4" fmla="*/ 378 w 426"/>
                <a:gd name="T5" fmla="*/ 0 h 255"/>
                <a:gd name="T6" fmla="*/ 171 w 426"/>
                <a:gd name="T7" fmla="*/ 120 h 255"/>
                <a:gd name="T8" fmla="*/ 102 w 426"/>
                <a:gd name="T9" fmla="*/ 0 h 255"/>
                <a:gd name="T10" fmla="*/ 0 w 426"/>
                <a:gd name="T11" fmla="*/ 58 h 255"/>
                <a:gd name="T12" fmla="*/ 130 w 426"/>
                <a:gd name="T13" fmla="*/ 255 h 25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426" h="255">
                  <a:moveTo>
                    <a:pt x="130" y="255"/>
                  </a:moveTo>
                  <a:lnTo>
                    <a:pt x="426" y="84"/>
                  </a:lnTo>
                  <a:lnTo>
                    <a:pt x="378" y="0"/>
                  </a:lnTo>
                  <a:lnTo>
                    <a:pt x="171" y="120"/>
                  </a:lnTo>
                  <a:lnTo>
                    <a:pt x="102" y="0"/>
                  </a:lnTo>
                  <a:lnTo>
                    <a:pt x="0" y="58"/>
                  </a:lnTo>
                  <a:lnTo>
                    <a:pt x="130" y="255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 cap="flat" cmpd="sng">
                  <a:solidFill>
                    <a:srgbClr val="3366FF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036" name="Group 121"/>
          <p:cNvGrpSpPr>
            <a:grpSpLocks/>
          </p:cNvGrpSpPr>
          <p:nvPr/>
        </p:nvGrpSpPr>
        <p:grpSpPr bwMode="auto">
          <a:xfrm>
            <a:off x="1082675" y="1206500"/>
            <a:ext cx="204788" cy="204788"/>
            <a:chOff x="1079" y="2642"/>
            <a:chExt cx="425" cy="426"/>
          </a:xfrm>
        </p:grpSpPr>
        <p:sp>
          <p:nvSpPr>
            <p:cNvPr id="1236" name="AutoShape 122"/>
            <p:cNvSpPr>
              <a:spLocks noChangeArrowheads="1"/>
            </p:cNvSpPr>
            <p:nvPr/>
          </p:nvSpPr>
          <p:spPr bwMode="auto">
            <a:xfrm rot="10800000">
              <a:off x="1079" y="2643"/>
              <a:ext cx="425" cy="425"/>
            </a:xfrm>
            <a:prstGeom prst="bevel">
              <a:avLst>
                <a:gd name="adj" fmla="val 20231"/>
              </a:avLst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3366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37" name="Rectangle 123"/>
            <p:cNvSpPr>
              <a:spLocks noChangeArrowheads="1"/>
            </p:cNvSpPr>
            <p:nvPr/>
          </p:nvSpPr>
          <p:spPr bwMode="auto">
            <a:xfrm>
              <a:off x="1079" y="2642"/>
              <a:ext cx="425" cy="425"/>
            </a:xfrm>
            <a:prstGeom prst="rect">
              <a:avLst/>
            </a:prstGeom>
            <a:noFill/>
            <a:ln w="1905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38" name="Rectangle 124"/>
            <p:cNvSpPr>
              <a:spLocks noChangeArrowheads="1"/>
            </p:cNvSpPr>
            <p:nvPr/>
          </p:nvSpPr>
          <p:spPr bwMode="auto">
            <a:xfrm>
              <a:off x="1164" y="2727"/>
              <a:ext cx="255" cy="255"/>
            </a:xfrm>
            <a:prstGeom prst="rect">
              <a:avLst/>
            </a:prstGeom>
            <a:noFill/>
            <a:ln w="12700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037" name="Group 125"/>
          <p:cNvGrpSpPr>
            <a:grpSpLocks/>
          </p:cNvGrpSpPr>
          <p:nvPr/>
        </p:nvGrpSpPr>
        <p:grpSpPr bwMode="auto">
          <a:xfrm>
            <a:off x="1082675" y="946150"/>
            <a:ext cx="204788" cy="204788"/>
            <a:chOff x="1079" y="2074"/>
            <a:chExt cx="425" cy="426"/>
          </a:xfrm>
        </p:grpSpPr>
        <p:sp>
          <p:nvSpPr>
            <p:cNvPr id="1233" name="AutoShape 126"/>
            <p:cNvSpPr>
              <a:spLocks noChangeArrowheads="1"/>
            </p:cNvSpPr>
            <p:nvPr/>
          </p:nvSpPr>
          <p:spPr bwMode="auto">
            <a:xfrm rot="10800000">
              <a:off x="1079" y="2075"/>
              <a:ext cx="425" cy="425"/>
            </a:xfrm>
            <a:prstGeom prst="bevel">
              <a:avLst>
                <a:gd name="adj" fmla="val 19764"/>
              </a:avLst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3366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34" name="Rectangle 127"/>
            <p:cNvSpPr>
              <a:spLocks noChangeArrowheads="1"/>
            </p:cNvSpPr>
            <p:nvPr/>
          </p:nvSpPr>
          <p:spPr bwMode="auto">
            <a:xfrm>
              <a:off x="1079" y="2074"/>
              <a:ext cx="425" cy="425"/>
            </a:xfrm>
            <a:prstGeom prst="rect">
              <a:avLst/>
            </a:prstGeom>
            <a:noFill/>
            <a:ln w="1905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35" name="Rectangle 128"/>
            <p:cNvSpPr>
              <a:spLocks noChangeArrowheads="1"/>
            </p:cNvSpPr>
            <p:nvPr/>
          </p:nvSpPr>
          <p:spPr bwMode="auto">
            <a:xfrm>
              <a:off x="1164" y="2160"/>
              <a:ext cx="255" cy="255"/>
            </a:xfrm>
            <a:prstGeom prst="rect">
              <a:avLst/>
            </a:prstGeom>
            <a:noFill/>
            <a:ln w="12700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038" name="Group 129"/>
          <p:cNvGrpSpPr>
            <a:grpSpLocks/>
          </p:cNvGrpSpPr>
          <p:nvPr/>
        </p:nvGrpSpPr>
        <p:grpSpPr bwMode="auto">
          <a:xfrm>
            <a:off x="1082675" y="685800"/>
            <a:ext cx="204788" cy="204788"/>
            <a:chOff x="1079" y="2074"/>
            <a:chExt cx="425" cy="426"/>
          </a:xfrm>
        </p:grpSpPr>
        <p:sp>
          <p:nvSpPr>
            <p:cNvPr id="1230" name="AutoShape 130"/>
            <p:cNvSpPr>
              <a:spLocks noChangeArrowheads="1"/>
            </p:cNvSpPr>
            <p:nvPr/>
          </p:nvSpPr>
          <p:spPr bwMode="auto">
            <a:xfrm rot="10800000">
              <a:off x="1079" y="2075"/>
              <a:ext cx="425" cy="425"/>
            </a:xfrm>
            <a:prstGeom prst="bevel">
              <a:avLst>
                <a:gd name="adj" fmla="val 19764"/>
              </a:avLst>
            </a:pr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3366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31" name="Rectangle 131"/>
            <p:cNvSpPr>
              <a:spLocks noChangeArrowheads="1"/>
            </p:cNvSpPr>
            <p:nvPr/>
          </p:nvSpPr>
          <p:spPr bwMode="auto">
            <a:xfrm>
              <a:off x="1079" y="2074"/>
              <a:ext cx="425" cy="425"/>
            </a:xfrm>
            <a:prstGeom prst="rect">
              <a:avLst/>
            </a:prstGeom>
            <a:noFill/>
            <a:ln w="1905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32" name="Rectangle 132"/>
            <p:cNvSpPr>
              <a:spLocks noChangeArrowheads="1"/>
            </p:cNvSpPr>
            <p:nvPr/>
          </p:nvSpPr>
          <p:spPr bwMode="auto">
            <a:xfrm>
              <a:off x="1164" y="2160"/>
              <a:ext cx="255" cy="255"/>
            </a:xfrm>
            <a:prstGeom prst="rect">
              <a:avLst/>
            </a:prstGeom>
            <a:noFill/>
            <a:ln w="12700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039" name="Group 133"/>
          <p:cNvGrpSpPr>
            <a:grpSpLocks/>
          </p:cNvGrpSpPr>
          <p:nvPr/>
        </p:nvGrpSpPr>
        <p:grpSpPr bwMode="auto">
          <a:xfrm>
            <a:off x="1346200" y="684213"/>
            <a:ext cx="204788" cy="204787"/>
            <a:chOff x="1050" y="1565"/>
            <a:chExt cx="426" cy="426"/>
          </a:xfrm>
        </p:grpSpPr>
        <p:grpSp>
          <p:nvGrpSpPr>
            <p:cNvPr id="1225" name="Group 134"/>
            <p:cNvGrpSpPr>
              <a:grpSpLocks/>
            </p:cNvGrpSpPr>
            <p:nvPr/>
          </p:nvGrpSpPr>
          <p:grpSpPr bwMode="auto">
            <a:xfrm>
              <a:off x="1050" y="1565"/>
              <a:ext cx="425" cy="426"/>
              <a:chOff x="1079" y="2074"/>
              <a:chExt cx="425" cy="426"/>
            </a:xfrm>
          </p:grpSpPr>
          <p:sp>
            <p:nvSpPr>
              <p:cNvPr id="1227" name="AutoShape 135"/>
              <p:cNvSpPr>
                <a:spLocks noChangeArrowheads="1"/>
              </p:cNvSpPr>
              <p:nvPr/>
            </p:nvSpPr>
            <p:spPr bwMode="auto">
              <a:xfrm rot="10800000">
                <a:off x="1079" y="2075"/>
                <a:ext cx="425" cy="425"/>
              </a:xfrm>
              <a:prstGeom prst="bevel">
                <a:avLst>
                  <a:gd name="adj" fmla="val 19764"/>
                </a:avLst>
              </a:prstGeom>
              <a:solidFill>
                <a:srgbClr val="8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3366FF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228" name="Rectangle 136"/>
              <p:cNvSpPr>
                <a:spLocks noChangeArrowheads="1"/>
              </p:cNvSpPr>
              <p:nvPr/>
            </p:nvSpPr>
            <p:spPr bwMode="auto">
              <a:xfrm>
                <a:off x="1079" y="2074"/>
                <a:ext cx="425" cy="425"/>
              </a:xfrm>
              <a:prstGeom prst="rect">
                <a:avLst/>
              </a:prstGeom>
              <a:noFill/>
              <a:ln w="1905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229" name="Rectangle 137"/>
              <p:cNvSpPr>
                <a:spLocks noChangeArrowheads="1"/>
              </p:cNvSpPr>
              <p:nvPr/>
            </p:nvSpPr>
            <p:spPr bwMode="auto">
              <a:xfrm>
                <a:off x="1164" y="2160"/>
                <a:ext cx="255" cy="255"/>
              </a:xfrm>
              <a:prstGeom prst="rect">
                <a:avLst/>
              </a:prstGeom>
              <a:noFill/>
              <a:ln w="12700">
                <a:solidFill>
                  <a:srgbClr val="969696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226" name="Freeform 138"/>
            <p:cNvSpPr>
              <a:spLocks/>
            </p:cNvSpPr>
            <p:nvPr/>
          </p:nvSpPr>
          <p:spPr bwMode="auto">
            <a:xfrm rot="-900000">
              <a:off x="1050" y="1650"/>
              <a:ext cx="426" cy="255"/>
            </a:xfrm>
            <a:custGeom>
              <a:avLst/>
              <a:gdLst>
                <a:gd name="T0" fmla="*/ 130 w 426"/>
                <a:gd name="T1" fmla="*/ 255 h 255"/>
                <a:gd name="T2" fmla="*/ 426 w 426"/>
                <a:gd name="T3" fmla="*/ 84 h 255"/>
                <a:gd name="T4" fmla="*/ 378 w 426"/>
                <a:gd name="T5" fmla="*/ 0 h 255"/>
                <a:gd name="T6" fmla="*/ 171 w 426"/>
                <a:gd name="T7" fmla="*/ 120 h 255"/>
                <a:gd name="T8" fmla="*/ 102 w 426"/>
                <a:gd name="T9" fmla="*/ 0 h 255"/>
                <a:gd name="T10" fmla="*/ 0 w 426"/>
                <a:gd name="T11" fmla="*/ 58 h 255"/>
                <a:gd name="T12" fmla="*/ 130 w 426"/>
                <a:gd name="T13" fmla="*/ 255 h 25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426" h="255">
                  <a:moveTo>
                    <a:pt x="130" y="255"/>
                  </a:moveTo>
                  <a:lnTo>
                    <a:pt x="426" y="84"/>
                  </a:lnTo>
                  <a:lnTo>
                    <a:pt x="378" y="0"/>
                  </a:lnTo>
                  <a:lnTo>
                    <a:pt x="171" y="120"/>
                  </a:lnTo>
                  <a:lnTo>
                    <a:pt x="102" y="0"/>
                  </a:lnTo>
                  <a:lnTo>
                    <a:pt x="0" y="58"/>
                  </a:lnTo>
                  <a:lnTo>
                    <a:pt x="130" y="255"/>
                  </a:lnTo>
                  <a:close/>
                </a:path>
              </a:pathLst>
            </a:custGeom>
            <a:solidFill>
              <a:srgbClr val="99C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 cap="flat" cmpd="sng">
                  <a:solidFill>
                    <a:srgbClr val="3366FF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040" name="Group 139"/>
          <p:cNvGrpSpPr>
            <a:grpSpLocks/>
          </p:cNvGrpSpPr>
          <p:nvPr/>
        </p:nvGrpSpPr>
        <p:grpSpPr bwMode="auto">
          <a:xfrm>
            <a:off x="1346200" y="946150"/>
            <a:ext cx="204788" cy="204788"/>
            <a:chOff x="1079" y="2074"/>
            <a:chExt cx="426" cy="426"/>
          </a:xfrm>
        </p:grpSpPr>
        <p:grpSp>
          <p:nvGrpSpPr>
            <p:cNvPr id="1220" name="Group 140"/>
            <p:cNvGrpSpPr>
              <a:grpSpLocks/>
            </p:cNvGrpSpPr>
            <p:nvPr/>
          </p:nvGrpSpPr>
          <p:grpSpPr bwMode="auto">
            <a:xfrm>
              <a:off x="1079" y="2074"/>
              <a:ext cx="425" cy="426"/>
              <a:chOff x="1079" y="2074"/>
              <a:chExt cx="425" cy="426"/>
            </a:xfrm>
          </p:grpSpPr>
          <p:sp>
            <p:nvSpPr>
              <p:cNvPr id="1222" name="AutoShape 141"/>
              <p:cNvSpPr>
                <a:spLocks noChangeArrowheads="1"/>
              </p:cNvSpPr>
              <p:nvPr/>
            </p:nvSpPr>
            <p:spPr bwMode="auto">
              <a:xfrm rot="10800000">
                <a:off x="1079" y="2075"/>
                <a:ext cx="425" cy="425"/>
              </a:xfrm>
              <a:prstGeom prst="bevel">
                <a:avLst>
                  <a:gd name="adj" fmla="val 19764"/>
                </a:avLst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3366FF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223" name="Rectangle 142"/>
              <p:cNvSpPr>
                <a:spLocks noChangeArrowheads="1"/>
              </p:cNvSpPr>
              <p:nvPr/>
            </p:nvSpPr>
            <p:spPr bwMode="auto">
              <a:xfrm>
                <a:off x="1079" y="2074"/>
                <a:ext cx="425" cy="425"/>
              </a:xfrm>
              <a:prstGeom prst="rect">
                <a:avLst/>
              </a:prstGeom>
              <a:noFill/>
              <a:ln w="1905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224" name="Rectangle 143"/>
              <p:cNvSpPr>
                <a:spLocks noChangeArrowheads="1"/>
              </p:cNvSpPr>
              <p:nvPr/>
            </p:nvSpPr>
            <p:spPr bwMode="auto">
              <a:xfrm>
                <a:off x="1164" y="2160"/>
                <a:ext cx="255" cy="255"/>
              </a:xfrm>
              <a:prstGeom prst="rect">
                <a:avLst/>
              </a:prstGeom>
              <a:noFill/>
              <a:ln w="12700">
                <a:solidFill>
                  <a:srgbClr val="969696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221" name="Freeform 144"/>
            <p:cNvSpPr>
              <a:spLocks/>
            </p:cNvSpPr>
            <p:nvPr/>
          </p:nvSpPr>
          <p:spPr bwMode="auto">
            <a:xfrm rot="-900000">
              <a:off x="1079" y="2160"/>
              <a:ext cx="426" cy="255"/>
            </a:xfrm>
            <a:custGeom>
              <a:avLst/>
              <a:gdLst>
                <a:gd name="T0" fmla="*/ 130 w 426"/>
                <a:gd name="T1" fmla="*/ 255 h 255"/>
                <a:gd name="T2" fmla="*/ 426 w 426"/>
                <a:gd name="T3" fmla="*/ 84 h 255"/>
                <a:gd name="T4" fmla="*/ 378 w 426"/>
                <a:gd name="T5" fmla="*/ 0 h 255"/>
                <a:gd name="T6" fmla="*/ 171 w 426"/>
                <a:gd name="T7" fmla="*/ 120 h 255"/>
                <a:gd name="T8" fmla="*/ 102 w 426"/>
                <a:gd name="T9" fmla="*/ 0 h 255"/>
                <a:gd name="T10" fmla="*/ 0 w 426"/>
                <a:gd name="T11" fmla="*/ 58 h 255"/>
                <a:gd name="T12" fmla="*/ 130 w 426"/>
                <a:gd name="T13" fmla="*/ 255 h 25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426" h="255">
                  <a:moveTo>
                    <a:pt x="130" y="255"/>
                  </a:moveTo>
                  <a:lnTo>
                    <a:pt x="426" y="84"/>
                  </a:lnTo>
                  <a:lnTo>
                    <a:pt x="378" y="0"/>
                  </a:lnTo>
                  <a:lnTo>
                    <a:pt x="171" y="120"/>
                  </a:lnTo>
                  <a:lnTo>
                    <a:pt x="102" y="0"/>
                  </a:lnTo>
                  <a:lnTo>
                    <a:pt x="0" y="58"/>
                  </a:lnTo>
                  <a:lnTo>
                    <a:pt x="130" y="255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 cap="flat" cmpd="sng">
                  <a:solidFill>
                    <a:srgbClr val="3366FF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041" name="Group 145"/>
          <p:cNvGrpSpPr>
            <a:grpSpLocks/>
          </p:cNvGrpSpPr>
          <p:nvPr/>
        </p:nvGrpSpPr>
        <p:grpSpPr bwMode="auto">
          <a:xfrm>
            <a:off x="1346200" y="1206500"/>
            <a:ext cx="204788" cy="204788"/>
            <a:chOff x="1079" y="2642"/>
            <a:chExt cx="426" cy="426"/>
          </a:xfrm>
        </p:grpSpPr>
        <p:grpSp>
          <p:nvGrpSpPr>
            <p:cNvPr id="1215" name="Group 146"/>
            <p:cNvGrpSpPr>
              <a:grpSpLocks/>
            </p:cNvGrpSpPr>
            <p:nvPr/>
          </p:nvGrpSpPr>
          <p:grpSpPr bwMode="auto">
            <a:xfrm>
              <a:off x="1079" y="2642"/>
              <a:ext cx="425" cy="426"/>
              <a:chOff x="1079" y="2642"/>
              <a:chExt cx="425" cy="426"/>
            </a:xfrm>
          </p:grpSpPr>
          <p:sp>
            <p:nvSpPr>
              <p:cNvPr id="1217" name="AutoShape 147"/>
              <p:cNvSpPr>
                <a:spLocks noChangeArrowheads="1"/>
              </p:cNvSpPr>
              <p:nvPr/>
            </p:nvSpPr>
            <p:spPr bwMode="auto">
              <a:xfrm rot="10800000">
                <a:off x="1079" y="2643"/>
                <a:ext cx="425" cy="425"/>
              </a:xfrm>
              <a:prstGeom prst="bevel">
                <a:avLst>
                  <a:gd name="adj" fmla="val 20231"/>
                </a:avLst>
              </a:prstGeom>
              <a:solidFill>
                <a:srgbClr val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3366FF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218" name="Rectangle 148"/>
              <p:cNvSpPr>
                <a:spLocks noChangeArrowheads="1"/>
              </p:cNvSpPr>
              <p:nvPr/>
            </p:nvSpPr>
            <p:spPr bwMode="auto">
              <a:xfrm>
                <a:off x="1079" y="2642"/>
                <a:ext cx="425" cy="425"/>
              </a:xfrm>
              <a:prstGeom prst="rect">
                <a:avLst/>
              </a:prstGeom>
              <a:noFill/>
              <a:ln w="1905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219" name="Rectangle 149"/>
              <p:cNvSpPr>
                <a:spLocks noChangeArrowheads="1"/>
              </p:cNvSpPr>
              <p:nvPr/>
            </p:nvSpPr>
            <p:spPr bwMode="auto">
              <a:xfrm>
                <a:off x="1164" y="2727"/>
                <a:ext cx="255" cy="255"/>
              </a:xfrm>
              <a:prstGeom prst="rect">
                <a:avLst/>
              </a:prstGeom>
              <a:noFill/>
              <a:ln w="12700">
                <a:solidFill>
                  <a:srgbClr val="969696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216" name="Freeform 150"/>
            <p:cNvSpPr>
              <a:spLocks/>
            </p:cNvSpPr>
            <p:nvPr/>
          </p:nvSpPr>
          <p:spPr bwMode="auto">
            <a:xfrm rot="-900000">
              <a:off x="1079" y="2727"/>
              <a:ext cx="426" cy="255"/>
            </a:xfrm>
            <a:custGeom>
              <a:avLst/>
              <a:gdLst>
                <a:gd name="T0" fmla="*/ 130 w 426"/>
                <a:gd name="T1" fmla="*/ 255 h 255"/>
                <a:gd name="T2" fmla="*/ 426 w 426"/>
                <a:gd name="T3" fmla="*/ 84 h 255"/>
                <a:gd name="T4" fmla="*/ 378 w 426"/>
                <a:gd name="T5" fmla="*/ 0 h 255"/>
                <a:gd name="T6" fmla="*/ 171 w 426"/>
                <a:gd name="T7" fmla="*/ 120 h 255"/>
                <a:gd name="T8" fmla="*/ 102 w 426"/>
                <a:gd name="T9" fmla="*/ 0 h 255"/>
                <a:gd name="T10" fmla="*/ 0 w 426"/>
                <a:gd name="T11" fmla="*/ 58 h 255"/>
                <a:gd name="T12" fmla="*/ 130 w 426"/>
                <a:gd name="T13" fmla="*/ 255 h 25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426" h="255">
                  <a:moveTo>
                    <a:pt x="130" y="255"/>
                  </a:moveTo>
                  <a:lnTo>
                    <a:pt x="426" y="84"/>
                  </a:lnTo>
                  <a:lnTo>
                    <a:pt x="378" y="0"/>
                  </a:lnTo>
                  <a:lnTo>
                    <a:pt x="171" y="120"/>
                  </a:lnTo>
                  <a:lnTo>
                    <a:pt x="102" y="0"/>
                  </a:lnTo>
                  <a:lnTo>
                    <a:pt x="0" y="58"/>
                  </a:lnTo>
                  <a:lnTo>
                    <a:pt x="130" y="255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 cap="flat" cmpd="sng">
                  <a:solidFill>
                    <a:srgbClr val="3366FF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042" name="Group 152"/>
          <p:cNvGrpSpPr>
            <a:grpSpLocks/>
          </p:cNvGrpSpPr>
          <p:nvPr/>
        </p:nvGrpSpPr>
        <p:grpSpPr bwMode="auto">
          <a:xfrm>
            <a:off x="1622425" y="1282700"/>
            <a:ext cx="128588" cy="128588"/>
            <a:chOff x="1079" y="2642"/>
            <a:chExt cx="425" cy="426"/>
          </a:xfrm>
        </p:grpSpPr>
        <p:sp>
          <p:nvSpPr>
            <p:cNvPr id="1212" name="AutoShape 153"/>
            <p:cNvSpPr>
              <a:spLocks noChangeArrowheads="1"/>
            </p:cNvSpPr>
            <p:nvPr/>
          </p:nvSpPr>
          <p:spPr bwMode="auto">
            <a:xfrm rot="10800000">
              <a:off x="1079" y="2643"/>
              <a:ext cx="425" cy="425"/>
            </a:xfrm>
            <a:prstGeom prst="bevel">
              <a:avLst>
                <a:gd name="adj" fmla="val 20231"/>
              </a:avLst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3366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13" name="Rectangle 154"/>
            <p:cNvSpPr>
              <a:spLocks noChangeArrowheads="1"/>
            </p:cNvSpPr>
            <p:nvPr/>
          </p:nvSpPr>
          <p:spPr bwMode="auto">
            <a:xfrm>
              <a:off x="1079" y="2642"/>
              <a:ext cx="425" cy="425"/>
            </a:xfrm>
            <a:prstGeom prst="rect">
              <a:avLst/>
            </a:prstGeom>
            <a:noFill/>
            <a:ln w="1905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14" name="Rectangle 155"/>
            <p:cNvSpPr>
              <a:spLocks noChangeArrowheads="1"/>
            </p:cNvSpPr>
            <p:nvPr/>
          </p:nvSpPr>
          <p:spPr bwMode="auto">
            <a:xfrm>
              <a:off x="1164" y="2727"/>
              <a:ext cx="255" cy="255"/>
            </a:xfrm>
            <a:prstGeom prst="rect">
              <a:avLst/>
            </a:prstGeom>
            <a:noFill/>
            <a:ln w="12700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043" name="Group 156"/>
          <p:cNvGrpSpPr>
            <a:grpSpLocks/>
          </p:cNvGrpSpPr>
          <p:nvPr/>
        </p:nvGrpSpPr>
        <p:grpSpPr bwMode="auto">
          <a:xfrm>
            <a:off x="1622425" y="1119188"/>
            <a:ext cx="128588" cy="128587"/>
            <a:chOff x="1079" y="2074"/>
            <a:chExt cx="425" cy="426"/>
          </a:xfrm>
        </p:grpSpPr>
        <p:sp>
          <p:nvSpPr>
            <p:cNvPr id="1209" name="AutoShape 157"/>
            <p:cNvSpPr>
              <a:spLocks noChangeArrowheads="1"/>
            </p:cNvSpPr>
            <p:nvPr/>
          </p:nvSpPr>
          <p:spPr bwMode="auto">
            <a:xfrm rot="10800000">
              <a:off x="1079" y="2075"/>
              <a:ext cx="425" cy="425"/>
            </a:xfrm>
            <a:prstGeom prst="bevel">
              <a:avLst>
                <a:gd name="adj" fmla="val 19764"/>
              </a:avLst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3366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10" name="Rectangle 158"/>
            <p:cNvSpPr>
              <a:spLocks noChangeArrowheads="1"/>
            </p:cNvSpPr>
            <p:nvPr/>
          </p:nvSpPr>
          <p:spPr bwMode="auto">
            <a:xfrm>
              <a:off x="1079" y="2074"/>
              <a:ext cx="425" cy="425"/>
            </a:xfrm>
            <a:prstGeom prst="rect">
              <a:avLst/>
            </a:prstGeom>
            <a:noFill/>
            <a:ln w="1905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11" name="Rectangle 159"/>
            <p:cNvSpPr>
              <a:spLocks noChangeArrowheads="1"/>
            </p:cNvSpPr>
            <p:nvPr/>
          </p:nvSpPr>
          <p:spPr bwMode="auto">
            <a:xfrm>
              <a:off x="1164" y="2160"/>
              <a:ext cx="255" cy="255"/>
            </a:xfrm>
            <a:prstGeom prst="rect">
              <a:avLst/>
            </a:prstGeom>
            <a:noFill/>
            <a:ln w="12700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044" name="Group 160"/>
          <p:cNvGrpSpPr>
            <a:grpSpLocks/>
          </p:cNvGrpSpPr>
          <p:nvPr/>
        </p:nvGrpSpPr>
        <p:grpSpPr bwMode="auto">
          <a:xfrm>
            <a:off x="1622425" y="955675"/>
            <a:ext cx="128588" cy="128588"/>
            <a:chOff x="1079" y="2074"/>
            <a:chExt cx="425" cy="426"/>
          </a:xfrm>
        </p:grpSpPr>
        <p:sp>
          <p:nvSpPr>
            <p:cNvPr id="1206" name="AutoShape 161"/>
            <p:cNvSpPr>
              <a:spLocks noChangeArrowheads="1"/>
            </p:cNvSpPr>
            <p:nvPr/>
          </p:nvSpPr>
          <p:spPr bwMode="auto">
            <a:xfrm rot="10800000">
              <a:off x="1079" y="2075"/>
              <a:ext cx="425" cy="425"/>
            </a:xfrm>
            <a:prstGeom prst="bevel">
              <a:avLst>
                <a:gd name="adj" fmla="val 19764"/>
              </a:avLst>
            </a:pr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3366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07" name="Rectangle 162"/>
            <p:cNvSpPr>
              <a:spLocks noChangeArrowheads="1"/>
            </p:cNvSpPr>
            <p:nvPr/>
          </p:nvSpPr>
          <p:spPr bwMode="auto">
            <a:xfrm>
              <a:off x="1079" y="2074"/>
              <a:ext cx="425" cy="425"/>
            </a:xfrm>
            <a:prstGeom prst="rect">
              <a:avLst/>
            </a:prstGeom>
            <a:noFill/>
            <a:ln w="1905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08" name="Rectangle 163"/>
            <p:cNvSpPr>
              <a:spLocks noChangeArrowheads="1"/>
            </p:cNvSpPr>
            <p:nvPr/>
          </p:nvSpPr>
          <p:spPr bwMode="auto">
            <a:xfrm>
              <a:off x="1164" y="2160"/>
              <a:ext cx="255" cy="255"/>
            </a:xfrm>
            <a:prstGeom prst="rect">
              <a:avLst/>
            </a:prstGeom>
            <a:noFill/>
            <a:ln w="12700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045" name="Group 164"/>
          <p:cNvGrpSpPr>
            <a:grpSpLocks/>
          </p:cNvGrpSpPr>
          <p:nvPr/>
        </p:nvGrpSpPr>
        <p:grpSpPr bwMode="auto">
          <a:xfrm>
            <a:off x="1789113" y="954088"/>
            <a:ext cx="128587" cy="128587"/>
            <a:chOff x="1050" y="1565"/>
            <a:chExt cx="426" cy="426"/>
          </a:xfrm>
        </p:grpSpPr>
        <p:grpSp>
          <p:nvGrpSpPr>
            <p:cNvPr id="1201" name="Group 165"/>
            <p:cNvGrpSpPr>
              <a:grpSpLocks/>
            </p:cNvGrpSpPr>
            <p:nvPr/>
          </p:nvGrpSpPr>
          <p:grpSpPr bwMode="auto">
            <a:xfrm>
              <a:off x="1050" y="1565"/>
              <a:ext cx="425" cy="426"/>
              <a:chOff x="1079" y="2074"/>
              <a:chExt cx="425" cy="426"/>
            </a:xfrm>
          </p:grpSpPr>
          <p:sp>
            <p:nvSpPr>
              <p:cNvPr id="1203" name="AutoShape 166"/>
              <p:cNvSpPr>
                <a:spLocks noChangeArrowheads="1"/>
              </p:cNvSpPr>
              <p:nvPr/>
            </p:nvSpPr>
            <p:spPr bwMode="auto">
              <a:xfrm rot="10800000">
                <a:off x="1079" y="2075"/>
                <a:ext cx="425" cy="425"/>
              </a:xfrm>
              <a:prstGeom prst="bevel">
                <a:avLst>
                  <a:gd name="adj" fmla="val 19764"/>
                </a:avLst>
              </a:prstGeom>
              <a:solidFill>
                <a:srgbClr val="8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3366FF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204" name="Rectangle 167"/>
              <p:cNvSpPr>
                <a:spLocks noChangeArrowheads="1"/>
              </p:cNvSpPr>
              <p:nvPr/>
            </p:nvSpPr>
            <p:spPr bwMode="auto">
              <a:xfrm>
                <a:off x="1079" y="2074"/>
                <a:ext cx="425" cy="425"/>
              </a:xfrm>
              <a:prstGeom prst="rect">
                <a:avLst/>
              </a:prstGeom>
              <a:noFill/>
              <a:ln w="1905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205" name="Rectangle 168"/>
              <p:cNvSpPr>
                <a:spLocks noChangeArrowheads="1"/>
              </p:cNvSpPr>
              <p:nvPr/>
            </p:nvSpPr>
            <p:spPr bwMode="auto">
              <a:xfrm>
                <a:off x="1164" y="2160"/>
                <a:ext cx="255" cy="255"/>
              </a:xfrm>
              <a:prstGeom prst="rect">
                <a:avLst/>
              </a:prstGeom>
              <a:noFill/>
              <a:ln w="12700">
                <a:solidFill>
                  <a:srgbClr val="969696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202" name="Freeform 169"/>
            <p:cNvSpPr>
              <a:spLocks/>
            </p:cNvSpPr>
            <p:nvPr/>
          </p:nvSpPr>
          <p:spPr bwMode="auto">
            <a:xfrm rot="-900000">
              <a:off x="1050" y="1650"/>
              <a:ext cx="426" cy="255"/>
            </a:xfrm>
            <a:custGeom>
              <a:avLst/>
              <a:gdLst>
                <a:gd name="T0" fmla="*/ 130 w 426"/>
                <a:gd name="T1" fmla="*/ 255 h 255"/>
                <a:gd name="T2" fmla="*/ 426 w 426"/>
                <a:gd name="T3" fmla="*/ 84 h 255"/>
                <a:gd name="T4" fmla="*/ 378 w 426"/>
                <a:gd name="T5" fmla="*/ 0 h 255"/>
                <a:gd name="T6" fmla="*/ 171 w 426"/>
                <a:gd name="T7" fmla="*/ 120 h 255"/>
                <a:gd name="T8" fmla="*/ 102 w 426"/>
                <a:gd name="T9" fmla="*/ 0 h 255"/>
                <a:gd name="T10" fmla="*/ 0 w 426"/>
                <a:gd name="T11" fmla="*/ 58 h 255"/>
                <a:gd name="T12" fmla="*/ 130 w 426"/>
                <a:gd name="T13" fmla="*/ 255 h 25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426" h="255">
                  <a:moveTo>
                    <a:pt x="130" y="255"/>
                  </a:moveTo>
                  <a:lnTo>
                    <a:pt x="426" y="84"/>
                  </a:lnTo>
                  <a:lnTo>
                    <a:pt x="378" y="0"/>
                  </a:lnTo>
                  <a:lnTo>
                    <a:pt x="171" y="120"/>
                  </a:lnTo>
                  <a:lnTo>
                    <a:pt x="102" y="0"/>
                  </a:lnTo>
                  <a:lnTo>
                    <a:pt x="0" y="58"/>
                  </a:lnTo>
                  <a:lnTo>
                    <a:pt x="130" y="255"/>
                  </a:lnTo>
                  <a:close/>
                </a:path>
              </a:pathLst>
            </a:custGeom>
            <a:solidFill>
              <a:srgbClr val="99C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 cap="flat" cmpd="sng">
                  <a:solidFill>
                    <a:srgbClr val="3366FF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046" name="Group 170"/>
          <p:cNvGrpSpPr>
            <a:grpSpLocks/>
          </p:cNvGrpSpPr>
          <p:nvPr/>
        </p:nvGrpSpPr>
        <p:grpSpPr bwMode="auto">
          <a:xfrm>
            <a:off x="1789113" y="1119188"/>
            <a:ext cx="128587" cy="128587"/>
            <a:chOff x="1079" y="2074"/>
            <a:chExt cx="426" cy="426"/>
          </a:xfrm>
        </p:grpSpPr>
        <p:grpSp>
          <p:nvGrpSpPr>
            <p:cNvPr id="1196" name="Group 171"/>
            <p:cNvGrpSpPr>
              <a:grpSpLocks/>
            </p:cNvGrpSpPr>
            <p:nvPr/>
          </p:nvGrpSpPr>
          <p:grpSpPr bwMode="auto">
            <a:xfrm>
              <a:off x="1079" y="2074"/>
              <a:ext cx="425" cy="426"/>
              <a:chOff x="1079" y="2074"/>
              <a:chExt cx="425" cy="426"/>
            </a:xfrm>
          </p:grpSpPr>
          <p:sp>
            <p:nvSpPr>
              <p:cNvPr id="1198" name="AutoShape 172"/>
              <p:cNvSpPr>
                <a:spLocks noChangeArrowheads="1"/>
              </p:cNvSpPr>
              <p:nvPr/>
            </p:nvSpPr>
            <p:spPr bwMode="auto">
              <a:xfrm rot="10800000">
                <a:off x="1079" y="2075"/>
                <a:ext cx="425" cy="425"/>
              </a:xfrm>
              <a:prstGeom prst="bevel">
                <a:avLst>
                  <a:gd name="adj" fmla="val 19764"/>
                </a:avLst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3366FF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199" name="Rectangle 173"/>
              <p:cNvSpPr>
                <a:spLocks noChangeArrowheads="1"/>
              </p:cNvSpPr>
              <p:nvPr/>
            </p:nvSpPr>
            <p:spPr bwMode="auto">
              <a:xfrm>
                <a:off x="1079" y="2074"/>
                <a:ext cx="425" cy="425"/>
              </a:xfrm>
              <a:prstGeom prst="rect">
                <a:avLst/>
              </a:prstGeom>
              <a:noFill/>
              <a:ln w="1905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200" name="Rectangle 174"/>
              <p:cNvSpPr>
                <a:spLocks noChangeArrowheads="1"/>
              </p:cNvSpPr>
              <p:nvPr/>
            </p:nvSpPr>
            <p:spPr bwMode="auto">
              <a:xfrm>
                <a:off x="1164" y="2160"/>
                <a:ext cx="255" cy="255"/>
              </a:xfrm>
              <a:prstGeom prst="rect">
                <a:avLst/>
              </a:prstGeom>
              <a:noFill/>
              <a:ln w="12700">
                <a:solidFill>
                  <a:srgbClr val="969696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197" name="Freeform 175"/>
            <p:cNvSpPr>
              <a:spLocks/>
            </p:cNvSpPr>
            <p:nvPr/>
          </p:nvSpPr>
          <p:spPr bwMode="auto">
            <a:xfrm rot="-900000">
              <a:off x="1079" y="2160"/>
              <a:ext cx="426" cy="255"/>
            </a:xfrm>
            <a:custGeom>
              <a:avLst/>
              <a:gdLst>
                <a:gd name="T0" fmla="*/ 130 w 426"/>
                <a:gd name="T1" fmla="*/ 255 h 255"/>
                <a:gd name="T2" fmla="*/ 426 w 426"/>
                <a:gd name="T3" fmla="*/ 84 h 255"/>
                <a:gd name="T4" fmla="*/ 378 w 426"/>
                <a:gd name="T5" fmla="*/ 0 h 255"/>
                <a:gd name="T6" fmla="*/ 171 w 426"/>
                <a:gd name="T7" fmla="*/ 120 h 255"/>
                <a:gd name="T8" fmla="*/ 102 w 426"/>
                <a:gd name="T9" fmla="*/ 0 h 255"/>
                <a:gd name="T10" fmla="*/ 0 w 426"/>
                <a:gd name="T11" fmla="*/ 58 h 255"/>
                <a:gd name="T12" fmla="*/ 130 w 426"/>
                <a:gd name="T13" fmla="*/ 255 h 25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426" h="255">
                  <a:moveTo>
                    <a:pt x="130" y="255"/>
                  </a:moveTo>
                  <a:lnTo>
                    <a:pt x="426" y="84"/>
                  </a:lnTo>
                  <a:lnTo>
                    <a:pt x="378" y="0"/>
                  </a:lnTo>
                  <a:lnTo>
                    <a:pt x="171" y="120"/>
                  </a:lnTo>
                  <a:lnTo>
                    <a:pt x="102" y="0"/>
                  </a:lnTo>
                  <a:lnTo>
                    <a:pt x="0" y="58"/>
                  </a:lnTo>
                  <a:lnTo>
                    <a:pt x="130" y="255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 cap="flat" cmpd="sng">
                  <a:solidFill>
                    <a:srgbClr val="3366FF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047" name="Group 176"/>
          <p:cNvGrpSpPr>
            <a:grpSpLocks/>
          </p:cNvGrpSpPr>
          <p:nvPr/>
        </p:nvGrpSpPr>
        <p:grpSpPr bwMode="auto">
          <a:xfrm>
            <a:off x="1789113" y="1282700"/>
            <a:ext cx="128587" cy="128588"/>
            <a:chOff x="1079" y="2642"/>
            <a:chExt cx="426" cy="426"/>
          </a:xfrm>
        </p:grpSpPr>
        <p:grpSp>
          <p:nvGrpSpPr>
            <p:cNvPr id="1191" name="Group 177"/>
            <p:cNvGrpSpPr>
              <a:grpSpLocks/>
            </p:cNvGrpSpPr>
            <p:nvPr/>
          </p:nvGrpSpPr>
          <p:grpSpPr bwMode="auto">
            <a:xfrm>
              <a:off x="1079" y="2642"/>
              <a:ext cx="425" cy="426"/>
              <a:chOff x="1079" y="2642"/>
              <a:chExt cx="425" cy="426"/>
            </a:xfrm>
          </p:grpSpPr>
          <p:sp>
            <p:nvSpPr>
              <p:cNvPr id="1193" name="AutoShape 178"/>
              <p:cNvSpPr>
                <a:spLocks noChangeArrowheads="1"/>
              </p:cNvSpPr>
              <p:nvPr/>
            </p:nvSpPr>
            <p:spPr bwMode="auto">
              <a:xfrm rot="10800000">
                <a:off x="1079" y="2643"/>
                <a:ext cx="425" cy="425"/>
              </a:xfrm>
              <a:prstGeom prst="bevel">
                <a:avLst>
                  <a:gd name="adj" fmla="val 20231"/>
                </a:avLst>
              </a:prstGeom>
              <a:solidFill>
                <a:srgbClr val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3366FF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194" name="Rectangle 179"/>
              <p:cNvSpPr>
                <a:spLocks noChangeArrowheads="1"/>
              </p:cNvSpPr>
              <p:nvPr/>
            </p:nvSpPr>
            <p:spPr bwMode="auto">
              <a:xfrm>
                <a:off x="1079" y="2642"/>
                <a:ext cx="425" cy="425"/>
              </a:xfrm>
              <a:prstGeom prst="rect">
                <a:avLst/>
              </a:prstGeom>
              <a:noFill/>
              <a:ln w="1905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195" name="Rectangle 180"/>
              <p:cNvSpPr>
                <a:spLocks noChangeArrowheads="1"/>
              </p:cNvSpPr>
              <p:nvPr/>
            </p:nvSpPr>
            <p:spPr bwMode="auto">
              <a:xfrm>
                <a:off x="1164" y="2727"/>
                <a:ext cx="255" cy="255"/>
              </a:xfrm>
              <a:prstGeom prst="rect">
                <a:avLst/>
              </a:prstGeom>
              <a:noFill/>
              <a:ln w="12700">
                <a:solidFill>
                  <a:srgbClr val="969696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192" name="Freeform 181"/>
            <p:cNvSpPr>
              <a:spLocks/>
            </p:cNvSpPr>
            <p:nvPr/>
          </p:nvSpPr>
          <p:spPr bwMode="auto">
            <a:xfrm rot="-900000">
              <a:off x="1079" y="2727"/>
              <a:ext cx="426" cy="255"/>
            </a:xfrm>
            <a:custGeom>
              <a:avLst/>
              <a:gdLst>
                <a:gd name="T0" fmla="*/ 130 w 426"/>
                <a:gd name="T1" fmla="*/ 255 h 255"/>
                <a:gd name="T2" fmla="*/ 426 w 426"/>
                <a:gd name="T3" fmla="*/ 84 h 255"/>
                <a:gd name="T4" fmla="*/ 378 w 426"/>
                <a:gd name="T5" fmla="*/ 0 h 255"/>
                <a:gd name="T6" fmla="*/ 171 w 426"/>
                <a:gd name="T7" fmla="*/ 120 h 255"/>
                <a:gd name="T8" fmla="*/ 102 w 426"/>
                <a:gd name="T9" fmla="*/ 0 h 255"/>
                <a:gd name="T10" fmla="*/ 0 w 426"/>
                <a:gd name="T11" fmla="*/ 58 h 255"/>
                <a:gd name="T12" fmla="*/ 130 w 426"/>
                <a:gd name="T13" fmla="*/ 255 h 25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426" h="255">
                  <a:moveTo>
                    <a:pt x="130" y="255"/>
                  </a:moveTo>
                  <a:lnTo>
                    <a:pt x="426" y="84"/>
                  </a:lnTo>
                  <a:lnTo>
                    <a:pt x="378" y="0"/>
                  </a:lnTo>
                  <a:lnTo>
                    <a:pt x="171" y="120"/>
                  </a:lnTo>
                  <a:lnTo>
                    <a:pt x="102" y="0"/>
                  </a:lnTo>
                  <a:lnTo>
                    <a:pt x="0" y="58"/>
                  </a:lnTo>
                  <a:lnTo>
                    <a:pt x="130" y="255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 cap="flat" cmpd="sng">
                  <a:solidFill>
                    <a:srgbClr val="3366FF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048" name="Group 183"/>
          <p:cNvGrpSpPr>
            <a:grpSpLocks/>
          </p:cNvGrpSpPr>
          <p:nvPr/>
        </p:nvGrpSpPr>
        <p:grpSpPr bwMode="auto">
          <a:xfrm>
            <a:off x="1184275" y="2344738"/>
            <a:ext cx="260350" cy="260350"/>
            <a:chOff x="1674" y="2614"/>
            <a:chExt cx="482" cy="482"/>
          </a:xfrm>
        </p:grpSpPr>
        <p:sp>
          <p:nvSpPr>
            <p:cNvPr id="1189" name="Oval 184"/>
            <p:cNvSpPr>
              <a:spLocks noChangeArrowheads="1"/>
            </p:cNvSpPr>
            <p:nvPr/>
          </p:nvSpPr>
          <p:spPr bwMode="auto">
            <a:xfrm>
              <a:off x="1674" y="2614"/>
              <a:ext cx="482" cy="482"/>
            </a:xfrm>
            <a:prstGeom prst="ellipse">
              <a:avLst/>
            </a:prstGeom>
            <a:gradFill rotWithShape="1">
              <a:gsLst>
                <a:gs pos="0">
                  <a:srgbClr val="767676"/>
                </a:gs>
                <a:gs pos="100000">
                  <a:srgbClr val="FFFFFF"/>
                </a:gs>
              </a:gsLst>
              <a:lin ang="5400000" scaled="1"/>
            </a:gradFill>
            <a:ln w="190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90" name="Oval 185"/>
            <p:cNvSpPr>
              <a:spLocks noChangeArrowheads="1"/>
            </p:cNvSpPr>
            <p:nvPr/>
          </p:nvSpPr>
          <p:spPr bwMode="auto">
            <a:xfrm>
              <a:off x="1759" y="2699"/>
              <a:ext cx="312" cy="312"/>
            </a:xfrm>
            <a:prstGeom prst="ellipse">
              <a:avLst/>
            </a:prstGeom>
            <a:solidFill>
              <a:srgbClr val="808080"/>
            </a:solidFill>
            <a:ln w="190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049" name="Group 186"/>
          <p:cNvGrpSpPr>
            <a:grpSpLocks/>
          </p:cNvGrpSpPr>
          <p:nvPr/>
        </p:nvGrpSpPr>
        <p:grpSpPr bwMode="auto">
          <a:xfrm>
            <a:off x="1127125" y="2027238"/>
            <a:ext cx="258763" cy="258762"/>
            <a:chOff x="1674" y="2046"/>
            <a:chExt cx="482" cy="482"/>
          </a:xfrm>
        </p:grpSpPr>
        <p:sp>
          <p:nvSpPr>
            <p:cNvPr id="1187" name="Oval 187"/>
            <p:cNvSpPr>
              <a:spLocks noChangeArrowheads="1"/>
            </p:cNvSpPr>
            <p:nvPr/>
          </p:nvSpPr>
          <p:spPr bwMode="auto">
            <a:xfrm>
              <a:off x="1674" y="2046"/>
              <a:ext cx="482" cy="482"/>
            </a:xfrm>
            <a:prstGeom prst="ellipse">
              <a:avLst/>
            </a:prstGeom>
            <a:gradFill rotWithShape="1">
              <a:gsLst>
                <a:gs pos="0">
                  <a:srgbClr val="454545"/>
                </a:gs>
                <a:gs pos="100000">
                  <a:srgbClr val="969696"/>
                </a:gs>
              </a:gsLst>
              <a:lin ang="5400000" scaled="1"/>
            </a:gradFill>
            <a:ln w="190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88" name="Oval 188"/>
            <p:cNvSpPr>
              <a:spLocks noChangeArrowheads="1"/>
            </p:cNvSpPr>
            <p:nvPr/>
          </p:nvSpPr>
          <p:spPr bwMode="auto">
            <a:xfrm>
              <a:off x="1759" y="2131"/>
              <a:ext cx="312" cy="312"/>
            </a:xfrm>
            <a:prstGeom prst="ellipse">
              <a:avLst/>
            </a:prstGeom>
            <a:solidFill>
              <a:srgbClr val="333333"/>
            </a:solidFill>
            <a:ln w="190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050" name="Group 189"/>
          <p:cNvGrpSpPr>
            <a:grpSpLocks/>
          </p:cNvGrpSpPr>
          <p:nvPr/>
        </p:nvGrpSpPr>
        <p:grpSpPr bwMode="auto">
          <a:xfrm>
            <a:off x="1452563" y="2027238"/>
            <a:ext cx="258762" cy="260350"/>
            <a:chOff x="2241" y="2047"/>
            <a:chExt cx="482" cy="482"/>
          </a:xfrm>
        </p:grpSpPr>
        <p:grpSp>
          <p:nvGrpSpPr>
            <p:cNvPr id="1183" name="Group 190"/>
            <p:cNvGrpSpPr>
              <a:grpSpLocks/>
            </p:cNvGrpSpPr>
            <p:nvPr/>
          </p:nvGrpSpPr>
          <p:grpSpPr bwMode="auto">
            <a:xfrm>
              <a:off x="2241" y="2047"/>
              <a:ext cx="482" cy="482"/>
              <a:chOff x="1674" y="2046"/>
              <a:chExt cx="482" cy="482"/>
            </a:xfrm>
          </p:grpSpPr>
          <p:sp>
            <p:nvSpPr>
              <p:cNvPr id="1185" name="Oval 191"/>
              <p:cNvSpPr>
                <a:spLocks noChangeArrowheads="1"/>
              </p:cNvSpPr>
              <p:nvPr/>
            </p:nvSpPr>
            <p:spPr bwMode="auto">
              <a:xfrm>
                <a:off x="1674" y="2046"/>
                <a:ext cx="482" cy="482"/>
              </a:xfrm>
              <a:prstGeom prst="ellipse">
                <a:avLst/>
              </a:prstGeom>
              <a:gradFill rotWithShape="1">
                <a:gsLst>
                  <a:gs pos="0">
                    <a:srgbClr val="454545"/>
                  </a:gs>
                  <a:gs pos="100000">
                    <a:srgbClr val="969696"/>
                  </a:gs>
                </a:gsLst>
                <a:lin ang="5400000" scaled="1"/>
              </a:gradFill>
              <a:ln w="190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186" name="Oval 192"/>
              <p:cNvSpPr>
                <a:spLocks noChangeArrowheads="1"/>
              </p:cNvSpPr>
              <p:nvPr/>
            </p:nvSpPr>
            <p:spPr bwMode="auto">
              <a:xfrm>
                <a:off x="1759" y="2131"/>
                <a:ext cx="312" cy="312"/>
              </a:xfrm>
              <a:prstGeom prst="ellipse">
                <a:avLst/>
              </a:prstGeom>
              <a:solidFill>
                <a:srgbClr val="333333"/>
              </a:solidFill>
              <a:ln w="190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184" name="Oval 193"/>
            <p:cNvSpPr>
              <a:spLocks noChangeArrowheads="1"/>
            </p:cNvSpPr>
            <p:nvPr/>
          </p:nvSpPr>
          <p:spPr bwMode="auto">
            <a:xfrm>
              <a:off x="2355" y="2160"/>
              <a:ext cx="255" cy="255"/>
            </a:xfrm>
            <a:prstGeom prst="ellipse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475E00"/>
                </a:gs>
              </a:gsLst>
              <a:lin ang="5400000" scaled="1"/>
            </a:gradFill>
            <a:ln w="19050">
              <a:solidFill>
                <a:srgbClr val="99CC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051" name="Group 194"/>
          <p:cNvGrpSpPr>
            <a:grpSpLocks/>
          </p:cNvGrpSpPr>
          <p:nvPr/>
        </p:nvGrpSpPr>
        <p:grpSpPr bwMode="auto">
          <a:xfrm>
            <a:off x="1452563" y="2351088"/>
            <a:ext cx="258762" cy="260350"/>
            <a:chOff x="2241" y="2615"/>
            <a:chExt cx="482" cy="482"/>
          </a:xfrm>
        </p:grpSpPr>
        <p:grpSp>
          <p:nvGrpSpPr>
            <p:cNvPr id="1179" name="Group 195"/>
            <p:cNvGrpSpPr>
              <a:grpSpLocks/>
            </p:cNvGrpSpPr>
            <p:nvPr/>
          </p:nvGrpSpPr>
          <p:grpSpPr bwMode="auto">
            <a:xfrm>
              <a:off x="2241" y="2615"/>
              <a:ext cx="482" cy="482"/>
              <a:chOff x="1674" y="2614"/>
              <a:chExt cx="482" cy="482"/>
            </a:xfrm>
          </p:grpSpPr>
          <p:sp>
            <p:nvSpPr>
              <p:cNvPr id="1181" name="Oval 196"/>
              <p:cNvSpPr>
                <a:spLocks noChangeArrowheads="1"/>
              </p:cNvSpPr>
              <p:nvPr/>
            </p:nvSpPr>
            <p:spPr bwMode="auto">
              <a:xfrm>
                <a:off x="1674" y="2614"/>
                <a:ext cx="482" cy="482"/>
              </a:xfrm>
              <a:prstGeom prst="ellipse">
                <a:avLst/>
              </a:prstGeom>
              <a:gradFill rotWithShape="1">
                <a:gsLst>
                  <a:gs pos="0">
                    <a:srgbClr val="767676"/>
                  </a:gs>
                  <a:gs pos="100000">
                    <a:srgbClr val="FFFFFF"/>
                  </a:gs>
                </a:gsLst>
                <a:lin ang="5400000" scaled="1"/>
              </a:gradFill>
              <a:ln w="190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182" name="Oval 197"/>
              <p:cNvSpPr>
                <a:spLocks noChangeArrowheads="1"/>
              </p:cNvSpPr>
              <p:nvPr/>
            </p:nvSpPr>
            <p:spPr bwMode="auto">
              <a:xfrm>
                <a:off x="1759" y="2699"/>
                <a:ext cx="312" cy="312"/>
              </a:xfrm>
              <a:prstGeom prst="ellipse">
                <a:avLst/>
              </a:prstGeom>
              <a:solidFill>
                <a:srgbClr val="808080"/>
              </a:solidFill>
              <a:ln w="190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180" name="Oval 198"/>
            <p:cNvSpPr>
              <a:spLocks noChangeArrowheads="1"/>
            </p:cNvSpPr>
            <p:nvPr/>
          </p:nvSpPr>
          <p:spPr bwMode="auto">
            <a:xfrm>
              <a:off x="2355" y="2727"/>
              <a:ext cx="255" cy="255"/>
            </a:xfrm>
            <a:prstGeom prst="ellipse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475E00"/>
                </a:gs>
              </a:gsLst>
              <a:lin ang="5400000" scaled="1"/>
            </a:gradFill>
            <a:ln w="19050">
              <a:solidFill>
                <a:srgbClr val="99CC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052" name="Group 201"/>
          <p:cNvGrpSpPr>
            <a:grpSpLocks/>
          </p:cNvGrpSpPr>
          <p:nvPr/>
        </p:nvGrpSpPr>
        <p:grpSpPr bwMode="auto">
          <a:xfrm>
            <a:off x="7142163" y="3689350"/>
            <a:ext cx="160337" cy="158750"/>
            <a:chOff x="1674" y="2614"/>
            <a:chExt cx="482" cy="482"/>
          </a:xfrm>
        </p:grpSpPr>
        <p:sp>
          <p:nvSpPr>
            <p:cNvPr id="1177" name="Oval 202"/>
            <p:cNvSpPr>
              <a:spLocks noChangeArrowheads="1"/>
            </p:cNvSpPr>
            <p:nvPr/>
          </p:nvSpPr>
          <p:spPr bwMode="auto">
            <a:xfrm>
              <a:off x="1674" y="2614"/>
              <a:ext cx="482" cy="482"/>
            </a:xfrm>
            <a:prstGeom prst="ellipse">
              <a:avLst/>
            </a:prstGeom>
            <a:gradFill rotWithShape="1">
              <a:gsLst>
                <a:gs pos="0">
                  <a:srgbClr val="767676"/>
                </a:gs>
                <a:gs pos="100000">
                  <a:srgbClr val="FFFFFF"/>
                </a:gs>
              </a:gsLst>
              <a:lin ang="5400000" scaled="1"/>
            </a:gradFill>
            <a:ln w="190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78" name="Oval 203"/>
            <p:cNvSpPr>
              <a:spLocks noChangeArrowheads="1"/>
            </p:cNvSpPr>
            <p:nvPr/>
          </p:nvSpPr>
          <p:spPr bwMode="auto">
            <a:xfrm>
              <a:off x="1759" y="2699"/>
              <a:ext cx="312" cy="312"/>
            </a:xfrm>
            <a:prstGeom prst="ellipse">
              <a:avLst/>
            </a:prstGeom>
            <a:solidFill>
              <a:srgbClr val="808080"/>
            </a:solidFill>
            <a:ln w="190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053" name="Group 204"/>
          <p:cNvGrpSpPr>
            <a:grpSpLocks/>
          </p:cNvGrpSpPr>
          <p:nvPr/>
        </p:nvGrpSpPr>
        <p:grpSpPr bwMode="auto">
          <a:xfrm>
            <a:off x="1847850" y="2252663"/>
            <a:ext cx="160338" cy="160337"/>
            <a:chOff x="1674" y="2046"/>
            <a:chExt cx="482" cy="482"/>
          </a:xfrm>
        </p:grpSpPr>
        <p:sp>
          <p:nvSpPr>
            <p:cNvPr id="1175" name="Oval 205"/>
            <p:cNvSpPr>
              <a:spLocks noChangeArrowheads="1"/>
            </p:cNvSpPr>
            <p:nvPr/>
          </p:nvSpPr>
          <p:spPr bwMode="auto">
            <a:xfrm>
              <a:off x="1674" y="2046"/>
              <a:ext cx="482" cy="482"/>
            </a:xfrm>
            <a:prstGeom prst="ellipse">
              <a:avLst/>
            </a:prstGeom>
            <a:gradFill rotWithShape="1">
              <a:gsLst>
                <a:gs pos="0">
                  <a:srgbClr val="454545"/>
                </a:gs>
                <a:gs pos="100000">
                  <a:srgbClr val="969696"/>
                </a:gs>
              </a:gsLst>
              <a:lin ang="5400000" scaled="1"/>
            </a:gradFill>
            <a:ln w="190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76" name="Oval 206"/>
            <p:cNvSpPr>
              <a:spLocks noChangeArrowheads="1"/>
            </p:cNvSpPr>
            <p:nvPr/>
          </p:nvSpPr>
          <p:spPr bwMode="auto">
            <a:xfrm>
              <a:off x="1759" y="2131"/>
              <a:ext cx="312" cy="312"/>
            </a:xfrm>
            <a:prstGeom prst="ellipse">
              <a:avLst/>
            </a:prstGeom>
            <a:solidFill>
              <a:srgbClr val="333333"/>
            </a:solidFill>
            <a:ln w="190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054" name="Group 207"/>
          <p:cNvGrpSpPr>
            <a:grpSpLocks/>
          </p:cNvGrpSpPr>
          <p:nvPr/>
        </p:nvGrpSpPr>
        <p:grpSpPr bwMode="auto">
          <a:xfrm>
            <a:off x="2047875" y="2252663"/>
            <a:ext cx="160338" cy="160337"/>
            <a:chOff x="2241" y="2047"/>
            <a:chExt cx="482" cy="482"/>
          </a:xfrm>
        </p:grpSpPr>
        <p:grpSp>
          <p:nvGrpSpPr>
            <p:cNvPr id="1171" name="Group 208"/>
            <p:cNvGrpSpPr>
              <a:grpSpLocks/>
            </p:cNvGrpSpPr>
            <p:nvPr/>
          </p:nvGrpSpPr>
          <p:grpSpPr bwMode="auto">
            <a:xfrm>
              <a:off x="2241" y="2047"/>
              <a:ext cx="482" cy="482"/>
              <a:chOff x="1674" y="2046"/>
              <a:chExt cx="482" cy="482"/>
            </a:xfrm>
          </p:grpSpPr>
          <p:sp>
            <p:nvSpPr>
              <p:cNvPr id="1173" name="Oval 209"/>
              <p:cNvSpPr>
                <a:spLocks noChangeArrowheads="1"/>
              </p:cNvSpPr>
              <p:nvPr/>
            </p:nvSpPr>
            <p:spPr bwMode="auto">
              <a:xfrm>
                <a:off x="1674" y="2046"/>
                <a:ext cx="482" cy="482"/>
              </a:xfrm>
              <a:prstGeom prst="ellipse">
                <a:avLst/>
              </a:prstGeom>
              <a:gradFill rotWithShape="1">
                <a:gsLst>
                  <a:gs pos="0">
                    <a:srgbClr val="454545"/>
                  </a:gs>
                  <a:gs pos="100000">
                    <a:srgbClr val="969696"/>
                  </a:gs>
                </a:gsLst>
                <a:lin ang="5400000" scaled="1"/>
              </a:gradFill>
              <a:ln w="190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174" name="Oval 210"/>
              <p:cNvSpPr>
                <a:spLocks noChangeArrowheads="1"/>
              </p:cNvSpPr>
              <p:nvPr/>
            </p:nvSpPr>
            <p:spPr bwMode="auto">
              <a:xfrm>
                <a:off x="1759" y="2131"/>
                <a:ext cx="312" cy="312"/>
              </a:xfrm>
              <a:prstGeom prst="ellipse">
                <a:avLst/>
              </a:prstGeom>
              <a:solidFill>
                <a:srgbClr val="333333"/>
              </a:solidFill>
              <a:ln w="190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172" name="Oval 211"/>
            <p:cNvSpPr>
              <a:spLocks noChangeArrowheads="1"/>
            </p:cNvSpPr>
            <p:nvPr/>
          </p:nvSpPr>
          <p:spPr bwMode="auto">
            <a:xfrm>
              <a:off x="2355" y="2160"/>
              <a:ext cx="255" cy="255"/>
            </a:xfrm>
            <a:prstGeom prst="ellipse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475E00"/>
                </a:gs>
              </a:gsLst>
              <a:lin ang="5400000" scaled="1"/>
            </a:gradFill>
            <a:ln w="19050">
              <a:solidFill>
                <a:srgbClr val="99CC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055" name="Group 212"/>
          <p:cNvGrpSpPr>
            <a:grpSpLocks/>
          </p:cNvGrpSpPr>
          <p:nvPr/>
        </p:nvGrpSpPr>
        <p:grpSpPr bwMode="auto">
          <a:xfrm>
            <a:off x="2047875" y="2452688"/>
            <a:ext cx="160338" cy="160337"/>
            <a:chOff x="2241" y="2615"/>
            <a:chExt cx="482" cy="482"/>
          </a:xfrm>
        </p:grpSpPr>
        <p:grpSp>
          <p:nvGrpSpPr>
            <p:cNvPr id="1167" name="Group 213"/>
            <p:cNvGrpSpPr>
              <a:grpSpLocks/>
            </p:cNvGrpSpPr>
            <p:nvPr/>
          </p:nvGrpSpPr>
          <p:grpSpPr bwMode="auto">
            <a:xfrm>
              <a:off x="2241" y="2615"/>
              <a:ext cx="482" cy="482"/>
              <a:chOff x="1674" y="2614"/>
              <a:chExt cx="482" cy="482"/>
            </a:xfrm>
          </p:grpSpPr>
          <p:sp>
            <p:nvSpPr>
              <p:cNvPr id="1169" name="Oval 214"/>
              <p:cNvSpPr>
                <a:spLocks noChangeArrowheads="1"/>
              </p:cNvSpPr>
              <p:nvPr/>
            </p:nvSpPr>
            <p:spPr bwMode="auto">
              <a:xfrm>
                <a:off x="1674" y="2614"/>
                <a:ext cx="482" cy="482"/>
              </a:xfrm>
              <a:prstGeom prst="ellipse">
                <a:avLst/>
              </a:prstGeom>
              <a:gradFill rotWithShape="1">
                <a:gsLst>
                  <a:gs pos="0">
                    <a:srgbClr val="767676"/>
                  </a:gs>
                  <a:gs pos="100000">
                    <a:srgbClr val="FFFFFF"/>
                  </a:gs>
                </a:gsLst>
                <a:lin ang="5400000" scaled="1"/>
              </a:gradFill>
              <a:ln w="190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170" name="Oval 215"/>
              <p:cNvSpPr>
                <a:spLocks noChangeArrowheads="1"/>
              </p:cNvSpPr>
              <p:nvPr/>
            </p:nvSpPr>
            <p:spPr bwMode="auto">
              <a:xfrm>
                <a:off x="1759" y="2699"/>
                <a:ext cx="312" cy="312"/>
              </a:xfrm>
              <a:prstGeom prst="ellipse">
                <a:avLst/>
              </a:prstGeom>
              <a:solidFill>
                <a:srgbClr val="808080"/>
              </a:solidFill>
              <a:ln w="190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168" name="Oval 216"/>
            <p:cNvSpPr>
              <a:spLocks noChangeArrowheads="1"/>
            </p:cNvSpPr>
            <p:nvPr/>
          </p:nvSpPr>
          <p:spPr bwMode="auto">
            <a:xfrm>
              <a:off x="2355" y="2727"/>
              <a:ext cx="255" cy="255"/>
            </a:xfrm>
            <a:prstGeom prst="ellipse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475E00"/>
                </a:gs>
              </a:gsLst>
              <a:lin ang="5400000" scaled="1"/>
            </a:gradFill>
            <a:ln w="19050">
              <a:solidFill>
                <a:srgbClr val="99CC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056" name="Group 72"/>
          <p:cNvGrpSpPr>
            <a:grpSpLocks/>
          </p:cNvGrpSpPr>
          <p:nvPr/>
        </p:nvGrpSpPr>
        <p:grpSpPr bwMode="auto">
          <a:xfrm>
            <a:off x="3460750" y="763588"/>
            <a:ext cx="319088" cy="319087"/>
            <a:chOff x="1079" y="2642"/>
            <a:chExt cx="425" cy="426"/>
          </a:xfrm>
        </p:grpSpPr>
        <p:sp>
          <p:nvSpPr>
            <p:cNvPr id="1164" name="AutoShape 73"/>
            <p:cNvSpPr>
              <a:spLocks noChangeArrowheads="1"/>
            </p:cNvSpPr>
            <p:nvPr/>
          </p:nvSpPr>
          <p:spPr bwMode="auto">
            <a:xfrm rot="10800000">
              <a:off x="1079" y="2643"/>
              <a:ext cx="425" cy="425"/>
            </a:xfrm>
            <a:prstGeom prst="bevel">
              <a:avLst>
                <a:gd name="adj" fmla="val 20231"/>
              </a:avLst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3366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65" name="Rectangle 74"/>
            <p:cNvSpPr>
              <a:spLocks noChangeArrowheads="1"/>
            </p:cNvSpPr>
            <p:nvPr/>
          </p:nvSpPr>
          <p:spPr bwMode="auto">
            <a:xfrm>
              <a:off x="1079" y="2642"/>
              <a:ext cx="425" cy="425"/>
            </a:xfrm>
            <a:prstGeom prst="rect">
              <a:avLst/>
            </a:prstGeom>
            <a:noFill/>
            <a:ln w="1905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66" name="Rectangle 75"/>
            <p:cNvSpPr>
              <a:spLocks noChangeArrowheads="1"/>
            </p:cNvSpPr>
            <p:nvPr/>
          </p:nvSpPr>
          <p:spPr bwMode="auto">
            <a:xfrm>
              <a:off x="1164" y="2727"/>
              <a:ext cx="255" cy="255"/>
            </a:xfrm>
            <a:prstGeom prst="rect">
              <a:avLst/>
            </a:prstGeom>
            <a:noFill/>
            <a:ln w="12700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057" name="Group 121"/>
          <p:cNvGrpSpPr>
            <a:grpSpLocks/>
          </p:cNvGrpSpPr>
          <p:nvPr/>
        </p:nvGrpSpPr>
        <p:grpSpPr bwMode="auto">
          <a:xfrm>
            <a:off x="5492750" y="757238"/>
            <a:ext cx="204788" cy="204787"/>
            <a:chOff x="1079" y="2642"/>
            <a:chExt cx="425" cy="426"/>
          </a:xfrm>
        </p:grpSpPr>
        <p:sp>
          <p:nvSpPr>
            <p:cNvPr id="1161" name="AutoShape 122"/>
            <p:cNvSpPr>
              <a:spLocks noChangeArrowheads="1"/>
            </p:cNvSpPr>
            <p:nvPr/>
          </p:nvSpPr>
          <p:spPr bwMode="auto">
            <a:xfrm rot="10800000">
              <a:off x="1079" y="2643"/>
              <a:ext cx="425" cy="425"/>
            </a:xfrm>
            <a:prstGeom prst="bevel">
              <a:avLst>
                <a:gd name="adj" fmla="val 20231"/>
              </a:avLst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3366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62" name="Rectangle 123"/>
            <p:cNvSpPr>
              <a:spLocks noChangeArrowheads="1"/>
            </p:cNvSpPr>
            <p:nvPr/>
          </p:nvSpPr>
          <p:spPr bwMode="auto">
            <a:xfrm>
              <a:off x="1079" y="2642"/>
              <a:ext cx="425" cy="425"/>
            </a:xfrm>
            <a:prstGeom prst="rect">
              <a:avLst/>
            </a:prstGeom>
            <a:noFill/>
            <a:ln w="1905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63" name="Rectangle 124"/>
            <p:cNvSpPr>
              <a:spLocks noChangeArrowheads="1"/>
            </p:cNvSpPr>
            <p:nvPr/>
          </p:nvSpPr>
          <p:spPr bwMode="auto">
            <a:xfrm>
              <a:off x="1164" y="2727"/>
              <a:ext cx="255" cy="255"/>
            </a:xfrm>
            <a:prstGeom prst="rect">
              <a:avLst/>
            </a:prstGeom>
            <a:noFill/>
            <a:ln w="12700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058" name="Group 25"/>
          <p:cNvGrpSpPr>
            <a:grpSpLocks/>
          </p:cNvGrpSpPr>
          <p:nvPr/>
        </p:nvGrpSpPr>
        <p:grpSpPr bwMode="auto">
          <a:xfrm>
            <a:off x="3460750" y="3722688"/>
            <a:ext cx="360363" cy="360362"/>
            <a:chOff x="1674" y="2614"/>
            <a:chExt cx="482" cy="482"/>
          </a:xfrm>
        </p:grpSpPr>
        <p:sp>
          <p:nvSpPr>
            <p:cNvPr id="1159" name="Oval 4"/>
            <p:cNvSpPr>
              <a:spLocks noChangeArrowheads="1"/>
            </p:cNvSpPr>
            <p:nvPr/>
          </p:nvSpPr>
          <p:spPr bwMode="auto">
            <a:xfrm>
              <a:off x="1674" y="2614"/>
              <a:ext cx="482" cy="482"/>
            </a:xfrm>
            <a:prstGeom prst="ellipse">
              <a:avLst/>
            </a:prstGeom>
            <a:gradFill rotWithShape="1">
              <a:gsLst>
                <a:gs pos="0">
                  <a:srgbClr val="767676"/>
                </a:gs>
                <a:gs pos="100000">
                  <a:srgbClr val="FFFFFF"/>
                </a:gs>
              </a:gsLst>
              <a:lin ang="5400000" scaled="1"/>
            </a:gradFill>
            <a:ln w="190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60" name="Oval 7"/>
            <p:cNvSpPr>
              <a:spLocks noChangeArrowheads="1"/>
            </p:cNvSpPr>
            <p:nvPr/>
          </p:nvSpPr>
          <p:spPr bwMode="auto">
            <a:xfrm>
              <a:off x="1759" y="2699"/>
              <a:ext cx="312" cy="312"/>
            </a:xfrm>
            <a:prstGeom prst="ellipse">
              <a:avLst/>
            </a:prstGeom>
            <a:solidFill>
              <a:srgbClr val="808080"/>
            </a:solidFill>
            <a:ln w="190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059" name="Group 183"/>
          <p:cNvGrpSpPr>
            <a:grpSpLocks/>
          </p:cNvGrpSpPr>
          <p:nvPr/>
        </p:nvGrpSpPr>
        <p:grpSpPr bwMode="auto">
          <a:xfrm>
            <a:off x="5534025" y="3722688"/>
            <a:ext cx="258763" cy="260350"/>
            <a:chOff x="1674" y="2614"/>
            <a:chExt cx="482" cy="482"/>
          </a:xfrm>
        </p:grpSpPr>
        <p:sp>
          <p:nvSpPr>
            <p:cNvPr id="1157" name="Oval 184"/>
            <p:cNvSpPr>
              <a:spLocks noChangeArrowheads="1"/>
            </p:cNvSpPr>
            <p:nvPr/>
          </p:nvSpPr>
          <p:spPr bwMode="auto">
            <a:xfrm>
              <a:off x="1674" y="2614"/>
              <a:ext cx="482" cy="482"/>
            </a:xfrm>
            <a:prstGeom prst="ellipse">
              <a:avLst/>
            </a:prstGeom>
            <a:gradFill rotWithShape="1">
              <a:gsLst>
                <a:gs pos="0">
                  <a:srgbClr val="767676"/>
                </a:gs>
                <a:gs pos="100000">
                  <a:srgbClr val="FFFFFF"/>
                </a:gs>
              </a:gsLst>
              <a:lin ang="5400000" scaled="1"/>
            </a:gradFill>
            <a:ln w="190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58" name="Oval 185"/>
            <p:cNvSpPr>
              <a:spLocks noChangeArrowheads="1"/>
            </p:cNvSpPr>
            <p:nvPr/>
          </p:nvSpPr>
          <p:spPr bwMode="auto">
            <a:xfrm>
              <a:off x="1759" y="2699"/>
              <a:ext cx="312" cy="312"/>
            </a:xfrm>
            <a:prstGeom prst="ellipse">
              <a:avLst/>
            </a:prstGeom>
            <a:solidFill>
              <a:srgbClr val="808080"/>
            </a:solidFill>
            <a:ln w="190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060" name="Group 72"/>
          <p:cNvGrpSpPr>
            <a:grpSpLocks/>
          </p:cNvGrpSpPr>
          <p:nvPr/>
        </p:nvGrpSpPr>
        <p:grpSpPr bwMode="auto">
          <a:xfrm>
            <a:off x="3460750" y="1236663"/>
            <a:ext cx="319088" cy="319087"/>
            <a:chOff x="1079" y="2642"/>
            <a:chExt cx="425" cy="426"/>
          </a:xfrm>
        </p:grpSpPr>
        <p:sp>
          <p:nvSpPr>
            <p:cNvPr id="1154" name="AutoShape 73"/>
            <p:cNvSpPr>
              <a:spLocks noChangeArrowheads="1"/>
            </p:cNvSpPr>
            <p:nvPr/>
          </p:nvSpPr>
          <p:spPr bwMode="auto">
            <a:xfrm rot="10800000">
              <a:off x="1079" y="2643"/>
              <a:ext cx="425" cy="425"/>
            </a:xfrm>
            <a:prstGeom prst="bevel">
              <a:avLst>
                <a:gd name="adj" fmla="val 20231"/>
              </a:avLst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3366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55" name="Rectangle 74"/>
            <p:cNvSpPr>
              <a:spLocks noChangeArrowheads="1"/>
            </p:cNvSpPr>
            <p:nvPr/>
          </p:nvSpPr>
          <p:spPr bwMode="auto">
            <a:xfrm>
              <a:off x="1079" y="2642"/>
              <a:ext cx="425" cy="425"/>
            </a:xfrm>
            <a:prstGeom prst="rect">
              <a:avLst/>
            </a:prstGeom>
            <a:noFill/>
            <a:ln w="1905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56" name="Rectangle 75"/>
            <p:cNvSpPr>
              <a:spLocks noChangeArrowheads="1"/>
            </p:cNvSpPr>
            <p:nvPr/>
          </p:nvSpPr>
          <p:spPr bwMode="auto">
            <a:xfrm>
              <a:off x="1164" y="2727"/>
              <a:ext cx="255" cy="255"/>
            </a:xfrm>
            <a:prstGeom prst="rect">
              <a:avLst/>
            </a:prstGeom>
            <a:noFill/>
            <a:ln w="12700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061" name="Group 121"/>
          <p:cNvGrpSpPr>
            <a:grpSpLocks/>
          </p:cNvGrpSpPr>
          <p:nvPr/>
        </p:nvGrpSpPr>
        <p:grpSpPr bwMode="auto">
          <a:xfrm>
            <a:off x="5492750" y="1112838"/>
            <a:ext cx="204788" cy="204787"/>
            <a:chOff x="1079" y="2642"/>
            <a:chExt cx="425" cy="426"/>
          </a:xfrm>
        </p:grpSpPr>
        <p:sp>
          <p:nvSpPr>
            <p:cNvPr id="1151" name="AutoShape 122"/>
            <p:cNvSpPr>
              <a:spLocks noChangeArrowheads="1"/>
            </p:cNvSpPr>
            <p:nvPr/>
          </p:nvSpPr>
          <p:spPr bwMode="auto">
            <a:xfrm rot="10800000">
              <a:off x="1079" y="2643"/>
              <a:ext cx="425" cy="425"/>
            </a:xfrm>
            <a:prstGeom prst="bevel">
              <a:avLst>
                <a:gd name="adj" fmla="val 20231"/>
              </a:avLst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3366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52" name="Rectangle 123"/>
            <p:cNvSpPr>
              <a:spLocks noChangeArrowheads="1"/>
            </p:cNvSpPr>
            <p:nvPr/>
          </p:nvSpPr>
          <p:spPr bwMode="auto">
            <a:xfrm>
              <a:off x="1079" y="2642"/>
              <a:ext cx="425" cy="425"/>
            </a:xfrm>
            <a:prstGeom prst="rect">
              <a:avLst/>
            </a:prstGeom>
            <a:noFill/>
            <a:ln w="1905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53" name="Rectangle 124"/>
            <p:cNvSpPr>
              <a:spLocks noChangeArrowheads="1"/>
            </p:cNvSpPr>
            <p:nvPr/>
          </p:nvSpPr>
          <p:spPr bwMode="auto">
            <a:xfrm>
              <a:off x="1164" y="2727"/>
              <a:ext cx="255" cy="255"/>
            </a:xfrm>
            <a:prstGeom prst="rect">
              <a:avLst/>
            </a:prstGeom>
            <a:noFill/>
            <a:ln w="12700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062" name="Group 25"/>
          <p:cNvGrpSpPr>
            <a:grpSpLocks/>
          </p:cNvGrpSpPr>
          <p:nvPr/>
        </p:nvGrpSpPr>
        <p:grpSpPr bwMode="auto">
          <a:xfrm>
            <a:off x="3460750" y="4191000"/>
            <a:ext cx="360363" cy="360363"/>
            <a:chOff x="1674" y="2614"/>
            <a:chExt cx="482" cy="482"/>
          </a:xfrm>
        </p:grpSpPr>
        <p:sp>
          <p:nvSpPr>
            <p:cNvPr id="1149" name="Oval 4"/>
            <p:cNvSpPr>
              <a:spLocks noChangeArrowheads="1"/>
            </p:cNvSpPr>
            <p:nvPr/>
          </p:nvSpPr>
          <p:spPr bwMode="auto">
            <a:xfrm>
              <a:off x="1674" y="2614"/>
              <a:ext cx="482" cy="482"/>
            </a:xfrm>
            <a:prstGeom prst="ellipse">
              <a:avLst/>
            </a:prstGeom>
            <a:gradFill rotWithShape="1">
              <a:gsLst>
                <a:gs pos="0">
                  <a:srgbClr val="767676"/>
                </a:gs>
                <a:gs pos="100000">
                  <a:srgbClr val="FFFFFF"/>
                </a:gs>
              </a:gsLst>
              <a:lin ang="5400000" scaled="1"/>
            </a:gradFill>
            <a:ln w="190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50" name="Oval 7"/>
            <p:cNvSpPr>
              <a:spLocks noChangeArrowheads="1"/>
            </p:cNvSpPr>
            <p:nvPr/>
          </p:nvSpPr>
          <p:spPr bwMode="auto">
            <a:xfrm>
              <a:off x="1759" y="2699"/>
              <a:ext cx="312" cy="312"/>
            </a:xfrm>
            <a:prstGeom prst="ellipse">
              <a:avLst/>
            </a:prstGeom>
            <a:solidFill>
              <a:srgbClr val="808080"/>
            </a:solidFill>
            <a:ln w="190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063" name="Group 183"/>
          <p:cNvGrpSpPr>
            <a:grpSpLocks/>
          </p:cNvGrpSpPr>
          <p:nvPr/>
        </p:nvGrpSpPr>
        <p:grpSpPr bwMode="auto">
          <a:xfrm>
            <a:off x="5534025" y="4084638"/>
            <a:ext cx="258763" cy="258762"/>
            <a:chOff x="1674" y="2614"/>
            <a:chExt cx="482" cy="482"/>
          </a:xfrm>
        </p:grpSpPr>
        <p:sp>
          <p:nvSpPr>
            <p:cNvPr id="1147" name="Oval 184"/>
            <p:cNvSpPr>
              <a:spLocks noChangeArrowheads="1"/>
            </p:cNvSpPr>
            <p:nvPr/>
          </p:nvSpPr>
          <p:spPr bwMode="auto">
            <a:xfrm>
              <a:off x="1674" y="2614"/>
              <a:ext cx="482" cy="482"/>
            </a:xfrm>
            <a:prstGeom prst="ellipse">
              <a:avLst/>
            </a:prstGeom>
            <a:gradFill rotWithShape="1">
              <a:gsLst>
                <a:gs pos="0">
                  <a:srgbClr val="767676"/>
                </a:gs>
                <a:gs pos="100000">
                  <a:srgbClr val="FFFFFF"/>
                </a:gs>
              </a:gsLst>
              <a:lin ang="5400000" scaled="1"/>
            </a:gradFill>
            <a:ln w="190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48" name="Oval 185"/>
            <p:cNvSpPr>
              <a:spLocks noChangeArrowheads="1"/>
            </p:cNvSpPr>
            <p:nvPr/>
          </p:nvSpPr>
          <p:spPr bwMode="auto">
            <a:xfrm>
              <a:off x="1759" y="2699"/>
              <a:ext cx="312" cy="312"/>
            </a:xfrm>
            <a:prstGeom prst="ellipse">
              <a:avLst/>
            </a:prstGeom>
            <a:solidFill>
              <a:srgbClr val="808080"/>
            </a:solidFill>
            <a:ln w="190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064" name="Group 72"/>
          <p:cNvGrpSpPr>
            <a:grpSpLocks/>
          </p:cNvGrpSpPr>
          <p:nvPr/>
        </p:nvGrpSpPr>
        <p:grpSpPr bwMode="auto">
          <a:xfrm>
            <a:off x="3460750" y="1708150"/>
            <a:ext cx="319088" cy="319088"/>
            <a:chOff x="1079" y="2642"/>
            <a:chExt cx="425" cy="426"/>
          </a:xfrm>
        </p:grpSpPr>
        <p:sp>
          <p:nvSpPr>
            <p:cNvPr id="1144" name="AutoShape 73"/>
            <p:cNvSpPr>
              <a:spLocks noChangeArrowheads="1"/>
            </p:cNvSpPr>
            <p:nvPr/>
          </p:nvSpPr>
          <p:spPr bwMode="auto">
            <a:xfrm rot="10800000">
              <a:off x="1079" y="2643"/>
              <a:ext cx="425" cy="425"/>
            </a:xfrm>
            <a:prstGeom prst="bevel">
              <a:avLst>
                <a:gd name="adj" fmla="val 20231"/>
              </a:avLst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3366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45" name="Rectangle 74"/>
            <p:cNvSpPr>
              <a:spLocks noChangeArrowheads="1"/>
            </p:cNvSpPr>
            <p:nvPr/>
          </p:nvSpPr>
          <p:spPr bwMode="auto">
            <a:xfrm>
              <a:off x="1079" y="2642"/>
              <a:ext cx="425" cy="425"/>
            </a:xfrm>
            <a:prstGeom prst="rect">
              <a:avLst/>
            </a:prstGeom>
            <a:noFill/>
            <a:ln w="1905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46" name="Rectangle 75"/>
            <p:cNvSpPr>
              <a:spLocks noChangeArrowheads="1"/>
            </p:cNvSpPr>
            <p:nvPr/>
          </p:nvSpPr>
          <p:spPr bwMode="auto">
            <a:xfrm>
              <a:off x="1164" y="2727"/>
              <a:ext cx="255" cy="255"/>
            </a:xfrm>
            <a:prstGeom prst="rect">
              <a:avLst/>
            </a:prstGeom>
            <a:noFill/>
            <a:ln w="12700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065" name="Group 121"/>
          <p:cNvGrpSpPr>
            <a:grpSpLocks/>
          </p:cNvGrpSpPr>
          <p:nvPr/>
        </p:nvGrpSpPr>
        <p:grpSpPr bwMode="auto">
          <a:xfrm>
            <a:off x="5492750" y="1470025"/>
            <a:ext cx="204788" cy="204788"/>
            <a:chOff x="1079" y="2642"/>
            <a:chExt cx="425" cy="426"/>
          </a:xfrm>
        </p:grpSpPr>
        <p:sp>
          <p:nvSpPr>
            <p:cNvPr id="1141" name="AutoShape 122"/>
            <p:cNvSpPr>
              <a:spLocks noChangeArrowheads="1"/>
            </p:cNvSpPr>
            <p:nvPr/>
          </p:nvSpPr>
          <p:spPr bwMode="auto">
            <a:xfrm rot="10800000">
              <a:off x="1079" y="2643"/>
              <a:ext cx="425" cy="425"/>
            </a:xfrm>
            <a:prstGeom prst="bevel">
              <a:avLst>
                <a:gd name="adj" fmla="val 20231"/>
              </a:avLst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3366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42" name="Rectangle 123"/>
            <p:cNvSpPr>
              <a:spLocks noChangeArrowheads="1"/>
            </p:cNvSpPr>
            <p:nvPr/>
          </p:nvSpPr>
          <p:spPr bwMode="auto">
            <a:xfrm>
              <a:off x="1079" y="2642"/>
              <a:ext cx="425" cy="425"/>
            </a:xfrm>
            <a:prstGeom prst="rect">
              <a:avLst/>
            </a:prstGeom>
            <a:noFill/>
            <a:ln w="1905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43" name="Rectangle 124"/>
            <p:cNvSpPr>
              <a:spLocks noChangeArrowheads="1"/>
            </p:cNvSpPr>
            <p:nvPr/>
          </p:nvSpPr>
          <p:spPr bwMode="auto">
            <a:xfrm>
              <a:off x="1164" y="2727"/>
              <a:ext cx="255" cy="255"/>
            </a:xfrm>
            <a:prstGeom prst="rect">
              <a:avLst/>
            </a:prstGeom>
            <a:noFill/>
            <a:ln w="12700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066" name="Group 72"/>
          <p:cNvGrpSpPr>
            <a:grpSpLocks/>
          </p:cNvGrpSpPr>
          <p:nvPr/>
        </p:nvGrpSpPr>
        <p:grpSpPr bwMode="auto">
          <a:xfrm>
            <a:off x="3460750" y="2181225"/>
            <a:ext cx="319088" cy="319088"/>
            <a:chOff x="1079" y="2642"/>
            <a:chExt cx="425" cy="426"/>
          </a:xfrm>
        </p:grpSpPr>
        <p:sp>
          <p:nvSpPr>
            <p:cNvPr id="1138" name="AutoShape 73"/>
            <p:cNvSpPr>
              <a:spLocks noChangeArrowheads="1"/>
            </p:cNvSpPr>
            <p:nvPr/>
          </p:nvSpPr>
          <p:spPr bwMode="auto">
            <a:xfrm rot="10800000">
              <a:off x="1079" y="2643"/>
              <a:ext cx="425" cy="425"/>
            </a:xfrm>
            <a:prstGeom prst="bevel">
              <a:avLst>
                <a:gd name="adj" fmla="val 20231"/>
              </a:avLst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3366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39" name="Rectangle 74"/>
            <p:cNvSpPr>
              <a:spLocks noChangeArrowheads="1"/>
            </p:cNvSpPr>
            <p:nvPr/>
          </p:nvSpPr>
          <p:spPr bwMode="auto">
            <a:xfrm>
              <a:off x="1079" y="2642"/>
              <a:ext cx="425" cy="425"/>
            </a:xfrm>
            <a:prstGeom prst="rect">
              <a:avLst/>
            </a:prstGeom>
            <a:noFill/>
            <a:ln w="1905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40" name="Rectangle 75"/>
            <p:cNvSpPr>
              <a:spLocks noChangeArrowheads="1"/>
            </p:cNvSpPr>
            <p:nvPr/>
          </p:nvSpPr>
          <p:spPr bwMode="auto">
            <a:xfrm>
              <a:off x="1164" y="2727"/>
              <a:ext cx="255" cy="255"/>
            </a:xfrm>
            <a:prstGeom prst="rect">
              <a:avLst/>
            </a:prstGeom>
            <a:noFill/>
            <a:ln w="12700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067" name="Group 121"/>
          <p:cNvGrpSpPr>
            <a:grpSpLocks/>
          </p:cNvGrpSpPr>
          <p:nvPr/>
        </p:nvGrpSpPr>
        <p:grpSpPr bwMode="auto">
          <a:xfrm>
            <a:off x="5492750" y="1825625"/>
            <a:ext cx="204788" cy="204788"/>
            <a:chOff x="1079" y="2642"/>
            <a:chExt cx="425" cy="426"/>
          </a:xfrm>
        </p:grpSpPr>
        <p:sp>
          <p:nvSpPr>
            <p:cNvPr id="1135" name="AutoShape 122"/>
            <p:cNvSpPr>
              <a:spLocks noChangeArrowheads="1"/>
            </p:cNvSpPr>
            <p:nvPr/>
          </p:nvSpPr>
          <p:spPr bwMode="auto">
            <a:xfrm rot="10800000">
              <a:off x="1079" y="2643"/>
              <a:ext cx="425" cy="425"/>
            </a:xfrm>
            <a:prstGeom prst="bevel">
              <a:avLst>
                <a:gd name="adj" fmla="val 20231"/>
              </a:avLst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3366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36" name="Rectangle 123"/>
            <p:cNvSpPr>
              <a:spLocks noChangeArrowheads="1"/>
            </p:cNvSpPr>
            <p:nvPr/>
          </p:nvSpPr>
          <p:spPr bwMode="auto">
            <a:xfrm>
              <a:off x="1079" y="2642"/>
              <a:ext cx="425" cy="425"/>
            </a:xfrm>
            <a:prstGeom prst="rect">
              <a:avLst/>
            </a:prstGeom>
            <a:noFill/>
            <a:ln w="1905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37" name="Rectangle 124"/>
            <p:cNvSpPr>
              <a:spLocks noChangeArrowheads="1"/>
            </p:cNvSpPr>
            <p:nvPr/>
          </p:nvSpPr>
          <p:spPr bwMode="auto">
            <a:xfrm>
              <a:off x="1164" y="2727"/>
              <a:ext cx="255" cy="255"/>
            </a:xfrm>
            <a:prstGeom prst="rect">
              <a:avLst/>
            </a:prstGeom>
            <a:noFill/>
            <a:ln w="12700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068" name="Group 72"/>
          <p:cNvGrpSpPr>
            <a:grpSpLocks/>
          </p:cNvGrpSpPr>
          <p:nvPr/>
        </p:nvGrpSpPr>
        <p:grpSpPr bwMode="auto">
          <a:xfrm>
            <a:off x="3460750" y="2654300"/>
            <a:ext cx="319088" cy="319088"/>
            <a:chOff x="1079" y="2642"/>
            <a:chExt cx="425" cy="426"/>
          </a:xfrm>
        </p:grpSpPr>
        <p:sp>
          <p:nvSpPr>
            <p:cNvPr id="1132" name="AutoShape 73"/>
            <p:cNvSpPr>
              <a:spLocks noChangeArrowheads="1"/>
            </p:cNvSpPr>
            <p:nvPr/>
          </p:nvSpPr>
          <p:spPr bwMode="auto">
            <a:xfrm rot="10800000">
              <a:off x="1079" y="2643"/>
              <a:ext cx="425" cy="425"/>
            </a:xfrm>
            <a:prstGeom prst="bevel">
              <a:avLst>
                <a:gd name="adj" fmla="val 20231"/>
              </a:avLst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3366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33" name="Rectangle 74"/>
            <p:cNvSpPr>
              <a:spLocks noChangeArrowheads="1"/>
            </p:cNvSpPr>
            <p:nvPr/>
          </p:nvSpPr>
          <p:spPr bwMode="auto">
            <a:xfrm>
              <a:off x="1079" y="2642"/>
              <a:ext cx="425" cy="425"/>
            </a:xfrm>
            <a:prstGeom prst="rect">
              <a:avLst/>
            </a:prstGeom>
            <a:noFill/>
            <a:ln w="1905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34" name="Rectangle 75"/>
            <p:cNvSpPr>
              <a:spLocks noChangeArrowheads="1"/>
            </p:cNvSpPr>
            <p:nvPr/>
          </p:nvSpPr>
          <p:spPr bwMode="auto">
            <a:xfrm>
              <a:off x="1164" y="2727"/>
              <a:ext cx="255" cy="255"/>
            </a:xfrm>
            <a:prstGeom prst="rect">
              <a:avLst/>
            </a:prstGeom>
            <a:noFill/>
            <a:ln w="12700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069" name="Group 121"/>
          <p:cNvGrpSpPr>
            <a:grpSpLocks/>
          </p:cNvGrpSpPr>
          <p:nvPr/>
        </p:nvGrpSpPr>
        <p:grpSpPr bwMode="auto">
          <a:xfrm>
            <a:off x="5492750" y="2182813"/>
            <a:ext cx="204788" cy="204787"/>
            <a:chOff x="1079" y="2642"/>
            <a:chExt cx="425" cy="426"/>
          </a:xfrm>
        </p:grpSpPr>
        <p:sp>
          <p:nvSpPr>
            <p:cNvPr id="1129" name="AutoShape 122"/>
            <p:cNvSpPr>
              <a:spLocks noChangeArrowheads="1"/>
            </p:cNvSpPr>
            <p:nvPr/>
          </p:nvSpPr>
          <p:spPr bwMode="auto">
            <a:xfrm rot="10800000">
              <a:off x="1079" y="2643"/>
              <a:ext cx="425" cy="425"/>
            </a:xfrm>
            <a:prstGeom prst="bevel">
              <a:avLst>
                <a:gd name="adj" fmla="val 20231"/>
              </a:avLst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3366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30" name="Rectangle 123"/>
            <p:cNvSpPr>
              <a:spLocks noChangeArrowheads="1"/>
            </p:cNvSpPr>
            <p:nvPr/>
          </p:nvSpPr>
          <p:spPr bwMode="auto">
            <a:xfrm>
              <a:off x="1079" y="2642"/>
              <a:ext cx="425" cy="425"/>
            </a:xfrm>
            <a:prstGeom prst="rect">
              <a:avLst/>
            </a:prstGeom>
            <a:noFill/>
            <a:ln w="1905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31" name="Rectangle 124"/>
            <p:cNvSpPr>
              <a:spLocks noChangeArrowheads="1"/>
            </p:cNvSpPr>
            <p:nvPr/>
          </p:nvSpPr>
          <p:spPr bwMode="auto">
            <a:xfrm>
              <a:off x="1164" y="2727"/>
              <a:ext cx="255" cy="255"/>
            </a:xfrm>
            <a:prstGeom prst="rect">
              <a:avLst/>
            </a:prstGeom>
            <a:noFill/>
            <a:ln w="12700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070" name="Group 25"/>
          <p:cNvGrpSpPr>
            <a:grpSpLocks/>
          </p:cNvGrpSpPr>
          <p:nvPr/>
        </p:nvGrpSpPr>
        <p:grpSpPr bwMode="auto">
          <a:xfrm>
            <a:off x="3460750" y="4657725"/>
            <a:ext cx="360363" cy="360363"/>
            <a:chOff x="1674" y="2614"/>
            <a:chExt cx="482" cy="482"/>
          </a:xfrm>
        </p:grpSpPr>
        <p:sp>
          <p:nvSpPr>
            <p:cNvPr id="1127" name="Oval 4"/>
            <p:cNvSpPr>
              <a:spLocks noChangeArrowheads="1"/>
            </p:cNvSpPr>
            <p:nvPr/>
          </p:nvSpPr>
          <p:spPr bwMode="auto">
            <a:xfrm>
              <a:off x="1674" y="2614"/>
              <a:ext cx="482" cy="482"/>
            </a:xfrm>
            <a:prstGeom prst="ellipse">
              <a:avLst/>
            </a:prstGeom>
            <a:gradFill rotWithShape="1">
              <a:gsLst>
                <a:gs pos="0">
                  <a:srgbClr val="767676"/>
                </a:gs>
                <a:gs pos="100000">
                  <a:srgbClr val="FFFFFF"/>
                </a:gs>
              </a:gsLst>
              <a:lin ang="5400000" scaled="1"/>
            </a:gradFill>
            <a:ln w="190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28" name="Oval 7"/>
            <p:cNvSpPr>
              <a:spLocks noChangeArrowheads="1"/>
            </p:cNvSpPr>
            <p:nvPr/>
          </p:nvSpPr>
          <p:spPr bwMode="auto">
            <a:xfrm>
              <a:off x="1759" y="2699"/>
              <a:ext cx="312" cy="312"/>
            </a:xfrm>
            <a:prstGeom prst="ellipse">
              <a:avLst/>
            </a:prstGeom>
            <a:solidFill>
              <a:srgbClr val="808080"/>
            </a:solidFill>
            <a:ln w="190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071" name="Group 183"/>
          <p:cNvGrpSpPr>
            <a:grpSpLocks/>
          </p:cNvGrpSpPr>
          <p:nvPr/>
        </p:nvGrpSpPr>
        <p:grpSpPr bwMode="auto">
          <a:xfrm>
            <a:off x="5534025" y="4445000"/>
            <a:ext cx="258763" cy="260350"/>
            <a:chOff x="1674" y="2614"/>
            <a:chExt cx="482" cy="482"/>
          </a:xfrm>
        </p:grpSpPr>
        <p:sp>
          <p:nvSpPr>
            <p:cNvPr id="1125" name="Oval 184"/>
            <p:cNvSpPr>
              <a:spLocks noChangeArrowheads="1"/>
            </p:cNvSpPr>
            <p:nvPr/>
          </p:nvSpPr>
          <p:spPr bwMode="auto">
            <a:xfrm>
              <a:off x="1674" y="2614"/>
              <a:ext cx="482" cy="482"/>
            </a:xfrm>
            <a:prstGeom prst="ellipse">
              <a:avLst/>
            </a:prstGeom>
            <a:gradFill rotWithShape="1">
              <a:gsLst>
                <a:gs pos="0">
                  <a:srgbClr val="767676"/>
                </a:gs>
                <a:gs pos="100000">
                  <a:srgbClr val="FFFFFF"/>
                </a:gs>
              </a:gsLst>
              <a:lin ang="5400000" scaled="1"/>
            </a:gradFill>
            <a:ln w="190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26" name="Oval 185"/>
            <p:cNvSpPr>
              <a:spLocks noChangeArrowheads="1"/>
            </p:cNvSpPr>
            <p:nvPr/>
          </p:nvSpPr>
          <p:spPr bwMode="auto">
            <a:xfrm>
              <a:off x="1759" y="2699"/>
              <a:ext cx="312" cy="312"/>
            </a:xfrm>
            <a:prstGeom prst="ellipse">
              <a:avLst/>
            </a:prstGeom>
            <a:solidFill>
              <a:srgbClr val="808080"/>
            </a:solidFill>
            <a:ln w="190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072" name="Group 25"/>
          <p:cNvGrpSpPr>
            <a:grpSpLocks/>
          </p:cNvGrpSpPr>
          <p:nvPr/>
        </p:nvGrpSpPr>
        <p:grpSpPr bwMode="auto">
          <a:xfrm>
            <a:off x="3460750" y="5126038"/>
            <a:ext cx="360363" cy="360362"/>
            <a:chOff x="1674" y="2614"/>
            <a:chExt cx="482" cy="482"/>
          </a:xfrm>
        </p:grpSpPr>
        <p:sp>
          <p:nvSpPr>
            <p:cNvPr id="1123" name="Oval 4"/>
            <p:cNvSpPr>
              <a:spLocks noChangeArrowheads="1"/>
            </p:cNvSpPr>
            <p:nvPr/>
          </p:nvSpPr>
          <p:spPr bwMode="auto">
            <a:xfrm>
              <a:off x="1674" y="2614"/>
              <a:ext cx="482" cy="482"/>
            </a:xfrm>
            <a:prstGeom prst="ellipse">
              <a:avLst/>
            </a:prstGeom>
            <a:gradFill rotWithShape="1">
              <a:gsLst>
                <a:gs pos="0">
                  <a:srgbClr val="767676"/>
                </a:gs>
                <a:gs pos="100000">
                  <a:srgbClr val="FFFFFF"/>
                </a:gs>
              </a:gsLst>
              <a:lin ang="5400000" scaled="1"/>
            </a:gradFill>
            <a:ln w="190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24" name="Oval 7"/>
            <p:cNvSpPr>
              <a:spLocks noChangeArrowheads="1"/>
            </p:cNvSpPr>
            <p:nvPr/>
          </p:nvSpPr>
          <p:spPr bwMode="auto">
            <a:xfrm>
              <a:off x="1759" y="2699"/>
              <a:ext cx="312" cy="312"/>
            </a:xfrm>
            <a:prstGeom prst="ellipse">
              <a:avLst/>
            </a:prstGeom>
            <a:solidFill>
              <a:srgbClr val="808080"/>
            </a:solidFill>
            <a:ln w="190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073" name="Group 183"/>
          <p:cNvGrpSpPr>
            <a:grpSpLocks/>
          </p:cNvGrpSpPr>
          <p:nvPr/>
        </p:nvGrpSpPr>
        <p:grpSpPr bwMode="auto">
          <a:xfrm>
            <a:off x="5534025" y="4805363"/>
            <a:ext cx="258763" cy="260350"/>
            <a:chOff x="1674" y="2614"/>
            <a:chExt cx="482" cy="482"/>
          </a:xfrm>
        </p:grpSpPr>
        <p:sp>
          <p:nvSpPr>
            <p:cNvPr id="1121" name="Oval 184"/>
            <p:cNvSpPr>
              <a:spLocks noChangeArrowheads="1"/>
            </p:cNvSpPr>
            <p:nvPr/>
          </p:nvSpPr>
          <p:spPr bwMode="auto">
            <a:xfrm>
              <a:off x="1674" y="2614"/>
              <a:ext cx="482" cy="482"/>
            </a:xfrm>
            <a:prstGeom prst="ellipse">
              <a:avLst/>
            </a:prstGeom>
            <a:gradFill rotWithShape="1">
              <a:gsLst>
                <a:gs pos="0">
                  <a:srgbClr val="767676"/>
                </a:gs>
                <a:gs pos="100000">
                  <a:srgbClr val="FFFFFF"/>
                </a:gs>
              </a:gsLst>
              <a:lin ang="5400000" scaled="1"/>
            </a:gradFill>
            <a:ln w="190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22" name="Oval 185"/>
            <p:cNvSpPr>
              <a:spLocks noChangeArrowheads="1"/>
            </p:cNvSpPr>
            <p:nvPr/>
          </p:nvSpPr>
          <p:spPr bwMode="auto">
            <a:xfrm>
              <a:off x="1759" y="2699"/>
              <a:ext cx="312" cy="312"/>
            </a:xfrm>
            <a:prstGeom prst="ellipse">
              <a:avLst/>
            </a:prstGeom>
            <a:solidFill>
              <a:srgbClr val="808080"/>
            </a:solidFill>
            <a:ln w="190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074" name="Group 152"/>
          <p:cNvGrpSpPr>
            <a:grpSpLocks/>
          </p:cNvGrpSpPr>
          <p:nvPr/>
        </p:nvGrpSpPr>
        <p:grpSpPr bwMode="auto">
          <a:xfrm>
            <a:off x="7158038" y="757238"/>
            <a:ext cx="128587" cy="128587"/>
            <a:chOff x="1079" y="2642"/>
            <a:chExt cx="425" cy="426"/>
          </a:xfrm>
        </p:grpSpPr>
        <p:sp>
          <p:nvSpPr>
            <p:cNvPr id="1118" name="AutoShape 153"/>
            <p:cNvSpPr>
              <a:spLocks noChangeArrowheads="1"/>
            </p:cNvSpPr>
            <p:nvPr/>
          </p:nvSpPr>
          <p:spPr bwMode="auto">
            <a:xfrm rot="10800000">
              <a:off x="1079" y="2643"/>
              <a:ext cx="425" cy="425"/>
            </a:xfrm>
            <a:prstGeom prst="bevel">
              <a:avLst>
                <a:gd name="adj" fmla="val 20231"/>
              </a:avLst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3366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19" name="Rectangle 154"/>
            <p:cNvSpPr>
              <a:spLocks noChangeArrowheads="1"/>
            </p:cNvSpPr>
            <p:nvPr/>
          </p:nvSpPr>
          <p:spPr bwMode="auto">
            <a:xfrm>
              <a:off x="1079" y="2642"/>
              <a:ext cx="425" cy="425"/>
            </a:xfrm>
            <a:prstGeom prst="rect">
              <a:avLst/>
            </a:prstGeom>
            <a:noFill/>
            <a:ln w="1905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20" name="Rectangle 155"/>
            <p:cNvSpPr>
              <a:spLocks noChangeArrowheads="1"/>
            </p:cNvSpPr>
            <p:nvPr/>
          </p:nvSpPr>
          <p:spPr bwMode="auto">
            <a:xfrm>
              <a:off x="1164" y="2727"/>
              <a:ext cx="255" cy="255"/>
            </a:xfrm>
            <a:prstGeom prst="rect">
              <a:avLst/>
            </a:prstGeom>
            <a:noFill/>
            <a:ln w="12700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075" name="Group 152"/>
          <p:cNvGrpSpPr>
            <a:grpSpLocks/>
          </p:cNvGrpSpPr>
          <p:nvPr/>
        </p:nvGrpSpPr>
        <p:grpSpPr bwMode="auto">
          <a:xfrm>
            <a:off x="7158038" y="1014413"/>
            <a:ext cx="128587" cy="128587"/>
            <a:chOff x="1079" y="2642"/>
            <a:chExt cx="425" cy="426"/>
          </a:xfrm>
        </p:grpSpPr>
        <p:sp>
          <p:nvSpPr>
            <p:cNvPr id="1115" name="AutoShape 153"/>
            <p:cNvSpPr>
              <a:spLocks noChangeArrowheads="1"/>
            </p:cNvSpPr>
            <p:nvPr/>
          </p:nvSpPr>
          <p:spPr bwMode="auto">
            <a:xfrm rot="10800000">
              <a:off x="1079" y="2643"/>
              <a:ext cx="425" cy="425"/>
            </a:xfrm>
            <a:prstGeom prst="bevel">
              <a:avLst>
                <a:gd name="adj" fmla="val 20231"/>
              </a:avLst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3366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16" name="Rectangle 154"/>
            <p:cNvSpPr>
              <a:spLocks noChangeArrowheads="1"/>
            </p:cNvSpPr>
            <p:nvPr/>
          </p:nvSpPr>
          <p:spPr bwMode="auto">
            <a:xfrm>
              <a:off x="1079" y="2642"/>
              <a:ext cx="425" cy="425"/>
            </a:xfrm>
            <a:prstGeom prst="rect">
              <a:avLst/>
            </a:prstGeom>
            <a:noFill/>
            <a:ln w="1905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17" name="Rectangle 155"/>
            <p:cNvSpPr>
              <a:spLocks noChangeArrowheads="1"/>
            </p:cNvSpPr>
            <p:nvPr/>
          </p:nvSpPr>
          <p:spPr bwMode="auto">
            <a:xfrm>
              <a:off x="1164" y="2727"/>
              <a:ext cx="255" cy="255"/>
            </a:xfrm>
            <a:prstGeom prst="rect">
              <a:avLst/>
            </a:prstGeom>
            <a:noFill/>
            <a:ln w="12700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076" name="Group 152"/>
          <p:cNvGrpSpPr>
            <a:grpSpLocks/>
          </p:cNvGrpSpPr>
          <p:nvPr/>
        </p:nvGrpSpPr>
        <p:grpSpPr bwMode="auto">
          <a:xfrm>
            <a:off x="7158038" y="1271588"/>
            <a:ext cx="128587" cy="128587"/>
            <a:chOff x="1079" y="2642"/>
            <a:chExt cx="425" cy="426"/>
          </a:xfrm>
        </p:grpSpPr>
        <p:sp>
          <p:nvSpPr>
            <p:cNvPr id="1112" name="AutoShape 153"/>
            <p:cNvSpPr>
              <a:spLocks noChangeArrowheads="1"/>
            </p:cNvSpPr>
            <p:nvPr/>
          </p:nvSpPr>
          <p:spPr bwMode="auto">
            <a:xfrm rot="10800000">
              <a:off x="1079" y="2643"/>
              <a:ext cx="425" cy="425"/>
            </a:xfrm>
            <a:prstGeom prst="bevel">
              <a:avLst>
                <a:gd name="adj" fmla="val 20231"/>
              </a:avLst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3366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13" name="Rectangle 154"/>
            <p:cNvSpPr>
              <a:spLocks noChangeArrowheads="1"/>
            </p:cNvSpPr>
            <p:nvPr/>
          </p:nvSpPr>
          <p:spPr bwMode="auto">
            <a:xfrm>
              <a:off x="1079" y="2642"/>
              <a:ext cx="425" cy="425"/>
            </a:xfrm>
            <a:prstGeom prst="rect">
              <a:avLst/>
            </a:prstGeom>
            <a:noFill/>
            <a:ln w="1905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14" name="Rectangle 155"/>
            <p:cNvSpPr>
              <a:spLocks noChangeArrowheads="1"/>
            </p:cNvSpPr>
            <p:nvPr/>
          </p:nvSpPr>
          <p:spPr bwMode="auto">
            <a:xfrm>
              <a:off x="1164" y="2727"/>
              <a:ext cx="255" cy="255"/>
            </a:xfrm>
            <a:prstGeom prst="rect">
              <a:avLst/>
            </a:prstGeom>
            <a:noFill/>
            <a:ln w="12700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077" name="Group 152"/>
          <p:cNvGrpSpPr>
            <a:grpSpLocks/>
          </p:cNvGrpSpPr>
          <p:nvPr/>
        </p:nvGrpSpPr>
        <p:grpSpPr bwMode="auto">
          <a:xfrm>
            <a:off x="7158038" y="1528763"/>
            <a:ext cx="128587" cy="128587"/>
            <a:chOff x="1079" y="2642"/>
            <a:chExt cx="425" cy="426"/>
          </a:xfrm>
        </p:grpSpPr>
        <p:sp>
          <p:nvSpPr>
            <p:cNvPr id="1109" name="AutoShape 153"/>
            <p:cNvSpPr>
              <a:spLocks noChangeArrowheads="1"/>
            </p:cNvSpPr>
            <p:nvPr/>
          </p:nvSpPr>
          <p:spPr bwMode="auto">
            <a:xfrm rot="10800000">
              <a:off x="1079" y="2643"/>
              <a:ext cx="425" cy="425"/>
            </a:xfrm>
            <a:prstGeom prst="bevel">
              <a:avLst>
                <a:gd name="adj" fmla="val 20231"/>
              </a:avLst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3366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10" name="Rectangle 154"/>
            <p:cNvSpPr>
              <a:spLocks noChangeArrowheads="1"/>
            </p:cNvSpPr>
            <p:nvPr/>
          </p:nvSpPr>
          <p:spPr bwMode="auto">
            <a:xfrm>
              <a:off x="1079" y="2642"/>
              <a:ext cx="425" cy="425"/>
            </a:xfrm>
            <a:prstGeom prst="rect">
              <a:avLst/>
            </a:prstGeom>
            <a:noFill/>
            <a:ln w="1905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11" name="Rectangle 155"/>
            <p:cNvSpPr>
              <a:spLocks noChangeArrowheads="1"/>
            </p:cNvSpPr>
            <p:nvPr/>
          </p:nvSpPr>
          <p:spPr bwMode="auto">
            <a:xfrm>
              <a:off x="1164" y="2727"/>
              <a:ext cx="255" cy="255"/>
            </a:xfrm>
            <a:prstGeom prst="rect">
              <a:avLst/>
            </a:prstGeom>
            <a:noFill/>
            <a:ln w="12700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078" name="Group 152"/>
          <p:cNvGrpSpPr>
            <a:grpSpLocks/>
          </p:cNvGrpSpPr>
          <p:nvPr/>
        </p:nvGrpSpPr>
        <p:grpSpPr bwMode="auto">
          <a:xfrm>
            <a:off x="7158038" y="1785938"/>
            <a:ext cx="128587" cy="128587"/>
            <a:chOff x="1079" y="2642"/>
            <a:chExt cx="425" cy="426"/>
          </a:xfrm>
        </p:grpSpPr>
        <p:sp>
          <p:nvSpPr>
            <p:cNvPr id="1106" name="AutoShape 153"/>
            <p:cNvSpPr>
              <a:spLocks noChangeArrowheads="1"/>
            </p:cNvSpPr>
            <p:nvPr/>
          </p:nvSpPr>
          <p:spPr bwMode="auto">
            <a:xfrm rot="10800000">
              <a:off x="1079" y="2643"/>
              <a:ext cx="425" cy="425"/>
            </a:xfrm>
            <a:prstGeom prst="bevel">
              <a:avLst>
                <a:gd name="adj" fmla="val 20231"/>
              </a:avLst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3366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07" name="Rectangle 154"/>
            <p:cNvSpPr>
              <a:spLocks noChangeArrowheads="1"/>
            </p:cNvSpPr>
            <p:nvPr/>
          </p:nvSpPr>
          <p:spPr bwMode="auto">
            <a:xfrm>
              <a:off x="1079" y="2642"/>
              <a:ext cx="425" cy="425"/>
            </a:xfrm>
            <a:prstGeom prst="rect">
              <a:avLst/>
            </a:prstGeom>
            <a:noFill/>
            <a:ln w="1905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08" name="Rectangle 155"/>
            <p:cNvSpPr>
              <a:spLocks noChangeArrowheads="1"/>
            </p:cNvSpPr>
            <p:nvPr/>
          </p:nvSpPr>
          <p:spPr bwMode="auto">
            <a:xfrm>
              <a:off x="1164" y="2727"/>
              <a:ext cx="255" cy="255"/>
            </a:xfrm>
            <a:prstGeom prst="rect">
              <a:avLst/>
            </a:prstGeom>
            <a:noFill/>
            <a:ln w="12700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079" name="Group 201"/>
          <p:cNvGrpSpPr>
            <a:grpSpLocks/>
          </p:cNvGrpSpPr>
          <p:nvPr/>
        </p:nvGrpSpPr>
        <p:grpSpPr bwMode="auto">
          <a:xfrm>
            <a:off x="7142163" y="3951288"/>
            <a:ext cx="160337" cy="158750"/>
            <a:chOff x="1674" y="2614"/>
            <a:chExt cx="482" cy="482"/>
          </a:xfrm>
        </p:grpSpPr>
        <p:sp>
          <p:nvSpPr>
            <p:cNvPr id="1104" name="Oval 202"/>
            <p:cNvSpPr>
              <a:spLocks noChangeArrowheads="1"/>
            </p:cNvSpPr>
            <p:nvPr/>
          </p:nvSpPr>
          <p:spPr bwMode="auto">
            <a:xfrm>
              <a:off x="1674" y="2614"/>
              <a:ext cx="482" cy="482"/>
            </a:xfrm>
            <a:prstGeom prst="ellipse">
              <a:avLst/>
            </a:prstGeom>
            <a:gradFill rotWithShape="1">
              <a:gsLst>
                <a:gs pos="0">
                  <a:srgbClr val="767676"/>
                </a:gs>
                <a:gs pos="100000">
                  <a:srgbClr val="FFFFFF"/>
                </a:gs>
              </a:gsLst>
              <a:lin ang="5400000" scaled="1"/>
            </a:gradFill>
            <a:ln w="190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05" name="Oval 203"/>
            <p:cNvSpPr>
              <a:spLocks noChangeArrowheads="1"/>
            </p:cNvSpPr>
            <p:nvPr/>
          </p:nvSpPr>
          <p:spPr bwMode="auto">
            <a:xfrm>
              <a:off x="1759" y="2699"/>
              <a:ext cx="312" cy="312"/>
            </a:xfrm>
            <a:prstGeom prst="ellipse">
              <a:avLst/>
            </a:prstGeom>
            <a:solidFill>
              <a:srgbClr val="808080"/>
            </a:solidFill>
            <a:ln w="190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080" name="Group 201"/>
          <p:cNvGrpSpPr>
            <a:grpSpLocks/>
          </p:cNvGrpSpPr>
          <p:nvPr/>
        </p:nvGrpSpPr>
        <p:grpSpPr bwMode="auto">
          <a:xfrm>
            <a:off x="7142163" y="4213225"/>
            <a:ext cx="160337" cy="158750"/>
            <a:chOff x="1674" y="2614"/>
            <a:chExt cx="482" cy="482"/>
          </a:xfrm>
        </p:grpSpPr>
        <p:sp>
          <p:nvSpPr>
            <p:cNvPr id="1102" name="Oval 202"/>
            <p:cNvSpPr>
              <a:spLocks noChangeArrowheads="1"/>
            </p:cNvSpPr>
            <p:nvPr/>
          </p:nvSpPr>
          <p:spPr bwMode="auto">
            <a:xfrm>
              <a:off x="1674" y="2614"/>
              <a:ext cx="482" cy="482"/>
            </a:xfrm>
            <a:prstGeom prst="ellipse">
              <a:avLst/>
            </a:prstGeom>
            <a:gradFill rotWithShape="1">
              <a:gsLst>
                <a:gs pos="0">
                  <a:srgbClr val="767676"/>
                </a:gs>
                <a:gs pos="100000">
                  <a:srgbClr val="FFFFFF"/>
                </a:gs>
              </a:gsLst>
              <a:lin ang="5400000" scaled="1"/>
            </a:gradFill>
            <a:ln w="190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03" name="Oval 203"/>
            <p:cNvSpPr>
              <a:spLocks noChangeArrowheads="1"/>
            </p:cNvSpPr>
            <p:nvPr/>
          </p:nvSpPr>
          <p:spPr bwMode="auto">
            <a:xfrm>
              <a:off x="1759" y="2699"/>
              <a:ext cx="312" cy="312"/>
            </a:xfrm>
            <a:prstGeom prst="ellipse">
              <a:avLst/>
            </a:prstGeom>
            <a:solidFill>
              <a:srgbClr val="808080"/>
            </a:solidFill>
            <a:ln w="190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081" name="Group 201"/>
          <p:cNvGrpSpPr>
            <a:grpSpLocks/>
          </p:cNvGrpSpPr>
          <p:nvPr/>
        </p:nvGrpSpPr>
        <p:grpSpPr bwMode="auto">
          <a:xfrm>
            <a:off x="7142163" y="4475163"/>
            <a:ext cx="160337" cy="158750"/>
            <a:chOff x="1674" y="2614"/>
            <a:chExt cx="482" cy="482"/>
          </a:xfrm>
        </p:grpSpPr>
        <p:sp>
          <p:nvSpPr>
            <p:cNvPr id="1100" name="Oval 202"/>
            <p:cNvSpPr>
              <a:spLocks noChangeArrowheads="1"/>
            </p:cNvSpPr>
            <p:nvPr/>
          </p:nvSpPr>
          <p:spPr bwMode="auto">
            <a:xfrm>
              <a:off x="1674" y="2614"/>
              <a:ext cx="482" cy="482"/>
            </a:xfrm>
            <a:prstGeom prst="ellipse">
              <a:avLst/>
            </a:prstGeom>
            <a:gradFill rotWithShape="1">
              <a:gsLst>
                <a:gs pos="0">
                  <a:srgbClr val="767676"/>
                </a:gs>
                <a:gs pos="100000">
                  <a:srgbClr val="FFFFFF"/>
                </a:gs>
              </a:gsLst>
              <a:lin ang="5400000" scaled="1"/>
            </a:gradFill>
            <a:ln w="190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01" name="Oval 203"/>
            <p:cNvSpPr>
              <a:spLocks noChangeArrowheads="1"/>
            </p:cNvSpPr>
            <p:nvPr/>
          </p:nvSpPr>
          <p:spPr bwMode="auto">
            <a:xfrm>
              <a:off x="1759" y="2699"/>
              <a:ext cx="312" cy="312"/>
            </a:xfrm>
            <a:prstGeom prst="ellipse">
              <a:avLst/>
            </a:prstGeom>
            <a:solidFill>
              <a:srgbClr val="808080"/>
            </a:solidFill>
            <a:ln w="190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082" name="Group 25"/>
          <p:cNvGrpSpPr>
            <a:grpSpLocks/>
          </p:cNvGrpSpPr>
          <p:nvPr/>
        </p:nvGrpSpPr>
        <p:grpSpPr bwMode="auto">
          <a:xfrm>
            <a:off x="3460750" y="5592763"/>
            <a:ext cx="360363" cy="360362"/>
            <a:chOff x="1674" y="2614"/>
            <a:chExt cx="482" cy="482"/>
          </a:xfrm>
        </p:grpSpPr>
        <p:sp>
          <p:nvSpPr>
            <p:cNvPr id="1098" name="Oval 4"/>
            <p:cNvSpPr>
              <a:spLocks noChangeArrowheads="1"/>
            </p:cNvSpPr>
            <p:nvPr/>
          </p:nvSpPr>
          <p:spPr bwMode="auto">
            <a:xfrm>
              <a:off x="1674" y="2614"/>
              <a:ext cx="482" cy="482"/>
            </a:xfrm>
            <a:prstGeom prst="ellipse">
              <a:avLst/>
            </a:prstGeom>
            <a:gradFill rotWithShape="1">
              <a:gsLst>
                <a:gs pos="0">
                  <a:srgbClr val="767676"/>
                </a:gs>
                <a:gs pos="100000">
                  <a:srgbClr val="FFFFFF"/>
                </a:gs>
              </a:gsLst>
              <a:lin ang="5400000" scaled="1"/>
            </a:gradFill>
            <a:ln w="190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99" name="Oval 7"/>
            <p:cNvSpPr>
              <a:spLocks noChangeArrowheads="1"/>
            </p:cNvSpPr>
            <p:nvPr/>
          </p:nvSpPr>
          <p:spPr bwMode="auto">
            <a:xfrm>
              <a:off x="1759" y="2699"/>
              <a:ext cx="312" cy="312"/>
            </a:xfrm>
            <a:prstGeom prst="ellipse">
              <a:avLst/>
            </a:prstGeom>
            <a:solidFill>
              <a:srgbClr val="808080"/>
            </a:solidFill>
            <a:ln w="190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083" name="Group 183"/>
          <p:cNvGrpSpPr>
            <a:grpSpLocks/>
          </p:cNvGrpSpPr>
          <p:nvPr/>
        </p:nvGrpSpPr>
        <p:grpSpPr bwMode="auto">
          <a:xfrm>
            <a:off x="5534025" y="5167313"/>
            <a:ext cx="258763" cy="258762"/>
            <a:chOff x="1674" y="2614"/>
            <a:chExt cx="482" cy="482"/>
          </a:xfrm>
        </p:grpSpPr>
        <p:sp>
          <p:nvSpPr>
            <p:cNvPr id="1096" name="Oval 184"/>
            <p:cNvSpPr>
              <a:spLocks noChangeArrowheads="1"/>
            </p:cNvSpPr>
            <p:nvPr/>
          </p:nvSpPr>
          <p:spPr bwMode="auto">
            <a:xfrm>
              <a:off x="1674" y="2614"/>
              <a:ext cx="482" cy="482"/>
            </a:xfrm>
            <a:prstGeom prst="ellipse">
              <a:avLst/>
            </a:prstGeom>
            <a:gradFill rotWithShape="1">
              <a:gsLst>
                <a:gs pos="0">
                  <a:srgbClr val="767676"/>
                </a:gs>
                <a:gs pos="100000">
                  <a:srgbClr val="FFFFFF"/>
                </a:gs>
              </a:gsLst>
              <a:lin ang="5400000" scaled="1"/>
            </a:gradFill>
            <a:ln w="190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97" name="Oval 185"/>
            <p:cNvSpPr>
              <a:spLocks noChangeArrowheads="1"/>
            </p:cNvSpPr>
            <p:nvPr/>
          </p:nvSpPr>
          <p:spPr bwMode="auto">
            <a:xfrm>
              <a:off x="1759" y="2699"/>
              <a:ext cx="312" cy="312"/>
            </a:xfrm>
            <a:prstGeom prst="ellipse">
              <a:avLst/>
            </a:prstGeom>
            <a:solidFill>
              <a:srgbClr val="808080"/>
            </a:solidFill>
            <a:ln w="190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084" name="Group 201"/>
          <p:cNvGrpSpPr>
            <a:grpSpLocks/>
          </p:cNvGrpSpPr>
          <p:nvPr/>
        </p:nvGrpSpPr>
        <p:grpSpPr bwMode="auto">
          <a:xfrm>
            <a:off x="7142163" y="4737100"/>
            <a:ext cx="160337" cy="160338"/>
            <a:chOff x="1674" y="2614"/>
            <a:chExt cx="482" cy="482"/>
          </a:xfrm>
        </p:grpSpPr>
        <p:sp>
          <p:nvSpPr>
            <p:cNvPr id="1094" name="Oval 202"/>
            <p:cNvSpPr>
              <a:spLocks noChangeArrowheads="1"/>
            </p:cNvSpPr>
            <p:nvPr/>
          </p:nvSpPr>
          <p:spPr bwMode="auto">
            <a:xfrm>
              <a:off x="1674" y="2614"/>
              <a:ext cx="482" cy="482"/>
            </a:xfrm>
            <a:prstGeom prst="ellipse">
              <a:avLst/>
            </a:prstGeom>
            <a:gradFill rotWithShape="1">
              <a:gsLst>
                <a:gs pos="0">
                  <a:srgbClr val="767676"/>
                </a:gs>
                <a:gs pos="100000">
                  <a:srgbClr val="FFFFFF"/>
                </a:gs>
              </a:gsLst>
              <a:lin ang="5400000" scaled="1"/>
            </a:gradFill>
            <a:ln w="190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95" name="Oval 203"/>
            <p:cNvSpPr>
              <a:spLocks noChangeArrowheads="1"/>
            </p:cNvSpPr>
            <p:nvPr/>
          </p:nvSpPr>
          <p:spPr bwMode="auto">
            <a:xfrm>
              <a:off x="1759" y="2699"/>
              <a:ext cx="312" cy="312"/>
            </a:xfrm>
            <a:prstGeom prst="ellipse">
              <a:avLst/>
            </a:prstGeom>
            <a:solidFill>
              <a:srgbClr val="808080"/>
            </a:solidFill>
            <a:ln w="190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085" name="Group 201"/>
          <p:cNvGrpSpPr>
            <a:grpSpLocks/>
          </p:cNvGrpSpPr>
          <p:nvPr/>
        </p:nvGrpSpPr>
        <p:grpSpPr bwMode="auto">
          <a:xfrm>
            <a:off x="1847850" y="2446338"/>
            <a:ext cx="160338" cy="160337"/>
            <a:chOff x="1674" y="2614"/>
            <a:chExt cx="482" cy="482"/>
          </a:xfrm>
        </p:grpSpPr>
        <p:sp>
          <p:nvSpPr>
            <p:cNvPr id="1092" name="Oval 202"/>
            <p:cNvSpPr>
              <a:spLocks noChangeArrowheads="1"/>
            </p:cNvSpPr>
            <p:nvPr/>
          </p:nvSpPr>
          <p:spPr bwMode="auto">
            <a:xfrm>
              <a:off x="1674" y="2614"/>
              <a:ext cx="482" cy="482"/>
            </a:xfrm>
            <a:prstGeom prst="ellipse">
              <a:avLst/>
            </a:prstGeom>
            <a:gradFill rotWithShape="1">
              <a:gsLst>
                <a:gs pos="0">
                  <a:srgbClr val="767676"/>
                </a:gs>
                <a:gs pos="100000">
                  <a:srgbClr val="FFFFFF"/>
                </a:gs>
              </a:gsLst>
              <a:lin ang="5400000" scaled="1"/>
            </a:gradFill>
            <a:ln w="190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93" name="Oval 203"/>
            <p:cNvSpPr>
              <a:spLocks noChangeArrowheads="1"/>
            </p:cNvSpPr>
            <p:nvPr/>
          </p:nvSpPr>
          <p:spPr bwMode="auto">
            <a:xfrm>
              <a:off x="1759" y="2699"/>
              <a:ext cx="312" cy="312"/>
            </a:xfrm>
            <a:prstGeom prst="ellipse">
              <a:avLst/>
            </a:prstGeom>
            <a:solidFill>
              <a:srgbClr val="808080"/>
            </a:solidFill>
            <a:ln w="190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sp>
        <p:nvSpPr>
          <p:cNvPr id="1086" name="テキスト ボックス 292"/>
          <p:cNvSpPr txBox="1">
            <a:spLocks noChangeArrowheads="1"/>
          </p:cNvSpPr>
          <p:nvPr/>
        </p:nvSpPr>
        <p:spPr bwMode="auto">
          <a:xfrm>
            <a:off x="3821113" y="673100"/>
            <a:ext cx="1108075" cy="2355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b="1">
                <a:solidFill>
                  <a:schemeClr val="tx1"/>
                </a:solidFill>
                <a:latin typeface="Arial" charset="0"/>
                <a:ea typeface="メイリオ" pitchFamily="50" charset="-128"/>
                <a:cs typeface="メイリオ" pitchFamily="50" charset="-128"/>
              </a:defRPr>
            </a:lvl1pPr>
            <a:lvl2pPr marL="742950" indent="-285750" eaLnBrk="0" hangingPunct="0">
              <a:defRPr kumimoji="1" b="1">
                <a:solidFill>
                  <a:schemeClr val="tx1"/>
                </a:solidFill>
                <a:latin typeface="Arial" charset="0"/>
                <a:ea typeface="メイリオ" pitchFamily="50" charset="-128"/>
                <a:cs typeface="メイリオ" pitchFamily="50" charset="-128"/>
              </a:defRPr>
            </a:lvl2pPr>
            <a:lvl3pPr marL="1143000" indent="-228600" eaLnBrk="0" hangingPunct="0">
              <a:defRPr kumimoji="1" b="1">
                <a:solidFill>
                  <a:schemeClr val="tx1"/>
                </a:solidFill>
                <a:latin typeface="Arial" charset="0"/>
                <a:ea typeface="メイリオ" pitchFamily="50" charset="-128"/>
                <a:cs typeface="メイリオ" pitchFamily="50" charset="-128"/>
              </a:defRPr>
            </a:lvl3pPr>
            <a:lvl4pPr marL="1600200" indent="-228600" eaLnBrk="0" hangingPunct="0">
              <a:defRPr kumimoji="1" b="1">
                <a:solidFill>
                  <a:schemeClr val="tx1"/>
                </a:solidFill>
                <a:latin typeface="Arial" charset="0"/>
                <a:ea typeface="メイリオ" pitchFamily="50" charset="-128"/>
                <a:cs typeface="メイリオ" pitchFamily="50" charset="-128"/>
              </a:defRPr>
            </a:lvl4pPr>
            <a:lvl5pPr marL="2057400" indent="-228600" eaLnBrk="0" hangingPunct="0">
              <a:defRPr kumimoji="1" b="1">
                <a:solidFill>
                  <a:schemeClr val="tx1"/>
                </a:solidFill>
                <a:latin typeface="Arial" charset="0"/>
                <a:ea typeface="メイリオ" pitchFamily="50" charset="-128"/>
                <a:cs typeface="メイリオ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b="1">
                <a:solidFill>
                  <a:schemeClr val="tx1"/>
                </a:solidFill>
                <a:latin typeface="Arial" charset="0"/>
                <a:ea typeface="メイリオ" pitchFamily="50" charset="-128"/>
                <a:cs typeface="メイリオ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b="1">
                <a:solidFill>
                  <a:schemeClr val="tx1"/>
                </a:solidFill>
                <a:latin typeface="Arial" charset="0"/>
                <a:ea typeface="メイリオ" pitchFamily="50" charset="-128"/>
                <a:cs typeface="メイリオ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b="1">
                <a:solidFill>
                  <a:schemeClr val="tx1"/>
                </a:solidFill>
                <a:latin typeface="Arial" charset="0"/>
                <a:ea typeface="メイリオ" pitchFamily="50" charset="-128"/>
                <a:cs typeface="メイリオ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b="1">
                <a:solidFill>
                  <a:schemeClr val="tx1"/>
                </a:solidFill>
                <a:latin typeface="Arial" charset="0"/>
                <a:ea typeface="メイリオ" pitchFamily="50" charset="-128"/>
                <a:cs typeface="メイリオ" pitchFamily="50" charset="-128"/>
              </a:defRPr>
            </a:lvl9pPr>
          </a:lstStyle>
          <a:p>
            <a:pPr eaLnBrk="1" hangingPunct="1">
              <a:lnSpc>
                <a:spcPts val="3600"/>
              </a:lnSpc>
            </a:pPr>
            <a:r>
              <a:rPr lang="ja-JP" altLang="en-US">
                <a:latin typeface="メイリオ" pitchFamily="50" charset="-128"/>
              </a:rPr>
              <a:t>選択肢１</a:t>
            </a:r>
            <a:endParaRPr lang="en-US" altLang="ja-JP">
              <a:latin typeface="メイリオ" pitchFamily="50" charset="-128"/>
            </a:endParaRPr>
          </a:p>
          <a:p>
            <a:pPr eaLnBrk="1" hangingPunct="1">
              <a:lnSpc>
                <a:spcPts val="3600"/>
              </a:lnSpc>
            </a:pPr>
            <a:r>
              <a:rPr lang="ja-JP" altLang="en-US">
                <a:latin typeface="メイリオ" pitchFamily="50" charset="-128"/>
              </a:rPr>
              <a:t>選択肢２</a:t>
            </a:r>
            <a:endParaRPr lang="en-US" altLang="ja-JP">
              <a:latin typeface="メイリオ" pitchFamily="50" charset="-128"/>
            </a:endParaRPr>
          </a:p>
          <a:p>
            <a:pPr eaLnBrk="1" hangingPunct="1">
              <a:lnSpc>
                <a:spcPts val="3600"/>
              </a:lnSpc>
            </a:pPr>
            <a:r>
              <a:rPr lang="ja-JP" altLang="en-US">
                <a:latin typeface="メイリオ" pitchFamily="50" charset="-128"/>
              </a:rPr>
              <a:t>選択肢３</a:t>
            </a:r>
            <a:endParaRPr lang="en-US" altLang="ja-JP">
              <a:latin typeface="メイリオ" pitchFamily="50" charset="-128"/>
            </a:endParaRPr>
          </a:p>
          <a:p>
            <a:pPr eaLnBrk="1" hangingPunct="1">
              <a:lnSpc>
                <a:spcPts val="3600"/>
              </a:lnSpc>
            </a:pPr>
            <a:r>
              <a:rPr lang="ja-JP" altLang="en-US">
                <a:latin typeface="メイリオ" pitchFamily="50" charset="-128"/>
              </a:rPr>
              <a:t>選択肢４</a:t>
            </a:r>
            <a:endParaRPr lang="en-US" altLang="ja-JP">
              <a:latin typeface="メイリオ" pitchFamily="50" charset="-128"/>
            </a:endParaRPr>
          </a:p>
          <a:p>
            <a:pPr eaLnBrk="1" hangingPunct="1">
              <a:lnSpc>
                <a:spcPts val="3600"/>
              </a:lnSpc>
            </a:pPr>
            <a:r>
              <a:rPr lang="ja-JP" altLang="en-US">
                <a:latin typeface="メイリオ" pitchFamily="50" charset="-128"/>
              </a:rPr>
              <a:t>選択肢５</a:t>
            </a:r>
          </a:p>
        </p:txBody>
      </p:sp>
      <p:sp>
        <p:nvSpPr>
          <p:cNvPr id="1087" name="テキスト ボックス 293"/>
          <p:cNvSpPr txBox="1">
            <a:spLocks noChangeArrowheads="1"/>
          </p:cNvSpPr>
          <p:nvPr/>
        </p:nvSpPr>
        <p:spPr bwMode="auto">
          <a:xfrm>
            <a:off x="3821113" y="3629025"/>
            <a:ext cx="1108075" cy="2354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b="1">
                <a:solidFill>
                  <a:schemeClr val="tx1"/>
                </a:solidFill>
                <a:latin typeface="Arial" charset="0"/>
                <a:ea typeface="メイリオ" pitchFamily="50" charset="-128"/>
                <a:cs typeface="メイリオ" pitchFamily="50" charset="-128"/>
              </a:defRPr>
            </a:lvl1pPr>
            <a:lvl2pPr marL="742950" indent="-285750" eaLnBrk="0" hangingPunct="0">
              <a:defRPr kumimoji="1" b="1">
                <a:solidFill>
                  <a:schemeClr val="tx1"/>
                </a:solidFill>
                <a:latin typeface="Arial" charset="0"/>
                <a:ea typeface="メイリオ" pitchFamily="50" charset="-128"/>
                <a:cs typeface="メイリオ" pitchFamily="50" charset="-128"/>
              </a:defRPr>
            </a:lvl2pPr>
            <a:lvl3pPr marL="1143000" indent="-228600" eaLnBrk="0" hangingPunct="0">
              <a:defRPr kumimoji="1" b="1">
                <a:solidFill>
                  <a:schemeClr val="tx1"/>
                </a:solidFill>
                <a:latin typeface="Arial" charset="0"/>
                <a:ea typeface="メイリオ" pitchFamily="50" charset="-128"/>
                <a:cs typeface="メイリオ" pitchFamily="50" charset="-128"/>
              </a:defRPr>
            </a:lvl3pPr>
            <a:lvl4pPr marL="1600200" indent="-228600" eaLnBrk="0" hangingPunct="0">
              <a:defRPr kumimoji="1" b="1">
                <a:solidFill>
                  <a:schemeClr val="tx1"/>
                </a:solidFill>
                <a:latin typeface="Arial" charset="0"/>
                <a:ea typeface="メイリオ" pitchFamily="50" charset="-128"/>
                <a:cs typeface="メイリオ" pitchFamily="50" charset="-128"/>
              </a:defRPr>
            </a:lvl4pPr>
            <a:lvl5pPr marL="2057400" indent="-228600" eaLnBrk="0" hangingPunct="0">
              <a:defRPr kumimoji="1" b="1">
                <a:solidFill>
                  <a:schemeClr val="tx1"/>
                </a:solidFill>
                <a:latin typeface="Arial" charset="0"/>
                <a:ea typeface="メイリオ" pitchFamily="50" charset="-128"/>
                <a:cs typeface="メイリオ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b="1">
                <a:solidFill>
                  <a:schemeClr val="tx1"/>
                </a:solidFill>
                <a:latin typeface="Arial" charset="0"/>
                <a:ea typeface="メイリオ" pitchFamily="50" charset="-128"/>
                <a:cs typeface="メイリオ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b="1">
                <a:solidFill>
                  <a:schemeClr val="tx1"/>
                </a:solidFill>
                <a:latin typeface="Arial" charset="0"/>
                <a:ea typeface="メイリオ" pitchFamily="50" charset="-128"/>
                <a:cs typeface="メイリオ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b="1">
                <a:solidFill>
                  <a:schemeClr val="tx1"/>
                </a:solidFill>
                <a:latin typeface="Arial" charset="0"/>
                <a:ea typeface="メイリオ" pitchFamily="50" charset="-128"/>
                <a:cs typeface="メイリオ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b="1">
                <a:solidFill>
                  <a:schemeClr val="tx1"/>
                </a:solidFill>
                <a:latin typeface="Arial" charset="0"/>
                <a:ea typeface="メイリオ" pitchFamily="50" charset="-128"/>
                <a:cs typeface="メイリオ" pitchFamily="50" charset="-128"/>
              </a:defRPr>
            </a:lvl9pPr>
          </a:lstStyle>
          <a:p>
            <a:pPr eaLnBrk="1" hangingPunct="1">
              <a:lnSpc>
                <a:spcPts val="3600"/>
              </a:lnSpc>
            </a:pPr>
            <a:r>
              <a:rPr lang="ja-JP" altLang="en-US">
                <a:latin typeface="メイリオ" pitchFamily="50" charset="-128"/>
              </a:rPr>
              <a:t>選択肢１</a:t>
            </a:r>
            <a:endParaRPr lang="en-US" altLang="ja-JP">
              <a:latin typeface="メイリオ" pitchFamily="50" charset="-128"/>
            </a:endParaRPr>
          </a:p>
          <a:p>
            <a:pPr eaLnBrk="1" hangingPunct="1">
              <a:lnSpc>
                <a:spcPts val="3600"/>
              </a:lnSpc>
            </a:pPr>
            <a:r>
              <a:rPr lang="ja-JP" altLang="en-US">
                <a:latin typeface="メイリオ" pitchFamily="50" charset="-128"/>
              </a:rPr>
              <a:t>選択肢２</a:t>
            </a:r>
            <a:endParaRPr lang="en-US" altLang="ja-JP">
              <a:latin typeface="メイリオ" pitchFamily="50" charset="-128"/>
            </a:endParaRPr>
          </a:p>
          <a:p>
            <a:pPr eaLnBrk="1" hangingPunct="1">
              <a:lnSpc>
                <a:spcPts val="3600"/>
              </a:lnSpc>
            </a:pPr>
            <a:r>
              <a:rPr lang="ja-JP" altLang="en-US">
                <a:latin typeface="メイリオ" pitchFamily="50" charset="-128"/>
              </a:rPr>
              <a:t>選択肢３</a:t>
            </a:r>
            <a:endParaRPr lang="en-US" altLang="ja-JP">
              <a:latin typeface="メイリオ" pitchFamily="50" charset="-128"/>
            </a:endParaRPr>
          </a:p>
          <a:p>
            <a:pPr eaLnBrk="1" hangingPunct="1">
              <a:lnSpc>
                <a:spcPts val="3600"/>
              </a:lnSpc>
            </a:pPr>
            <a:r>
              <a:rPr lang="ja-JP" altLang="en-US">
                <a:latin typeface="メイリオ" pitchFamily="50" charset="-128"/>
              </a:rPr>
              <a:t>選択肢４</a:t>
            </a:r>
            <a:endParaRPr lang="en-US" altLang="ja-JP">
              <a:latin typeface="メイリオ" pitchFamily="50" charset="-128"/>
            </a:endParaRPr>
          </a:p>
          <a:p>
            <a:pPr eaLnBrk="1" hangingPunct="1">
              <a:lnSpc>
                <a:spcPts val="3600"/>
              </a:lnSpc>
            </a:pPr>
            <a:r>
              <a:rPr lang="ja-JP" altLang="en-US">
                <a:latin typeface="メイリオ" pitchFamily="50" charset="-128"/>
              </a:rPr>
              <a:t>選択肢５</a:t>
            </a:r>
          </a:p>
        </p:txBody>
      </p:sp>
      <p:sp>
        <p:nvSpPr>
          <p:cNvPr id="1088" name="テキスト ボックス 294"/>
          <p:cNvSpPr txBox="1">
            <a:spLocks noChangeArrowheads="1"/>
          </p:cNvSpPr>
          <p:nvPr/>
        </p:nvSpPr>
        <p:spPr bwMode="auto">
          <a:xfrm>
            <a:off x="5697538" y="665163"/>
            <a:ext cx="903287" cy="1852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b="1">
                <a:solidFill>
                  <a:schemeClr val="tx1"/>
                </a:solidFill>
                <a:latin typeface="Arial" charset="0"/>
                <a:ea typeface="メイリオ" pitchFamily="50" charset="-128"/>
                <a:cs typeface="メイリオ" pitchFamily="50" charset="-128"/>
              </a:defRPr>
            </a:lvl1pPr>
            <a:lvl2pPr marL="742950" indent="-285750" eaLnBrk="0" hangingPunct="0">
              <a:defRPr kumimoji="1" b="1">
                <a:solidFill>
                  <a:schemeClr val="tx1"/>
                </a:solidFill>
                <a:latin typeface="Arial" charset="0"/>
                <a:ea typeface="メイリオ" pitchFamily="50" charset="-128"/>
                <a:cs typeface="メイリオ" pitchFamily="50" charset="-128"/>
              </a:defRPr>
            </a:lvl2pPr>
            <a:lvl3pPr marL="1143000" indent="-228600" eaLnBrk="0" hangingPunct="0">
              <a:defRPr kumimoji="1" b="1">
                <a:solidFill>
                  <a:schemeClr val="tx1"/>
                </a:solidFill>
                <a:latin typeface="Arial" charset="0"/>
                <a:ea typeface="メイリオ" pitchFamily="50" charset="-128"/>
                <a:cs typeface="メイリオ" pitchFamily="50" charset="-128"/>
              </a:defRPr>
            </a:lvl3pPr>
            <a:lvl4pPr marL="1600200" indent="-228600" eaLnBrk="0" hangingPunct="0">
              <a:defRPr kumimoji="1" b="1">
                <a:solidFill>
                  <a:schemeClr val="tx1"/>
                </a:solidFill>
                <a:latin typeface="Arial" charset="0"/>
                <a:ea typeface="メイリオ" pitchFamily="50" charset="-128"/>
                <a:cs typeface="メイリオ" pitchFamily="50" charset="-128"/>
              </a:defRPr>
            </a:lvl4pPr>
            <a:lvl5pPr marL="2057400" indent="-228600" eaLnBrk="0" hangingPunct="0">
              <a:defRPr kumimoji="1" b="1">
                <a:solidFill>
                  <a:schemeClr val="tx1"/>
                </a:solidFill>
                <a:latin typeface="Arial" charset="0"/>
                <a:ea typeface="メイリオ" pitchFamily="50" charset="-128"/>
                <a:cs typeface="メイリオ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b="1">
                <a:solidFill>
                  <a:schemeClr val="tx1"/>
                </a:solidFill>
                <a:latin typeface="Arial" charset="0"/>
                <a:ea typeface="メイリオ" pitchFamily="50" charset="-128"/>
                <a:cs typeface="メイリオ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b="1">
                <a:solidFill>
                  <a:schemeClr val="tx1"/>
                </a:solidFill>
                <a:latin typeface="Arial" charset="0"/>
                <a:ea typeface="メイリオ" pitchFamily="50" charset="-128"/>
                <a:cs typeface="メイリオ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b="1">
                <a:solidFill>
                  <a:schemeClr val="tx1"/>
                </a:solidFill>
                <a:latin typeface="Arial" charset="0"/>
                <a:ea typeface="メイリオ" pitchFamily="50" charset="-128"/>
                <a:cs typeface="メイリオ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b="1">
                <a:solidFill>
                  <a:schemeClr val="tx1"/>
                </a:solidFill>
                <a:latin typeface="Arial" charset="0"/>
                <a:ea typeface="メイリオ" pitchFamily="50" charset="-128"/>
                <a:cs typeface="メイリオ" pitchFamily="50" charset="-128"/>
              </a:defRPr>
            </a:lvl9pPr>
          </a:lstStyle>
          <a:p>
            <a:pPr eaLnBrk="1" hangingPunct="1">
              <a:lnSpc>
                <a:spcPts val="2700"/>
              </a:lnSpc>
            </a:pPr>
            <a:r>
              <a:rPr lang="ja-JP" altLang="en-US" sz="1400">
                <a:latin typeface="メイリオ" pitchFamily="50" charset="-128"/>
              </a:rPr>
              <a:t>選択肢１</a:t>
            </a:r>
            <a:endParaRPr lang="en-US" altLang="ja-JP" sz="1400">
              <a:latin typeface="メイリオ" pitchFamily="50" charset="-128"/>
            </a:endParaRPr>
          </a:p>
          <a:p>
            <a:pPr eaLnBrk="1" hangingPunct="1">
              <a:lnSpc>
                <a:spcPts val="2700"/>
              </a:lnSpc>
            </a:pPr>
            <a:r>
              <a:rPr lang="ja-JP" altLang="en-US" sz="1400">
                <a:latin typeface="メイリオ" pitchFamily="50" charset="-128"/>
              </a:rPr>
              <a:t>選択肢２</a:t>
            </a:r>
            <a:endParaRPr lang="en-US" altLang="ja-JP" sz="1400">
              <a:latin typeface="メイリオ" pitchFamily="50" charset="-128"/>
            </a:endParaRPr>
          </a:p>
          <a:p>
            <a:pPr eaLnBrk="1" hangingPunct="1">
              <a:lnSpc>
                <a:spcPts val="2700"/>
              </a:lnSpc>
            </a:pPr>
            <a:r>
              <a:rPr lang="ja-JP" altLang="en-US" sz="1400">
                <a:latin typeface="メイリオ" pitchFamily="50" charset="-128"/>
              </a:rPr>
              <a:t>選択肢３</a:t>
            </a:r>
            <a:endParaRPr lang="en-US" altLang="ja-JP" sz="1400">
              <a:latin typeface="メイリオ" pitchFamily="50" charset="-128"/>
            </a:endParaRPr>
          </a:p>
          <a:p>
            <a:pPr eaLnBrk="1" hangingPunct="1">
              <a:lnSpc>
                <a:spcPts val="2700"/>
              </a:lnSpc>
            </a:pPr>
            <a:r>
              <a:rPr lang="ja-JP" altLang="en-US" sz="1400">
                <a:latin typeface="メイリオ" pitchFamily="50" charset="-128"/>
              </a:rPr>
              <a:t>選択肢４</a:t>
            </a:r>
            <a:endParaRPr lang="en-US" altLang="ja-JP" sz="1400">
              <a:latin typeface="メイリオ" pitchFamily="50" charset="-128"/>
            </a:endParaRPr>
          </a:p>
          <a:p>
            <a:pPr eaLnBrk="1" hangingPunct="1">
              <a:lnSpc>
                <a:spcPts val="2700"/>
              </a:lnSpc>
            </a:pPr>
            <a:r>
              <a:rPr lang="ja-JP" altLang="en-US" sz="1400">
                <a:latin typeface="メイリオ" pitchFamily="50" charset="-128"/>
              </a:rPr>
              <a:t>選択肢５</a:t>
            </a:r>
          </a:p>
        </p:txBody>
      </p:sp>
      <p:sp>
        <p:nvSpPr>
          <p:cNvPr id="1089" name="テキスト ボックス 296"/>
          <p:cNvSpPr txBox="1">
            <a:spLocks noChangeArrowheads="1"/>
          </p:cNvSpPr>
          <p:nvPr/>
        </p:nvSpPr>
        <p:spPr bwMode="auto">
          <a:xfrm>
            <a:off x="5776913" y="3633788"/>
            <a:ext cx="903287" cy="1852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b="1">
                <a:solidFill>
                  <a:schemeClr val="tx1"/>
                </a:solidFill>
                <a:latin typeface="Arial" charset="0"/>
                <a:ea typeface="メイリオ" pitchFamily="50" charset="-128"/>
                <a:cs typeface="メイリオ" pitchFamily="50" charset="-128"/>
              </a:defRPr>
            </a:lvl1pPr>
            <a:lvl2pPr marL="742950" indent="-285750" eaLnBrk="0" hangingPunct="0">
              <a:defRPr kumimoji="1" b="1">
                <a:solidFill>
                  <a:schemeClr val="tx1"/>
                </a:solidFill>
                <a:latin typeface="Arial" charset="0"/>
                <a:ea typeface="メイリオ" pitchFamily="50" charset="-128"/>
                <a:cs typeface="メイリオ" pitchFamily="50" charset="-128"/>
              </a:defRPr>
            </a:lvl2pPr>
            <a:lvl3pPr marL="1143000" indent="-228600" eaLnBrk="0" hangingPunct="0">
              <a:defRPr kumimoji="1" b="1">
                <a:solidFill>
                  <a:schemeClr val="tx1"/>
                </a:solidFill>
                <a:latin typeface="Arial" charset="0"/>
                <a:ea typeface="メイリオ" pitchFamily="50" charset="-128"/>
                <a:cs typeface="メイリオ" pitchFamily="50" charset="-128"/>
              </a:defRPr>
            </a:lvl3pPr>
            <a:lvl4pPr marL="1600200" indent="-228600" eaLnBrk="0" hangingPunct="0">
              <a:defRPr kumimoji="1" b="1">
                <a:solidFill>
                  <a:schemeClr val="tx1"/>
                </a:solidFill>
                <a:latin typeface="Arial" charset="0"/>
                <a:ea typeface="メイリオ" pitchFamily="50" charset="-128"/>
                <a:cs typeface="メイリオ" pitchFamily="50" charset="-128"/>
              </a:defRPr>
            </a:lvl4pPr>
            <a:lvl5pPr marL="2057400" indent="-228600" eaLnBrk="0" hangingPunct="0">
              <a:defRPr kumimoji="1" b="1">
                <a:solidFill>
                  <a:schemeClr val="tx1"/>
                </a:solidFill>
                <a:latin typeface="Arial" charset="0"/>
                <a:ea typeface="メイリオ" pitchFamily="50" charset="-128"/>
                <a:cs typeface="メイリオ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b="1">
                <a:solidFill>
                  <a:schemeClr val="tx1"/>
                </a:solidFill>
                <a:latin typeface="Arial" charset="0"/>
                <a:ea typeface="メイリオ" pitchFamily="50" charset="-128"/>
                <a:cs typeface="メイリオ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b="1">
                <a:solidFill>
                  <a:schemeClr val="tx1"/>
                </a:solidFill>
                <a:latin typeface="Arial" charset="0"/>
                <a:ea typeface="メイリオ" pitchFamily="50" charset="-128"/>
                <a:cs typeface="メイリオ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b="1">
                <a:solidFill>
                  <a:schemeClr val="tx1"/>
                </a:solidFill>
                <a:latin typeface="Arial" charset="0"/>
                <a:ea typeface="メイリオ" pitchFamily="50" charset="-128"/>
                <a:cs typeface="メイリオ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b="1">
                <a:solidFill>
                  <a:schemeClr val="tx1"/>
                </a:solidFill>
                <a:latin typeface="Arial" charset="0"/>
                <a:ea typeface="メイリオ" pitchFamily="50" charset="-128"/>
                <a:cs typeface="メイリオ" pitchFamily="50" charset="-128"/>
              </a:defRPr>
            </a:lvl9pPr>
          </a:lstStyle>
          <a:p>
            <a:pPr eaLnBrk="1" hangingPunct="1">
              <a:lnSpc>
                <a:spcPts val="2800"/>
              </a:lnSpc>
            </a:pPr>
            <a:r>
              <a:rPr lang="ja-JP" altLang="en-US" sz="1400">
                <a:latin typeface="メイリオ" pitchFamily="50" charset="-128"/>
              </a:rPr>
              <a:t>選択肢１</a:t>
            </a:r>
            <a:endParaRPr lang="en-US" altLang="ja-JP" sz="1400">
              <a:latin typeface="メイリオ" pitchFamily="50" charset="-128"/>
            </a:endParaRPr>
          </a:p>
          <a:p>
            <a:pPr eaLnBrk="1" hangingPunct="1">
              <a:lnSpc>
                <a:spcPts val="2800"/>
              </a:lnSpc>
            </a:pPr>
            <a:r>
              <a:rPr lang="ja-JP" altLang="en-US" sz="1400">
                <a:latin typeface="メイリオ" pitchFamily="50" charset="-128"/>
              </a:rPr>
              <a:t>選択肢２</a:t>
            </a:r>
            <a:endParaRPr lang="en-US" altLang="ja-JP" sz="1400">
              <a:latin typeface="メイリオ" pitchFamily="50" charset="-128"/>
            </a:endParaRPr>
          </a:p>
          <a:p>
            <a:pPr eaLnBrk="1" hangingPunct="1">
              <a:lnSpc>
                <a:spcPts val="2800"/>
              </a:lnSpc>
            </a:pPr>
            <a:r>
              <a:rPr lang="ja-JP" altLang="en-US" sz="1400">
                <a:latin typeface="メイリオ" pitchFamily="50" charset="-128"/>
              </a:rPr>
              <a:t>選択肢３</a:t>
            </a:r>
            <a:endParaRPr lang="en-US" altLang="ja-JP" sz="1400">
              <a:latin typeface="メイリオ" pitchFamily="50" charset="-128"/>
            </a:endParaRPr>
          </a:p>
          <a:p>
            <a:pPr eaLnBrk="1" hangingPunct="1">
              <a:lnSpc>
                <a:spcPts val="2800"/>
              </a:lnSpc>
            </a:pPr>
            <a:r>
              <a:rPr lang="ja-JP" altLang="en-US" sz="1400">
                <a:latin typeface="メイリオ" pitchFamily="50" charset="-128"/>
              </a:rPr>
              <a:t>選択肢４</a:t>
            </a:r>
            <a:endParaRPr lang="en-US" altLang="ja-JP" sz="1400">
              <a:latin typeface="メイリオ" pitchFamily="50" charset="-128"/>
            </a:endParaRPr>
          </a:p>
          <a:p>
            <a:pPr eaLnBrk="1" hangingPunct="1">
              <a:lnSpc>
                <a:spcPts val="2800"/>
              </a:lnSpc>
            </a:pPr>
            <a:r>
              <a:rPr lang="ja-JP" altLang="en-US" sz="1400">
                <a:latin typeface="メイリオ" pitchFamily="50" charset="-128"/>
              </a:rPr>
              <a:t>選択肢５</a:t>
            </a:r>
          </a:p>
        </p:txBody>
      </p:sp>
      <p:sp>
        <p:nvSpPr>
          <p:cNvPr id="1090" name="テキスト ボックス 297"/>
          <p:cNvSpPr txBox="1">
            <a:spLocks noChangeArrowheads="1"/>
          </p:cNvSpPr>
          <p:nvPr/>
        </p:nvSpPr>
        <p:spPr bwMode="auto">
          <a:xfrm>
            <a:off x="7302500" y="665163"/>
            <a:ext cx="698500" cy="1349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b="1">
                <a:solidFill>
                  <a:schemeClr val="tx1"/>
                </a:solidFill>
                <a:latin typeface="Arial" charset="0"/>
                <a:ea typeface="メイリオ" pitchFamily="50" charset="-128"/>
                <a:cs typeface="メイリオ" pitchFamily="50" charset="-128"/>
              </a:defRPr>
            </a:lvl1pPr>
            <a:lvl2pPr marL="742950" indent="-285750" eaLnBrk="0" hangingPunct="0">
              <a:defRPr kumimoji="1" b="1">
                <a:solidFill>
                  <a:schemeClr val="tx1"/>
                </a:solidFill>
                <a:latin typeface="Arial" charset="0"/>
                <a:ea typeface="メイリオ" pitchFamily="50" charset="-128"/>
                <a:cs typeface="メイリオ" pitchFamily="50" charset="-128"/>
              </a:defRPr>
            </a:lvl2pPr>
            <a:lvl3pPr marL="1143000" indent="-228600" eaLnBrk="0" hangingPunct="0">
              <a:defRPr kumimoji="1" b="1">
                <a:solidFill>
                  <a:schemeClr val="tx1"/>
                </a:solidFill>
                <a:latin typeface="Arial" charset="0"/>
                <a:ea typeface="メイリオ" pitchFamily="50" charset="-128"/>
                <a:cs typeface="メイリオ" pitchFamily="50" charset="-128"/>
              </a:defRPr>
            </a:lvl3pPr>
            <a:lvl4pPr marL="1600200" indent="-228600" eaLnBrk="0" hangingPunct="0">
              <a:defRPr kumimoji="1" b="1">
                <a:solidFill>
                  <a:schemeClr val="tx1"/>
                </a:solidFill>
                <a:latin typeface="Arial" charset="0"/>
                <a:ea typeface="メイリオ" pitchFamily="50" charset="-128"/>
                <a:cs typeface="メイリオ" pitchFamily="50" charset="-128"/>
              </a:defRPr>
            </a:lvl4pPr>
            <a:lvl5pPr marL="2057400" indent="-228600" eaLnBrk="0" hangingPunct="0">
              <a:defRPr kumimoji="1" b="1">
                <a:solidFill>
                  <a:schemeClr val="tx1"/>
                </a:solidFill>
                <a:latin typeface="Arial" charset="0"/>
                <a:ea typeface="メイリオ" pitchFamily="50" charset="-128"/>
                <a:cs typeface="メイリオ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b="1">
                <a:solidFill>
                  <a:schemeClr val="tx1"/>
                </a:solidFill>
                <a:latin typeface="Arial" charset="0"/>
                <a:ea typeface="メイリオ" pitchFamily="50" charset="-128"/>
                <a:cs typeface="メイリオ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b="1">
                <a:solidFill>
                  <a:schemeClr val="tx1"/>
                </a:solidFill>
                <a:latin typeface="Arial" charset="0"/>
                <a:ea typeface="メイリオ" pitchFamily="50" charset="-128"/>
                <a:cs typeface="メイリオ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b="1">
                <a:solidFill>
                  <a:schemeClr val="tx1"/>
                </a:solidFill>
                <a:latin typeface="Arial" charset="0"/>
                <a:ea typeface="メイリオ" pitchFamily="50" charset="-128"/>
                <a:cs typeface="メイリオ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b="1">
                <a:solidFill>
                  <a:schemeClr val="tx1"/>
                </a:solidFill>
                <a:latin typeface="Arial" charset="0"/>
                <a:ea typeface="メイリオ" pitchFamily="50" charset="-128"/>
                <a:cs typeface="メイリオ" pitchFamily="50" charset="-128"/>
              </a:defRPr>
            </a:lvl9pPr>
          </a:lstStyle>
          <a:p>
            <a:pPr eaLnBrk="1" hangingPunct="1">
              <a:lnSpc>
                <a:spcPts val="2000"/>
              </a:lnSpc>
            </a:pPr>
            <a:r>
              <a:rPr lang="ja-JP" altLang="en-US" sz="1000">
                <a:latin typeface="メイリオ" pitchFamily="50" charset="-128"/>
              </a:rPr>
              <a:t>選択肢１</a:t>
            </a:r>
            <a:endParaRPr lang="en-US" altLang="ja-JP" sz="1000">
              <a:latin typeface="メイリオ" pitchFamily="50" charset="-128"/>
            </a:endParaRPr>
          </a:p>
          <a:p>
            <a:pPr eaLnBrk="1" hangingPunct="1">
              <a:lnSpc>
                <a:spcPts val="2000"/>
              </a:lnSpc>
            </a:pPr>
            <a:r>
              <a:rPr lang="ja-JP" altLang="en-US" sz="1000">
                <a:latin typeface="メイリオ" pitchFamily="50" charset="-128"/>
              </a:rPr>
              <a:t>選択肢２</a:t>
            </a:r>
            <a:endParaRPr lang="en-US" altLang="ja-JP" sz="1000">
              <a:latin typeface="メイリオ" pitchFamily="50" charset="-128"/>
            </a:endParaRPr>
          </a:p>
          <a:p>
            <a:pPr eaLnBrk="1" hangingPunct="1">
              <a:lnSpc>
                <a:spcPts val="2000"/>
              </a:lnSpc>
            </a:pPr>
            <a:r>
              <a:rPr lang="ja-JP" altLang="en-US" sz="1000">
                <a:latin typeface="メイリオ" pitchFamily="50" charset="-128"/>
              </a:rPr>
              <a:t>選択肢３</a:t>
            </a:r>
            <a:endParaRPr lang="en-US" altLang="ja-JP" sz="1000">
              <a:latin typeface="メイリオ" pitchFamily="50" charset="-128"/>
            </a:endParaRPr>
          </a:p>
          <a:p>
            <a:pPr eaLnBrk="1" hangingPunct="1">
              <a:lnSpc>
                <a:spcPts val="2000"/>
              </a:lnSpc>
            </a:pPr>
            <a:r>
              <a:rPr lang="ja-JP" altLang="en-US" sz="1000">
                <a:latin typeface="メイリオ" pitchFamily="50" charset="-128"/>
              </a:rPr>
              <a:t>選択肢４</a:t>
            </a:r>
            <a:endParaRPr lang="en-US" altLang="ja-JP" sz="1000">
              <a:latin typeface="メイリオ" pitchFamily="50" charset="-128"/>
            </a:endParaRPr>
          </a:p>
          <a:p>
            <a:pPr eaLnBrk="1" hangingPunct="1">
              <a:lnSpc>
                <a:spcPts val="2000"/>
              </a:lnSpc>
            </a:pPr>
            <a:r>
              <a:rPr lang="ja-JP" altLang="en-US" sz="1000">
                <a:latin typeface="メイリオ" pitchFamily="50" charset="-128"/>
              </a:rPr>
              <a:t>選択肢５</a:t>
            </a:r>
          </a:p>
        </p:txBody>
      </p:sp>
      <p:sp>
        <p:nvSpPr>
          <p:cNvPr id="1091" name="テキスト ボックス 299"/>
          <p:cNvSpPr txBox="1">
            <a:spLocks noChangeArrowheads="1"/>
          </p:cNvSpPr>
          <p:nvPr/>
        </p:nvSpPr>
        <p:spPr bwMode="auto">
          <a:xfrm>
            <a:off x="7302500" y="3603625"/>
            <a:ext cx="698500" cy="1349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b="1">
                <a:solidFill>
                  <a:schemeClr val="tx1"/>
                </a:solidFill>
                <a:latin typeface="Arial" charset="0"/>
                <a:ea typeface="メイリオ" pitchFamily="50" charset="-128"/>
                <a:cs typeface="メイリオ" pitchFamily="50" charset="-128"/>
              </a:defRPr>
            </a:lvl1pPr>
            <a:lvl2pPr marL="742950" indent="-285750" eaLnBrk="0" hangingPunct="0">
              <a:defRPr kumimoji="1" b="1">
                <a:solidFill>
                  <a:schemeClr val="tx1"/>
                </a:solidFill>
                <a:latin typeface="Arial" charset="0"/>
                <a:ea typeface="メイリオ" pitchFamily="50" charset="-128"/>
                <a:cs typeface="メイリオ" pitchFamily="50" charset="-128"/>
              </a:defRPr>
            </a:lvl2pPr>
            <a:lvl3pPr marL="1143000" indent="-228600" eaLnBrk="0" hangingPunct="0">
              <a:defRPr kumimoji="1" b="1">
                <a:solidFill>
                  <a:schemeClr val="tx1"/>
                </a:solidFill>
                <a:latin typeface="Arial" charset="0"/>
                <a:ea typeface="メイリオ" pitchFamily="50" charset="-128"/>
                <a:cs typeface="メイリオ" pitchFamily="50" charset="-128"/>
              </a:defRPr>
            </a:lvl3pPr>
            <a:lvl4pPr marL="1600200" indent="-228600" eaLnBrk="0" hangingPunct="0">
              <a:defRPr kumimoji="1" b="1">
                <a:solidFill>
                  <a:schemeClr val="tx1"/>
                </a:solidFill>
                <a:latin typeface="Arial" charset="0"/>
                <a:ea typeface="メイリオ" pitchFamily="50" charset="-128"/>
                <a:cs typeface="メイリオ" pitchFamily="50" charset="-128"/>
              </a:defRPr>
            </a:lvl4pPr>
            <a:lvl5pPr marL="2057400" indent="-228600" eaLnBrk="0" hangingPunct="0">
              <a:defRPr kumimoji="1" b="1">
                <a:solidFill>
                  <a:schemeClr val="tx1"/>
                </a:solidFill>
                <a:latin typeface="Arial" charset="0"/>
                <a:ea typeface="メイリオ" pitchFamily="50" charset="-128"/>
                <a:cs typeface="メイリオ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b="1">
                <a:solidFill>
                  <a:schemeClr val="tx1"/>
                </a:solidFill>
                <a:latin typeface="Arial" charset="0"/>
                <a:ea typeface="メイリオ" pitchFamily="50" charset="-128"/>
                <a:cs typeface="メイリオ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b="1">
                <a:solidFill>
                  <a:schemeClr val="tx1"/>
                </a:solidFill>
                <a:latin typeface="Arial" charset="0"/>
                <a:ea typeface="メイリオ" pitchFamily="50" charset="-128"/>
                <a:cs typeface="メイリオ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b="1">
                <a:solidFill>
                  <a:schemeClr val="tx1"/>
                </a:solidFill>
                <a:latin typeface="Arial" charset="0"/>
                <a:ea typeface="メイリオ" pitchFamily="50" charset="-128"/>
                <a:cs typeface="メイリオ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b="1">
                <a:solidFill>
                  <a:schemeClr val="tx1"/>
                </a:solidFill>
                <a:latin typeface="Arial" charset="0"/>
                <a:ea typeface="メイリオ" pitchFamily="50" charset="-128"/>
                <a:cs typeface="メイリオ" pitchFamily="50" charset="-128"/>
              </a:defRPr>
            </a:lvl9pPr>
          </a:lstStyle>
          <a:p>
            <a:pPr eaLnBrk="1" hangingPunct="1">
              <a:lnSpc>
                <a:spcPts val="2000"/>
              </a:lnSpc>
            </a:pPr>
            <a:r>
              <a:rPr lang="ja-JP" altLang="en-US" sz="1000">
                <a:latin typeface="メイリオ" pitchFamily="50" charset="-128"/>
              </a:rPr>
              <a:t>選択肢１</a:t>
            </a:r>
            <a:endParaRPr lang="en-US" altLang="ja-JP" sz="1000">
              <a:latin typeface="メイリオ" pitchFamily="50" charset="-128"/>
            </a:endParaRPr>
          </a:p>
          <a:p>
            <a:pPr eaLnBrk="1" hangingPunct="1">
              <a:lnSpc>
                <a:spcPts val="2000"/>
              </a:lnSpc>
            </a:pPr>
            <a:r>
              <a:rPr lang="ja-JP" altLang="en-US" sz="1000">
                <a:latin typeface="メイリオ" pitchFamily="50" charset="-128"/>
              </a:rPr>
              <a:t>選択肢２</a:t>
            </a:r>
            <a:endParaRPr lang="en-US" altLang="ja-JP" sz="1000">
              <a:latin typeface="メイリオ" pitchFamily="50" charset="-128"/>
            </a:endParaRPr>
          </a:p>
          <a:p>
            <a:pPr eaLnBrk="1" hangingPunct="1">
              <a:lnSpc>
                <a:spcPts val="2000"/>
              </a:lnSpc>
            </a:pPr>
            <a:r>
              <a:rPr lang="ja-JP" altLang="en-US" sz="1000">
                <a:latin typeface="メイリオ" pitchFamily="50" charset="-128"/>
              </a:rPr>
              <a:t>選択肢３</a:t>
            </a:r>
            <a:endParaRPr lang="en-US" altLang="ja-JP" sz="1000">
              <a:latin typeface="メイリオ" pitchFamily="50" charset="-128"/>
            </a:endParaRPr>
          </a:p>
          <a:p>
            <a:pPr eaLnBrk="1" hangingPunct="1">
              <a:lnSpc>
                <a:spcPts val="2000"/>
              </a:lnSpc>
            </a:pPr>
            <a:r>
              <a:rPr lang="ja-JP" altLang="en-US" sz="1000">
                <a:latin typeface="メイリオ" pitchFamily="50" charset="-128"/>
              </a:rPr>
              <a:t>選択肢４</a:t>
            </a:r>
            <a:endParaRPr lang="en-US" altLang="ja-JP" sz="1000">
              <a:latin typeface="メイリオ" pitchFamily="50" charset="-128"/>
            </a:endParaRPr>
          </a:p>
          <a:p>
            <a:pPr eaLnBrk="1" hangingPunct="1">
              <a:lnSpc>
                <a:spcPts val="2000"/>
              </a:lnSpc>
            </a:pPr>
            <a:r>
              <a:rPr lang="ja-JP" altLang="en-US" sz="1000">
                <a:latin typeface="メイリオ" pitchFamily="50" charset="-128"/>
              </a:rPr>
              <a:t>選択肢５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Freeform 21"/>
          <p:cNvSpPr>
            <a:spLocks/>
          </p:cNvSpPr>
          <p:nvPr/>
        </p:nvSpPr>
        <p:spPr bwMode="auto">
          <a:xfrm rot="-1800000">
            <a:off x="523875" y="249238"/>
            <a:ext cx="719138" cy="1304925"/>
          </a:xfrm>
          <a:custGeom>
            <a:avLst/>
            <a:gdLst>
              <a:gd name="T0" fmla="*/ 449263 w 453"/>
              <a:gd name="T1" fmla="*/ 584200 h 822"/>
              <a:gd name="T2" fmla="*/ 719138 w 453"/>
              <a:gd name="T3" fmla="*/ 674688 h 822"/>
              <a:gd name="T4" fmla="*/ 360363 w 453"/>
              <a:gd name="T5" fmla="*/ 0 h 822"/>
              <a:gd name="T6" fmla="*/ 0 w 453"/>
              <a:gd name="T7" fmla="*/ 674688 h 822"/>
              <a:gd name="T8" fmla="*/ 269875 w 453"/>
              <a:gd name="T9" fmla="*/ 584200 h 822"/>
              <a:gd name="T10" fmla="*/ 269875 w 453"/>
              <a:gd name="T11" fmla="*/ 1304925 h 822"/>
              <a:gd name="T12" fmla="*/ 449263 w 453"/>
              <a:gd name="T13" fmla="*/ 1304925 h 822"/>
              <a:gd name="T14" fmla="*/ 449263 w 453"/>
              <a:gd name="T15" fmla="*/ 584200 h 822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453" h="822">
                <a:moveTo>
                  <a:pt x="283" y="368"/>
                </a:moveTo>
                <a:lnTo>
                  <a:pt x="453" y="425"/>
                </a:lnTo>
                <a:lnTo>
                  <a:pt x="227" y="0"/>
                </a:lnTo>
                <a:lnTo>
                  <a:pt x="0" y="425"/>
                </a:lnTo>
                <a:lnTo>
                  <a:pt x="170" y="368"/>
                </a:lnTo>
                <a:lnTo>
                  <a:pt x="170" y="822"/>
                </a:lnTo>
                <a:lnTo>
                  <a:pt x="283" y="822"/>
                </a:lnTo>
                <a:lnTo>
                  <a:pt x="283" y="368"/>
                </a:lnTo>
                <a:close/>
              </a:path>
            </a:pathLst>
          </a:custGeom>
          <a:solidFill>
            <a:schemeClr val="bg1"/>
          </a:solidFill>
          <a:ln w="19050" cap="flat" cmpd="sng">
            <a:solidFill>
              <a:srgbClr val="80808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grpSp>
        <p:nvGrpSpPr>
          <p:cNvPr id="2051" name="Group 103"/>
          <p:cNvGrpSpPr>
            <a:grpSpLocks/>
          </p:cNvGrpSpPr>
          <p:nvPr/>
        </p:nvGrpSpPr>
        <p:grpSpPr bwMode="auto">
          <a:xfrm>
            <a:off x="5989638" y="684213"/>
            <a:ext cx="269875" cy="271462"/>
            <a:chOff x="3574" y="3010"/>
            <a:chExt cx="170" cy="171"/>
          </a:xfrm>
        </p:grpSpPr>
        <p:sp>
          <p:nvSpPr>
            <p:cNvPr id="2292" name="AutoShape 104"/>
            <p:cNvSpPr>
              <a:spLocks noChangeArrowheads="1"/>
            </p:cNvSpPr>
            <p:nvPr/>
          </p:nvSpPr>
          <p:spPr bwMode="auto">
            <a:xfrm>
              <a:off x="3574" y="3010"/>
              <a:ext cx="170" cy="171"/>
            </a:xfrm>
            <a:prstGeom prst="roundRect">
              <a:avLst>
                <a:gd name="adj" fmla="val 11764"/>
              </a:avLst>
            </a:prstGeom>
            <a:solidFill>
              <a:schemeClr val="bg1"/>
            </a:solidFill>
            <a:ln w="12700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93" name="AutoShape 105"/>
            <p:cNvSpPr>
              <a:spLocks noChangeArrowheads="1"/>
            </p:cNvSpPr>
            <p:nvPr/>
          </p:nvSpPr>
          <p:spPr bwMode="auto">
            <a:xfrm>
              <a:off x="3588" y="3024"/>
              <a:ext cx="142" cy="143"/>
            </a:xfrm>
            <a:prstGeom prst="roundRect">
              <a:avLst>
                <a:gd name="adj" fmla="val 14083"/>
              </a:avLst>
            </a:prstGeom>
            <a:gradFill rotWithShape="1">
              <a:gsLst>
                <a:gs pos="0">
                  <a:srgbClr val="D5EAFF"/>
                </a:gs>
                <a:gs pos="100000">
                  <a:srgbClr val="99CCFF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99CC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94" name="Freeform 106"/>
            <p:cNvSpPr>
              <a:spLocks/>
            </p:cNvSpPr>
            <p:nvPr/>
          </p:nvSpPr>
          <p:spPr bwMode="auto">
            <a:xfrm rot="2700000">
              <a:off x="3617" y="3039"/>
              <a:ext cx="85" cy="86"/>
            </a:xfrm>
            <a:custGeom>
              <a:avLst/>
              <a:gdLst>
                <a:gd name="T0" fmla="*/ 57 w 85"/>
                <a:gd name="T1" fmla="*/ 57 h 86"/>
                <a:gd name="T2" fmla="*/ 0 w 85"/>
                <a:gd name="T3" fmla="*/ 57 h 86"/>
                <a:gd name="T4" fmla="*/ 0 w 85"/>
                <a:gd name="T5" fmla="*/ 86 h 86"/>
                <a:gd name="T6" fmla="*/ 85 w 85"/>
                <a:gd name="T7" fmla="*/ 86 h 86"/>
                <a:gd name="T8" fmla="*/ 85 w 85"/>
                <a:gd name="T9" fmla="*/ 0 h 86"/>
                <a:gd name="T10" fmla="*/ 57 w 85"/>
                <a:gd name="T11" fmla="*/ 0 h 86"/>
                <a:gd name="T12" fmla="*/ 57 w 85"/>
                <a:gd name="T13" fmla="*/ 57 h 8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85" h="86">
                  <a:moveTo>
                    <a:pt x="57" y="57"/>
                  </a:moveTo>
                  <a:lnTo>
                    <a:pt x="0" y="57"/>
                  </a:lnTo>
                  <a:lnTo>
                    <a:pt x="0" y="86"/>
                  </a:lnTo>
                  <a:lnTo>
                    <a:pt x="85" y="86"/>
                  </a:lnTo>
                  <a:lnTo>
                    <a:pt x="85" y="0"/>
                  </a:lnTo>
                  <a:lnTo>
                    <a:pt x="57" y="0"/>
                  </a:lnTo>
                  <a:lnTo>
                    <a:pt x="57" y="57"/>
                  </a:lnTo>
                  <a:close/>
                </a:path>
              </a:pathLst>
            </a:custGeom>
            <a:solidFill>
              <a:srgbClr val="6666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 cap="flat" cmpd="sng">
                  <a:solidFill>
                    <a:srgbClr val="3366FF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052" name="Group 107"/>
          <p:cNvGrpSpPr>
            <a:grpSpLocks/>
          </p:cNvGrpSpPr>
          <p:nvPr/>
        </p:nvGrpSpPr>
        <p:grpSpPr bwMode="auto">
          <a:xfrm>
            <a:off x="5989638" y="323850"/>
            <a:ext cx="269875" cy="271463"/>
            <a:chOff x="3574" y="3208"/>
            <a:chExt cx="170" cy="171"/>
          </a:xfrm>
        </p:grpSpPr>
        <p:sp>
          <p:nvSpPr>
            <p:cNvPr id="2289" name="AutoShape 108"/>
            <p:cNvSpPr>
              <a:spLocks noChangeArrowheads="1"/>
            </p:cNvSpPr>
            <p:nvPr/>
          </p:nvSpPr>
          <p:spPr bwMode="auto">
            <a:xfrm>
              <a:off x="3574" y="3208"/>
              <a:ext cx="170" cy="171"/>
            </a:xfrm>
            <a:prstGeom prst="roundRect">
              <a:avLst>
                <a:gd name="adj" fmla="val 11764"/>
              </a:avLst>
            </a:prstGeom>
            <a:solidFill>
              <a:schemeClr val="bg1"/>
            </a:solidFill>
            <a:ln w="12700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90" name="AutoShape 109"/>
            <p:cNvSpPr>
              <a:spLocks noChangeArrowheads="1"/>
            </p:cNvSpPr>
            <p:nvPr/>
          </p:nvSpPr>
          <p:spPr bwMode="auto">
            <a:xfrm>
              <a:off x="3588" y="3222"/>
              <a:ext cx="142" cy="143"/>
            </a:xfrm>
            <a:prstGeom prst="roundRect">
              <a:avLst>
                <a:gd name="adj" fmla="val 14083"/>
              </a:avLst>
            </a:prstGeom>
            <a:gradFill rotWithShape="1">
              <a:gsLst>
                <a:gs pos="0">
                  <a:srgbClr val="D5EAFF"/>
                </a:gs>
                <a:gs pos="100000">
                  <a:srgbClr val="99CCFF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99CC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91" name="Freeform 110"/>
            <p:cNvSpPr>
              <a:spLocks/>
            </p:cNvSpPr>
            <p:nvPr/>
          </p:nvSpPr>
          <p:spPr bwMode="auto">
            <a:xfrm rot="18900000" flipV="1">
              <a:off x="3617" y="3266"/>
              <a:ext cx="85" cy="86"/>
            </a:xfrm>
            <a:custGeom>
              <a:avLst/>
              <a:gdLst>
                <a:gd name="T0" fmla="*/ 57 w 85"/>
                <a:gd name="T1" fmla="*/ 57 h 86"/>
                <a:gd name="T2" fmla="*/ 0 w 85"/>
                <a:gd name="T3" fmla="*/ 57 h 86"/>
                <a:gd name="T4" fmla="*/ 0 w 85"/>
                <a:gd name="T5" fmla="*/ 86 h 86"/>
                <a:gd name="T6" fmla="*/ 85 w 85"/>
                <a:gd name="T7" fmla="*/ 86 h 86"/>
                <a:gd name="T8" fmla="*/ 85 w 85"/>
                <a:gd name="T9" fmla="*/ 0 h 86"/>
                <a:gd name="T10" fmla="*/ 57 w 85"/>
                <a:gd name="T11" fmla="*/ 0 h 86"/>
                <a:gd name="T12" fmla="*/ 57 w 85"/>
                <a:gd name="T13" fmla="*/ 57 h 8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85" h="86">
                  <a:moveTo>
                    <a:pt x="57" y="57"/>
                  </a:moveTo>
                  <a:lnTo>
                    <a:pt x="0" y="57"/>
                  </a:lnTo>
                  <a:lnTo>
                    <a:pt x="0" y="86"/>
                  </a:lnTo>
                  <a:lnTo>
                    <a:pt x="85" y="86"/>
                  </a:lnTo>
                  <a:lnTo>
                    <a:pt x="85" y="0"/>
                  </a:lnTo>
                  <a:lnTo>
                    <a:pt x="57" y="0"/>
                  </a:lnTo>
                  <a:lnTo>
                    <a:pt x="57" y="57"/>
                  </a:lnTo>
                  <a:close/>
                </a:path>
              </a:pathLst>
            </a:custGeom>
            <a:solidFill>
              <a:srgbClr val="6666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 cap="flat" cmpd="sng">
                  <a:solidFill>
                    <a:srgbClr val="3366FF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053" name="Group 111"/>
          <p:cNvGrpSpPr>
            <a:grpSpLocks/>
          </p:cNvGrpSpPr>
          <p:nvPr/>
        </p:nvGrpSpPr>
        <p:grpSpPr bwMode="auto">
          <a:xfrm>
            <a:off x="6303963" y="684213"/>
            <a:ext cx="269875" cy="271462"/>
            <a:chOff x="3800" y="3010"/>
            <a:chExt cx="170" cy="171"/>
          </a:xfrm>
        </p:grpSpPr>
        <p:sp>
          <p:nvSpPr>
            <p:cNvPr id="2286" name="AutoShape 112"/>
            <p:cNvSpPr>
              <a:spLocks noChangeArrowheads="1"/>
            </p:cNvSpPr>
            <p:nvPr/>
          </p:nvSpPr>
          <p:spPr bwMode="auto">
            <a:xfrm>
              <a:off x="3800" y="3010"/>
              <a:ext cx="170" cy="171"/>
            </a:xfrm>
            <a:prstGeom prst="roundRect">
              <a:avLst>
                <a:gd name="adj" fmla="val 11764"/>
              </a:avLst>
            </a:prstGeom>
            <a:solidFill>
              <a:schemeClr val="bg1"/>
            </a:solidFill>
            <a:ln w="12700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87" name="AutoShape 113"/>
            <p:cNvSpPr>
              <a:spLocks noChangeArrowheads="1"/>
            </p:cNvSpPr>
            <p:nvPr/>
          </p:nvSpPr>
          <p:spPr bwMode="auto">
            <a:xfrm>
              <a:off x="3814" y="3024"/>
              <a:ext cx="142" cy="143"/>
            </a:xfrm>
            <a:prstGeom prst="roundRect">
              <a:avLst>
                <a:gd name="adj" fmla="val 14083"/>
              </a:avLst>
            </a:prstGeom>
            <a:gradFill rotWithShape="1">
              <a:gsLst>
                <a:gs pos="0">
                  <a:srgbClr val="D5EAFF"/>
                </a:gs>
                <a:gs pos="100000">
                  <a:srgbClr val="99CCFF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99CC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88" name="Freeform 114"/>
            <p:cNvSpPr>
              <a:spLocks/>
            </p:cNvSpPr>
            <p:nvPr/>
          </p:nvSpPr>
          <p:spPr bwMode="auto">
            <a:xfrm rot="-2700000">
              <a:off x="3829" y="3053"/>
              <a:ext cx="85" cy="86"/>
            </a:xfrm>
            <a:custGeom>
              <a:avLst/>
              <a:gdLst>
                <a:gd name="T0" fmla="*/ 57 w 85"/>
                <a:gd name="T1" fmla="*/ 57 h 86"/>
                <a:gd name="T2" fmla="*/ 0 w 85"/>
                <a:gd name="T3" fmla="*/ 57 h 86"/>
                <a:gd name="T4" fmla="*/ 0 w 85"/>
                <a:gd name="T5" fmla="*/ 86 h 86"/>
                <a:gd name="T6" fmla="*/ 85 w 85"/>
                <a:gd name="T7" fmla="*/ 86 h 86"/>
                <a:gd name="T8" fmla="*/ 85 w 85"/>
                <a:gd name="T9" fmla="*/ 0 h 86"/>
                <a:gd name="T10" fmla="*/ 57 w 85"/>
                <a:gd name="T11" fmla="*/ 0 h 86"/>
                <a:gd name="T12" fmla="*/ 57 w 85"/>
                <a:gd name="T13" fmla="*/ 57 h 8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85" h="86">
                  <a:moveTo>
                    <a:pt x="57" y="57"/>
                  </a:moveTo>
                  <a:lnTo>
                    <a:pt x="0" y="57"/>
                  </a:lnTo>
                  <a:lnTo>
                    <a:pt x="0" y="86"/>
                  </a:lnTo>
                  <a:lnTo>
                    <a:pt x="85" y="86"/>
                  </a:lnTo>
                  <a:lnTo>
                    <a:pt x="85" y="0"/>
                  </a:lnTo>
                  <a:lnTo>
                    <a:pt x="57" y="0"/>
                  </a:lnTo>
                  <a:lnTo>
                    <a:pt x="57" y="57"/>
                  </a:lnTo>
                  <a:close/>
                </a:path>
              </a:pathLst>
            </a:custGeom>
            <a:solidFill>
              <a:srgbClr val="6666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 cap="flat" cmpd="sng">
                  <a:solidFill>
                    <a:srgbClr val="3366FF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054" name="Group 115"/>
          <p:cNvGrpSpPr>
            <a:grpSpLocks/>
          </p:cNvGrpSpPr>
          <p:nvPr/>
        </p:nvGrpSpPr>
        <p:grpSpPr bwMode="auto">
          <a:xfrm>
            <a:off x="6303963" y="323850"/>
            <a:ext cx="269875" cy="271463"/>
            <a:chOff x="3800" y="3208"/>
            <a:chExt cx="170" cy="171"/>
          </a:xfrm>
        </p:grpSpPr>
        <p:sp>
          <p:nvSpPr>
            <p:cNvPr id="2283" name="AutoShape 116"/>
            <p:cNvSpPr>
              <a:spLocks noChangeArrowheads="1"/>
            </p:cNvSpPr>
            <p:nvPr/>
          </p:nvSpPr>
          <p:spPr bwMode="auto">
            <a:xfrm>
              <a:off x="3800" y="3208"/>
              <a:ext cx="170" cy="171"/>
            </a:xfrm>
            <a:prstGeom prst="roundRect">
              <a:avLst>
                <a:gd name="adj" fmla="val 11764"/>
              </a:avLst>
            </a:prstGeom>
            <a:solidFill>
              <a:schemeClr val="bg1"/>
            </a:solidFill>
            <a:ln w="12700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84" name="AutoShape 117"/>
            <p:cNvSpPr>
              <a:spLocks noChangeArrowheads="1"/>
            </p:cNvSpPr>
            <p:nvPr/>
          </p:nvSpPr>
          <p:spPr bwMode="auto">
            <a:xfrm>
              <a:off x="3814" y="3222"/>
              <a:ext cx="142" cy="143"/>
            </a:xfrm>
            <a:prstGeom prst="roundRect">
              <a:avLst>
                <a:gd name="adj" fmla="val 14083"/>
              </a:avLst>
            </a:prstGeom>
            <a:gradFill rotWithShape="1">
              <a:gsLst>
                <a:gs pos="0">
                  <a:srgbClr val="D5EAFF"/>
                </a:gs>
                <a:gs pos="100000">
                  <a:srgbClr val="99CCFF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99CC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85" name="Freeform 118"/>
            <p:cNvSpPr>
              <a:spLocks/>
            </p:cNvSpPr>
            <p:nvPr/>
          </p:nvSpPr>
          <p:spPr bwMode="auto">
            <a:xfrm rot="13500000" flipV="1">
              <a:off x="3857" y="3253"/>
              <a:ext cx="85" cy="86"/>
            </a:xfrm>
            <a:custGeom>
              <a:avLst/>
              <a:gdLst>
                <a:gd name="T0" fmla="*/ 57 w 85"/>
                <a:gd name="T1" fmla="*/ 57 h 86"/>
                <a:gd name="T2" fmla="*/ 0 w 85"/>
                <a:gd name="T3" fmla="*/ 57 h 86"/>
                <a:gd name="T4" fmla="*/ 0 w 85"/>
                <a:gd name="T5" fmla="*/ 86 h 86"/>
                <a:gd name="T6" fmla="*/ 85 w 85"/>
                <a:gd name="T7" fmla="*/ 86 h 86"/>
                <a:gd name="T8" fmla="*/ 85 w 85"/>
                <a:gd name="T9" fmla="*/ 0 h 86"/>
                <a:gd name="T10" fmla="*/ 57 w 85"/>
                <a:gd name="T11" fmla="*/ 0 h 86"/>
                <a:gd name="T12" fmla="*/ 57 w 85"/>
                <a:gd name="T13" fmla="*/ 57 h 8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85" h="86">
                  <a:moveTo>
                    <a:pt x="57" y="57"/>
                  </a:moveTo>
                  <a:lnTo>
                    <a:pt x="0" y="57"/>
                  </a:lnTo>
                  <a:lnTo>
                    <a:pt x="0" y="86"/>
                  </a:lnTo>
                  <a:lnTo>
                    <a:pt x="85" y="86"/>
                  </a:lnTo>
                  <a:lnTo>
                    <a:pt x="85" y="0"/>
                  </a:lnTo>
                  <a:lnTo>
                    <a:pt x="57" y="0"/>
                  </a:lnTo>
                  <a:lnTo>
                    <a:pt x="57" y="57"/>
                  </a:lnTo>
                  <a:close/>
                </a:path>
              </a:pathLst>
            </a:custGeom>
            <a:solidFill>
              <a:srgbClr val="6666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 cap="flat" cmpd="sng">
                  <a:solidFill>
                    <a:srgbClr val="3366FF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sp>
        <p:nvSpPr>
          <p:cNvPr id="2055" name="Freeform 119"/>
          <p:cNvSpPr>
            <a:spLocks/>
          </p:cNvSpPr>
          <p:nvPr/>
        </p:nvSpPr>
        <p:spPr bwMode="auto">
          <a:xfrm rot="-1800000">
            <a:off x="1377950" y="654050"/>
            <a:ext cx="446088" cy="809625"/>
          </a:xfrm>
          <a:custGeom>
            <a:avLst/>
            <a:gdLst>
              <a:gd name="T0" fmla="*/ 278682 w 453"/>
              <a:gd name="T1" fmla="*/ 362460 h 822"/>
              <a:gd name="T2" fmla="*/ 446088 w 453"/>
              <a:gd name="T3" fmla="*/ 418602 h 822"/>
              <a:gd name="T4" fmla="*/ 223536 w 453"/>
              <a:gd name="T5" fmla="*/ 0 h 822"/>
              <a:gd name="T6" fmla="*/ 0 w 453"/>
              <a:gd name="T7" fmla="*/ 418602 h 822"/>
              <a:gd name="T8" fmla="*/ 167406 w 453"/>
              <a:gd name="T9" fmla="*/ 362460 h 822"/>
              <a:gd name="T10" fmla="*/ 167406 w 453"/>
              <a:gd name="T11" fmla="*/ 809625 h 822"/>
              <a:gd name="T12" fmla="*/ 278682 w 453"/>
              <a:gd name="T13" fmla="*/ 809625 h 822"/>
              <a:gd name="T14" fmla="*/ 278682 w 453"/>
              <a:gd name="T15" fmla="*/ 362460 h 822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453" h="822">
                <a:moveTo>
                  <a:pt x="283" y="368"/>
                </a:moveTo>
                <a:lnTo>
                  <a:pt x="453" y="425"/>
                </a:lnTo>
                <a:lnTo>
                  <a:pt x="227" y="0"/>
                </a:lnTo>
                <a:lnTo>
                  <a:pt x="0" y="425"/>
                </a:lnTo>
                <a:lnTo>
                  <a:pt x="170" y="368"/>
                </a:lnTo>
                <a:lnTo>
                  <a:pt x="170" y="822"/>
                </a:lnTo>
                <a:lnTo>
                  <a:pt x="283" y="822"/>
                </a:lnTo>
                <a:lnTo>
                  <a:pt x="283" y="368"/>
                </a:lnTo>
                <a:close/>
              </a:path>
            </a:pathLst>
          </a:custGeom>
          <a:solidFill>
            <a:schemeClr val="bg1"/>
          </a:solidFill>
          <a:ln w="19050" cap="flat" cmpd="sng">
            <a:solidFill>
              <a:srgbClr val="80808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056" name="Freeform 120"/>
          <p:cNvSpPr>
            <a:spLocks/>
          </p:cNvSpPr>
          <p:nvPr/>
        </p:nvSpPr>
        <p:spPr bwMode="auto">
          <a:xfrm rot="-1800000">
            <a:off x="1963738" y="968375"/>
            <a:ext cx="271462" cy="493713"/>
          </a:xfrm>
          <a:custGeom>
            <a:avLst/>
            <a:gdLst>
              <a:gd name="T0" fmla="*/ 169589 w 453"/>
              <a:gd name="T1" fmla="*/ 221029 h 822"/>
              <a:gd name="T2" fmla="*/ 271462 w 453"/>
              <a:gd name="T3" fmla="*/ 255265 h 822"/>
              <a:gd name="T4" fmla="*/ 136031 w 453"/>
              <a:gd name="T5" fmla="*/ 0 h 822"/>
              <a:gd name="T6" fmla="*/ 0 w 453"/>
              <a:gd name="T7" fmla="*/ 255265 h 822"/>
              <a:gd name="T8" fmla="*/ 101873 w 453"/>
              <a:gd name="T9" fmla="*/ 221029 h 822"/>
              <a:gd name="T10" fmla="*/ 101873 w 453"/>
              <a:gd name="T11" fmla="*/ 493712 h 822"/>
              <a:gd name="T12" fmla="*/ 169589 w 453"/>
              <a:gd name="T13" fmla="*/ 493712 h 822"/>
              <a:gd name="T14" fmla="*/ 169589 w 453"/>
              <a:gd name="T15" fmla="*/ 221029 h 822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453" h="822">
                <a:moveTo>
                  <a:pt x="283" y="368"/>
                </a:moveTo>
                <a:lnTo>
                  <a:pt x="453" y="425"/>
                </a:lnTo>
                <a:lnTo>
                  <a:pt x="227" y="0"/>
                </a:lnTo>
                <a:lnTo>
                  <a:pt x="0" y="425"/>
                </a:lnTo>
                <a:lnTo>
                  <a:pt x="170" y="368"/>
                </a:lnTo>
                <a:lnTo>
                  <a:pt x="170" y="822"/>
                </a:lnTo>
                <a:lnTo>
                  <a:pt x="283" y="822"/>
                </a:lnTo>
                <a:lnTo>
                  <a:pt x="283" y="368"/>
                </a:lnTo>
                <a:close/>
              </a:path>
            </a:pathLst>
          </a:custGeom>
          <a:solidFill>
            <a:schemeClr val="bg1"/>
          </a:solidFill>
          <a:ln w="19050" cap="flat" cmpd="sng">
            <a:solidFill>
              <a:srgbClr val="80808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057" name="Rectangle 256"/>
          <p:cNvSpPr>
            <a:spLocks noChangeArrowheads="1"/>
          </p:cNvSpPr>
          <p:nvPr/>
        </p:nvSpPr>
        <p:spPr bwMode="auto">
          <a:xfrm>
            <a:off x="273050" y="3924300"/>
            <a:ext cx="1619250" cy="225425"/>
          </a:xfrm>
          <a:prstGeom prst="rect">
            <a:avLst/>
          </a:prstGeom>
          <a:solidFill>
            <a:srgbClr val="FFFFFF"/>
          </a:solidFill>
          <a:ln w="6350">
            <a:solidFill>
              <a:srgbClr val="C0C0C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058" name="Rectangle 257"/>
          <p:cNvSpPr>
            <a:spLocks noChangeArrowheads="1"/>
          </p:cNvSpPr>
          <p:nvPr/>
        </p:nvSpPr>
        <p:spPr bwMode="auto">
          <a:xfrm>
            <a:off x="273050" y="4240213"/>
            <a:ext cx="1619250" cy="225425"/>
          </a:xfrm>
          <a:prstGeom prst="rect">
            <a:avLst/>
          </a:prstGeom>
          <a:solidFill>
            <a:srgbClr val="FFFFFF"/>
          </a:solidFill>
          <a:ln w="6350">
            <a:solidFill>
              <a:srgbClr val="C0C0C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059" name="Rectangle 258"/>
          <p:cNvSpPr>
            <a:spLocks noChangeArrowheads="1"/>
          </p:cNvSpPr>
          <p:nvPr/>
        </p:nvSpPr>
        <p:spPr bwMode="auto">
          <a:xfrm>
            <a:off x="273050" y="4554538"/>
            <a:ext cx="1619250" cy="225425"/>
          </a:xfrm>
          <a:prstGeom prst="rect">
            <a:avLst/>
          </a:prstGeom>
          <a:solidFill>
            <a:srgbClr val="FFFFFF"/>
          </a:solidFill>
          <a:ln w="6350">
            <a:solidFill>
              <a:srgbClr val="C0C0C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grpSp>
        <p:nvGrpSpPr>
          <p:cNvPr id="2060" name="Group 263"/>
          <p:cNvGrpSpPr>
            <a:grpSpLocks/>
          </p:cNvGrpSpPr>
          <p:nvPr/>
        </p:nvGrpSpPr>
        <p:grpSpPr bwMode="auto">
          <a:xfrm>
            <a:off x="5991225" y="1247775"/>
            <a:ext cx="153988" cy="155575"/>
            <a:chOff x="3574" y="3010"/>
            <a:chExt cx="170" cy="171"/>
          </a:xfrm>
        </p:grpSpPr>
        <p:sp>
          <p:nvSpPr>
            <p:cNvPr id="2280" name="AutoShape 264"/>
            <p:cNvSpPr>
              <a:spLocks noChangeArrowheads="1"/>
            </p:cNvSpPr>
            <p:nvPr/>
          </p:nvSpPr>
          <p:spPr bwMode="auto">
            <a:xfrm>
              <a:off x="3574" y="3010"/>
              <a:ext cx="170" cy="171"/>
            </a:xfrm>
            <a:prstGeom prst="roundRect">
              <a:avLst>
                <a:gd name="adj" fmla="val 11764"/>
              </a:avLst>
            </a:prstGeom>
            <a:solidFill>
              <a:schemeClr val="bg1"/>
            </a:solidFill>
            <a:ln w="12700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81" name="AutoShape 265"/>
            <p:cNvSpPr>
              <a:spLocks noChangeArrowheads="1"/>
            </p:cNvSpPr>
            <p:nvPr/>
          </p:nvSpPr>
          <p:spPr bwMode="auto">
            <a:xfrm>
              <a:off x="3588" y="3024"/>
              <a:ext cx="142" cy="143"/>
            </a:xfrm>
            <a:prstGeom prst="roundRect">
              <a:avLst>
                <a:gd name="adj" fmla="val 14083"/>
              </a:avLst>
            </a:prstGeom>
            <a:gradFill rotWithShape="1">
              <a:gsLst>
                <a:gs pos="0">
                  <a:srgbClr val="D5EAFF"/>
                </a:gs>
                <a:gs pos="100000">
                  <a:srgbClr val="99CCFF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99CC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82" name="Freeform 266"/>
            <p:cNvSpPr>
              <a:spLocks/>
            </p:cNvSpPr>
            <p:nvPr/>
          </p:nvSpPr>
          <p:spPr bwMode="auto">
            <a:xfrm rot="2700000">
              <a:off x="3617" y="3039"/>
              <a:ext cx="85" cy="86"/>
            </a:xfrm>
            <a:custGeom>
              <a:avLst/>
              <a:gdLst>
                <a:gd name="T0" fmla="*/ 57 w 85"/>
                <a:gd name="T1" fmla="*/ 57 h 86"/>
                <a:gd name="T2" fmla="*/ 0 w 85"/>
                <a:gd name="T3" fmla="*/ 57 h 86"/>
                <a:gd name="T4" fmla="*/ 0 w 85"/>
                <a:gd name="T5" fmla="*/ 86 h 86"/>
                <a:gd name="T6" fmla="*/ 85 w 85"/>
                <a:gd name="T7" fmla="*/ 86 h 86"/>
                <a:gd name="T8" fmla="*/ 85 w 85"/>
                <a:gd name="T9" fmla="*/ 0 h 86"/>
                <a:gd name="T10" fmla="*/ 57 w 85"/>
                <a:gd name="T11" fmla="*/ 0 h 86"/>
                <a:gd name="T12" fmla="*/ 57 w 85"/>
                <a:gd name="T13" fmla="*/ 57 h 8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85" h="86">
                  <a:moveTo>
                    <a:pt x="57" y="57"/>
                  </a:moveTo>
                  <a:lnTo>
                    <a:pt x="0" y="57"/>
                  </a:lnTo>
                  <a:lnTo>
                    <a:pt x="0" y="86"/>
                  </a:lnTo>
                  <a:lnTo>
                    <a:pt x="85" y="86"/>
                  </a:lnTo>
                  <a:lnTo>
                    <a:pt x="85" y="0"/>
                  </a:lnTo>
                  <a:lnTo>
                    <a:pt x="57" y="0"/>
                  </a:lnTo>
                  <a:lnTo>
                    <a:pt x="57" y="57"/>
                  </a:lnTo>
                  <a:close/>
                </a:path>
              </a:pathLst>
            </a:custGeom>
            <a:solidFill>
              <a:srgbClr val="6666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 cap="flat" cmpd="sng">
                  <a:solidFill>
                    <a:srgbClr val="3366FF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061" name="Group 267"/>
          <p:cNvGrpSpPr>
            <a:grpSpLocks/>
          </p:cNvGrpSpPr>
          <p:nvPr/>
        </p:nvGrpSpPr>
        <p:grpSpPr bwMode="auto">
          <a:xfrm>
            <a:off x="5991225" y="1042988"/>
            <a:ext cx="153988" cy="155575"/>
            <a:chOff x="3574" y="3208"/>
            <a:chExt cx="170" cy="171"/>
          </a:xfrm>
        </p:grpSpPr>
        <p:sp>
          <p:nvSpPr>
            <p:cNvPr id="2277" name="AutoShape 268"/>
            <p:cNvSpPr>
              <a:spLocks noChangeArrowheads="1"/>
            </p:cNvSpPr>
            <p:nvPr/>
          </p:nvSpPr>
          <p:spPr bwMode="auto">
            <a:xfrm>
              <a:off x="3574" y="3208"/>
              <a:ext cx="170" cy="171"/>
            </a:xfrm>
            <a:prstGeom prst="roundRect">
              <a:avLst>
                <a:gd name="adj" fmla="val 11764"/>
              </a:avLst>
            </a:prstGeom>
            <a:solidFill>
              <a:schemeClr val="bg1"/>
            </a:solidFill>
            <a:ln w="12700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78" name="AutoShape 269"/>
            <p:cNvSpPr>
              <a:spLocks noChangeArrowheads="1"/>
            </p:cNvSpPr>
            <p:nvPr/>
          </p:nvSpPr>
          <p:spPr bwMode="auto">
            <a:xfrm>
              <a:off x="3588" y="3222"/>
              <a:ext cx="142" cy="143"/>
            </a:xfrm>
            <a:prstGeom prst="roundRect">
              <a:avLst>
                <a:gd name="adj" fmla="val 14083"/>
              </a:avLst>
            </a:prstGeom>
            <a:gradFill rotWithShape="1">
              <a:gsLst>
                <a:gs pos="0">
                  <a:srgbClr val="D5EAFF"/>
                </a:gs>
                <a:gs pos="100000">
                  <a:srgbClr val="99CCFF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99CC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79" name="Freeform 270"/>
            <p:cNvSpPr>
              <a:spLocks/>
            </p:cNvSpPr>
            <p:nvPr/>
          </p:nvSpPr>
          <p:spPr bwMode="auto">
            <a:xfrm rot="18900000" flipV="1">
              <a:off x="3617" y="3266"/>
              <a:ext cx="85" cy="86"/>
            </a:xfrm>
            <a:custGeom>
              <a:avLst/>
              <a:gdLst>
                <a:gd name="T0" fmla="*/ 57 w 85"/>
                <a:gd name="T1" fmla="*/ 57 h 86"/>
                <a:gd name="T2" fmla="*/ 0 w 85"/>
                <a:gd name="T3" fmla="*/ 57 h 86"/>
                <a:gd name="T4" fmla="*/ 0 w 85"/>
                <a:gd name="T5" fmla="*/ 86 h 86"/>
                <a:gd name="T6" fmla="*/ 85 w 85"/>
                <a:gd name="T7" fmla="*/ 86 h 86"/>
                <a:gd name="T8" fmla="*/ 85 w 85"/>
                <a:gd name="T9" fmla="*/ 0 h 86"/>
                <a:gd name="T10" fmla="*/ 57 w 85"/>
                <a:gd name="T11" fmla="*/ 0 h 86"/>
                <a:gd name="T12" fmla="*/ 57 w 85"/>
                <a:gd name="T13" fmla="*/ 57 h 8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85" h="86">
                  <a:moveTo>
                    <a:pt x="57" y="57"/>
                  </a:moveTo>
                  <a:lnTo>
                    <a:pt x="0" y="57"/>
                  </a:lnTo>
                  <a:lnTo>
                    <a:pt x="0" y="86"/>
                  </a:lnTo>
                  <a:lnTo>
                    <a:pt x="85" y="86"/>
                  </a:lnTo>
                  <a:lnTo>
                    <a:pt x="85" y="0"/>
                  </a:lnTo>
                  <a:lnTo>
                    <a:pt x="57" y="0"/>
                  </a:lnTo>
                  <a:lnTo>
                    <a:pt x="57" y="57"/>
                  </a:lnTo>
                  <a:close/>
                </a:path>
              </a:pathLst>
            </a:custGeom>
            <a:solidFill>
              <a:srgbClr val="6666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 cap="flat" cmpd="sng">
                  <a:solidFill>
                    <a:srgbClr val="3366FF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062" name="Group 271"/>
          <p:cNvGrpSpPr>
            <a:grpSpLocks/>
          </p:cNvGrpSpPr>
          <p:nvPr/>
        </p:nvGrpSpPr>
        <p:grpSpPr bwMode="auto">
          <a:xfrm>
            <a:off x="6170613" y="1247775"/>
            <a:ext cx="153987" cy="155575"/>
            <a:chOff x="3800" y="3010"/>
            <a:chExt cx="170" cy="171"/>
          </a:xfrm>
        </p:grpSpPr>
        <p:sp>
          <p:nvSpPr>
            <p:cNvPr id="2274" name="AutoShape 272"/>
            <p:cNvSpPr>
              <a:spLocks noChangeArrowheads="1"/>
            </p:cNvSpPr>
            <p:nvPr/>
          </p:nvSpPr>
          <p:spPr bwMode="auto">
            <a:xfrm>
              <a:off x="3800" y="3010"/>
              <a:ext cx="170" cy="171"/>
            </a:xfrm>
            <a:prstGeom prst="roundRect">
              <a:avLst>
                <a:gd name="adj" fmla="val 11764"/>
              </a:avLst>
            </a:prstGeom>
            <a:solidFill>
              <a:schemeClr val="bg1"/>
            </a:solidFill>
            <a:ln w="12700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75" name="AutoShape 273"/>
            <p:cNvSpPr>
              <a:spLocks noChangeArrowheads="1"/>
            </p:cNvSpPr>
            <p:nvPr/>
          </p:nvSpPr>
          <p:spPr bwMode="auto">
            <a:xfrm>
              <a:off x="3814" y="3024"/>
              <a:ext cx="142" cy="143"/>
            </a:xfrm>
            <a:prstGeom prst="roundRect">
              <a:avLst>
                <a:gd name="adj" fmla="val 14083"/>
              </a:avLst>
            </a:prstGeom>
            <a:gradFill rotWithShape="1">
              <a:gsLst>
                <a:gs pos="0">
                  <a:srgbClr val="D5EAFF"/>
                </a:gs>
                <a:gs pos="100000">
                  <a:srgbClr val="99CCFF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99CC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76" name="Freeform 274"/>
            <p:cNvSpPr>
              <a:spLocks/>
            </p:cNvSpPr>
            <p:nvPr/>
          </p:nvSpPr>
          <p:spPr bwMode="auto">
            <a:xfrm rot="-2700000">
              <a:off x="3829" y="3053"/>
              <a:ext cx="85" cy="86"/>
            </a:xfrm>
            <a:custGeom>
              <a:avLst/>
              <a:gdLst>
                <a:gd name="T0" fmla="*/ 57 w 85"/>
                <a:gd name="T1" fmla="*/ 57 h 86"/>
                <a:gd name="T2" fmla="*/ 0 w 85"/>
                <a:gd name="T3" fmla="*/ 57 h 86"/>
                <a:gd name="T4" fmla="*/ 0 w 85"/>
                <a:gd name="T5" fmla="*/ 86 h 86"/>
                <a:gd name="T6" fmla="*/ 85 w 85"/>
                <a:gd name="T7" fmla="*/ 86 h 86"/>
                <a:gd name="T8" fmla="*/ 85 w 85"/>
                <a:gd name="T9" fmla="*/ 0 h 86"/>
                <a:gd name="T10" fmla="*/ 57 w 85"/>
                <a:gd name="T11" fmla="*/ 0 h 86"/>
                <a:gd name="T12" fmla="*/ 57 w 85"/>
                <a:gd name="T13" fmla="*/ 57 h 8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85" h="86">
                  <a:moveTo>
                    <a:pt x="57" y="57"/>
                  </a:moveTo>
                  <a:lnTo>
                    <a:pt x="0" y="57"/>
                  </a:lnTo>
                  <a:lnTo>
                    <a:pt x="0" y="86"/>
                  </a:lnTo>
                  <a:lnTo>
                    <a:pt x="85" y="86"/>
                  </a:lnTo>
                  <a:lnTo>
                    <a:pt x="85" y="0"/>
                  </a:lnTo>
                  <a:lnTo>
                    <a:pt x="57" y="0"/>
                  </a:lnTo>
                  <a:lnTo>
                    <a:pt x="57" y="57"/>
                  </a:lnTo>
                  <a:close/>
                </a:path>
              </a:pathLst>
            </a:custGeom>
            <a:solidFill>
              <a:srgbClr val="6666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 cap="flat" cmpd="sng">
                  <a:solidFill>
                    <a:srgbClr val="3366FF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063" name="Group 275"/>
          <p:cNvGrpSpPr>
            <a:grpSpLocks/>
          </p:cNvGrpSpPr>
          <p:nvPr/>
        </p:nvGrpSpPr>
        <p:grpSpPr bwMode="auto">
          <a:xfrm>
            <a:off x="6170613" y="1042988"/>
            <a:ext cx="153987" cy="155575"/>
            <a:chOff x="3800" y="3208"/>
            <a:chExt cx="170" cy="171"/>
          </a:xfrm>
        </p:grpSpPr>
        <p:sp>
          <p:nvSpPr>
            <p:cNvPr id="2271" name="AutoShape 276"/>
            <p:cNvSpPr>
              <a:spLocks noChangeArrowheads="1"/>
            </p:cNvSpPr>
            <p:nvPr/>
          </p:nvSpPr>
          <p:spPr bwMode="auto">
            <a:xfrm>
              <a:off x="3800" y="3208"/>
              <a:ext cx="170" cy="171"/>
            </a:xfrm>
            <a:prstGeom prst="roundRect">
              <a:avLst>
                <a:gd name="adj" fmla="val 11764"/>
              </a:avLst>
            </a:prstGeom>
            <a:solidFill>
              <a:schemeClr val="bg1"/>
            </a:solidFill>
            <a:ln w="12700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72" name="AutoShape 277"/>
            <p:cNvSpPr>
              <a:spLocks noChangeArrowheads="1"/>
            </p:cNvSpPr>
            <p:nvPr/>
          </p:nvSpPr>
          <p:spPr bwMode="auto">
            <a:xfrm>
              <a:off x="3814" y="3222"/>
              <a:ext cx="142" cy="143"/>
            </a:xfrm>
            <a:prstGeom prst="roundRect">
              <a:avLst>
                <a:gd name="adj" fmla="val 14083"/>
              </a:avLst>
            </a:prstGeom>
            <a:gradFill rotWithShape="1">
              <a:gsLst>
                <a:gs pos="0">
                  <a:srgbClr val="D5EAFF"/>
                </a:gs>
                <a:gs pos="100000">
                  <a:srgbClr val="99CCFF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99CC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73" name="Freeform 278"/>
            <p:cNvSpPr>
              <a:spLocks/>
            </p:cNvSpPr>
            <p:nvPr/>
          </p:nvSpPr>
          <p:spPr bwMode="auto">
            <a:xfrm rot="13500000" flipV="1">
              <a:off x="3857" y="3253"/>
              <a:ext cx="85" cy="86"/>
            </a:xfrm>
            <a:custGeom>
              <a:avLst/>
              <a:gdLst>
                <a:gd name="T0" fmla="*/ 57 w 85"/>
                <a:gd name="T1" fmla="*/ 57 h 86"/>
                <a:gd name="T2" fmla="*/ 0 w 85"/>
                <a:gd name="T3" fmla="*/ 57 h 86"/>
                <a:gd name="T4" fmla="*/ 0 w 85"/>
                <a:gd name="T5" fmla="*/ 86 h 86"/>
                <a:gd name="T6" fmla="*/ 85 w 85"/>
                <a:gd name="T7" fmla="*/ 86 h 86"/>
                <a:gd name="T8" fmla="*/ 85 w 85"/>
                <a:gd name="T9" fmla="*/ 0 h 86"/>
                <a:gd name="T10" fmla="*/ 57 w 85"/>
                <a:gd name="T11" fmla="*/ 0 h 86"/>
                <a:gd name="T12" fmla="*/ 57 w 85"/>
                <a:gd name="T13" fmla="*/ 57 h 8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85" h="86">
                  <a:moveTo>
                    <a:pt x="57" y="57"/>
                  </a:moveTo>
                  <a:lnTo>
                    <a:pt x="0" y="57"/>
                  </a:lnTo>
                  <a:lnTo>
                    <a:pt x="0" y="86"/>
                  </a:lnTo>
                  <a:lnTo>
                    <a:pt x="85" y="86"/>
                  </a:lnTo>
                  <a:lnTo>
                    <a:pt x="85" y="0"/>
                  </a:lnTo>
                  <a:lnTo>
                    <a:pt x="57" y="0"/>
                  </a:lnTo>
                  <a:lnTo>
                    <a:pt x="57" y="57"/>
                  </a:lnTo>
                  <a:close/>
                </a:path>
              </a:pathLst>
            </a:custGeom>
            <a:solidFill>
              <a:srgbClr val="6666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 cap="flat" cmpd="sng">
                  <a:solidFill>
                    <a:srgbClr val="3366FF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064" name="Group 302"/>
          <p:cNvGrpSpPr>
            <a:grpSpLocks/>
          </p:cNvGrpSpPr>
          <p:nvPr/>
        </p:nvGrpSpPr>
        <p:grpSpPr bwMode="auto">
          <a:xfrm>
            <a:off x="5989638" y="1493838"/>
            <a:ext cx="269875" cy="271462"/>
            <a:chOff x="2978" y="941"/>
            <a:chExt cx="170" cy="171"/>
          </a:xfrm>
        </p:grpSpPr>
        <p:sp>
          <p:nvSpPr>
            <p:cNvPr id="2268" name="AutoShape 285"/>
            <p:cNvSpPr>
              <a:spLocks noChangeArrowheads="1"/>
            </p:cNvSpPr>
            <p:nvPr/>
          </p:nvSpPr>
          <p:spPr bwMode="auto">
            <a:xfrm>
              <a:off x="2978" y="941"/>
              <a:ext cx="170" cy="171"/>
            </a:xfrm>
            <a:prstGeom prst="roundRect">
              <a:avLst>
                <a:gd name="adj" fmla="val 11764"/>
              </a:avLst>
            </a:prstGeom>
            <a:solidFill>
              <a:schemeClr val="bg1"/>
            </a:solidFill>
            <a:ln w="12700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69" name="AutoShape 286"/>
            <p:cNvSpPr>
              <a:spLocks noChangeArrowheads="1"/>
            </p:cNvSpPr>
            <p:nvPr/>
          </p:nvSpPr>
          <p:spPr bwMode="auto">
            <a:xfrm>
              <a:off x="2992" y="955"/>
              <a:ext cx="142" cy="143"/>
            </a:xfrm>
            <a:prstGeom prst="roundRect">
              <a:avLst>
                <a:gd name="adj" fmla="val 14083"/>
              </a:avLst>
            </a:prstGeom>
            <a:gradFill rotWithShape="1">
              <a:gsLst>
                <a:gs pos="0">
                  <a:srgbClr val="D5EAFF"/>
                </a:gs>
                <a:gs pos="100000">
                  <a:srgbClr val="99CCFF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99CC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70" name="AutoShape 296"/>
            <p:cNvSpPr>
              <a:spLocks noChangeArrowheads="1"/>
            </p:cNvSpPr>
            <p:nvPr/>
          </p:nvSpPr>
          <p:spPr bwMode="auto">
            <a:xfrm>
              <a:off x="3035" y="1002"/>
              <a:ext cx="56" cy="48"/>
            </a:xfrm>
            <a:prstGeom prst="triangle">
              <a:avLst>
                <a:gd name="adj" fmla="val 50000"/>
              </a:avLst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3366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2065" name="Group 301"/>
          <p:cNvGrpSpPr>
            <a:grpSpLocks/>
          </p:cNvGrpSpPr>
          <p:nvPr/>
        </p:nvGrpSpPr>
        <p:grpSpPr bwMode="auto">
          <a:xfrm>
            <a:off x="5989638" y="1854200"/>
            <a:ext cx="269875" cy="271463"/>
            <a:chOff x="2978" y="1168"/>
            <a:chExt cx="170" cy="171"/>
          </a:xfrm>
        </p:grpSpPr>
        <p:sp>
          <p:nvSpPr>
            <p:cNvPr id="2265" name="AutoShape 281"/>
            <p:cNvSpPr>
              <a:spLocks noChangeArrowheads="1"/>
            </p:cNvSpPr>
            <p:nvPr/>
          </p:nvSpPr>
          <p:spPr bwMode="auto">
            <a:xfrm>
              <a:off x="2978" y="1168"/>
              <a:ext cx="170" cy="171"/>
            </a:xfrm>
            <a:prstGeom prst="roundRect">
              <a:avLst>
                <a:gd name="adj" fmla="val 11764"/>
              </a:avLst>
            </a:prstGeom>
            <a:solidFill>
              <a:schemeClr val="bg1"/>
            </a:solidFill>
            <a:ln w="12700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66" name="AutoShape 282"/>
            <p:cNvSpPr>
              <a:spLocks noChangeArrowheads="1"/>
            </p:cNvSpPr>
            <p:nvPr/>
          </p:nvSpPr>
          <p:spPr bwMode="auto">
            <a:xfrm>
              <a:off x="2992" y="1182"/>
              <a:ext cx="142" cy="143"/>
            </a:xfrm>
            <a:prstGeom prst="roundRect">
              <a:avLst>
                <a:gd name="adj" fmla="val 14083"/>
              </a:avLst>
            </a:prstGeom>
            <a:gradFill rotWithShape="1">
              <a:gsLst>
                <a:gs pos="0">
                  <a:srgbClr val="D5EAFF"/>
                </a:gs>
                <a:gs pos="100000">
                  <a:srgbClr val="99CCFF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99CC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67" name="AutoShape 297"/>
            <p:cNvSpPr>
              <a:spLocks noChangeArrowheads="1"/>
            </p:cNvSpPr>
            <p:nvPr/>
          </p:nvSpPr>
          <p:spPr bwMode="auto">
            <a:xfrm rot="10800000">
              <a:off x="3035" y="1229"/>
              <a:ext cx="56" cy="48"/>
            </a:xfrm>
            <a:prstGeom prst="triangle">
              <a:avLst>
                <a:gd name="adj" fmla="val 50000"/>
              </a:avLst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3366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2066" name="Group 303"/>
          <p:cNvGrpSpPr>
            <a:grpSpLocks/>
          </p:cNvGrpSpPr>
          <p:nvPr/>
        </p:nvGrpSpPr>
        <p:grpSpPr bwMode="auto">
          <a:xfrm>
            <a:off x="6305550" y="1493838"/>
            <a:ext cx="269875" cy="271462"/>
            <a:chOff x="3177" y="941"/>
            <a:chExt cx="170" cy="171"/>
          </a:xfrm>
        </p:grpSpPr>
        <p:sp>
          <p:nvSpPr>
            <p:cNvPr id="2262" name="AutoShape 293"/>
            <p:cNvSpPr>
              <a:spLocks noChangeArrowheads="1"/>
            </p:cNvSpPr>
            <p:nvPr/>
          </p:nvSpPr>
          <p:spPr bwMode="auto">
            <a:xfrm>
              <a:off x="3177" y="941"/>
              <a:ext cx="170" cy="171"/>
            </a:xfrm>
            <a:prstGeom prst="roundRect">
              <a:avLst>
                <a:gd name="adj" fmla="val 11764"/>
              </a:avLst>
            </a:prstGeom>
            <a:solidFill>
              <a:schemeClr val="bg1"/>
            </a:solidFill>
            <a:ln w="12700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63" name="AutoShape 294"/>
            <p:cNvSpPr>
              <a:spLocks noChangeArrowheads="1"/>
            </p:cNvSpPr>
            <p:nvPr/>
          </p:nvSpPr>
          <p:spPr bwMode="auto">
            <a:xfrm>
              <a:off x="3191" y="955"/>
              <a:ext cx="142" cy="143"/>
            </a:xfrm>
            <a:prstGeom prst="roundRect">
              <a:avLst>
                <a:gd name="adj" fmla="val 14083"/>
              </a:avLst>
            </a:prstGeom>
            <a:gradFill rotWithShape="1">
              <a:gsLst>
                <a:gs pos="0">
                  <a:srgbClr val="D5EAFF"/>
                </a:gs>
                <a:gs pos="100000">
                  <a:srgbClr val="99CCFF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99CC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64" name="AutoShape 298"/>
            <p:cNvSpPr>
              <a:spLocks noChangeArrowheads="1"/>
            </p:cNvSpPr>
            <p:nvPr/>
          </p:nvSpPr>
          <p:spPr bwMode="auto">
            <a:xfrm rot="5400000">
              <a:off x="3234" y="1002"/>
              <a:ext cx="56" cy="48"/>
            </a:xfrm>
            <a:prstGeom prst="triangle">
              <a:avLst>
                <a:gd name="adj" fmla="val 50000"/>
              </a:avLst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3366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2067" name="Group 300"/>
          <p:cNvGrpSpPr>
            <a:grpSpLocks/>
          </p:cNvGrpSpPr>
          <p:nvPr/>
        </p:nvGrpSpPr>
        <p:grpSpPr bwMode="auto">
          <a:xfrm>
            <a:off x="6305550" y="1854200"/>
            <a:ext cx="269875" cy="271463"/>
            <a:chOff x="3177" y="1168"/>
            <a:chExt cx="170" cy="171"/>
          </a:xfrm>
        </p:grpSpPr>
        <p:sp>
          <p:nvSpPr>
            <p:cNvPr id="2259" name="AutoShape 289"/>
            <p:cNvSpPr>
              <a:spLocks noChangeArrowheads="1"/>
            </p:cNvSpPr>
            <p:nvPr/>
          </p:nvSpPr>
          <p:spPr bwMode="auto">
            <a:xfrm>
              <a:off x="3177" y="1168"/>
              <a:ext cx="170" cy="171"/>
            </a:xfrm>
            <a:prstGeom prst="roundRect">
              <a:avLst>
                <a:gd name="adj" fmla="val 11764"/>
              </a:avLst>
            </a:prstGeom>
            <a:solidFill>
              <a:schemeClr val="bg1"/>
            </a:solidFill>
            <a:ln w="12700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60" name="AutoShape 290"/>
            <p:cNvSpPr>
              <a:spLocks noChangeArrowheads="1"/>
            </p:cNvSpPr>
            <p:nvPr/>
          </p:nvSpPr>
          <p:spPr bwMode="auto">
            <a:xfrm>
              <a:off x="3191" y="1182"/>
              <a:ext cx="142" cy="143"/>
            </a:xfrm>
            <a:prstGeom prst="roundRect">
              <a:avLst>
                <a:gd name="adj" fmla="val 14083"/>
              </a:avLst>
            </a:prstGeom>
            <a:gradFill rotWithShape="1">
              <a:gsLst>
                <a:gs pos="0">
                  <a:srgbClr val="D5EAFF"/>
                </a:gs>
                <a:gs pos="100000">
                  <a:srgbClr val="99CCFF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99CC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61" name="AutoShape 299"/>
            <p:cNvSpPr>
              <a:spLocks noChangeArrowheads="1"/>
            </p:cNvSpPr>
            <p:nvPr/>
          </p:nvSpPr>
          <p:spPr bwMode="auto">
            <a:xfrm rot="-5400000">
              <a:off x="3234" y="1229"/>
              <a:ext cx="56" cy="48"/>
            </a:xfrm>
            <a:prstGeom prst="triangle">
              <a:avLst>
                <a:gd name="adj" fmla="val 50000"/>
              </a:avLst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3366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2068" name="Group 304"/>
          <p:cNvGrpSpPr>
            <a:grpSpLocks/>
          </p:cNvGrpSpPr>
          <p:nvPr/>
        </p:nvGrpSpPr>
        <p:grpSpPr bwMode="auto">
          <a:xfrm>
            <a:off x="5989638" y="2214563"/>
            <a:ext cx="153987" cy="153987"/>
            <a:chOff x="2978" y="941"/>
            <a:chExt cx="170" cy="171"/>
          </a:xfrm>
        </p:grpSpPr>
        <p:sp>
          <p:nvSpPr>
            <p:cNvPr id="2256" name="AutoShape 305"/>
            <p:cNvSpPr>
              <a:spLocks noChangeArrowheads="1"/>
            </p:cNvSpPr>
            <p:nvPr/>
          </p:nvSpPr>
          <p:spPr bwMode="auto">
            <a:xfrm>
              <a:off x="2978" y="941"/>
              <a:ext cx="170" cy="171"/>
            </a:xfrm>
            <a:prstGeom prst="roundRect">
              <a:avLst>
                <a:gd name="adj" fmla="val 11764"/>
              </a:avLst>
            </a:prstGeom>
            <a:solidFill>
              <a:schemeClr val="bg1"/>
            </a:solidFill>
            <a:ln w="12700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57" name="AutoShape 306"/>
            <p:cNvSpPr>
              <a:spLocks noChangeArrowheads="1"/>
            </p:cNvSpPr>
            <p:nvPr/>
          </p:nvSpPr>
          <p:spPr bwMode="auto">
            <a:xfrm>
              <a:off x="2992" y="955"/>
              <a:ext cx="142" cy="143"/>
            </a:xfrm>
            <a:prstGeom prst="roundRect">
              <a:avLst>
                <a:gd name="adj" fmla="val 14083"/>
              </a:avLst>
            </a:prstGeom>
            <a:gradFill rotWithShape="1">
              <a:gsLst>
                <a:gs pos="0">
                  <a:srgbClr val="D5EAFF"/>
                </a:gs>
                <a:gs pos="100000">
                  <a:srgbClr val="99CCFF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99CC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58" name="AutoShape 307"/>
            <p:cNvSpPr>
              <a:spLocks noChangeArrowheads="1"/>
            </p:cNvSpPr>
            <p:nvPr/>
          </p:nvSpPr>
          <p:spPr bwMode="auto">
            <a:xfrm>
              <a:off x="3035" y="1002"/>
              <a:ext cx="56" cy="48"/>
            </a:xfrm>
            <a:prstGeom prst="triangle">
              <a:avLst>
                <a:gd name="adj" fmla="val 50000"/>
              </a:avLst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3366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2069" name="Group 308"/>
          <p:cNvGrpSpPr>
            <a:grpSpLocks/>
          </p:cNvGrpSpPr>
          <p:nvPr/>
        </p:nvGrpSpPr>
        <p:grpSpPr bwMode="auto">
          <a:xfrm>
            <a:off x="5989638" y="2419350"/>
            <a:ext cx="153987" cy="153988"/>
            <a:chOff x="2978" y="1168"/>
            <a:chExt cx="170" cy="171"/>
          </a:xfrm>
        </p:grpSpPr>
        <p:sp>
          <p:nvSpPr>
            <p:cNvPr id="2253" name="AutoShape 309"/>
            <p:cNvSpPr>
              <a:spLocks noChangeArrowheads="1"/>
            </p:cNvSpPr>
            <p:nvPr/>
          </p:nvSpPr>
          <p:spPr bwMode="auto">
            <a:xfrm>
              <a:off x="2978" y="1168"/>
              <a:ext cx="170" cy="171"/>
            </a:xfrm>
            <a:prstGeom prst="roundRect">
              <a:avLst>
                <a:gd name="adj" fmla="val 11764"/>
              </a:avLst>
            </a:prstGeom>
            <a:solidFill>
              <a:schemeClr val="bg1"/>
            </a:solidFill>
            <a:ln w="12700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54" name="AutoShape 310"/>
            <p:cNvSpPr>
              <a:spLocks noChangeArrowheads="1"/>
            </p:cNvSpPr>
            <p:nvPr/>
          </p:nvSpPr>
          <p:spPr bwMode="auto">
            <a:xfrm>
              <a:off x="2992" y="1182"/>
              <a:ext cx="142" cy="143"/>
            </a:xfrm>
            <a:prstGeom prst="roundRect">
              <a:avLst>
                <a:gd name="adj" fmla="val 14083"/>
              </a:avLst>
            </a:prstGeom>
            <a:gradFill rotWithShape="1">
              <a:gsLst>
                <a:gs pos="0">
                  <a:srgbClr val="D5EAFF"/>
                </a:gs>
                <a:gs pos="100000">
                  <a:srgbClr val="99CCFF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99CC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55" name="AutoShape 311"/>
            <p:cNvSpPr>
              <a:spLocks noChangeArrowheads="1"/>
            </p:cNvSpPr>
            <p:nvPr/>
          </p:nvSpPr>
          <p:spPr bwMode="auto">
            <a:xfrm rot="10800000">
              <a:off x="3035" y="1229"/>
              <a:ext cx="56" cy="48"/>
            </a:xfrm>
            <a:prstGeom prst="triangle">
              <a:avLst>
                <a:gd name="adj" fmla="val 50000"/>
              </a:avLst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3366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2070" name="Group 312"/>
          <p:cNvGrpSpPr>
            <a:grpSpLocks/>
          </p:cNvGrpSpPr>
          <p:nvPr/>
        </p:nvGrpSpPr>
        <p:grpSpPr bwMode="auto">
          <a:xfrm>
            <a:off x="6169025" y="2214563"/>
            <a:ext cx="153988" cy="153987"/>
            <a:chOff x="3177" y="941"/>
            <a:chExt cx="170" cy="171"/>
          </a:xfrm>
        </p:grpSpPr>
        <p:sp>
          <p:nvSpPr>
            <p:cNvPr id="2250" name="AutoShape 313"/>
            <p:cNvSpPr>
              <a:spLocks noChangeArrowheads="1"/>
            </p:cNvSpPr>
            <p:nvPr/>
          </p:nvSpPr>
          <p:spPr bwMode="auto">
            <a:xfrm>
              <a:off x="3177" y="941"/>
              <a:ext cx="170" cy="171"/>
            </a:xfrm>
            <a:prstGeom prst="roundRect">
              <a:avLst>
                <a:gd name="adj" fmla="val 11764"/>
              </a:avLst>
            </a:prstGeom>
            <a:solidFill>
              <a:schemeClr val="bg1"/>
            </a:solidFill>
            <a:ln w="12700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51" name="AutoShape 314"/>
            <p:cNvSpPr>
              <a:spLocks noChangeArrowheads="1"/>
            </p:cNvSpPr>
            <p:nvPr/>
          </p:nvSpPr>
          <p:spPr bwMode="auto">
            <a:xfrm>
              <a:off x="3191" y="955"/>
              <a:ext cx="142" cy="143"/>
            </a:xfrm>
            <a:prstGeom prst="roundRect">
              <a:avLst>
                <a:gd name="adj" fmla="val 14083"/>
              </a:avLst>
            </a:prstGeom>
            <a:gradFill rotWithShape="1">
              <a:gsLst>
                <a:gs pos="0">
                  <a:srgbClr val="D5EAFF"/>
                </a:gs>
                <a:gs pos="100000">
                  <a:srgbClr val="99CCFF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99CC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52" name="AutoShape 315"/>
            <p:cNvSpPr>
              <a:spLocks noChangeArrowheads="1"/>
            </p:cNvSpPr>
            <p:nvPr/>
          </p:nvSpPr>
          <p:spPr bwMode="auto">
            <a:xfrm rot="5400000">
              <a:off x="3234" y="1002"/>
              <a:ext cx="56" cy="48"/>
            </a:xfrm>
            <a:prstGeom prst="triangle">
              <a:avLst>
                <a:gd name="adj" fmla="val 50000"/>
              </a:avLst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3366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2071" name="Group 316"/>
          <p:cNvGrpSpPr>
            <a:grpSpLocks/>
          </p:cNvGrpSpPr>
          <p:nvPr/>
        </p:nvGrpSpPr>
        <p:grpSpPr bwMode="auto">
          <a:xfrm>
            <a:off x="6169025" y="2419350"/>
            <a:ext cx="153988" cy="153988"/>
            <a:chOff x="3177" y="1168"/>
            <a:chExt cx="170" cy="171"/>
          </a:xfrm>
        </p:grpSpPr>
        <p:sp>
          <p:nvSpPr>
            <p:cNvPr id="2247" name="AutoShape 317"/>
            <p:cNvSpPr>
              <a:spLocks noChangeArrowheads="1"/>
            </p:cNvSpPr>
            <p:nvPr/>
          </p:nvSpPr>
          <p:spPr bwMode="auto">
            <a:xfrm>
              <a:off x="3177" y="1168"/>
              <a:ext cx="170" cy="171"/>
            </a:xfrm>
            <a:prstGeom prst="roundRect">
              <a:avLst>
                <a:gd name="adj" fmla="val 11764"/>
              </a:avLst>
            </a:prstGeom>
            <a:solidFill>
              <a:schemeClr val="bg1"/>
            </a:solidFill>
            <a:ln w="12700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48" name="AutoShape 318"/>
            <p:cNvSpPr>
              <a:spLocks noChangeArrowheads="1"/>
            </p:cNvSpPr>
            <p:nvPr/>
          </p:nvSpPr>
          <p:spPr bwMode="auto">
            <a:xfrm>
              <a:off x="3191" y="1182"/>
              <a:ext cx="142" cy="143"/>
            </a:xfrm>
            <a:prstGeom prst="roundRect">
              <a:avLst>
                <a:gd name="adj" fmla="val 14083"/>
              </a:avLst>
            </a:prstGeom>
            <a:gradFill rotWithShape="1">
              <a:gsLst>
                <a:gs pos="0">
                  <a:srgbClr val="D5EAFF"/>
                </a:gs>
                <a:gs pos="100000">
                  <a:srgbClr val="99CCFF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99CC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49" name="AutoShape 319"/>
            <p:cNvSpPr>
              <a:spLocks noChangeArrowheads="1"/>
            </p:cNvSpPr>
            <p:nvPr/>
          </p:nvSpPr>
          <p:spPr bwMode="auto">
            <a:xfrm rot="-5400000">
              <a:off x="3234" y="1229"/>
              <a:ext cx="56" cy="48"/>
            </a:xfrm>
            <a:prstGeom prst="triangle">
              <a:avLst>
                <a:gd name="adj" fmla="val 50000"/>
              </a:avLst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3366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2072" name="Group 341"/>
          <p:cNvGrpSpPr>
            <a:grpSpLocks/>
          </p:cNvGrpSpPr>
          <p:nvPr/>
        </p:nvGrpSpPr>
        <p:grpSpPr bwMode="auto">
          <a:xfrm>
            <a:off x="1938338" y="3924300"/>
            <a:ext cx="404812" cy="225425"/>
            <a:chOff x="1221" y="2472"/>
            <a:chExt cx="255" cy="142"/>
          </a:xfrm>
        </p:grpSpPr>
        <p:sp>
          <p:nvSpPr>
            <p:cNvPr id="2245" name="AutoShape 260"/>
            <p:cNvSpPr>
              <a:spLocks noChangeArrowheads="1"/>
            </p:cNvSpPr>
            <p:nvPr/>
          </p:nvSpPr>
          <p:spPr bwMode="auto">
            <a:xfrm>
              <a:off x="1221" y="2472"/>
              <a:ext cx="255" cy="142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FFFFFF"/>
                </a:gs>
                <a:gs pos="100000">
                  <a:srgbClr val="B2B2B2"/>
                </a:gs>
              </a:gsLst>
              <a:lin ang="5400000" scaled="1"/>
            </a:gradFill>
            <a:ln w="6350">
              <a:solidFill>
                <a:srgbClr val="C0C0C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46" name="WordArt 331"/>
            <p:cNvSpPr>
              <a:spLocks noChangeArrowheads="1" noChangeShapeType="1" noTextEdit="1"/>
            </p:cNvSpPr>
            <p:nvPr/>
          </p:nvSpPr>
          <p:spPr bwMode="auto">
            <a:xfrm>
              <a:off x="1264" y="2500"/>
              <a:ext cx="170" cy="85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/>
                  <a:ea typeface="メイリオ"/>
                  <a:cs typeface="メイリオ"/>
                </a:rPr>
                <a:t>参照</a:t>
              </a:r>
            </a:p>
          </p:txBody>
        </p:sp>
      </p:grpSp>
      <p:grpSp>
        <p:nvGrpSpPr>
          <p:cNvPr id="2073" name="Group 342"/>
          <p:cNvGrpSpPr>
            <a:grpSpLocks/>
          </p:cNvGrpSpPr>
          <p:nvPr/>
        </p:nvGrpSpPr>
        <p:grpSpPr bwMode="auto">
          <a:xfrm>
            <a:off x="1938338" y="4240213"/>
            <a:ext cx="404812" cy="225425"/>
            <a:chOff x="1221" y="2671"/>
            <a:chExt cx="255" cy="142"/>
          </a:xfrm>
        </p:grpSpPr>
        <p:sp>
          <p:nvSpPr>
            <p:cNvPr id="2243" name="AutoShape 261"/>
            <p:cNvSpPr>
              <a:spLocks noChangeArrowheads="1"/>
            </p:cNvSpPr>
            <p:nvPr/>
          </p:nvSpPr>
          <p:spPr bwMode="auto">
            <a:xfrm>
              <a:off x="1221" y="2671"/>
              <a:ext cx="255" cy="142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FFFFFF"/>
                </a:gs>
                <a:gs pos="100000">
                  <a:srgbClr val="B2B2B2"/>
                </a:gs>
              </a:gsLst>
              <a:lin ang="5400000" scaled="1"/>
            </a:gradFill>
            <a:ln w="6350">
              <a:solidFill>
                <a:srgbClr val="C0C0C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44" name="WordArt 332"/>
            <p:cNvSpPr>
              <a:spLocks noChangeArrowheads="1" noChangeShapeType="1" noTextEdit="1"/>
            </p:cNvSpPr>
            <p:nvPr/>
          </p:nvSpPr>
          <p:spPr bwMode="auto">
            <a:xfrm>
              <a:off x="1264" y="2699"/>
              <a:ext cx="170" cy="85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/>
                  <a:ea typeface="メイリオ"/>
                  <a:cs typeface="メイリオ"/>
                </a:rPr>
                <a:t>送信</a:t>
              </a:r>
            </a:p>
          </p:txBody>
        </p:sp>
      </p:grpSp>
      <p:grpSp>
        <p:nvGrpSpPr>
          <p:cNvPr id="2074" name="Group 343"/>
          <p:cNvGrpSpPr>
            <a:grpSpLocks/>
          </p:cNvGrpSpPr>
          <p:nvPr/>
        </p:nvGrpSpPr>
        <p:grpSpPr bwMode="auto">
          <a:xfrm>
            <a:off x="1938338" y="4554538"/>
            <a:ext cx="404812" cy="225425"/>
            <a:chOff x="1221" y="2869"/>
            <a:chExt cx="255" cy="142"/>
          </a:xfrm>
        </p:grpSpPr>
        <p:sp>
          <p:nvSpPr>
            <p:cNvPr id="2241" name="AutoShape 262"/>
            <p:cNvSpPr>
              <a:spLocks noChangeArrowheads="1"/>
            </p:cNvSpPr>
            <p:nvPr/>
          </p:nvSpPr>
          <p:spPr bwMode="auto">
            <a:xfrm>
              <a:off x="1221" y="2869"/>
              <a:ext cx="255" cy="142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FFFFFF"/>
                </a:gs>
                <a:gs pos="100000">
                  <a:srgbClr val="B2B2B2"/>
                </a:gs>
              </a:gsLst>
              <a:lin ang="5400000" scaled="1"/>
            </a:gradFill>
            <a:ln w="6350">
              <a:solidFill>
                <a:srgbClr val="C0C0C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42" name="WordArt 333"/>
            <p:cNvSpPr>
              <a:spLocks noChangeArrowheads="1" noChangeShapeType="1" noTextEdit="1"/>
            </p:cNvSpPr>
            <p:nvPr/>
          </p:nvSpPr>
          <p:spPr bwMode="auto">
            <a:xfrm>
              <a:off x="1264" y="2897"/>
              <a:ext cx="170" cy="85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/>
                  <a:ea typeface="メイリオ"/>
                  <a:cs typeface="メイリオ"/>
                </a:rPr>
                <a:t>保存</a:t>
              </a:r>
            </a:p>
          </p:txBody>
        </p:sp>
      </p:grpSp>
      <p:grpSp>
        <p:nvGrpSpPr>
          <p:cNvPr id="2075" name="Group 354"/>
          <p:cNvGrpSpPr>
            <a:grpSpLocks/>
          </p:cNvGrpSpPr>
          <p:nvPr/>
        </p:nvGrpSpPr>
        <p:grpSpPr bwMode="auto">
          <a:xfrm>
            <a:off x="2522538" y="3878263"/>
            <a:ext cx="2160587" cy="855662"/>
            <a:chOff x="1929" y="2443"/>
            <a:chExt cx="1361" cy="539"/>
          </a:xfrm>
        </p:grpSpPr>
        <p:sp>
          <p:nvSpPr>
            <p:cNvPr id="2234" name="Rectangle 344"/>
            <p:cNvSpPr>
              <a:spLocks noChangeArrowheads="1"/>
            </p:cNvSpPr>
            <p:nvPr/>
          </p:nvSpPr>
          <p:spPr bwMode="auto">
            <a:xfrm>
              <a:off x="2270" y="2443"/>
              <a:ext cx="1020" cy="142"/>
            </a:xfrm>
            <a:prstGeom prst="rect">
              <a:avLst/>
            </a:prstGeom>
            <a:solidFill>
              <a:srgbClr val="FFFFFF"/>
            </a:solidFill>
            <a:ln w="6350">
              <a:solidFill>
                <a:srgbClr val="C0C0C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35" name="Rectangle 345"/>
            <p:cNvSpPr>
              <a:spLocks noChangeArrowheads="1"/>
            </p:cNvSpPr>
            <p:nvPr/>
          </p:nvSpPr>
          <p:spPr bwMode="auto">
            <a:xfrm>
              <a:off x="2270" y="2642"/>
              <a:ext cx="1020" cy="142"/>
            </a:xfrm>
            <a:prstGeom prst="rect">
              <a:avLst/>
            </a:prstGeom>
            <a:solidFill>
              <a:srgbClr val="FFFFFF"/>
            </a:solidFill>
            <a:ln w="6350">
              <a:solidFill>
                <a:srgbClr val="C0C0C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2236" name="Group 349"/>
            <p:cNvGrpSpPr>
              <a:grpSpLocks/>
            </p:cNvGrpSpPr>
            <p:nvPr/>
          </p:nvGrpSpPr>
          <p:grpSpPr bwMode="auto">
            <a:xfrm>
              <a:off x="2270" y="2840"/>
              <a:ext cx="397" cy="142"/>
              <a:chOff x="1646" y="2869"/>
              <a:chExt cx="397" cy="142"/>
            </a:xfrm>
          </p:grpSpPr>
          <p:sp>
            <p:nvSpPr>
              <p:cNvPr id="2239" name="AutoShape 347"/>
              <p:cNvSpPr>
                <a:spLocks noChangeArrowheads="1"/>
              </p:cNvSpPr>
              <p:nvPr/>
            </p:nvSpPr>
            <p:spPr bwMode="auto">
              <a:xfrm>
                <a:off x="1646" y="2869"/>
                <a:ext cx="397" cy="142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FFFFFF"/>
                  </a:gs>
                  <a:gs pos="100000">
                    <a:srgbClr val="B2B2B2"/>
                  </a:gs>
                </a:gsLst>
                <a:lin ang="5400000" scaled="1"/>
              </a:gradFill>
              <a:ln w="6350">
                <a:solidFill>
                  <a:srgbClr val="C0C0C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40" name="WordArt 348"/>
              <p:cNvSpPr>
                <a:spLocks noChangeArrowheads="1" noChangeShapeType="1" noTextEdit="1"/>
              </p:cNvSpPr>
              <p:nvPr/>
            </p:nvSpPr>
            <p:spPr bwMode="auto">
              <a:xfrm>
                <a:off x="1696" y="2897"/>
                <a:ext cx="297" cy="85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kern="10">
                    <a:solidFill>
                      <a:srgbClr val="000000"/>
                    </a:solidFill>
                    <a:latin typeface="メイリオ"/>
                    <a:ea typeface="メイリオ"/>
                    <a:cs typeface="メイリオ"/>
                  </a:rPr>
                  <a:t>ログイン</a:t>
                </a:r>
              </a:p>
            </p:txBody>
          </p:sp>
        </p:grpSp>
        <p:sp>
          <p:nvSpPr>
            <p:cNvPr id="2237" name="WordArt 352"/>
            <p:cNvSpPr>
              <a:spLocks noChangeArrowheads="1" noChangeShapeType="1" noTextEdit="1"/>
            </p:cNvSpPr>
            <p:nvPr/>
          </p:nvSpPr>
          <p:spPr bwMode="auto">
            <a:xfrm>
              <a:off x="1929" y="2472"/>
              <a:ext cx="297" cy="85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/>
                  <a:ea typeface="メイリオ"/>
                  <a:cs typeface="メイリオ"/>
                </a:rPr>
                <a:t>ユーザＩＤ</a:t>
              </a:r>
            </a:p>
          </p:txBody>
        </p:sp>
        <p:sp>
          <p:nvSpPr>
            <p:cNvPr id="2238" name="WordArt 353"/>
            <p:cNvSpPr>
              <a:spLocks noChangeArrowheads="1" noChangeShapeType="1" noTextEdit="1"/>
            </p:cNvSpPr>
            <p:nvPr/>
          </p:nvSpPr>
          <p:spPr bwMode="auto">
            <a:xfrm>
              <a:off x="1929" y="2670"/>
              <a:ext cx="297" cy="85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/>
                  <a:ea typeface="メイリオ"/>
                  <a:cs typeface="メイリオ"/>
                </a:rPr>
                <a:t>パスワード</a:t>
              </a:r>
            </a:p>
          </p:txBody>
        </p:sp>
      </p:grpSp>
      <p:grpSp>
        <p:nvGrpSpPr>
          <p:cNvPr id="2076" name="Group 103"/>
          <p:cNvGrpSpPr>
            <a:grpSpLocks/>
          </p:cNvGrpSpPr>
          <p:nvPr/>
        </p:nvGrpSpPr>
        <p:grpSpPr bwMode="auto">
          <a:xfrm>
            <a:off x="6867525" y="919163"/>
            <a:ext cx="446088" cy="447675"/>
            <a:chOff x="3574" y="3010"/>
            <a:chExt cx="170" cy="171"/>
          </a:xfrm>
        </p:grpSpPr>
        <p:sp>
          <p:nvSpPr>
            <p:cNvPr id="2231" name="AutoShape 104"/>
            <p:cNvSpPr>
              <a:spLocks noChangeArrowheads="1"/>
            </p:cNvSpPr>
            <p:nvPr/>
          </p:nvSpPr>
          <p:spPr bwMode="auto">
            <a:xfrm>
              <a:off x="3574" y="3010"/>
              <a:ext cx="170" cy="171"/>
            </a:xfrm>
            <a:prstGeom prst="roundRect">
              <a:avLst>
                <a:gd name="adj" fmla="val 11764"/>
              </a:avLst>
            </a:prstGeom>
            <a:solidFill>
              <a:schemeClr val="bg1"/>
            </a:solidFill>
            <a:ln w="12700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32" name="AutoShape 105"/>
            <p:cNvSpPr>
              <a:spLocks noChangeArrowheads="1"/>
            </p:cNvSpPr>
            <p:nvPr/>
          </p:nvSpPr>
          <p:spPr bwMode="auto">
            <a:xfrm>
              <a:off x="3588" y="3024"/>
              <a:ext cx="142" cy="143"/>
            </a:xfrm>
            <a:prstGeom prst="roundRect">
              <a:avLst>
                <a:gd name="adj" fmla="val 14083"/>
              </a:avLst>
            </a:prstGeom>
            <a:gradFill rotWithShape="1">
              <a:gsLst>
                <a:gs pos="0">
                  <a:srgbClr val="D5EAFF"/>
                </a:gs>
                <a:gs pos="100000">
                  <a:srgbClr val="99CCFF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99CC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33" name="Freeform 106"/>
            <p:cNvSpPr>
              <a:spLocks/>
            </p:cNvSpPr>
            <p:nvPr/>
          </p:nvSpPr>
          <p:spPr bwMode="auto">
            <a:xfrm rot="2700000">
              <a:off x="3617" y="3039"/>
              <a:ext cx="85" cy="86"/>
            </a:xfrm>
            <a:custGeom>
              <a:avLst/>
              <a:gdLst>
                <a:gd name="T0" fmla="*/ 57 w 85"/>
                <a:gd name="T1" fmla="*/ 57 h 86"/>
                <a:gd name="T2" fmla="*/ 0 w 85"/>
                <a:gd name="T3" fmla="*/ 57 h 86"/>
                <a:gd name="T4" fmla="*/ 0 w 85"/>
                <a:gd name="T5" fmla="*/ 86 h 86"/>
                <a:gd name="T6" fmla="*/ 85 w 85"/>
                <a:gd name="T7" fmla="*/ 86 h 86"/>
                <a:gd name="T8" fmla="*/ 85 w 85"/>
                <a:gd name="T9" fmla="*/ 0 h 86"/>
                <a:gd name="T10" fmla="*/ 57 w 85"/>
                <a:gd name="T11" fmla="*/ 0 h 86"/>
                <a:gd name="T12" fmla="*/ 57 w 85"/>
                <a:gd name="T13" fmla="*/ 57 h 8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85" h="86">
                  <a:moveTo>
                    <a:pt x="57" y="57"/>
                  </a:moveTo>
                  <a:lnTo>
                    <a:pt x="0" y="57"/>
                  </a:lnTo>
                  <a:lnTo>
                    <a:pt x="0" y="86"/>
                  </a:lnTo>
                  <a:lnTo>
                    <a:pt x="85" y="86"/>
                  </a:lnTo>
                  <a:lnTo>
                    <a:pt x="85" y="0"/>
                  </a:lnTo>
                  <a:lnTo>
                    <a:pt x="57" y="0"/>
                  </a:lnTo>
                  <a:lnTo>
                    <a:pt x="57" y="57"/>
                  </a:lnTo>
                  <a:close/>
                </a:path>
              </a:pathLst>
            </a:custGeom>
            <a:solidFill>
              <a:srgbClr val="6666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 cap="flat" cmpd="sng">
                  <a:solidFill>
                    <a:srgbClr val="3366FF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077" name="Group 107"/>
          <p:cNvGrpSpPr>
            <a:grpSpLocks/>
          </p:cNvGrpSpPr>
          <p:nvPr/>
        </p:nvGrpSpPr>
        <p:grpSpPr bwMode="auto">
          <a:xfrm>
            <a:off x="6867525" y="323850"/>
            <a:ext cx="446088" cy="447675"/>
            <a:chOff x="3574" y="3208"/>
            <a:chExt cx="170" cy="171"/>
          </a:xfrm>
        </p:grpSpPr>
        <p:sp>
          <p:nvSpPr>
            <p:cNvPr id="2228" name="AutoShape 108"/>
            <p:cNvSpPr>
              <a:spLocks noChangeArrowheads="1"/>
            </p:cNvSpPr>
            <p:nvPr/>
          </p:nvSpPr>
          <p:spPr bwMode="auto">
            <a:xfrm>
              <a:off x="3574" y="3208"/>
              <a:ext cx="170" cy="171"/>
            </a:xfrm>
            <a:prstGeom prst="roundRect">
              <a:avLst>
                <a:gd name="adj" fmla="val 11764"/>
              </a:avLst>
            </a:prstGeom>
            <a:solidFill>
              <a:schemeClr val="bg1"/>
            </a:solidFill>
            <a:ln w="12700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29" name="AutoShape 109"/>
            <p:cNvSpPr>
              <a:spLocks noChangeArrowheads="1"/>
            </p:cNvSpPr>
            <p:nvPr/>
          </p:nvSpPr>
          <p:spPr bwMode="auto">
            <a:xfrm>
              <a:off x="3588" y="3222"/>
              <a:ext cx="142" cy="143"/>
            </a:xfrm>
            <a:prstGeom prst="roundRect">
              <a:avLst>
                <a:gd name="adj" fmla="val 14083"/>
              </a:avLst>
            </a:prstGeom>
            <a:gradFill rotWithShape="1">
              <a:gsLst>
                <a:gs pos="0">
                  <a:srgbClr val="D5EAFF"/>
                </a:gs>
                <a:gs pos="100000">
                  <a:srgbClr val="99CCFF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99CC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30" name="Freeform 110"/>
            <p:cNvSpPr>
              <a:spLocks/>
            </p:cNvSpPr>
            <p:nvPr/>
          </p:nvSpPr>
          <p:spPr bwMode="auto">
            <a:xfrm rot="18900000" flipV="1">
              <a:off x="3617" y="3266"/>
              <a:ext cx="85" cy="86"/>
            </a:xfrm>
            <a:custGeom>
              <a:avLst/>
              <a:gdLst>
                <a:gd name="T0" fmla="*/ 57 w 85"/>
                <a:gd name="T1" fmla="*/ 57 h 86"/>
                <a:gd name="T2" fmla="*/ 0 w 85"/>
                <a:gd name="T3" fmla="*/ 57 h 86"/>
                <a:gd name="T4" fmla="*/ 0 w 85"/>
                <a:gd name="T5" fmla="*/ 86 h 86"/>
                <a:gd name="T6" fmla="*/ 85 w 85"/>
                <a:gd name="T7" fmla="*/ 86 h 86"/>
                <a:gd name="T8" fmla="*/ 85 w 85"/>
                <a:gd name="T9" fmla="*/ 0 h 86"/>
                <a:gd name="T10" fmla="*/ 57 w 85"/>
                <a:gd name="T11" fmla="*/ 0 h 86"/>
                <a:gd name="T12" fmla="*/ 57 w 85"/>
                <a:gd name="T13" fmla="*/ 57 h 8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85" h="86">
                  <a:moveTo>
                    <a:pt x="57" y="57"/>
                  </a:moveTo>
                  <a:lnTo>
                    <a:pt x="0" y="57"/>
                  </a:lnTo>
                  <a:lnTo>
                    <a:pt x="0" y="86"/>
                  </a:lnTo>
                  <a:lnTo>
                    <a:pt x="85" y="86"/>
                  </a:lnTo>
                  <a:lnTo>
                    <a:pt x="85" y="0"/>
                  </a:lnTo>
                  <a:lnTo>
                    <a:pt x="57" y="0"/>
                  </a:lnTo>
                  <a:lnTo>
                    <a:pt x="57" y="57"/>
                  </a:lnTo>
                  <a:close/>
                </a:path>
              </a:pathLst>
            </a:custGeom>
            <a:solidFill>
              <a:srgbClr val="6666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 cap="flat" cmpd="sng">
                  <a:solidFill>
                    <a:srgbClr val="3366FF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078" name="Group 111"/>
          <p:cNvGrpSpPr>
            <a:grpSpLocks/>
          </p:cNvGrpSpPr>
          <p:nvPr/>
        </p:nvGrpSpPr>
        <p:grpSpPr bwMode="auto">
          <a:xfrm>
            <a:off x="7386638" y="919163"/>
            <a:ext cx="444500" cy="447675"/>
            <a:chOff x="3800" y="3010"/>
            <a:chExt cx="170" cy="171"/>
          </a:xfrm>
        </p:grpSpPr>
        <p:sp>
          <p:nvSpPr>
            <p:cNvPr id="2225" name="AutoShape 112"/>
            <p:cNvSpPr>
              <a:spLocks noChangeArrowheads="1"/>
            </p:cNvSpPr>
            <p:nvPr/>
          </p:nvSpPr>
          <p:spPr bwMode="auto">
            <a:xfrm>
              <a:off x="3800" y="3010"/>
              <a:ext cx="170" cy="171"/>
            </a:xfrm>
            <a:prstGeom prst="roundRect">
              <a:avLst>
                <a:gd name="adj" fmla="val 11764"/>
              </a:avLst>
            </a:prstGeom>
            <a:solidFill>
              <a:schemeClr val="bg1"/>
            </a:solidFill>
            <a:ln w="12700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26" name="AutoShape 113"/>
            <p:cNvSpPr>
              <a:spLocks noChangeArrowheads="1"/>
            </p:cNvSpPr>
            <p:nvPr/>
          </p:nvSpPr>
          <p:spPr bwMode="auto">
            <a:xfrm>
              <a:off x="3814" y="3024"/>
              <a:ext cx="142" cy="143"/>
            </a:xfrm>
            <a:prstGeom prst="roundRect">
              <a:avLst>
                <a:gd name="adj" fmla="val 14083"/>
              </a:avLst>
            </a:prstGeom>
            <a:gradFill rotWithShape="1">
              <a:gsLst>
                <a:gs pos="0">
                  <a:srgbClr val="D5EAFF"/>
                </a:gs>
                <a:gs pos="100000">
                  <a:srgbClr val="99CCFF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99CC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27" name="Freeform 114"/>
            <p:cNvSpPr>
              <a:spLocks/>
            </p:cNvSpPr>
            <p:nvPr/>
          </p:nvSpPr>
          <p:spPr bwMode="auto">
            <a:xfrm rot="-2700000">
              <a:off x="3829" y="3053"/>
              <a:ext cx="85" cy="86"/>
            </a:xfrm>
            <a:custGeom>
              <a:avLst/>
              <a:gdLst>
                <a:gd name="T0" fmla="*/ 57 w 85"/>
                <a:gd name="T1" fmla="*/ 57 h 86"/>
                <a:gd name="T2" fmla="*/ 0 w 85"/>
                <a:gd name="T3" fmla="*/ 57 h 86"/>
                <a:gd name="T4" fmla="*/ 0 w 85"/>
                <a:gd name="T5" fmla="*/ 86 h 86"/>
                <a:gd name="T6" fmla="*/ 85 w 85"/>
                <a:gd name="T7" fmla="*/ 86 h 86"/>
                <a:gd name="T8" fmla="*/ 85 w 85"/>
                <a:gd name="T9" fmla="*/ 0 h 86"/>
                <a:gd name="T10" fmla="*/ 57 w 85"/>
                <a:gd name="T11" fmla="*/ 0 h 86"/>
                <a:gd name="T12" fmla="*/ 57 w 85"/>
                <a:gd name="T13" fmla="*/ 57 h 8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85" h="86">
                  <a:moveTo>
                    <a:pt x="57" y="57"/>
                  </a:moveTo>
                  <a:lnTo>
                    <a:pt x="0" y="57"/>
                  </a:lnTo>
                  <a:lnTo>
                    <a:pt x="0" y="86"/>
                  </a:lnTo>
                  <a:lnTo>
                    <a:pt x="85" y="86"/>
                  </a:lnTo>
                  <a:lnTo>
                    <a:pt x="85" y="0"/>
                  </a:lnTo>
                  <a:lnTo>
                    <a:pt x="57" y="0"/>
                  </a:lnTo>
                  <a:lnTo>
                    <a:pt x="57" y="57"/>
                  </a:lnTo>
                  <a:close/>
                </a:path>
              </a:pathLst>
            </a:custGeom>
            <a:solidFill>
              <a:srgbClr val="6666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 cap="flat" cmpd="sng">
                  <a:solidFill>
                    <a:srgbClr val="3366FF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079" name="Group 115"/>
          <p:cNvGrpSpPr>
            <a:grpSpLocks/>
          </p:cNvGrpSpPr>
          <p:nvPr/>
        </p:nvGrpSpPr>
        <p:grpSpPr bwMode="auto">
          <a:xfrm>
            <a:off x="7386638" y="323850"/>
            <a:ext cx="444500" cy="447675"/>
            <a:chOff x="3800" y="3208"/>
            <a:chExt cx="170" cy="171"/>
          </a:xfrm>
        </p:grpSpPr>
        <p:sp>
          <p:nvSpPr>
            <p:cNvPr id="2222" name="AutoShape 116"/>
            <p:cNvSpPr>
              <a:spLocks noChangeArrowheads="1"/>
            </p:cNvSpPr>
            <p:nvPr/>
          </p:nvSpPr>
          <p:spPr bwMode="auto">
            <a:xfrm>
              <a:off x="3800" y="3208"/>
              <a:ext cx="170" cy="171"/>
            </a:xfrm>
            <a:prstGeom prst="roundRect">
              <a:avLst>
                <a:gd name="adj" fmla="val 11764"/>
              </a:avLst>
            </a:prstGeom>
            <a:solidFill>
              <a:schemeClr val="bg1"/>
            </a:solidFill>
            <a:ln w="12700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23" name="AutoShape 117"/>
            <p:cNvSpPr>
              <a:spLocks noChangeArrowheads="1"/>
            </p:cNvSpPr>
            <p:nvPr/>
          </p:nvSpPr>
          <p:spPr bwMode="auto">
            <a:xfrm>
              <a:off x="3814" y="3222"/>
              <a:ext cx="142" cy="143"/>
            </a:xfrm>
            <a:prstGeom prst="roundRect">
              <a:avLst>
                <a:gd name="adj" fmla="val 14083"/>
              </a:avLst>
            </a:prstGeom>
            <a:gradFill rotWithShape="1">
              <a:gsLst>
                <a:gs pos="0">
                  <a:srgbClr val="D5EAFF"/>
                </a:gs>
                <a:gs pos="100000">
                  <a:srgbClr val="99CCFF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99CC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24" name="Freeform 118"/>
            <p:cNvSpPr>
              <a:spLocks/>
            </p:cNvSpPr>
            <p:nvPr/>
          </p:nvSpPr>
          <p:spPr bwMode="auto">
            <a:xfrm rot="13500000" flipV="1">
              <a:off x="3857" y="3253"/>
              <a:ext cx="85" cy="86"/>
            </a:xfrm>
            <a:custGeom>
              <a:avLst/>
              <a:gdLst>
                <a:gd name="T0" fmla="*/ 57 w 85"/>
                <a:gd name="T1" fmla="*/ 57 h 86"/>
                <a:gd name="T2" fmla="*/ 0 w 85"/>
                <a:gd name="T3" fmla="*/ 57 h 86"/>
                <a:gd name="T4" fmla="*/ 0 w 85"/>
                <a:gd name="T5" fmla="*/ 86 h 86"/>
                <a:gd name="T6" fmla="*/ 85 w 85"/>
                <a:gd name="T7" fmla="*/ 86 h 86"/>
                <a:gd name="T8" fmla="*/ 85 w 85"/>
                <a:gd name="T9" fmla="*/ 0 h 86"/>
                <a:gd name="T10" fmla="*/ 57 w 85"/>
                <a:gd name="T11" fmla="*/ 0 h 86"/>
                <a:gd name="T12" fmla="*/ 57 w 85"/>
                <a:gd name="T13" fmla="*/ 57 h 8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85" h="86">
                  <a:moveTo>
                    <a:pt x="57" y="57"/>
                  </a:moveTo>
                  <a:lnTo>
                    <a:pt x="0" y="57"/>
                  </a:lnTo>
                  <a:lnTo>
                    <a:pt x="0" y="86"/>
                  </a:lnTo>
                  <a:lnTo>
                    <a:pt x="85" y="86"/>
                  </a:lnTo>
                  <a:lnTo>
                    <a:pt x="85" y="0"/>
                  </a:lnTo>
                  <a:lnTo>
                    <a:pt x="57" y="0"/>
                  </a:lnTo>
                  <a:lnTo>
                    <a:pt x="57" y="57"/>
                  </a:lnTo>
                  <a:close/>
                </a:path>
              </a:pathLst>
            </a:custGeom>
            <a:solidFill>
              <a:srgbClr val="6666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 cap="flat" cmpd="sng">
                  <a:solidFill>
                    <a:srgbClr val="3366FF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080" name="Group 263"/>
          <p:cNvGrpSpPr>
            <a:grpSpLocks/>
          </p:cNvGrpSpPr>
          <p:nvPr/>
        </p:nvGrpSpPr>
        <p:grpSpPr bwMode="auto">
          <a:xfrm>
            <a:off x="6870700" y="1847850"/>
            <a:ext cx="254000" cy="257175"/>
            <a:chOff x="3574" y="3010"/>
            <a:chExt cx="170" cy="171"/>
          </a:xfrm>
        </p:grpSpPr>
        <p:sp>
          <p:nvSpPr>
            <p:cNvPr id="2219" name="AutoShape 264"/>
            <p:cNvSpPr>
              <a:spLocks noChangeArrowheads="1"/>
            </p:cNvSpPr>
            <p:nvPr/>
          </p:nvSpPr>
          <p:spPr bwMode="auto">
            <a:xfrm>
              <a:off x="3574" y="3010"/>
              <a:ext cx="170" cy="171"/>
            </a:xfrm>
            <a:prstGeom prst="roundRect">
              <a:avLst>
                <a:gd name="adj" fmla="val 11764"/>
              </a:avLst>
            </a:prstGeom>
            <a:solidFill>
              <a:schemeClr val="bg1"/>
            </a:solidFill>
            <a:ln w="12700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20" name="AutoShape 265"/>
            <p:cNvSpPr>
              <a:spLocks noChangeArrowheads="1"/>
            </p:cNvSpPr>
            <p:nvPr/>
          </p:nvSpPr>
          <p:spPr bwMode="auto">
            <a:xfrm>
              <a:off x="3588" y="3024"/>
              <a:ext cx="142" cy="143"/>
            </a:xfrm>
            <a:prstGeom prst="roundRect">
              <a:avLst>
                <a:gd name="adj" fmla="val 14083"/>
              </a:avLst>
            </a:prstGeom>
            <a:gradFill rotWithShape="1">
              <a:gsLst>
                <a:gs pos="0">
                  <a:srgbClr val="D5EAFF"/>
                </a:gs>
                <a:gs pos="100000">
                  <a:srgbClr val="99CCFF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99CC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21" name="Freeform 266"/>
            <p:cNvSpPr>
              <a:spLocks/>
            </p:cNvSpPr>
            <p:nvPr/>
          </p:nvSpPr>
          <p:spPr bwMode="auto">
            <a:xfrm rot="2700000">
              <a:off x="3617" y="3039"/>
              <a:ext cx="85" cy="86"/>
            </a:xfrm>
            <a:custGeom>
              <a:avLst/>
              <a:gdLst>
                <a:gd name="T0" fmla="*/ 57 w 85"/>
                <a:gd name="T1" fmla="*/ 57 h 86"/>
                <a:gd name="T2" fmla="*/ 0 w 85"/>
                <a:gd name="T3" fmla="*/ 57 h 86"/>
                <a:gd name="T4" fmla="*/ 0 w 85"/>
                <a:gd name="T5" fmla="*/ 86 h 86"/>
                <a:gd name="T6" fmla="*/ 85 w 85"/>
                <a:gd name="T7" fmla="*/ 86 h 86"/>
                <a:gd name="T8" fmla="*/ 85 w 85"/>
                <a:gd name="T9" fmla="*/ 0 h 86"/>
                <a:gd name="T10" fmla="*/ 57 w 85"/>
                <a:gd name="T11" fmla="*/ 0 h 86"/>
                <a:gd name="T12" fmla="*/ 57 w 85"/>
                <a:gd name="T13" fmla="*/ 57 h 8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85" h="86">
                  <a:moveTo>
                    <a:pt x="57" y="57"/>
                  </a:moveTo>
                  <a:lnTo>
                    <a:pt x="0" y="57"/>
                  </a:lnTo>
                  <a:lnTo>
                    <a:pt x="0" y="86"/>
                  </a:lnTo>
                  <a:lnTo>
                    <a:pt x="85" y="86"/>
                  </a:lnTo>
                  <a:lnTo>
                    <a:pt x="85" y="0"/>
                  </a:lnTo>
                  <a:lnTo>
                    <a:pt x="57" y="0"/>
                  </a:lnTo>
                  <a:lnTo>
                    <a:pt x="57" y="57"/>
                  </a:lnTo>
                  <a:close/>
                </a:path>
              </a:pathLst>
            </a:custGeom>
            <a:solidFill>
              <a:srgbClr val="6666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 cap="flat" cmpd="sng">
                  <a:solidFill>
                    <a:srgbClr val="3366FF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081" name="Group 267"/>
          <p:cNvGrpSpPr>
            <a:grpSpLocks/>
          </p:cNvGrpSpPr>
          <p:nvPr/>
        </p:nvGrpSpPr>
        <p:grpSpPr bwMode="auto">
          <a:xfrm>
            <a:off x="6870700" y="1511300"/>
            <a:ext cx="254000" cy="255588"/>
            <a:chOff x="3574" y="3208"/>
            <a:chExt cx="170" cy="171"/>
          </a:xfrm>
        </p:grpSpPr>
        <p:sp>
          <p:nvSpPr>
            <p:cNvPr id="2216" name="AutoShape 268"/>
            <p:cNvSpPr>
              <a:spLocks noChangeArrowheads="1"/>
            </p:cNvSpPr>
            <p:nvPr/>
          </p:nvSpPr>
          <p:spPr bwMode="auto">
            <a:xfrm>
              <a:off x="3574" y="3208"/>
              <a:ext cx="170" cy="171"/>
            </a:xfrm>
            <a:prstGeom prst="roundRect">
              <a:avLst>
                <a:gd name="adj" fmla="val 11764"/>
              </a:avLst>
            </a:prstGeom>
            <a:solidFill>
              <a:schemeClr val="bg1"/>
            </a:solidFill>
            <a:ln w="12700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17" name="AutoShape 269"/>
            <p:cNvSpPr>
              <a:spLocks noChangeArrowheads="1"/>
            </p:cNvSpPr>
            <p:nvPr/>
          </p:nvSpPr>
          <p:spPr bwMode="auto">
            <a:xfrm>
              <a:off x="3588" y="3222"/>
              <a:ext cx="142" cy="143"/>
            </a:xfrm>
            <a:prstGeom prst="roundRect">
              <a:avLst>
                <a:gd name="adj" fmla="val 14083"/>
              </a:avLst>
            </a:prstGeom>
            <a:gradFill rotWithShape="1">
              <a:gsLst>
                <a:gs pos="0">
                  <a:srgbClr val="D5EAFF"/>
                </a:gs>
                <a:gs pos="100000">
                  <a:srgbClr val="99CCFF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99CC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18" name="Freeform 270"/>
            <p:cNvSpPr>
              <a:spLocks/>
            </p:cNvSpPr>
            <p:nvPr/>
          </p:nvSpPr>
          <p:spPr bwMode="auto">
            <a:xfrm rot="18900000" flipV="1">
              <a:off x="3617" y="3266"/>
              <a:ext cx="85" cy="86"/>
            </a:xfrm>
            <a:custGeom>
              <a:avLst/>
              <a:gdLst>
                <a:gd name="T0" fmla="*/ 57 w 85"/>
                <a:gd name="T1" fmla="*/ 57 h 86"/>
                <a:gd name="T2" fmla="*/ 0 w 85"/>
                <a:gd name="T3" fmla="*/ 57 h 86"/>
                <a:gd name="T4" fmla="*/ 0 w 85"/>
                <a:gd name="T5" fmla="*/ 86 h 86"/>
                <a:gd name="T6" fmla="*/ 85 w 85"/>
                <a:gd name="T7" fmla="*/ 86 h 86"/>
                <a:gd name="T8" fmla="*/ 85 w 85"/>
                <a:gd name="T9" fmla="*/ 0 h 86"/>
                <a:gd name="T10" fmla="*/ 57 w 85"/>
                <a:gd name="T11" fmla="*/ 0 h 86"/>
                <a:gd name="T12" fmla="*/ 57 w 85"/>
                <a:gd name="T13" fmla="*/ 57 h 8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85" h="86">
                  <a:moveTo>
                    <a:pt x="57" y="57"/>
                  </a:moveTo>
                  <a:lnTo>
                    <a:pt x="0" y="57"/>
                  </a:lnTo>
                  <a:lnTo>
                    <a:pt x="0" y="86"/>
                  </a:lnTo>
                  <a:lnTo>
                    <a:pt x="85" y="86"/>
                  </a:lnTo>
                  <a:lnTo>
                    <a:pt x="85" y="0"/>
                  </a:lnTo>
                  <a:lnTo>
                    <a:pt x="57" y="0"/>
                  </a:lnTo>
                  <a:lnTo>
                    <a:pt x="57" y="57"/>
                  </a:lnTo>
                  <a:close/>
                </a:path>
              </a:pathLst>
            </a:custGeom>
            <a:solidFill>
              <a:srgbClr val="6666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 cap="flat" cmpd="sng">
                  <a:solidFill>
                    <a:srgbClr val="3366FF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082" name="Group 271"/>
          <p:cNvGrpSpPr>
            <a:grpSpLocks/>
          </p:cNvGrpSpPr>
          <p:nvPr/>
        </p:nvGrpSpPr>
        <p:grpSpPr bwMode="auto">
          <a:xfrm>
            <a:off x="7165975" y="1847850"/>
            <a:ext cx="254000" cy="257175"/>
            <a:chOff x="3800" y="3010"/>
            <a:chExt cx="170" cy="171"/>
          </a:xfrm>
        </p:grpSpPr>
        <p:sp>
          <p:nvSpPr>
            <p:cNvPr id="2213" name="AutoShape 272"/>
            <p:cNvSpPr>
              <a:spLocks noChangeArrowheads="1"/>
            </p:cNvSpPr>
            <p:nvPr/>
          </p:nvSpPr>
          <p:spPr bwMode="auto">
            <a:xfrm>
              <a:off x="3800" y="3010"/>
              <a:ext cx="170" cy="171"/>
            </a:xfrm>
            <a:prstGeom prst="roundRect">
              <a:avLst>
                <a:gd name="adj" fmla="val 11764"/>
              </a:avLst>
            </a:prstGeom>
            <a:solidFill>
              <a:schemeClr val="bg1"/>
            </a:solidFill>
            <a:ln w="12700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14" name="AutoShape 273"/>
            <p:cNvSpPr>
              <a:spLocks noChangeArrowheads="1"/>
            </p:cNvSpPr>
            <p:nvPr/>
          </p:nvSpPr>
          <p:spPr bwMode="auto">
            <a:xfrm>
              <a:off x="3814" y="3024"/>
              <a:ext cx="142" cy="143"/>
            </a:xfrm>
            <a:prstGeom prst="roundRect">
              <a:avLst>
                <a:gd name="adj" fmla="val 14083"/>
              </a:avLst>
            </a:prstGeom>
            <a:gradFill rotWithShape="1">
              <a:gsLst>
                <a:gs pos="0">
                  <a:srgbClr val="D5EAFF"/>
                </a:gs>
                <a:gs pos="100000">
                  <a:srgbClr val="99CCFF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99CC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15" name="Freeform 274"/>
            <p:cNvSpPr>
              <a:spLocks/>
            </p:cNvSpPr>
            <p:nvPr/>
          </p:nvSpPr>
          <p:spPr bwMode="auto">
            <a:xfrm rot="-2700000">
              <a:off x="3829" y="3053"/>
              <a:ext cx="85" cy="86"/>
            </a:xfrm>
            <a:custGeom>
              <a:avLst/>
              <a:gdLst>
                <a:gd name="T0" fmla="*/ 57 w 85"/>
                <a:gd name="T1" fmla="*/ 57 h 86"/>
                <a:gd name="T2" fmla="*/ 0 w 85"/>
                <a:gd name="T3" fmla="*/ 57 h 86"/>
                <a:gd name="T4" fmla="*/ 0 w 85"/>
                <a:gd name="T5" fmla="*/ 86 h 86"/>
                <a:gd name="T6" fmla="*/ 85 w 85"/>
                <a:gd name="T7" fmla="*/ 86 h 86"/>
                <a:gd name="T8" fmla="*/ 85 w 85"/>
                <a:gd name="T9" fmla="*/ 0 h 86"/>
                <a:gd name="T10" fmla="*/ 57 w 85"/>
                <a:gd name="T11" fmla="*/ 0 h 86"/>
                <a:gd name="T12" fmla="*/ 57 w 85"/>
                <a:gd name="T13" fmla="*/ 57 h 8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85" h="86">
                  <a:moveTo>
                    <a:pt x="57" y="57"/>
                  </a:moveTo>
                  <a:lnTo>
                    <a:pt x="0" y="57"/>
                  </a:lnTo>
                  <a:lnTo>
                    <a:pt x="0" y="86"/>
                  </a:lnTo>
                  <a:lnTo>
                    <a:pt x="85" y="86"/>
                  </a:lnTo>
                  <a:lnTo>
                    <a:pt x="85" y="0"/>
                  </a:lnTo>
                  <a:lnTo>
                    <a:pt x="57" y="0"/>
                  </a:lnTo>
                  <a:lnTo>
                    <a:pt x="57" y="57"/>
                  </a:lnTo>
                  <a:close/>
                </a:path>
              </a:pathLst>
            </a:custGeom>
            <a:solidFill>
              <a:srgbClr val="6666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 cap="flat" cmpd="sng">
                  <a:solidFill>
                    <a:srgbClr val="3366FF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083" name="Group 275"/>
          <p:cNvGrpSpPr>
            <a:grpSpLocks/>
          </p:cNvGrpSpPr>
          <p:nvPr/>
        </p:nvGrpSpPr>
        <p:grpSpPr bwMode="auto">
          <a:xfrm>
            <a:off x="7165975" y="1511300"/>
            <a:ext cx="254000" cy="255588"/>
            <a:chOff x="3800" y="3208"/>
            <a:chExt cx="170" cy="171"/>
          </a:xfrm>
        </p:grpSpPr>
        <p:sp>
          <p:nvSpPr>
            <p:cNvPr id="2210" name="AutoShape 276"/>
            <p:cNvSpPr>
              <a:spLocks noChangeArrowheads="1"/>
            </p:cNvSpPr>
            <p:nvPr/>
          </p:nvSpPr>
          <p:spPr bwMode="auto">
            <a:xfrm>
              <a:off x="3800" y="3208"/>
              <a:ext cx="170" cy="171"/>
            </a:xfrm>
            <a:prstGeom prst="roundRect">
              <a:avLst>
                <a:gd name="adj" fmla="val 11764"/>
              </a:avLst>
            </a:prstGeom>
            <a:solidFill>
              <a:schemeClr val="bg1"/>
            </a:solidFill>
            <a:ln w="12700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11" name="AutoShape 277"/>
            <p:cNvSpPr>
              <a:spLocks noChangeArrowheads="1"/>
            </p:cNvSpPr>
            <p:nvPr/>
          </p:nvSpPr>
          <p:spPr bwMode="auto">
            <a:xfrm>
              <a:off x="3814" y="3222"/>
              <a:ext cx="142" cy="143"/>
            </a:xfrm>
            <a:prstGeom prst="roundRect">
              <a:avLst>
                <a:gd name="adj" fmla="val 14083"/>
              </a:avLst>
            </a:prstGeom>
            <a:gradFill rotWithShape="1">
              <a:gsLst>
                <a:gs pos="0">
                  <a:srgbClr val="D5EAFF"/>
                </a:gs>
                <a:gs pos="100000">
                  <a:srgbClr val="99CCFF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99CC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12" name="Freeform 278"/>
            <p:cNvSpPr>
              <a:spLocks/>
            </p:cNvSpPr>
            <p:nvPr/>
          </p:nvSpPr>
          <p:spPr bwMode="auto">
            <a:xfrm rot="13500000" flipV="1">
              <a:off x="3857" y="3253"/>
              <a:ext cx="85" cy="86"/>
            </a:xfrm>
            <a:custGeom>
              <a:avLst/>
              <a:gdLst>
                <a:gd name="T0" fmla="*/ 57 w 85"/>
                <a:gd name="T1" fmla="*/ 57 h 86"/>
                <a:gd name="T2" fmla="*/ 0 w 85"/>
                <a:gd name="T3" fmla="*/ 57 h 86"/>
                <a:gd name="T4" fmla="*/ 0 w 85"/>
                <a:gd name="T5" fmla="*/ 86 h 86"/>
                <a:gd name="T6" fmla="*/ 85 w 85"/>
                <a:gd name="T7" fmla="*/ 86 h 86"/>
                <a:gd name="T8" fmla="*/ 85 w 85"/>
                <a:gd name="T9" fmla="*/ 0 h 86"/>
                <a:gd name="T10" fmla="*/ 57 w 85"/>
                <a:gd name="T11" fmla="*/ 0 h 86"/>
                <a:gd name="T12" fmla="*/ 57 w 85"/>
                <a:gd name="T13" fmla="*/ 57 h 8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85" h="86">
                  <a:moveTo>
                    <a:pt x="57" y="57"/>
                  </a:moveTo>
                  <a:lnTo>
                    <a:pt x="0" y="57"/>
                  </a:lnTo>
                  <a:lnTo>
                    <a:pt x="0" y="86"/>
                  </a:lnTo>
                  <a:lnTo>
                    <a:pt x="85" y="86"/>
                  </a:lnTo>
                  <a:lnTo>
                    <a:pt x="85" y="0"/>
                  </a:lnTo>
                  <a:lnTo>
                    <a:pt x="57" y="0"/>
                  </a:lnTo>
                  <a:lnTo>
                    <a:pt x="57" y="57"/>
                  </a:lnTo>
                  <a:close/>
                </a:path>
              </a:pathLst>
            </a:custGeom>
            <a:solidFill>
              <a:srgbClr val="6666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 cap="flat" cmpd="sng">
                  <a:solidFill>
                    <a:srgbClr val="3366FF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084" name="Group 302"/>
          <p:cNvGrpSpPr>
            <a:grpSpLocks/>
          </p:cNvGrpSpPr>
          <p:nvPr/>
        </p:nvGrpSpPr>
        <p:grpSpPr bwMode="auto">
          <a:xfrm>
            <a:off x="6867525" y="2254250"/>
            <a:ext cx="446088" cy="447675"/>
            <a:chOff x="2978" y="941"/>
            <a:chExt cx="170" cy="171"/>
          </a:xfrm>
        </p:grpSpPr>
        <p:sp>
          <p:nvSpPr>
            <p:cNvPr id="2207" name="AutoShape 285"/>
            <p:cNvSpPr>
              <a:spLocks noChangeArrowheads="1"/>
            </p:cNvSpPr>
            <p:nvPr/>
          </p:nvSpPr>
          <p:spPr bwMode="auto">
            <a:xfrm>
              <a:off x="2978" y="941"/>
              <a:ext cx="170" cy="171"/>
            </a:xfrm>
            <a:prstGeom prst="roundRect">
              <a:avLst>
                <a:gd name="adj" fmla="val 11764"/>
              </a:avLst>
            </a:prstGeom>
            <a:solidFill>
              <a:schemeClr val="bg1"/>
            </a:solidFill>
            <a:ln w="12700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08" name="AutoShape 286"/>
            <p:cNvSpPr>
              <a:spLocks noChangeArrowheads="1"/>
            </p:cNvSpPr>
            <p:nvPr/>
          </p:nvSpPr>
          <p:spPr bwMode="auto">
            <a:xfrm>
              <a:off x="2992" y="955"/>
              <a:ext cx="142" cy="143"/>
            </a:xfrm>
            <a:prstGeom prst="roundRect">
              <a:avLst>
                <a:gd name="adj" fmla="val 14083"/>
              </a:avLst>
            </a:prstGeom>
            <a:gradFill rotWithShape="1">
              <a:gsLst>
                <a:gs pos="0">
                  <a:srgbClr val="D5EAFF"/>
                </a:gs>
                <a:gs pos="100000">
                  <a:srgbClr val="99CCFF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99CC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09" name="AutoShape 296"/>
            <p:cNvSpPr>
              <a:spLocks noChangeArrowheads="1"/>
            </p:cNvSpPr>
            <p:nvPr/>
          </p:nvSpPr>
          <p:spPr bwMode="auto">
            <a:xfrm>
              <a:off x="3035" y="1002"/>
              <a:ext cx="56" cy="48"/>
            </a:xfrm>
            <a:prstGeom prst="triangle">
              <a:avLst>
                <a:gd name="adj" fmla="val 50000"/>
              </a:avLst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3366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2085" name="Group 301"/>
          <p:cNvGrpSpPr>
            <a:grpSpLocks/>
          </p:cNvGrpSpPr>
          <p:nvPr/>
        </p:nvGrpSpPr>
        <p:grpSpPr bwMode="auto">
          <a:xfrm>
            <a:off x="6867525" y="2849563"/>
            <a:ext cx="446088" cy="447675"/>
            <a:chOff x="2978" y="1168"/>
            <a:chExt cx="170" cy="171"/>
          </a:xfrm>
        </p:grpSpPr>
        <p:sp>
          <p:nvSpPr>
            <p:cNvPr id="2204" name="AutoShape 281"/>
            <p:cNvSpPr>
              <a:spLocks noChangeArrowheads="1"/>
            </p:cNvSpPr>
            <p:nvPr/>
          </p:nvSpPr>
          <p:spPr bwMode="auto">
            <a:xfrm>
              <a:off x="2978" y="1168"/>
              <a:ext cx="170" cy="171"/>
            </a:xfrm>
            <a:prstGeom prst="roundRect">
              <a:avLst>
                <a:gd name="adj" fmla="val 11764"/>
              </a:avLst>
            </a:prstGeom>
            <a:solidFill>
              <a:schemeClr val="bg1"/>
            </a:solidFill>
            <a:ln w="12700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05" name="AutoShape 282"/>
            <p:cNvSpPr>
              <a:spLocks noChangeArrowheads="1"/>
            </p:cNvSpPr>
            <p:nvPr/>
          </p:nvSpPr>
          <p:spPr bwMode="auto">
            <a:xfrm>
              <a:off x="2992" y="1182"/>
              <a:ext cx="142" cy="143"/>
            </a:xfrm>
            <a:prstGeom prst="roundRect">
              <a:avLst>
                <a:gd name="adj" fmla="val 14083"/>
              </a:avLst>
            </a:prstGeom>
            <a:gradFill rotWithShape="1">
              <a:gsLst>
                <a:gs pos="0">
                  <a:srgbClr val="D5EAFF"/>
                </a:gs>
                <a:gs pos="100000">
                  <a:srgbClr val="99CCFF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99CC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06" name="AutoShape 297"/>
            <p:cNvSpPr>
              <a:spLocks noChangeArrowheads="1"/>
            </p:cNvSpPr>
            <p:nvPr/>
          </p:nvSpPr>
          <p:spPr bwMode="auto">
            <a:xfrm rot="10800000">
              <a:off x="3035" y="1229"/>
              <a:ext cx="56" cy="48"/>
            </a:xfrm>
            <a:prstGeom prst="triangle">
              <a:avLst>
                <a:gd name="adj" fmla="val 50000"/>
              </a:avLst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3366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2086" name="Group 303"/>
          <p:cNvGrpSpPr>
            <a:grpSpLocks/>
          </p:cNvGrpSpPr>
          <p:nvPr/>
        </p:nvGrpSpPr>
        <p:grpSpPr bwMode="auto">
          <a:xfrm>
            <a:off x="7389813" y="2254250"/>
            <a:ext cx="444500" cy="447675"/>
            <a:chOff x="3177" y="941"/>
            <a:chExt cx="170" cy="171"/>
          </a:xfrm>
        </p:grpSpPr>
        <p:sp>
          <p:nvSpPr>
            <p:cNvPr id="2201" name="AutoShape 293"/>
            <p:cNvSpPr>
              <a:spLocks noChangeArrowheads="1"/>
            </p:cNvSpPr>
            <p:nvPr/>
          </p:nvSpPr>
          <p:spPr bwMode="auto">
            <a:xfrm>
              <a:off x="3177" y="941"/>
              <a:ext cx="170" cy="171"/>
            </a:xfrm>
            <a:prstGeom prst="roundRect">
              <a:avLst>
                <a:gd name="adj" fmla="val 11764"/>
              </a:avLst>
            </a:prstGeom>
            <a:solidFill>
              <a:schemeClr val="bg1"/>
            </a:solidFill>
            <a:ln w="12700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02" name="AutoShape 294"/>
            <p:cNvSpPr>
              <a:spLocks noChangeArrowheads="1"/>
            </p:cNvSpPr>
            <p:nvPr/>
          </p:nvSpPr>
          <p:spPr bwMode="auto">
            <a:xfrm>
              <a:off x="3191" y="955"/>
              <a:ext cx="142" cy="143"/>
            </a:xfrm>
            <a:prstGeom prst="roundRect">
              <a:avLst>
                <a:gd name="adj" fmla="val 14083"/>
              </a:avLst>
            </a:prstGeom>
            <a:gradFill rotWithShape="1">
              <a:gsLst>
                <a:gs pos="0">
                  <a:srgbClr val="D5EAFF"/>
                </a:gs>
                <a:gs pos="100000">
                  <a:srgbClr val="99CCFF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99CC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03" name="AutoShape 298"/>
            <p:cNvSpPr>
              <a:spLocks noChangeArrowheads="1"/>
            </p:cNvSpPr>
            <p:nvPr/>
          </p:nvSpPr>
          <p:spPr bwMode="auto">
            <a:xfrm rot="5400000">
              <a:off x="3234" y="1002"/>
              <a:ext cx="56" cy="48"/>
            </a:xfrm>
            <a:prstGeom prst="triangle">
              <a:avLst>
                <a:gd name="adj" fmla="val 50000"/>
              </a:avLst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3366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2087" name="Group 300"/>
          <p:cNvGrpSpPr>
            <a:grpSpLocks/>
          </p:cNvGrpSpPr>
          <p:nvPr/>
        </p:nvGrpSpPr>
        <p:grpSpPr bwMode="auto">
          <a:xfrm>
            <a:off x="7389813" y="2849563"/>
            <a:ext cx="444500" cy="447675"/>
            <a:chOff x="3177" y="1168"/>
            <a:chExt cx="170" cy="171"/>
          </a:xfrm>
        </p:grpSpPr>
        <p:sp>
          <p:nvSpPr>
            <p:cNvPr id="2198" name="AutoShape 289"/>
            <p:cNvSpPr>
              <a:spLocks noChangeArrowheads="1"/>
            </p:cNvSpPr>
            <p:nvPr/>
          </p:nvSpPr>
          <p:spPr bwMode="auto">
            <a:xfrm>
              <a:off x="3177" y="1168"/>
              <a:ext cx="170" cy="171"/>
            </a:xfrm>
            <a:prstGeom prst="roundRect">
              <a:avLst>
                <a:gd name="adj" fmla="val 11764"/>
              </a:avLst>
            </a:prstGeom>
            <a:solidFill>
              <a:schemeClr val="bg1"/>
            </a:solidFill>
            <a:ln w="12700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99" name="AutoShape 290"/>
            <p:cNvSpPr>
              <a:spLocks noChangeArrowheads="1"/>
            </p:cNvSpPr>
            <p:nvPr/>
          </p:nvSpPr>
          <p:spPr bwMode="auto">
            <a:xfrm>
              <a:off x="3191" y="1182"/>
              <a:ext cx="142" cy="143"/>
            </a:xfrm>
            <a:prstGeom prst="roundRect">
              <a:avLst>
                <a:gd name="adj" fmla="val 14083"/>
              </a:avLst>
            </a:prstGeom>
            <a:gradFill rotWithShape="1">
              <a:gsLst>
                <a:gs pos="0">
                  <a:srgbClr val="D5EAFF"/>
                </a:gs>
                <a:gs pos="100000">
                  <a:srgbClr val="99CCFF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99CC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00" name="AutoShape 299"/>
            <p:cNvSpPr>
              <a:spLocks noChangeArrowheads="1"/>
            </p:cNvSpPr>
            <p:nvPr/>
          </p:nvSpPr>
          <p:spPr bwMode="auto">
            <a:xfrm rot="-5400000">
              <a:off x="3234" y="1229"/>
              <a:ext cx="56" cy="48"/>
            </a:xfrm>
            <a:prstGeom prst="triangle">
              <a:avLst>
                <a:gd name="adj" fmla="val 50000"/>
              </a:avLst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3366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2088" name="Group 304"/>
          <p:cNvGrpSpPr>
            <a:grpSpLocks/>
          </p:cNvGrpSpPr>
          <p:nvPr/>
        </p:nvGrpSpPr>
        <p:grpSpPr bwMode="auto">
          <a:xfrm>
            <a:off x="6867525" y="3443288"/>
            <a:ext cx="254000" cy="255587"/>
            <a:chOff x="2978" y="941"/>
            <a:chExt cx="170" cy="171"/>
          </a:xfrm>
        </p:grpSpPr>
        <p:sp>
          <p:nvSpPr>
            <p:cNvPr id="2195" name="AutoShape 305"/>
            <p:cNvSpPr>
              <a:spLocks noChangeArrowheads="1"/>
            </p:cNvSpPr>
            <p:nvPr/>
          </p:nvSpPr>
          <p:spPr bwMode="auto">
            <a:xfrm>
              <a:off x="2978" y="941"/>
              <a:ext cx="170" cy="171"/>
            </a:xfrm>
            <a:prstGeom prst="roundRect">
              <a:avLst>
                <a:gd name="adj" fmla="val 11764"/>
              </a:avLst>
            </a:prstGeom>
            <a:solidFill>
              <a:schemeClr val="bg1"/>
            </a:solidFill>
            <a:ln w="12700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96" name="AutoShape 306"/>
            <p:cNvSpPr>
              <a:spLocks noChangeArrowheads="1"/>
            </p:cNvSpPr>
            <p:nvPr/>
          </p:nvSpPr>
          <p:spPr bwMode="auto">
            <a:xfrm>
              <a:off x="2992" y="955"/>
              <a:ext cx="142" cy="143"/>
            </a:xfrm>
            <a:prstGeom prst="roundRect">
              <a:avLst>
                <a:gd name="adj" fmla="val 14083"/>
              </a:avLst>
            </a:prstGeom>
            <a:gradFill rotWithShape="1">
              <a:gsLst>
                <a:gs pos="0">
                  <a:srgbClr val="D5EAFF"/>
                </a:gs>
                <a:gs pos="100000">
                  <a:srgbClr val="99CCFF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99CC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97" name="AutoShape 307"/>
            <p:cNvSpPr>
              <a:spLocks noChangeArrowheads="1"/>
            </p:cNvSpPr>
            <p:nvPr/>
          </p:nvSpPr>
          <p:spPr bwMode="auto">
            <a:xfrm>
              <a:off x="3035" y="1002"/>
              <a:ext cx="56" cy="48"/>
            </a:xfrm>
            <a:prstGeom prst="triangle">
              <a:avLst>
                <a:gd name="adj" fmla="val 50000"/>
              </a:avLst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3366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2089" name="Group 308"/>
          <p:cNvGrpSpPr>
            <a:grpSpLocks/>
          </p:cNvGrpSpPr>
          <p:nvPr/>
        </p:nvGrpSpPr>
        <p:grpSpPr bwMode="auto">
          <a:xfrm>
            <a:off x="6867525" y="3781425"/>
            <a:ext cx="254000" cy="254000"/>
            <a:chOff x="2978" y="1168"/>
            <a:chExt cx="170" cy="171"/>
          </a:xfrm>
        </p:grpSpPr>
        <p:sp>
          <p:nvSpPr>
            <p:cNvPr id="2192" name="AutoShape 309"/>
            <p:cNvSpPr>
              <a:spLocks noChangeArrowheads="1"/>
            </p:cNvSpPr>
            <p:nvPr/>
          </p:nvSpPr>
          <p:spPr bwMode="auto">
            <a:xfrm>
              <a:off x="2978" y="1168"/>
              <a:ext cx="170" cy="171"/>
            </a:xfrm>
            <a:prstGeom prst="roundRect">
              <a:avLst>
                <a:gd name="adj" fmla="val 11764"/>
              </a:avLst>
            </a:prstGeom>
            <a:solidFill>
              <a:schemeClr val="bg1"/>
            </a:solidFill>
            <a:ln w="12700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93" name="AutoShape 310"/>
            <p:cNvSpPr>
              <a:spLocks noChangeArrowheads="1"/>
            </p:cNvSpPr>
            <p:nvPr/>
          </p:nvSpPr>
          <p:spPr bwMode="auto">
            <a:xfrm>
              <a:off x="2992" y="1182"/>
              <a:ext cx="142" cy="143"/>
            </a:xfrm>
            <a:prstGeom prst="roundRect">
              <a:avLst>
                <a:gd name="adj" fmla="val 14083"/>
              </a:avLst>
            </a:prstGeom>
            <a:gradFill rotWithShape="1">
              <a:gsLst>
                <a:gs pos="0">
                  <a:srgbClr val="D5EAFF"/>
                </a:gs>
                <a:gs pos="100000">
                  <a:srgbClr val="99CCFF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99CC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94" name="AutoShape 311"/>
            <p:cNvSpPr>
              <a:spLocks noChangeArrowheads="1"/>
            </p:cNvSpPr>
            <p:nvPr/>
          </p:nvSpPr>
          <p:spPr bwMode="auto">
            <a:xfrm rot="10800000">
              <a:off x="3035" y="1229"/>
              <a:ext cx="56" cy="48"/>
            </a:xfrm>
            <a:prstGeom prst="triangle">
              <a:avLst>
                <a:gd name="adj" fmla="val 50000"/>
              </a:avLst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3366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2090" name="Group 312"/>
          <p:cNvGrpSpPr>
            <a:grpSpLocks/>
          </p:cNvGrpSpPr>
          <p:nvPr/>
        </p:nvGrpSpPr>
        <p:grpSpPr bwMode="auto">
          <a:xfrm>
            <a:off x="7164388" y="3443288"/>
            <a:ext cx="254000" cy="255587"/>
            <a:chOff x="3177" y="941"/>
            <a:chExt cx="170" cy="171"/>
          </a:xfrm>
        </p:grpSpPr>
        <p:sp>
          <p:nvSpPr>
            <p:cNvPr id="2189" name="AutoShape 313"/>
            <p:cNvSpPr>
              <a:spLocks noChangeArrowheads="1"/>
            </p:cNvSpPr>
            <p:nvPr/>
          </p:nvSpPr>
          <p:spPr bwMode="auto">
            <a:xfrm>
              <a:off x="3177" y="941"/>
              <a:ext cx="170" cy="171"/>
            </a:xfrm>
            <a:prstGeom prst="roundRect">
              <a:avLst>
                <a:gd name="adj" fmla="val 11764"/>
              </a:avLst>
            </a:prstGeom>
            <a:solidFill>
              <a:schemeClr val="bg1"/>
            </a:solidFill>
            <a:ln w="12700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90" name="AutoShape 314"/>
            <p:cNvSpPr>
              <a:spLocks noChangeArrowheads="1"/>
            </p:cNvSpPr>
            <p:nvPr/>
          </p:nvSpPr>
          <p:spPr bwMode="auto">
            <a:xfrm>
              <a:off x="3191" y="955"/>
              <a:ext cx="142" cy="143"/>
            </a:xfrm>
            <a:prstGeom prst="roundRect">
              <a:avLst>
                <a:gd name="adj" fmla="val 14083"/>
              </a:avLst>
            </a:prstGeom>
            <a:gradFill rotWithShape="1">
              <a:gsLst>
                <a:gs pos="0">
                  <a:srgbClr val="D5EAFF"/>
                </a:gs>
                <a:gs pos="100000">
                  <a:srgbClr val="99CCFF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99CC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91" name="AutoShape 315"/>
            <p:cNvSpPr>
              <a:spLocks noChangeArrowheads="1"/>
            </p:cNvSpPr>
            <p:nvPr/>
          </p:nvSpPr>
          <p:spPr bwMode="auto">
            <a:xfrm rot="5400000">
              <a:off x="3234" y="1002"/>
              <a:ext cx="56" cy="48"/>
            </a:xfrm>
            <a:prstGeom prst="triangle">
              <a:avLst>
                <a:gd name="adj" fmla="val 50000"/>
              </a:avLst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3366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2091" name="Group 316"/>
          <p:cNvGrpSpPr>
            <a:grpSpLocks/>
          </p:cNvGrpSpPr>
          <p:nvPr/>
        </p:nvGrpSpPr>
        <p:grpSpPr bwMode="auto">
          <a:xfrm>
            <a:off x="7164388" y="3781425"/>
            <a:ext cx="254000" cy="254000"/>
            <a:chOff x="3177" y="1168"/>
            <a:chExt cx="170" cy="171"/>
          </a:xfrm>
        </p:grpSpPr>
        <p:sp>
          <p:nvSpPr>
            <p:cNvPr id="2186" name="AutoShape 317"/>
            <p:cNvSpPr>
              <a:spLocks noChangeArrowheads="1"/>
            </p:cNvSpPr>
            <p:nvPr/>
          </p:nvSpPr>
          <p:spPr bwMode="auto">
            <a:xfrm>
              <a:off x="3177" y="1168"/>
              <a:ext cx="170" cy="171"/>
            </a:xfrm>
            <a:prstGeom prst="roundRect">
              <a:avLst>
                <a:gd name="adj" fmla="val 11764"/>
              </a:avLst>
            </a:prstGeom>
            <a:solidFill>
              <a:schemeClr val="bg1"/>
            </a:solidFill>
            <a:ln w="12700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87" name="AutoShape 318"/>
            <p:cNvSpPr>
              <a:spLocks noChangeArrowheads="1"/>
            </p:cNvSpPr>
            <p:nvPr/>
          </p:nvSpPr>
          <p:spPr bwMode="auto">
            <a:xfrm>
              <a:off x="3191" y="1182"/>
              <a:ext cx="142" cy="143"/>
            </a:xfrm>
            <a:prstGeom prst="roundRect">
              <a:avLst>
                <a:gd name="adj" fmla="val 14083"/>
              </a:avLst>
            </a:prstGeom>
            <a:gradFill rotWithShape="1">
              <a:gsLst>
                <a:gs pos="0">
                  <a:srgbClr val="D5EAFF"/>
                </a:gs>
                <a:gs pos="100000">
                  <a:srgbClr val="99CCFF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99CC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88" name="AutoShape 319"/>
            <p:cNvSpPr>
              <a:spLocks noChangeArrowheads="1"/>
            </p:cNvSpPr>
            <p:nvPr/>
          </p:nvSpPr>
          <p:spPr bwMode="auto">
            <a:xfrm rot="-5400000">
              <a:off x="3234" y="1229"/>
              <a:ext cx="56" cy="48"/>
            </a:xfrm>
            <a:prstGeom prst="triangle">
              <a:avLst>
                <a:gd name="adj" fmla="val 50000"/>
              </a:avLst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3366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sp>
        <p:nvSpPr>
          <p:cNvPr id="2092" name="Freeform 21"/>
          <p:cNvSpPr>
            <a:spLocks/>
          </p:cNvSpPr>
          <p:nvPr/>
        </p:nvSpPr>
        <p:spPr bwMode="auto">
          <a:xfrm rot="-1800000">
            <a:off x="523875" y="1571625"/>
            <a:ext cx="719138" cy="1304925"/>
          </a:xfrm>
          <a:custGeom>
            <a:avLst/>
            <a:gdLst>
              <a:gd name="T0" fmla="*/ 449263 w 453"/>
              <a:gd name="T1" fmla="*/ 584200 h 822"/>
              <a:gd name="T2" fmla="*/ 719138 w 453"/>
              <a:gd name="T3" fmla="*/ 674688 h 822"/>
              <a:gd name="T4" fmla="*/ 360363 w 453"/>
              <a:gd name="T5" fmla="*/ 0 h 822"/>
              <a:gd name="T6" fmla="*/ 0 w 453"/>
              <a:gd name="T7" fmla="*/ 674688 h 822"/>
              <a:gd name="T8" fmla="*/ 269875 w 453"/>
              <a:gd name="T9" fmla="*/ 584200 h 822"/>
              <a:gd name="T10" fmla="*/ 269875 w 453"/>
              <a:gd name="T11" fmla="*/ 1304925 h 822"/>
              <a:gd name="T12" fmla="*/ 449263 w 453"/>
              <a:gd name="T13" fmla="*/ 1304925 h 822"/>
              <a:gd name="T14" fmla="*/ 449263 w 453"/>
              <a:gd name="T15" fmla="*/ 584200 h 822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453" h="822">
                <a:moveTo>
                  <a:pt x="283" y="368"/>
                </a:moveTo>
                <a:lnTo>
                  <a:pt x="453" y="425"/>
                </a:lnTo>
                <a:lnTo>
                  <a:pt x="227" y="0"/>
                </a:lnTo>
                <a:lnTo>
                  <a:pt x="0" y="425"/>
                </a:lnTo>
                <a:lnTo>
                  <a:pt x="170" y="368"/>
                </a:lnTo>
                <a:lnTo>
                  <a:pt x="170" y="822"/>
                </a:lnTo>
                <a:lnTo>
                  <a:pt x="283" y="822"/>
                </a:lnTo>
                <a:lnTo>
                  <a:pt x="283" y="368"/>
                </a:lnTo>
                <a:close/>
              </a:path>
            </a:pathLst>
          </a:custGeom>
          <a:solidFill>
            <a:srgbClr val="FF0000"/>
          </a:solidFill>
          <a:ln w="19050" cap="flat" cmpd="sng">
            <a:solidFill>
              <a:srgbClr val="808080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2093" name="Freeform 119"/>
          <p:cNvSpPr>
            <a:spLocks/>
          </p:cNvSpPr>
          <p:nvPr/>
        </p:nvSpPr>
        <p:spPr bwMode="auto">
          <a:xfrm rot="-1800000">
            <a:off x="1377950" y="1976438"/>
            <a:ext cx="446088" cy="809625"/>
          </a:xfrm>
          <a:custGeom>
            <a:avLst/>
            <a:gdLst>
              <a:gd name="T0" fmla="*/ 278682 w 453"/>
              <a:gd name="T1" fmla="*/ 362460 h 822"/>
              <a:gd name="T2" fmla="*/ 446088 w 453"/>
              <a:gd name="T3" fmla="*/ 418602 h 822"/>
              <a:gd name="T4" fmla="*/ 223536 w 453"/>
              <a:gd name="T5" fmla="*/ 0 h 822"/>
              <a:gd name="T6" fmla="*/ 0 w 453"/>
              <a:gd name="T7" fmla="*/ 418602 h 822"/>
              <a:gd name="T8" fmla="*/ 167406 w 453"/>
              <a:gd name="T9" fmla="*/ 362460 h 822"/>
              <a:gd name="T10" fmla="*/ 167406 w 453"/>
              <a:gd name="T11" fmla="*/ 809625 h 822"/>
              <a:gd name="T12" fmla="*/ 278682 w 453"/>
              <a:gd name="T13" fmla="*/ 809625 h 822"/>
              <a:gd name="T14" fmla="*/ 278682 w 453"/>
              <a:gd name="T15" fmla="*/ 362460 h 822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453" h="822">
                <a:moveTo>
                  <a:pt x="283" y="368"/>
                </a:moveTo>
                <a:lnTo>
                  <a:pt x="453" y="425"/>
                </a:lnTo>
                <a:lnTo>
                  <a:pt x="227" y="0"/>
                </a:lnTo>
                <a:lnTo>
                  <a:pt x="0" y="425"/>
                </a:lnTo>
                <a:lnTo>
                  <a:pt x="170" y="368"/>
                </a:lnTo>
                <a:lnTo>
                  <a:pt x="170" y="822"/>
                </a:lnTo>
                <a:lnTo>
                  <a:pt x="283" y="822"/>
                </a:lnTo>
                <a:lnTo>
                  <a:pt x="283" y="368"/>
                </a:lnTo>
                <a:close/>
              </a:path>
            </a:pathLst>
          </a:custGeom>
          <a:solidFill>
            <a:srgbClr val="FF0000"/>
          </a:solidFill>
          <a:ln w="19050" cap="flat" cmpd="sng">
            <a:solidFill>
              <a:srgbClr val="808080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2094" name="Freeform 120"/>
          <p:cNvSpPr>
            <a:spLocks/>
          </p:cNvSpPr>
          <p:nvPr/>
        </p:nvSpPr>
        <p:spPr bwMode="auto">
          <a:xfrm rot="-1800000">
            <a:off x="1963738" y="2290763"/>
            <a:ext cx="271462" cy="493712"/>
          </a:xfrm>
          <a:custGeom>
            <a:avLst/>
            <a:gdLst>
              <a:gd name="T0" fmla="*/ 169589 w 453"/>
              <a:gd name="T1" fmla="*/ 221029 h 822"/>
              <a:gd name="T2" fmla="*/ 271462 w 453"/>
              <a:gd name="T3" fmla="*/ 255265 h 822"/>
              <a:gd name="T4" fmla="*/ 136031 w 453"/>
              <a:gd name="T5" fmla="*/ 0 h 822"/>
              <a:gd name="T6" fmla="*/ 0 w 453"/>
              <a:gd name="T7" fmla="*/ 255265 h 822"/>
              <a:gd name="T8" fmla="*/ 101873 w 453"/>
              <a:gd name="T9" fmla="*/ 221029 h 822"/>
              <a:gd name="T10" fmla="*/ 101873 w 453"/>
              <a:gd name="T11" fmla="*/ 493712 h 822"/>
              <a:gd name="T12" fmla="*/ 169589 w 453"/>
              <a:gd name="T13" fmla="*/ 493712 h 822"/>
              <a:gd name="T14" fmla="*/ 169589 w 453"/>
              <a:gd name="T15" fmla="*/ 221029 h 822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453" h="822">
                <a:moveTo>
                  <a:pt x="283" y="368"/>
                </a:moveTo>
                <a:lnTo>
                  <a:pt x="453" y="425"/>
                </a:lnTo>
                <a:lnTo>
                  <a:pt x="227" y="0"/>
                </a:lnTo>
                <a:lnTo>
                  <a:pt x="0" y="425"/>
                </a:lnTo>
                <a:lnTo>
                  <a:pt x="170" y="368"/>
                </a:lnTo>
                <a:lnTo>
                  <a:pt x="170" y="822"/>
                </a:lnTo>
                <a:lnTo>
                  <a:pt x="283" y="822"/>
                </a:lnTo>
                <a:lnTo>
                  <a:pt x="283" y="368"/>
                </a:lnTo>
                <a:close/>
              </a:path>
            </a:pathLst>
          </a:custGeom>
          <a:solidFill>
            <a:srgbClr val="FF0000"/>
          </a:solidFill>
          <a:ln w="19050" cap="flat" cmpd="sng">
            <a:solidFill>
              <a:srgbClr val="808080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2095" name="Freeform 21"/>
          <p:cNvSpPr>
            <a:spLocks/>
          </p:cNvSpPr>
          <p:nvPr/>
        </p:nvSpPr>
        <p:spPr bwMode="auto">
          <a:xfrm rot="-1800000">
            <a:off x="2565400" y="249238"/>
            <a:ext cx="719138" cy="1304925"/>
          </a:xfrm>
          <a:custGeom>
            <a:avLst/>
            <a:gdLst>
              <a:gd name="T0" fmla="*/ 449263 w 453"/>
              <a:gd name="T1" fmla="*/ 584200 h 822"/>
              <a:gd name="T2" fmla="*/ 719138 w 453"/>
              <a:gd name="T3" fmla="*/ 674688 h 822"/>
              <a:gd name="T4" fmla="*/ 360363 w 453"/>
              <a:gd name="T5" fmla="*/ 0 h 822"/>
              <a:gd name="T6" fmla="*/ 0 w 453"/>
              <a:gd name="T7" fmla="*/ 674688 h 822"/>
              <a:gd name="T8" fmla="*/ 269875 w 453"/>
              <a:gd name="T9" fmla="*/ 584200 h 822"/>
              <a:gd name="T10" fmla="*/ 269875 w 453"/>
              <a:gd name="T11" fmla="*/ 1304925 h 822"/>
              <a:gd name="T12" fmla="*/ 449263 w 453"/>
              <a:gd name="T13" fmla="*/ 1304925 h 822"/>
              <a:gd name="T14" fmla="*/ 449263 w 453"/>
              <a:gd name="T15" fmla="*/ 584200 h 822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453" h="822">
                <a:moveTo>
                  <a:pt x="283" y="368"/>
                </a:moveTo>
                <a:lnTo>
                  <a:pt x="453" y="425"/>
                </a:lnTo>
                <a:lnTo>
                  <a:pt x="227" y="0"/>
                </a:lnTo>
                <a:lnTo>
                  <a:pt x="0" y="425"/>
                </a:lnTo>
                <a:lnTo>
                  <a:pt x="170" y="368"/>
                </a:lnTo>
                <a:lnTo>
                  <a:pt x="170" y="822"/>
                </a:lnTo>
                <a:lnTo>
                  <a:pt x="283" y="822"/>
                </a:lnTo>
                <a:lnTo>
                  <a:pt x="283" y="368"/>
                </a:lnTo>
                <a:close/>
              </a:path>
            </a:pathLst>
          </a:custGeom>
          <a:solidFill>
            <a:schemeClr val="bg1"/>
          </a:solidFill>
          <a:ln w="19050" cap="flat" cmpd="sng">
            <a:solidFill>
              <a:srgbClr val="808080"/>
            </a:solidFill>
            <a:prstDash val="solid"/>
            <a:round/>
            <a:headEnd type="none" w="med" len="med"/>
            <a:tailEnd type="none" w="med" len="med"/>
          </a:ln>
          <a:effectLst>
            <a:outerShdw dist="35921" dir="2700000" algn="ctr" rotWithShape="0">
              <a:schemeClr val="bg2"/>
            </a:outerShdw>
          </a:effectLst>
        </p:spPr>
        <p:txBody>
          <a:bodyPr/>
          <a:lstStyle/>
          <a:p>
            <a:endParaRPr lang="ja-JP" altLang="en-US"/>
          </a:p>
        </p:txBody>
      </p:sp>
      <p:sp>
        <p:nvSpPr>
          <p:cNvPr id="2096" name="Freeform 119"/>
          <p:cNvSpPr>
            <a:spLocks/>
          </p:cNvSpPr>
          <p:nvPr/>
        </p:nvSpPr>
        <p:spPr bwMode="auto">
          <a:xfrm rot="-1800000">
            <a:off x="3419475" y="654050"/>
            <a:ext cx="446088" cy="809625"/>
          </a:xfrm>
          <a:custGeom>
            <a:avLst/>
            <a:gdLst>
              <a:gd name="T0" fmla="*/ 278682 w 453"/>
              <a:gd name="T1" fmla="*/ 362460 h 822"/>
              <a:gd name="T2" fmla="*/ 446088 w 453"/>
              <a:gd name="T3" fmla="*/ 418602 h 822"/>
              <a:gd name="T4" fmla="*/ 223536 w 453"/>
              <a:gd name="T5" fmla="*/ 0 h 822"/>
              <a:gd name="T6" fmla="*/ 0 w 453"/>
              <a:gd name="T7" fmla="*/ 418602 h 822"/>
              <a:gd name="T8" fmla="*/ 167406 w 453"/>
              <a:gd name="T9" fmla="*/ 362460 h 822"/>
              <a:gd name="T10" fmla="*/ 167406 w 453"/>
              <a:gd name="T11" fmla="*/ 809625 h 822"/>
              <a:gd name="T12" fmla="*/ 278682 w 453"/>
              <a:gd name="T13" fmla="*/ 809625 h 822"/>
              <a:gd name="T14" fmla="*/ 278682 w 453"/>
              <a:gd name="T15" fmla="*/ 362460 h 822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453" h="822">
                <a:moveTo>
                  <a:pt x="283" y="368"/>
                </a:moveTo>
                <a:lnTo>
                  <a:pt x="453" y="425"/>
                </a:lnTo>
                <a:lnTo>
                  <a:pt x="227" y="0"/>
                </a:lnTo>
                <a:lnTo>
                  <a:pt x="0" y="425"/>
                </a:lnTo>
                <a:lnTo>
                  <a:pt x="170" y="368"/>
                </a:lnTo>
                <a:lnTo>
                  <a:pt x="170" y="822"/>
                </a:lnTo>
                <a:lnTo>
                  <a:pt x="283" y="822"/>
                </a:lnTo>
                <a:lnTo>
                  <a:pt x="283" y="368"/>
                </a:lnTo>
                <a:close/>
              </a:path>
            </a:pathLst>
          </a:custGeom>
          <a:solidFill>
            <a:schemeClr val="bg1"/>
          </a:solidFill>
          <a:ln w="19050" cap="flat" cmpd="sng">
            <a:solidFill>
              <a:srgbClr val="808080"/>
            </a:solidFill>
            <a:prstDash val="solid"/>
            <a:round/>
            <a:headEnd type="none" w="med" len="med"/>
            <a:tailEnd type="none" w="med" len="med"/>
          </a:ln>
          <a:effectLst>
            <a:outerShdw dist="35921" dir="2700000" algn="ctr" rotWithShape="0">
              <a:schemeClr val="bg2"/>
            </a:outerShdw>
          </a:effectLst>
        </p:spPr>
        <p:txBody>
          <a:bodyPr/>
          <a:lstStyle/>
          <a:p>
            <a:endParaRPr lang="ja-JP" altLang="en-US"/>
          </a:p>
        </p:txBody>
      </p:sp>
      <p:sp>
        <p:nvSpPr>
          <p:cNvPr id="2097" name="Freeform 120"/>
          <p:cNvSpPr>
            <a:spLocks/>
          </p:cNvSpPr>
          <p:nvPr/>
        </p:nvSpPr>
        <p:spPr bwMode="auto">
          <a:xfrm rot="-1800000">
            <a:off x="4005263" y="968375"/>
            <a:ext cx="271462" cy="493713"/>
          </a:xfrm>
          <a:custGeom>
            <a:avLst/>
            <a:gdLst>
              <a:gd name="T0" fmla="*/ 169589 w 453"/>
              <a:gd name="T1" fmla="*/ 221029 h 822"/>
              <a:gd name="T2" fmla="*/ 271462 w 453"/>
              <a:gd name="T3" fmla="*/ 255265 h 822"/>
              <a:gd name="T4" fmla="*/ 136031 w 453"/>
              <a:gd name="T5" fmla="*/ 0 h 822"/>
              <a:gd name="T6" fmla="*/ 0 w 453"/>
              <a:gd name="T7" fmla="*/ 255265 h 822"/>
              <a:gd name="T8" fmla="*/ 101873 w 453"/>
              <a:gd name="T9" fmla="*/ 221029 h 822"/>
              <a:gd name="T10" fmla="*/ 101873 w 453"/>
              <a:gd name="T11" fmla="*/ 493712 h 822"/>
              <a:gd name="T12" fmla="*/ 169589 w 453"/>
              <a:gd name="T13" fmla="*/ 493712 h 822"/>
              <a:gd name="T14" fmla="*/ 169589 w 453"/>
              <a:gd name="T15" fmla="*/ 221029 h 822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453" h="822">
                <a:moveTo>
                  <a:pt x="283" y="368"/>
                </a:moveTo>
                <a:lnTo>
                  <a:pt x="453" y="425"/>
                </a:lnTo>
                <a:lnTo>
                  <a:pt x="227" y="0"/>
                </a:lnTo>
                <a:lnTo>
                  <a:pt x="0" y="425"/>
                </a:lnTo>
                <a:lnTo>
                  <a:pt x="170" y="368"/>
                </a:lnTo>
                <a:lnTo>
                  <a:pt x="170" y="822"/>
                </a:lnTo>
                <a:lnTo>
                  <a:pt x="283" y="822"/>
                </a:lnTo>
                <a:lnTo>
                  <a:pt x="283" y="368"/>
                </a:lnTo>
                <a:close/>
              </a:path>
            </a:pathLst>
          </a:custGeom>
          <a:solidFill>
            <a:schemeClr val="bg1"/>
          </a:solidFill>
          <a:ln w="19050" cap="flat" cmpd="sng">
            <a:solidFill>
              <a:srgbClr val="808080"/>
            </a:solidFill>
            <a:prstDash val="solid"/>
            <a:round/>
            <a:headEnd type="none" w="med" len="med"/>
            <a:tailEnd type="none" w="med" len="med"/>
          </a:ln>
          <a:effectLst>
            <a:outerShdw dist="35921" dir="2700000" algn="ctr" rotWithShape="0">
              <a:schemeClr val="bg2"/>
            </a:outerShdw>
          </a:effectLst>
        </p:spPr>
        <p:txBody>
          <a:bodyPr/>
          <a:lstStyle/>
          <a:p>
            <a:endParaRPr lang="ja-JP" altLang="en-US"/>
          </a:p>
        </p:txBody>
      </p:sp>
      <p:sp>
        <p:nvSpPr>
          <p:cNvPr id="364" name="Freeform 21"/>
          <p:cNvSpPr>
            <a:spLocks/>
          </p:cNvSpPr>
          <p:nvPr/>
        </p:nvSpPr>
        <p:spPr bwMode="auto">
          <a:xfrm rot="19800000">
            <a:off x="2565400" y="1571625"/>
            <a:ext cx="719138" cy="1304925"/>
          </a:xfrm>
          <a:custGeom>
            <a:avLst/>
            <a:gdLst>
              <a:gd name="T0" fmla="*/ 283 w 453"/>
              <a:gd name="T1" fmla="*/ 368 h 822"/>
              <a:gd name="T2" fmla="*/ 453 w 453"/>
              <a:gd name="T3" fmla="*/ 425 h 822"/>
              <a:gd name="T4" fmla="*/ 227 w 453"/>
              <a:gd name="T5" fmla="*/ 0 h 822"/>
              <a:gd name="T6" fmla="*/ 0 w 453"/>
              <a:gd name="T7" fmla="*/ 425 h 822"/>
              <a:gd name="T8" fmla="*/ 170 w 453"/>
              <a:gd name="T9" fmla="*/ 368 h 822"/>
              <a:gd name="T10" fmla="*/ 170 w 453"/>
              <a:gd name="T11" fmla="*/ 822 h 822"/>
              <a:gd name="T12" fmla="*/ 283 w 453"/>
              <a:gd name="T13" fmla="*/ 822 h 822"/>
              <a:gd name="T14" fmla="*/ 283 w 453"/>
              <a:gd name="T15" fmla="*/ 368 h 8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453" h="822">
                <a:moveTo>
                  <a:pt x="283" y="368"/>
                </a:moveTo>
                <a:lnTo>
                  <a:pt x="453" y="425"/>
                </a:lnTo>
                <a:lnTo>
                  <a:pt x="227" y="0"/>
                </a:lnTo>
                <a:lnTo>
                  <a:pt x="0" y="425"/>
                </a:lnTo>
                <a:lnTo>
                  <a:pt x="170" y="368"/>
                </a:lnTo>
                <a:lnTo>
                  <a:pt x="170" y="822"/>
                </a:lnTo>
                <a:lnTo>
                  <a:pt x="283" y="822"/>
                </a:lnTo>
                <a:lnTo>
                  <a:pt x="283" y="368"/>
                </a:lnTo>
                <a:close/>
              </a:path>
            </a:pathLst>
          </a:custGeom>
          <a:solidFill>
            <a:srgbClr val="FF0000"/>
          </a:solidFill>
          <a:ln w="19050" cap="flat" cmpd="sng">
            <a:solidFill>
              <a:srgbClr val="80808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>
              <a:defRPr/>
            </a:pPr>
            <a:endParaRPr lang="ja-JP" altLang="en-US"/>
          </a:p>
        </p:txBody>
      </p:sp>
      <p:sp>
        <p:nvSpPr>
          <p:cNvPr id="365" name="Freeform 119"/>
          <p:cNvSpPr>
            <a:spLocks/>
          </p:cNvSpPr>
          <p:nvPr/>
        </p:nvSpPr>
        <p:spPr bwMode="auto">
          <a:xfrm rot="19800000">
            <a:off x="3419475" y="1976438"/>
            <a:ext cx="446088" cy="809625"/>
          </a:xfrm>
          <a:custGeom>
            <a:avLst/>
            <a:gdLst>
              <a:gd name="T0" fmla="*/ 283 w 453"/>
              <a:gd name="T1" fmla="*/ 368 h 822"/>
              <a:gd name="T2" fmla="*/ 453 w 453"/>
              <a:gd name="T3" fmla="*/ 425 h 822"/>
              <a:gd name="T4" fmla="*/ 227 w 453"/>
              <a:gd name="T5" fmla="*/ 0 h 822"/>
              <a:gd name="T6" fmla="*/ 0 w 453"/>
              <a:gd name="T7" fmla="*/ 425 h 822"/>
              <a:gd name="T8" fmla="*/ 170 w 453"/>
              <a:gd name="T9" fmla="*/ 368 h 822"/>
              <a:gd name="T10" fmla="*/ 170 w 453"/>
              <a:gd name="T11" fmla="*/ 822 h 822"/>
              <a:gd name="T12" fmla="*/ 283 w 453"/>
              <a:gd name="T13" fmla="*/ 822 h 822"/>
              <a:gd name="T14" fmla="*/ 283 w 453"/>
              <a:gd name="T15" fmla="*/ 368 h 8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453" h="822">
                <a:moveTo>
                  <a:pt x="283" y="368"/>
                </a:moveTo>
                <a:lnTo>
                  <a:pt x="453" y="425"/>
                </a:lnTo>
                <a:lnTo>
                  <a:pt x="227" y="0"/>
                </a:lnTo>
                <a:lnTo>
                  <a:pt x="0" y="425"/>
                </a:lnTo>
                <a:lnTo>
                  <a:pt x="170" y="368"/>
                </a:lnTo>
                <a:lnTo>
                  <a:pt x="170" y="822"/>
                </a:lnTo>
                <a:lnTo>
                  <a:pt x="283" y="822"/>
                </a:lnTo>
                <a:lnTo>
                  <a:pt x="283" y="368"/>
                </a:lnTo>
                <a:close/>
              </a:path>
            </a:pathLst>
          </a:custGeom>
          <a:solidFill>
            <a:srgbClr val="FF0000"/>
          </a:solidFill>
          <a:ln w="19050" cap="flat" cmpd="sng">
            <a:solidFill>
              <a:srgbClr val="80808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>
              <a:defRPr/>
            </a:pPr>
            <a:endParaRPr lang="ja-JP" altLang="en-US"/>
          </a:p>
        </p:txBody>
      </p:sp>
      <p:sp>
        <p:nvSpPr>
          <p:cNvPr id="366" name="Freeform 120"/>
          <p:cNvSpPr>
            <a:spLocks/>
          </p:cNvSpPr>
          <p:nvPr/>
        </p:nvSpPr>
        <p:spPr bwMode="auto">
          <a:xfrm rot="19800000">
            <a:off x="4005263" y="2290763"/>
            <a:ext cx="271462" cy="493712"/>
          </a:xfrm>
          <a:custGeom>
            <a:avLst/>
            <a:gdLst>
              <a:gd name="T0" fmla="*/ 283 w 453"/>
              <a:gd name="T1" fmla="*/ 368 h 822"/>
              <a:gd name="T2" fmla="*/ 453 w 453"/>
              <a:gd name="T3" fmla="*/ 425 h 822"/>
              <a:gd name="T4" fmla="*/ 227 w 453"/>
              <a:gd name="T5" fmla="*/ 0 h 822"/>
              <a:gd name="T6" fmla="*/ 0 w 453"/>
              <a:gd name="T7" fmla="*/ 425 h 822"/>
              <a:gd name="T8" fmla="*/ 170 w 453"/>
              <a:gd name="T9" fmla="*/ 368 h 822"/>
              <a:gd name="T10" fmla="*/ 170 w 453"/>
              <a:gd name="T11" fmla="*/ 822 h 822"/>
              <a:gd name="T12" fmla="*/ 283 w 453"/>
              <a:gd name="T13" fmla="*/ 822 h 822"/>
              <a:gd name="T14" fmla="*/ 283 w 453"/>
              <a:gd name="T15" fmla="*/ 368 h 8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453" h="822">
                <a:moveTo>
                  <a:pt x="283" y="368"/>
                </a:moveTo>
                <a:lnTo>
                  <a:pt x="453" y="425"/>
                </a:lnTo>
                <a:lnTo>
                  <a:pt x="227" y="0"/>
                </a:lnTo>
                <a:lnTo>
                  <a:pt x="0" y="425"/>
                </a:lnTo>
                <a:lnTo>
                  <a:pt x="170" y="368"/>
                </a:lnTo>
                <a:lnTo>
                  <a:pt x="170" y="822"/>
                </a:lnTo>
                <a:lnTo>
                  <a:pt x="283" y="822"/>
                </a:lnTo>
                <a:lnTo>
                  <a:pt x="283" y="368"/>
                </a:lnTo>
                <a:close/>
              </a:path>
            </a:pathLst>
          </a:custGeom>
          <a:solidFill>
            <a:srgbClr val="FF0000"/>
          </a:solidFill>
          <a:ln w="19050" cap="flat" cmpd="sng">
            <a:solidFill>
              <a:srgbClr val="80808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>
              <a:defRPr/>
            </a:pPr>
            <a:endParaRPr lang="ja-JP" altLang="en-US"/>
          </a:p>
        </p:txBody>
      </p:sp>
      <p:sp>
        <p:nvSpPr>
          <p:cNvPr id="2101" name="Rectangle 256"/>
          <p:cNvSpPr>
            <a:spLocks noChangeArrowheads="1"/>
          </p:cNvSpPr>
          <p:nvPr/>
        </p:nvSpPr>
        <p:spPr bwMode="auto">
          <a:xfrm>
            <a:off x="273050" y="5041900"/>
            <a:ext cx="2808288" cy="390525"/>
          </a:xfrm>
          <a:prstGeom prst="rect">
            <a:avLst/>
          </a:prstGeom>
          <a:solidFill>
            <a:srgbClr val="FFFFFF"/>
          </a:solidFill>
          <a:ln w="6350">
            <a:solidFill>
              <a:srgbClr val="C0C0C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102" name="Rectangle 257"/>
          <p:cNvSpPr>
            <a:spLocks noChangeArrowheads="1"/>
          </p:cNvSpPr>
          <p:nvPr/>
        </p:nvSpPr>
        <p:spPr bwMode="auto">
          <a:xfrm>
            <a:off x="273050" y="5589588"/>
            <a:ext cx="2808288" cy="390525"/>
          </a:xfrm>
          <a:prstGeom prst="rect">
            <a:avLst/>
          </a:prstGeom>
          <a:solidFill>
            <a:srgbClr val="FFFFFF"/>
          </a:solidFill>
          <a:ln w="6350">
            <a:solidFill>
              <a:srgbClr val="C0C0C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103" name="Rectangle 258"/>
          <p:cNvSpPr>
            <a:spLocks noChangeArrowheads="1"/>
          </p:cNvSpPr>
          <p:nvPr/>
        </p:nvSpPr>
        <p:spPr bwMode="auto">
          <a:xfrm>
            <a:off x="273050" y="6134100"/>
            <a:ext cx="2808288" cy="392113"/>
          </a:xfrm>
          <a:prstGeom prst="rect">
            <a:avLst/>
          </a:prstGeom>
          <a:solidFill>
            <a:srgbClr val="FFFFFF"/>
          </a:solidFill>
          <a:ln w="6350">
            <a:solidFill>
              <a:srgbClr val="C0C0C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grpSp>
        <p:nvGrpSpPr>
          <p:cNvPr id="2104" name="Group 341"/>
          <p:cNvGrpSpPr>
            <a:grpSpLocks/>
          </p:cNvGrpSpPr>
          <p:nvPr/>
        </p:nvGrpSpPr>
        <p:grpSpPr bwMode="auto">
          <a:xfrm>
            <a:off x="3162300" y="5041900"/>
            <a:ext cx="701675" cy="390525"/>
            <a:chOff x="1221" y="2472"/>
            <a:chExt cx="255" cy="142"/>
          </a:xfrm>
        </p:grpSpPr>
        <p:sp>
          <p:nvSpPr>
            <p:cNvPr id="2184" name="AutoShape 260"/>
            <p:cNvSpPr>
              <a:spLocks noChangeArrowheads="1"/>
            </p:cNvSpPr>
            <p:nvPr/>
          </p:nvSpPr>
          <p:spPr bwMode="auto">
            <a:xfrm>
              <a:off x="1221" y="2472"/>
              <a:ext cx="255" cy="142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FFFFFF"/>
                </a:gs>
                <a:gs pos="100000">
                  <a:srgbClr val="B2B2B2"/>
                </a:gs>
              </a:gsLst>
              <a:lin ang="5400000" scaled="1"/>
            </a:gradFill>
            <a:ln w="6350">
              <a:solidFill>
                <a:srgbClr val="C0C0C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85" name="WordArt 331"/>
            <p:cNvSpPr>
              <a:spLocks noChangeArrowheads="1" noChangeShapeType="1" noTextEdit="1"/>
            </p:cNvSpPr>
            <p:nvPr/>
          </p:nvSpPr>
          <p:spPr bwMode="auto">
            <a:xfrm>
              <a:off x="1264" y="2500"/>
              <a:ext cx="170" cy="85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/>
                  <a:ea typeface="メイリオ"/>
                  <a:cs typeface="メイリオ"/>
                </a:rPr>
                <a:t>参照</a:t>
              </a:r>
            </a:p>
          </p:txBody>
        </p:sp>
      </p:grpSp>
      <p:grpSp>
        <p:nvGrpSpPr>
          <p:cNvPr id="2105" name="Group 342"/>
          <p:cNvGrpSpPr>
            <a:grpSpLocks/>
          </p:cNvGrpSpPr>
          <p:nvPr/>
        </p:nvGrpSpPr>
        <p:grpSpPr bwMode="auto">
          <a:xfrm>
            <a:off x="3162300" y="5589588"/>
            <a:ext cx="701675" cy="390525"/>
            <a:chOff x="1221" y="2671"/>
            <a:chExt cx="255" cy="142"/>
          </a:xfrm>
        </p:grpSpPr>
        <p:sp>
          <p:nvSpPr>
            <p:cNvPr id="2182" name="AutoShape 261"/>
            <p:cNvSpPr>
              <a:spLocks noChangeArrowheads="1"/>
            </p:cNvSpPr>
            <p:nvPr/>
          </p:nvSpPr>
          <p:spPr bwMode="auto">
            <a:xfrm>
              <a:off x="1221" y="2671"/>
              <a:ext cx="255" cy="142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FFFFFF"/>
                </a:gs>
                <a:gs pos="100000">
                  <a:srgbClr val="B2B2B2"/>
                </a:gs>
              </a:gsLst>
              <a:lin ang="5400000" scaled="1"/>
            </a:gradFill>
            <a:ln w="6350">
              <a:solidFill>
                <a:srgbClr val="C0C0C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83" name="WordArt 332"/>
            <p:cNvSpPr>
              <a:spLocks noChangeArrowheads="1" noChangeShapeType="1" noTextEdit="1"/>
            </p:cNvSpPr>
            <p:nvPr/>
          </p:nvSpPr>
          <p:spPr bwMode="auto">
            <a:xfrm>
              <a:off x="1264" y="2699"/>
              <a:ext cx="170" cy="85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/>
                  <a:ea typeface="メイリオ"/>
                  <a:cs typeface="メイリオ"/>
                </a:rPr>
                <a:t>送信</a:t>
              </a:r>
            </a:p>
          </p:txBody>
        </p:sp>
      </p:grpSp>
      <p:grpSp>
        <p:nvGrpSpPr>
          <p:cNvPr id="2106" name="Group 343"/>
          <p:cNvGrpSpPr>
            <a:grpSpLocks/>
          </p:cNvGrpSpPr>
          <p:nvPr/>
        </p:nvGrpSpPr>
        <p:grpSpPr bwMode="auto">
          <a:xfrm>
            <a:off x="3162300" y="6134100"/>
            <a:ext cx="701675" cy="392113"/>
            <a:chOff x="1221" y="2869"/>
            <a:chExt cx="255" cy="142"/>
          </a:xfrm>
        </p:grpSpPr>
        <p:sp>
          <p:nvSpPr>
            <p:cNvPr id="2180" name="AutoShape 262"/>
            <p:cNvSpPr>
              <a:spLocks noChangeArrowheads="1"/>
            </p:cNvSpPr>
            <p:nvPr/>
          </p:nvSpPr>
          <p:spPr bwMode="auto">
            <a:xfrm>
              <a:off x="1221" y="2869"/>
              <a:ext cx="255" cy="142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FFFFFF"/>
                </a:gs>
                <a:gs pos="100000">
                  <a:srgbClr val="B2B2B2"/>
                </a:gs>
              </a:gsLst>
              <a:lin ang="5400000" scaled="1"/>
            </a:gradFill>
            <a:ln w="6350">
              <a:solidFill>
                <a:srgbClr val="C0C0C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81" name="WordArt 333"/>
            <p:cNvSpPr>
              <a:spLocks noChangeArrowheads="1" noChangeShapeType="1" noTextEdit="1"/>
            </p:cNvSpPr>
            <p:nvPr/>
          </p:nvSpPr>
          <p:spPr bwMode="auto">
            <a:xfrm>
              <a:off x="1264" y="2897"/>
              <a:ext cx="170" cy="85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/>
                  <a:ea typeface="メイリオ"/>
                  <a:cs typeface="メイリオ"/>
                </a:rPr>
                <a:t>保存</a:t>
              </a:r>
            </a:p>
          </p:txBody>
        </p:sp>
      </p:grpSp>
      <p:grpSp>
        <p:nvGrpSpPr>
          <p:cNvPr id="2107" name="Group 354"/>
          <p:cNvGrpSpPr>
            <a:grpSpLocks/>
          </p:cNvGrpSpPr>
          <p:nvPr/>
        </p:nvGrpSpPr>
        <p:grpSpPr bwMode="auto">
          <a:xfrm>
            <a:off x="4175125" y="4960938"/>
            <a:ext cx="3748088" cy="1484312"/>
            <a:chOff x="1929" y="2443"/>
            <a:chExt cx="1361" cy="539"/>
          </a:xfrm>
        </p:grpSpPr>
        <p:sp>
          <p:nvSpPr>
            <p:cNvPr id="2173" name="Rectangle 344"/>
            <p:cNvSpPr>
              <a:spLocks noChangeArrowheads="1"/>
            </p:cNvSpPr>
            <p:nvPr/>
          </p:nvSpPr>
          <p:spPr bwMode="auto">
            <a:xfrm>
              <a:off x="2270" y="2443"/>
              <a:ext cx="1020" cy="142"/>
            </a:xfrm>
            <a:prstGeom prst="rect">
              <a:avLst/>
            </a:prstGeom>
            <a:solidFill>
              <a:srgbClr val="FFFFFF"/>
            </a:solidFill>
            <a:ln w="6350">
              <a:solidFill>
                <a:srgbClr val="C0C0C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74" name="Rectangle 345"/>
            <p:cNvSpPr>
              <a:spLocks noChangeArrowheads="1"/>
            </p:cNvSpPr>
            <p:nvPr/>
          </p:nvSpPr>
          <p:spPr bwMode="auto">
            <a:xfrm>
              <a:off x="2270" y="2642"/>
              <a:ext cx="1020" cy="142"/>
            </a:xfrm>
            <a:prstGeom prst="rect">
              <a:avLst/>
            </a:prstGeom>
            <a:solidFill>
              <a:srgbClr val="FFFFFF"/>
            </a:solidFill>
            <a:ln w="6350">
              <a:solidFill>
                <a:srgbClr val="C0C0C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2175" name="Group 349"/>
            <p:cNvGrpSpPr>
              <a:grpSpLocks/>
            </p:cNvGrpSpPr>
            <p:nvPr/>
          </p:nvGrpSpPr>
          <p:grpSpPr bwMode="auto">
            <a:xfrm>
              <a:off x="2270" y="2840"/>
              <a:ext cx="397" cy="142"/>
              <a:chOff x="1646" y="2869"/>
              <a:chExt cx="397" cy="142"/>
            </a:xfrm>
          </p:grpSpPr>
          <p:sp>
            <p:nvSpPr>
              <p:cNvPr id="2178" name="AutoShape 347"/>
              <p:cNvSpPr>
                <a:spLocks noChangeArrowheads="1"/>
              </p:cNvSpPr>
              <p:nvPr/>
            </p:nvSpPr>
            <p:spPr bwMode="auto">
              <a:xfrm>
                <a:off x="1646" y="2869"/>
                <a:ext cx="397" cy="142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FFFFFF"/>
                  </a:gs>
                  <a:gs pos="100000">
                    <a:srgbClr val="B2B2B2"/>
                  </a:gs>
                </a:gsLst>
                <a:lin ang="5400000" scaled="1"/>
              </a:gradFill>
              <a:ln w="6350">
                <a:solidFill>
                  <a:srgbClr val="C0C0C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79" name="WordArt 348"/>
              <p:cNvSpPr>
                <a:spLocks noChangeArrowheads="1" noChangeShapeType="1" noTextEdit="1"/>
              </p:cNvSpPr>
              <p:nvPr/>
            </p:nvSpPr>
            <p:spPr bwMode="auto">
              <a:xfrm>
                <a:off x="1696" y="2897"/>
                <a:ext cx="297" cy="85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kern="10">
                    <a:solidFill>
                      <a:srgbClr val="000000"/>
                    </a:solidFill>
                    <a:latin typeface="メイリオ"/>
                    <a:ea typeface="メイリオ"/>
                    <a:cs typeface="メイリオ"/>
                  </a:rPr>
                  <a:t>ログイン</a:t>
                </a:r>
              </a:p>
            </p:txBody>
          </p:sp>
        </p:grpSp>
        <p:sp>
          <p:nvSpPr>
            <p:cNvPr id="2176" name="WordArt 352"/>
            <p:cNvSpPr>
              <a:spLocks noChangeArrowheads="1" noChangeShapeType="1" noTextEdit="1"/>
            </p:cNvSpPr>
            <p:nvPr/>
          </p:nvSpPr>
          <p:spPr bwMode="auto">
            <a:xfrm>
              <a:off x="1929" y="2472"/>
              <a:ext cx="297" cy="85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/>
                  <a:ea typeface="メイリオ"/>
                  <a:cs typeface="メイリオ"/>
                </a:rPr>
                <a:t>ユーザＩＤ</a:t>
              </a:r>
            </a:p>
          </p:txBody>
        </p:sp>
        <p:sp>
          <p:nvSpPr>
            <p:cNvPr id="2177" name="WordArt 353"/>
            <p:cNvSpPr>
              <a:spLocks noChangeArrowheads="1" noChangeShapeType="1" noTextEdit="1"/>
            </p:cNvSpPr>
            <p:nvPr/>
          </p:nvSpPr>
          <p:spPr bwMode="auto">
            <a:xfrm>
              <a:off x="1929" y="2670"/>
              <a:ext cx="297" cy="85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/>
                  <a:ea typeface="メイリオ"/>
                  <a:cs typeface="メイリオ"/>
                </a:rPr>
                <a:t>パスワード</a:t>
              </a:r>
            </a:p>
          </p:txBody>
        </p:sp>
      </p:grpSp>
      <p:grpSp>
        <p:nvGrpSpPr>
          <p:cNvPr id="2108" name="グループ化 4"/>
          <p:cNvGrpSpPr>
            <a:grpSpLocks/>
          </p:cNvGrpSpPr>
          <p:nvPr/>
        </p:nvGrpSpPr>
        <p:grpSpPr bwMode="auto">
          <a:xfrm>
            <a:off x="8215313" y="323850"/>
            <a:ext cx="1285875" cy="4941888"/>
            <a:chOff x="7266588" y="323850"/>
            <a:chExt cx="966715" cy="3712288"/>
          </a:xfrm>
        </p:grpSpPr>
        <p:grpSp>
          <p:nvGrpSpPr>
            <p:cNvPr id="2109" name="Group 103"/>
            <p:cNvGrpSpPr>
              <a:grpSpLocks/>
            </p:cNvGrpSpPr>
            <p:nvPr/>
          </p:nvGrpSpPr>
          <p:grpSpPr bwMode="auto">
            <a:xfrm>
              <a:off x="7266588" y="918550"/>
              <a:ext cx="445370" cy="447989"/>
              <a:chOff x="3574" y="3010"/>
              <a:chExt cx="170" cy="171"/>
            </a:xfrm>
          </p:grpSpPr>
          <p:sp>
            <p:nvSpPr>
              <p:cNvPr id="2170" name="AutoShape 104"/>
              <p:cNvSpPr>
                <a:spLocks noChangeArrowheads="1"/>
              </p:cNvSpPr>
              <p:nvPr/>
            </p:nvSpPr>
            <p:spPr bwMode="auto">
              <a:xfrm>
                <a:off x="3574" y="3010"/>
                <a:ext cx="170" cy="171"/>
              </a:xfrm>
              <a:prstGeom prst="roundRect">
                <a:avLst>
                  <a:gd name="adj" fmla="val 11764"/>
                </a:avLst>
              </a:prstGeom>
              <a:solidFill>
                <a:schemeClr val="bg1"/>
              </a:solidFill>
              <a:ln w="12700">
                <a:solidFill>
                  <a:srgbClr val="99CC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71" name="AutoShape 105"/>
              <p:cNvSpPr>
                <a:spLocks noChangeArrowheads="1"/>
              </p:cNvSpPr>
              <p:nvPr/>
            </p:nvSpPr>
            <p:spPr bwMode="auto">
              <a:xfrm>
                <a:off x="3588" y="3024"/>
                <a:ext cx="142" cy="143"/>
              </a:xfrm>
              <a:prstGeom prst="roundRect">
                <a:avLst>
                  <a:gd name="adj" fmla="val 14083"/>
                </a:avLst>
              </a:prstGeom>
              <a:gradFill rotWithShape="1">
                <a:gsLst>
                  <a:gs pos="0">
                    <a:srgbClr val="D5EAFF"/>
                  </a:gs>
                  <a:gs pos="100000">
                    <a:srgbClr val="99CCFF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99CCFF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72" name="Freeform 106"/>
              <p:cNvSpPr>
                <a:spLocks/>
              </p:cNvSpPr>
              <p:nvPr/>
            </p:nvSpPr>
            <p:spPr bwMode="auto">
              <a:xfrm rot="2700000">
                <a:off x="3617" y="3039"/>
                <a:ext cx="85" cy="86"/>
              </a:xfrm>
              <a:custGeom>
                <a:avLst/>
                <a:gdLst>
                  <a:gd name="T0" fmla="*/ 57 w 85"/>
                  <a:gd name="T1" fmla="*/ 57 h 86"/>
                  <a:gd name="T2" fmla="*/ 0 w 85"/>
                  <a:gd name="T3" fmla="*/ 57 h 86"/>
                  <a:gd name="T4" fmla="*/ 0 w 85"/>
                  <a:gd name="T5" fmla="*/ 86 h 86"/>
                  <a:gd name="T6" fmla="*/ 85 w 85"/>
                  <a:gd name="T7" fmla="*/ 86 h 86"/>
                  <a:gd name="T8" fmla="*/ 85 w 85"/>
                  <a:gd name="T9" fmla="*/ 0 h 86"/>
                  <a:gd name="T10" fmla="*/ 57 w 85"/>
                  <a:gd name="T11" fmla="*/ 0 h 86"/>
                  <a:gd name="T12" fmla="*/ 57 w 85"/>
                  <a:gd name="T13" fmla="*/ 57 h 8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85" h="86">
                    <a:moveTo>
                      <a:pt x="57" y="57"/>
                    </a:moveTo>
                    <a:lnTo>
                      <a:pt x="0" y="57"/>
                    </a:lnTo>
                    <a:lnTo>
                      <a:pt x="0" y="86"/>
                    </a:lnTo>
                    <a:lnTo>
                      <a:pt x="85" y="86"/>
                    </a:lnTo>
                    <a:lnTo>
                      <a:pt x="85" y="0"/>
                    </a:lnTo>
                    <a:lnTo>
                      <a:pt x="57" y="0"/>
                    </a:lnTo>
                    <a:lnTo>
                      <a:pt x="57" y="57"/>
                    </a:lnTo>
                    <a:close/>
                  </a:path>
                </a:pathLst>
              </a:custGeom>
              <a:solidFill>
                <a:srgbClr val="6666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 cap="flat" cmpd="sng">
                    <a:solidFill>
                      <a:srgbClr val="3366FF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2110" name="Group 107"/>
            <p:cNvGrpSpPr>
              <a:grpSpLocks/>
            </p:cNvGrpSpPr>
            <p:nvPr/>
          </p:nvGrpSpPr>
          <p:grpSpPr bwMode="auto">
            <a:xfrm>
              <a:off x="7266588" y="323850"/>
              <a:ext cx="445370" cy="447990"/>
              <a:chOff x="3574" y="3208"/>
              <a:chExt cx="170" cy="171"/>
            </a:xfrm>
          </p:grpSpPr>
          <p:sp>
            <p:nvSpPr>
              <p:cNvPr id="2167" name="AutoShape 108"/>
              <p:cNvSpPr>
                <a:spLocks noChangeArrowheads="1"/>
              </p:cNvSpPr>
              <p:nvPr/>
            </p:nvSpPr>
            <p:spPr bwMode="auto">
              <a:xfrm>
                <a:off x="3574" y="3208"/>
                <a:ext cx="170" cy="171"/>
              </a:xfrm>
              <a:prstGeom prst="roundRect">
                <a:avLst>
                  <a:gd name="adj" fmla="val 11764"/>
                </a:avLst>
              </a:prstGeom>
              <a:solidFill>
                <a:schemeClr val="bg1"/>
              </a:solidFill>
              <a:ln w="12700">
                <a:solidFill>
                  <a:srgbClr val="99CC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68" name="AutoShape 109"/>
              <p:cNvSpPr>
                <a:spLocks noChangeArrowheads="1"/>
              </p:cNvSpPr>
              <p:nvPr/>
            </p:nvSpPr>
            <p:spPr bwMode="auto">
              <a:xfrm>
                <a:off x="3588" y="3222"/>
                <a:ext cx="142" cy="143"/>
              </a:xfrm>
              <a:prstGeom prst="roundRect">
                <a:avLst>
                  <a:gd name="adj" fmla="val 14083"/>
                </a:avLst>
              </a:prstGeom>
              <a:gradFill rotWithShape="1">
                <a:gsLst>
                  <a:gs pos="0">
                    <a:srgbClr val="D5EAFF"/>
                  </a:gs>
                  <a:gs pos="100000">
                    <a:srgbClr val="99CCFF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99CCFF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69" name="Freeform 110"/>
              <p:cNvSpPr>
                <a:spLocks/>
              </p:cNvSpPr>
              <p:nvPr/>
            </p:nvSpPr>
            <p:spPr bwMode="auto">
              <a:xfrm rot="18900000" flipV="1">
                <a:off x="3617" y="3266"/>
                <a:ext cx="85" cy="86"/>
              </a:xfrm>
              <a:custGeom>
                <a:avLst/>
                <a:gdLst>
                  <a:gd name="T0" fmla="*/ 57 w 85"/>
                  <a:gd name="T1" fmla="*/ 57 h 86"/>
                  <a:gd name="T2" fmla="*/ 0 w 85"/>
                  <a:gd name="T3" fmla="*/ 57 h 86"/>
                  <a:gd name="T4" fmla="*/ 0 w 85"/>
                  <a:gd name="T5" fmla="*/ 86 h 86"/>
                  <a:gd name="T6" fmla="*/ 85 w 85"/>
                  <a:gd name="T7" fmla="*/ 86 h 86"/>
                  <a:gd name="T8" fmla="*/ 85 w 85"/>
                  <a:gd name="T9" fmla="*/ 0 h 86"/>
                  <a:gd name="T10" fmla="*/ 57 w 85"/>
                  <a:gd name="T11" fmla="*/ 0 h 86"/>
                  <a:gd name="T12" fmla="*/ 57 w 85"/>
                  <a:gd name="T13" fmla="*/ 57 h 8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85" h="86">
                    <a:moveTo>
                      <a:pt x="57" y="57"/>
                    </a:moveTo>
                    <a:lnTo>
                      <a:pt x="0" y="57"/>
                    </a:lnTo>
                    <a:lnTo>
                      <a:pt x="0" y="86"/>
                    </a:lnTo>
                    <a:lnTo>
                      <a:pt x="85" y="86"/>
                    </a:lnTo>
                    <a:lnTo>
                      <a:pt x="85" y="0"/>
                    </a:lnTo>
                    <a:lnTo>
                      <a:pt x="57" y="0"/>
                    </a:lnTo>
                    <a:lnTo>
                      <a:pt x="57" y="57"/>
                    </a:lnTo>
                    <a:close/>
                  </a:path>
                </a:pathLst>
              </a:custGeom>
              <a:solidFill>
                <a:srgbClr val="6666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 cap="flat" cmpd="sng">
                    <a:solidFill>
                      <a:srgbClr val="3366FF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2111" name="Group 111"/>
            <p:cNvGrpSpPr>
              <a:grpSpLocks/>
            </p:cNvGrpSpPr>
            <p:nvPr/>
          </p:nvGrpSpPr>
          <p:grpSpPr bwMode="auto">
            <a:xfrm>
              <a:off x="7785313" y="918550"/>
              <a:ext cx="445370" cy="447989"/>
              <a:chOff x="3800" y="3010"/>
              <a:chExt cx="170" cy="171"/>
            </a:xfrm>
          </p:grpSpPr>
          <p:sp>
            <p:nvSpPr>
              <p:cNvPr id="2164" name="AutoShape 112"/>
              <p:cNvSpPr>
                <a:spLocks noChangeArrowheads="1"/>
              </p:cNvSpPr>
              <p:nvPr/>
            </p:nvSpPr>
            <p:spPr bwMode="auto">
              <a:xfrm>
                <a:off x="3800" y="3010"/>
                <a:ext cx="170" cy="171"/>
              </a:xfrm>
              <a:prstGeom prst="roundRect">
                <a:avLst>
                  <a:gd name="adj" fmla="val 11764"/>
                </a:avLst>
              </a:prstGeom>
              <a:solidFill>
                <a:schemeClr val="bg1"/>
              </a:solidFill>
              <a:ln w="12700">
                <a:solidFill>
                  <a:srgbClr val="99CC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65" name="AutoShape 113"/>
              <p:cNvSpPr>
                <a:spLocks noChangeArrowheads="1"/>
              </p:cNvSpPr>
              <p:nvPr/>
            </p:nvSpPr>
            <p:spPr bwMode="auto">
              <a:xfrm>
                <a:off x="3814" y="3024"/>
                <a:ext cx="142" cy="143"/>
              </a:xfrm>
              <a:prstGeom prst="roundRect">
                <a:avLst>
                  <a:gd name="adj" fmla="val 14083"/>
                </a:avLst>
              </a:prstGeom>
              <a:gradFill rotWithShape="1">
                <a:gsLst>
                  <a:gs pos="0">
                    <a:srgbClr val="D5EAFF"/>
                  </a:gs>
                  <a:gs pos="100000">
                    <a:srgbClr val="99CCFF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99CCFF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66" name="Freeform 114"/>
              <p:cNvSpPr>
                <a:spLocks/>
              </p:cNvSpPr>
              <p:nvPr/>
            </p:nvSpPr>
            <p:spPr bwMode="auto">
              <a:xfrm rot="-2700000">
                <a:off x="3829" y="3053"/>
                <a:ext cx="85" cy="86"/>
              </a:xfrm>
              <a:custGeom>
                <a:avLst/>
                <a:gdLst>
                  <a:gd name="T0" fmla="*/ 57 w 85"/>
                  <a:gd name="T1" fmla="*/ 57 h 86"/>
                  <a:gd name="T2" fmla="*/ 0 w 85"/>
                  <a:gd name="T3" fmla="*/ 57 h 86"/>
                  <a:gd name="T4" fmla="*/ 0 w 85"/>
                  <a:gd name="T5" fmla="*/ 86 h 86"/>
                  <a:gd name="T6" fmla="*/ 85 w 85"/>
                  <a:gd name="T7" fmla="*/ 86 h 86"/>
                  <a:gd name="T8" fmla="*/ 85 w 85"/>
                  <a:gd name="T9" fmla="*/ 0 h 86"/>
                  <a:gd name="T10" fmla="*/ 57 w 85"/>
                  <a:gd name="T11" fmla="*/ 0 h 86"/>
                  <a:gd name="T12" fmla="*/ 57 w 85"/>
                  <a:gd name="T13" fmla="*/ 57 h 8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85" h="86">
                    <a:moveTo>
                      <a:pt x="57" y="57"/>
                    </a:moveTo>
                    <a:lnTo>
                      <a:pt x="0" y="57"/>
                    </a:lnTo>
                    <a:lnTo>
                      <a:pt x="0" y="86"/>
                    </a:lnTo>
                    <a:lnTo>
                      <a:pt x="85" y="86"/>
                    </a:lnTo>
                    <a:lnTo>
                      <a:pt x="85" y="0"/>
                    </a:lnTo>
                    <a:lnTo>
                      <a:pt x="57" y="0"/>
                    </a:lnTo>
                    <a:lnTo>
                      <a:pt x="57" y="57"/>
                    </a:lnTo>
                    <a:close/>
                  </a:path>
                </a:pathLst>
              </a:custGeom>
              <a:solidFill>
                <a:srgbClr val="6666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 cap="flat" cmpd="sng">
                    <a:solidFill>
                      <a:srgbClr val="3366FF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2112" name="Group 115"/>
            <p:cNvGrpSpPr>
              <a:grpSpLocks/>
            </p:cNvGrpSpPr>
            <p:nvPr/>
          </p:nvGrpSpPr>
          <p:grpSpPr bwMode="auto">
            <a:xfrm>
              <a:off x="7785313" y="323850"/>
              <a:ext cx="445370" cy="447990"/>
              <a:chOff x="3800" y="3208"/>
              <a:chExt cx="170" cy="171"/>
            </a:xfrm>
          </p:grpSpPr>
          <p:sp>
            <p:nvSpPr>
              <p:cNvPr id="2161" name="AutoShape 116"/>
              <p:cNvSpPr>
                <a:spLocks noChangeArrowheads="1"/>
              </p:cNvSpPr>
              <p:nvPr/>
            </p:nvSpPr>
            <p:spPr bwMode="auto">
              <a:xfrm>
                <a:off x="3800" y="3208"/>
                <a:ext cx="170" cy="171"/>
              </a:xfrm>
              <a:prstGeom prst="roundRect">
                <a:avLst>
                  <a:gd name="adj" fmla="val 11764"/>
                </a:avLst>
              </a:prstGeom>
              <a:solidFill>
                <a:schemeClr val="bg1"/>
              </a:solidFill>
              <a:ln w="12700">
                <a:solidFill>
                  <a:srgbClr val="99CC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62" name="AutoShape 117"/>
              <p:cNvSpPr>
                <a:spLocks noChangeArrowheads="1"/>
              </p:cNvSpPr>
              <p:nvPr/>
            </p:nvSpPr>
            <p:spPr bwMode="auto">
              <a:xfrm>
                <a:off x="3814" y="3222"/>
                <a:ext cx="142" cy="143"/>
              </a:xfrm>
              <a:prstGeom prst="roundRect">
                <a:avLst>
                  <a:gd name="adj" fmla="val 14083"/>
                </a:avLst>
              </a:prstGeom>
              <a:gradFill rotWithShape="1">
                <a:gsLst>
                  <a:gs pos="0">
                    <a:srgbClr val="D5EAFF"/>
                  </a:gs>
                  <a:gs pos="100000">
                    <a:srgbClr val="99CCFF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99CCFF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63" name="Freeform 118"/>
              <p:cNvSpPr>
                <a:spLocks/>
              </p:cNvSpPr>
              <p:nvPr/>
            </p:nvSpPr>
            <p:spPr bwMode="auto">
              <a:xfrm rot="13500000" flipV="1">
                <a:off x="3857" y="3253"/>
                <a:ext cx="85" cy="86"/>
              </a:xfrm>
              <a:custGeom>
                <a:avLst/>
                <a:gdLst>
                  <a:gd name="T0" fmla="*/ 57 w 85"/>
                  <a:gd name="T1" fmla="*/ 57 h 86"/>
                  <a:gd name="T2" fmla="*/ 0 w 85"/>
                  <a:gd name="T3" fmla="*/ 57 h 86"/>
                  <a:gd name="T4" fmla="*/ 0 w 85"/>
                  <a:gd name="T5" fmla="*/ 86 h 86"/>
                  <a:gd name="T6" fmla="*/ 85 w 85"/>
                  <a:gd name="T7" fmla="*/ 86 h 86"/>
                  <a:gd name="T8" fmla="*/ 85 w 85"/>
                  <a:gd name="T9" fmla="*/ 0 h 86"/>
                  <a:gd name="T10" fmla="*/ 57 w 85"/>
                  <a:gd name="T11" fmla="*/ 0 h 86"/>
                  <a:gd name="T12" fmla="*/ 57 w 85"/>
                  <a:gd name="T13" fmla="*/ 57 h 8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85" h="86">
                    <a:moveTo>
                      <a:pt x="57" y="57"/>
                    </a:moveTo>
                    <a:lnTo>
                      <a:pt x="0" y="57"/>
                    </a:lnTo>
                    <a:lnTo>
                      <a:pt x="0" y="86"/>
                    </a:lnTo>
                    <a:lnTo>
                      <a:pt x="85" y="86"/>
                    </a:lnTo>
                    <a:lnTo>
                      <a:pt x="85" y="0"/>
                    </a:lnTo>
                    <a:lnTo>
                      <a:pt x="57" y="0"/>
                    </a:lnTo>
                    <a:lnTo>
                      <a:pt x="57" y="57"/>
                    </a:lnTo>
                    <a:close/>
                  </a:path>
                </a:pathLst>
              </a:custGeom>
              <a:solidFill>
                <a:srgbClr val="6666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 cap="flat" cmpd="sng">
                    <a:solidFill>
                      <a:srgbClr val="3366FF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2113" name="Group 263"/>
            <p:cNvGrpSpPr>
              <a:grpSpLocks/>
            </p:cNvGrpSpPr>
            <p:nvPr/>
          </p:nvGrpSpPr>
          <p:grpSpPr bwMode="auto">
            <a:xfrm>
              <a:off x="7269209" y="1848586"/>
              <a:ext cx="254122" cy="256743"/>
              <a:chOff x="3574" y="3010"/>
              <a:chExt cx="170" cy="171"/>
            </a:xfrm>
          </p:grpSpPr>
          <p:sp>
            <p:nvSpPr>
              <p:cNvPr id="2158" name="AutoShape 264"/>
              <p:cNvSpPr>
                <a:spLocks noChangeArrowheads="1"/>
              </p:cNvSpPr>
              <p:nvPr/>
            </p:nvSpPr>
            <p:spPr bwMode="auto">
              <a:xfrm>
                <a:off x="3574" y="3010"/>
                <a:ext cx="170" cy="171"/>
              </a:xfrm>
              <a:prstGeom prst="roundRect">
                <a:avLst>
                  <a:gd name="adj" fmla="val 11764"/>
                </a:avLst>
              </a:prstGeom>
              <a:solidFill>
                <a:schemeClr val="bg1"/>
              </a:solidFill>
              <a:ln w="12700">
                <a:solidFill>
                  <a:srgbClr val="99CC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59" name="AutoShape 265"/>
              <p:cNvSpPr>
                <a:spLocks noChangeArrowheads="1"/>
              </p:cNvSpPr>
              <p:nvPr/>
            </p:nvSpPr>
            <p:spPr bwMode="auto">
              <a:xfrm>
                <a:off x="3588" y="3024"/>
                <a:ext cx="142" cy="143"/>
              </a:xfrm>
              <a:prstGeom prst="roundRect">
                <a:avLst>
                  <a:gd name="adj" fmla="val 14083"/>
                </a:avLst>
              </a:prstGeom>
              <a:gradFill rotWithShape="1">
                <a:gsLst>
                  <a:gs pos="0">
                    <a:srgbClr val="D5EAFF"/>
                  </a:gs>
                  <a:gs pos="100000">
                    <a:srgbClr val="99CCFF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99CCFF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60" name="Freeform 266"/>
              <p:cNvSpPr>
                <a:spLocks/>
              </p:cNvSpPr>
              <p:nvPr/>
            </p:nvSpPr>
            <p:spPr bwMode="auto">
              <a:xfrm rot="2700000">
                <a:off x="3617" y="3039"/>
                <a:ext cx="85" cy="86"/>
              </a:xfrm>
              <a:custGeom>
                <a:avLst/>
                <a:gdLst>
                  <a:gd name="T0" fmla="*/ 57 w 85"/>
                  <a:gd name="T1" fmla="*/ 57 h 86"/>
                  <a:gd name="T2" fmla="*/ 0 w 85"/>
                  <a:gd name="T3" fmla="*/ 57 h 86"/>
                  <a:gd name="T4" fmla="*/ 0 w 85"/>
                  <a:gd name="T5" fmla="*/ 86 h 86"/>
                  <a:gd name="T6" fmla="*/ 85 w 85"/>
                  <a:gd name="T7" fmla="*/ 86 h 86"/>
                  <a:gd name="T8" fmla="*/ 85 w 85"/>
                  <a:gd name="T9" fmla="*/ 0 h 86"/>
                  <a:gd name="T10" fmla="*/ 57 w 85"/>
                  <a:gd name="T11" fmla="*/ 0 h 86"/>
                  <a:gd name="T12" fmla="*/ 57 w 85"/>
                  <a:gd name="T13" fmla="*/ 57 h 8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85" h="86">
                    <a:moveTo>
                      <a:pt x="57" y="57"/>
                    </a:moveTo>
                    <a:lnTo>
                      <a:pt x="0" y="57"/>
                    </a:lnTo>
                    <a:lnTo>
                      <a:pt x="0" y="86"/>
                    </a:lnTo>
                    <a:lnTo>
                      <a:pt x="85" y="86"/>
                    </a:lnTo>
                    <a:lnTo>
                      <a:pt x="85" y="0"/>
                    </a:lnTo>
                    <a:lnTo>
                      <a:pt x="57" y="0"/>
                    </a:lnTo>
                    <a:lnTo>
                      <a:pt x="57" y="57"/>
                    </a:lnTo>
                    <a:close/>
                  </a:path>
                </a:pathLst>
              </a:custGeom>
              <a:solidFill>
                <a:srgbClr val="6666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 cap="flat" cmpd="sng">
                    <a:solidFill>
                      <a:srgbClr val="3366FF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2114" name="Group 267"/>
            <p:cNvGrpSpPr>
              <a:grpSpLocks/>
            </p:cNvGrpSpPr>
            <p:nvPr/>
          </p:nvGrpSpPr>
          <p:grpSpPr bwMode="auto">
            <a:xfrm>
              <a:off x="7269209" y="1510630"/>
              <a:ext cx="254122" cy="256743"/>
              <a:chOff x="3574" y="3208"/>
              <a:chExt cx="170" cy="171"/>
            </a:xfrm>
          </p:grpSpPr>
          <p:sp>
            <p:nvSpPr>
              <p:cNvPr id="2155" name="AutoShape 268"/>
              <p:cNvSpPr>
                <a:spLocks noChangeArrowheads="1"/>
              </p:cNvSpPr>
              <p:nvPr/>
            </p:nvSpPr>
            <p:spPr bwMode="auto">
              <a:xfrm>
                <a:off x="3574" y="3208"/>
                <a:ext cx="170" cy="171"/>
              </a:xfrm>
              <a:prstGeom prst="roundRect">
                <a:avLst>
                  <a:gd name="adj" fmla="val 11764"/>
                </a:avLst>
              </a:prstGeom>
              <a:solidFill>
                <a:schemeClr val="bg1"/>
              </a:solidFill>
              <a:ln w="12700">
                <a:solidFill>
                  <a:srgbClr val="99CC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56" name="AutoShape 269"/>
              <p:cNvSpPr>
                <a:spLocks noChangeArrowheads="1"/>
              </p:cNvSpPr>
              <p:nvPr/>
            </p:nvSpPr>
            <p:spPr bwMode="auto">
              <a:xfrm>
                <a:off x="3588" y="3222"/>
                <a:ext cx="142" cy="143"/>
              </a:xfrm>
              <a:prstGeom prst="roundRect">
                <a:avLst>
                  <a:gd name="adj" fmla="val 14083"/>
                </a:avLst>
              </a:prstGeom>
              <a:gradFill rotWithShape="1">
                <a:gsLst>
                  <a:gs pos="0">
                    <a:srgbClr val="D5EAFF"/>
                  </a:gs>
                  <a:gs pos="100000">
                    <a:srgbClr val="99CCFF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99CCFF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57" name="Freeform 270"/>
              <p:cNvSpPr>
                <a:spLocks/>
              </p:cNvSpPr>
              <p:nvPr/>
            </p:nvSpPr>
            <p:spPr bwMode="auto">
              <a:xfrm rot="18900000" flipV="1">
                <a:off x="3617" y="3266"/>
                <a:ext cx="85" cy="86"/>
              </a:xfrm>
              <a:custGeom>
                <a:avLst/>
                <a:gdLst>
                  <a:gd name="T0" fmla="*/ 57 w 85"/>
                  <a:gd name="T1" fmla="*/ 57 h 86"/>
                  <a:gd name="T2" fmla="*/ 0 w 85"/>
                  <a:gd name="T3" fmla="*/ 57 h 86"/>
                  <a:gd name="T4" fmla="*/ 0 w 85"/>
                  <a:gd name="T5" fmla="*/ 86 h 86"/>
                  <a:gd name="T6" fmla="*/ 85 w 85"/>
                  <a:gd name="T7" fmla="*/ 86 h 86"/>
                  <a:gd name="T8" fmla="*/ 85 w 85"/>
                  <a:gd name="T9" fmla="*/ 0 h 86"/>
                  <a:gd name="T10" fmla="*/ 57 w 85"/>
                  <a:gd name="T11" fmla="*/ 0 h 86"/>
                  <a:gd name="T12" fmla="*/ 57 w 85"/>
                  <a:gd name="T13" fmla="*/ 57 h 8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85" h="86">
                    <a:moveTo>
                      <a:pt x="57" y="57"/>
                    </a:moveTo>
                    <a:lnTo>
                      <a:pt x="0" y="57"/>
                    </a:lnTo>
                    <a:lnTo>
                      <a:pt x="0" y="86"/>
                    </a:lnTo>
                    <a:lnTo>
                      <a:pt x="85" y="86"/>
                    </a:lnTo>
                    <a:lnTo>
                      <a:pt x="85" y="0"/>
                    </a:lnTo>
                    <a:lnTo>
                      <a:pt x="57" y="0"/>
                    </a:lnTo>
                    <a:lnTo>
                      <a:pt x="57" y="57"/>
                    </a:lnTo>
                    <a:close/>
                  </a:path>
                </a:pathLst>
              </a:custGeom>
              <a:solidFill>
                <a:srgbClr val="6666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 cap="flat" cmpd="sng">
                    <a:solidFill>
                      <a:srgbClr val="3366FF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2115" name="Group 271"/>
            <p:cNvGrpSpPr>
              <a:grpSpLocks/>
            </p:cNvGrpSpPr>
            <p:nvPr/>
          </p:nvGrpSpPr>
          <p:grpSpPr bwMode="auto">
            <a:xfrm>
              <a:off x="7565248" y="1848586"/>
              <a:ext cx="254124" cy="256743"/>
              <a:chOff x="3800" y="3010"/>
              <a:chExt cx="170" cy="171"/>
            </a:xfrm>
          </p:grpSpPr>
          <p:sp>
            <p:nvSpPr>
              <p:cNvPr id="2152" name="AutoShape 272"/>
              <p:cNvSpPr>
                <a:spLocks noChangeArrowheads="1"/>
              </p:cNvSpPr>
              <p:nvPr/>
            </p:nvSpPr>
            <p:spPr bwMode="auto">
              <a:xfrm>
                <a:off x="3800" y="3010"/>
                <a:ext cx="170" cy="171"/>
              </a:xfrm>
              <a:prstGeom prst="roundRect">
                <a:avLst>
                  <a:gd name="adj" fmla="val 11764"/>
                </a:avLst>
              </a:prstGeom>
              <a:solidFill>
                <a:schemeClr val="bg1"/>
              </a:solidFill>
              <a:ln w="12700">
                <a:solidFill>
                  <a:srgbClr val="99CC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53" name="AutoShape 273"/>
              <p:cNvSpPr>
                <a:spLocks noChangeArrowheads="1"/>
              </p:cNvSpPr>
              <p:nvPr/>
            </p:nvSpPr>
            <p:spPr bwMode="auto">
              <a:xfrm>
                <a:off x="3814" y="3024"/>
                <a:ext cx="142" cy="143"/>
              </a:xfrm>
              <a:prstGeom prst="roundRect">
                <a:avLst>
                  <a:gd name="adj" fmla="val 14083"/>
                </a:avLst>
              </a:prstGeom>
              <a:gradFill rotWithShape="1">
                <a:gsLst>
                  <a:gs pos="0">
                    <a:srgbClr val="D5EAFF"/>
                  </a:gs>
                  <a:gs pos="100000">
                    <a:srgbClr val="99CCFF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99CCFF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54" name="Freeform 274"/>
              <p:cNvSpPr>
                <a:spLocks/>
              </p:cNvSpPr>
              <p:nvPr/>
            </p:nvSpPr>
            <p:spPr bwMode="auto">
              <a:xfrm rot="-2700000">
                <a:off x="3829" y="3053"/>
                <a:ext cx="85" cy="86"/>
              </a:xfrm>
              <a:custGeom>
                <a:avLst/>
                <a:gdLst>
                  <a:gd name="T0" fmla="*/ 57 w 85"/>
                  <a:gd name="T1" fmla="*/ 57 h 86"/>
                  <a:gd name="T2" fmla="*/ 0 w 85"/>
                  <a:gd name="T3" fmla="*/ 57 h 86"/>
                  <a:gd name="T4" fmla="*/ 0 w 85"/>
                  <a:gd name="T5" fmla="*/ 86 h 86"/>
                  <a:gd name="T6" fmla="*/ 85 w 85"/>
                  <a:gd name="T7" fmla="*/ 86 h 86"/>
                  <a:gd name="T8" fmla="*/ 85 w 85"/>
                  <a:gd name="T9" fmla="*/ 0 h 86"/>
                  <a:gd name="T10" fmla="*/ 57 w 85"/>
                  <a:gd name="T11" fmla="*/ 0 h 86"/>
                  <a:gd name="T12" fmla="*/ 57 w 85"/>
                  <a:gd name="T13" fmla="*/ 57 h 8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85" h="86">
                    <a:moveTo>
                      <a:pt x="57" y="57"/>
                    </a:moveTo>
                    <a:lnTo>
                      <a:pt x="0" y="57"/>
                    </a:lnTo>
                    <a:lnTo>
                      <a:pt x="0" y="86"/>
                    </a:lnTo>
                    <a:lnTo>
                      <a:pt x="85" y="86"/>
                    </a:lnTo>
                    <a:lnTo>
                      <a:pt x="85" y="0"/>
                    </a:lnTo>
                    <a:lnTo>
                      <a:pt x="57" y="0"/>
                    </a:lnTo>
                    <a:lnTo>
                      <a:pt x="57" y="57"/>
                    </a:lnTo>
                    <a:close/>
                  </a:path>
                </a:pathLst>
              </a:custGeom>
              <a:solidFill>
                <a:srgbClr val="6666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 cap="flat" cmpd="sng">
                    <a:solidFill>
                      <a:srgbClr val="3366FF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2116" name="Group 275"/>
            <p:cNvGrpSpPr>
              <a:grpSpLocks/>
            </p:cNvGrpSpPr>
            <p:nvPr/>
          </p:nvGrpSpPr>
          <p:grpSpPr bwMode="auto">
            <a:xfrm>
              <a:off x="7565248" y="1510630"/>
              <a:ext cx="254124" cy="256743"/>
              <a:chOff x="3800" y="3208"/>
              <a:chExt cx="170" cy="171"/>
            </a:xfrm>
          </p:grpSpPr>
          <p:sp>
            <p:nvSpPr>
              <p:cNvPr id="2149" name="AutoShape 276"/>
              <p:cNvSpPr>
                <a:spLocks noChangeArrowheads="1"/>
              </p:cNvSpPr>
              <p:nvPr/>
            </p:nvSpPr>
            <p:spPr bwMode="auto">
              <a:xfrm>
                <a:off x="3800" y="3208"/>
                <a:ext cx="170" cy="171"/>
              </a:xfrm>
              <a:prstGeom prst="roundRect">
                <a:avLst>
                  <a:gd name="adj" fmla="val 11764"/>
                </a:avLst>
              </a:prstGeom>
              <a:solidFill>
                <a:schemeClr val="bg1"/>
              </a:solidFill>
              <a:ln w="12700">
                <a:solidFill>
                  <a:srgbClr val="99CC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50" name="AutoShape 277"/>
              <p:cNvSpPr>
                <a:spLocks noChangeArrowheads="1"/>
              </p:cNvSpPr>
              <p:nvPr/>
            </p:nvSpPr>
            <p:spPr bwMode="auto">
              <a:xfrm>
                <a:off x="3814" y="3222"/>
                <a:ext cx="142" cy="143"/>
              </a:xfrm>
              <a:prstGeom prst="roundRect">
                <a:avLst>
                  <a:gd name="adj" fmla="val 14083"/>
                </a:avLst>
              </a:prstGeom>
              <a:gradFill rotWithShape="1">
                <a:gsLst>
                  <a:gs pos="0">
                    <a:srgbClr val="D5EAFF"/>
                  </a:gs>
                  <a:gs pos="100000">
                    <a:srgbClr val="99CCFF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99CCFF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51" name="Freeform 278"/>
              <p:cNvSpPr>
                <a:spLocks/>
              </p:cNvSpPr>
              <p:nvPr/>
            </p:nvSpPr>
            <p:spPr bwMode="auto">
              <a:xfrm rot="13500000" flipV="1">
                <a:off x="3857" y="3253"/>
                <a:ext cx="85" cy="86"/>
              </a:xfrm>
              <a:custGeom>
                <a:avLst/>
                <a:gdLst>
                  <a:gd name="T0" fmla="*/ 57 w 85"/>
                  <a:gd name="T1" fmla="*/ 57 h 86"/>
                  <a:gd name="T2" fmla="*/ 0 w 85"/>
                  <a:gd name="T3" fmla="*/ 57 h 86"/>
                  <a:gd name="T4" fmla="*/ 0 w 85"/>
                  <a:gd name="T5" fmla="*/ 86 h 86"/>
                  <a:gd name="T6" fmla="*/ 85 w 85"/>
                  <a:gd name="T7" fmla="*/ 86 h 86"/>
                  <a:gd name="T8" fmla="*/ 85 w 85"/>
                  <a:gd name="T9" fmla="*/ 0 h 86"/>
                  <a:gd name="T10" fmla="*/ 57 w 85"/>
                  <a:gd name="T11" fmla="*/ 0 h 86"/>
                  <a:gd name="T12" fmla="*/ 57 w 85"/>
                  <a:gd name="T13" fmla="*/ 57 h 8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85" h="86">
                    <a:moveTo>
                      <a:pt x="57" y="57"/>
                    </a:moveTo>
                    <a:lnTo>
                      <a:pt x="0" y="57"/>
                    </a:lnTo>
                    <a:lnTo>
                      <a:pt x="0" y="86"/>
                    </a:lnTo>
                    <a:lnTo>
                      <a:pt x="85" y="86"/>
                    </a:lnTo>
                    <a:lnTo>
                      <a:pt x="85" y="0"/>
                    </a:lnTo>
                    <a:lnTo>
                      <a:pt x="57" y="0"/>
                    </a:lnTo>
                    <a:lnTo>
                      <a:pt x="57" y="57"/>
                    </a:lnTo>
                    <a:close/>
                  </a:path>
                </a:pathLst>
              </a:custGeom>
              <a:solidFill>
                <a:srgbClr val="6666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 cap="flat" cmpd="sng">
                    <a:solidFill>
                      <a:srgbClr val="3366FF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2117" name="Group 302"/>
            <p:cNvGrpSpPr>
              <a:grpSpLocks/>
            </p:cNvGrpSpPr>
            <p:nvPr/>
          </p:nvGrpSpPr>
          <p:grpSpPr bwMode="auto">
            <a:xfrm>
              <a:off x="7266588" y="2254659"/>
              <a:ext cx="445370" cy="447989"/>
              <a:chOff x="2978" y="941"/>
              <a:chExt cx="170" cy="171"/>
            </a:xfrm>
          </p:grpSpPr>
          <p:sp>
            <p:nvSpPr>
              <p:cNvPr id="2146" name="AutoShape 285"/>
              <p:cNvSpPr>
                <a:spLocks noChangeArrowheads="1"/>
              </p:cNvSpPr>
              <p:nvPr/>
            </p:nvSpPr>
            <p:spPr bwMode="auto">
              <a:xfrm>
                <a:off x="2978" y="941"/>
                <a:ext cx="170" cy="171"/>
              </a:xfrm>
              <a:prstGeom prst="roundRect">
                <a:avLst>
                  <a:gd name="adj" fmla="val 11764"/>
                </a:avLst>
              </a:prstGeom>
              <a:solidFill>
                <a:schemeClr val="bg1"/>
              </a:solidFill>
              <a:ln w="12700">
                <a:solidFill>
                  <a:srgbClr val="99CC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47" name="AutoShape 286"/>
              <p:cNvSpPr>
                <a:spLocks noChangeArrowheads="1"/>
              </p:cNvSpPr>
              <p:nvPr/>
            </p:nvSpPr>
            <p:spPr bwMode="auto">
              <a:xfrm>
                <a:off x="2992" y="955"/>
                <a:ext cx="142" cy="143"/>
              </a:xfrm>
              <a:prstGeom prst="roundRect">
                <a:avLst>
                  <a:gd name="adj" fmla="val 14083"/>
                </a:avLst>
              </a:prstGeom>
              <a:gradFill rotWithShape="1">
                <a:gsLst>
                  <a:gs pos="0">
                    <a:srgbClr val="D5EAFF"/>
                  </a:gs>
                  <a:gs pos="100000">
                    <a:srgbClr val="99CCFF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99CCFF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48" name="AutoShape 296"/>
              <p:cNvSpPr>
                <a:spLocks noChangeArrowheads="1"/>
              </p:cNvSpPr>
              <p:nvPr/>
            </p:nvSpPr>
            <p:spPr bwMode="auto">
              <a:xfrm>
                <a:off x="3035" y="1002"/>
                <a:ext cx="56" cy="48"/>
              </a:xfrm>
              <a:prstGeom prst="triangle">
                <a:avLst>
                  <a:gd name="adj" fmla="val 50000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3366FF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2118" name="Group 301"/>
            <p:cNvGrpSpPr>
              <a:grpSpLocks/>
            </p:cNvGrpSpPr>
            <p:nvPr/>
          </p:nvGrpSpPr>
          <p:grpSpPr bwMode="auto">
            <a:xfrm>
              <a:off x="7266588" y="2849358"/>
              <a:ext cx="445370" cy="447990"/>
              <a:chOff x="2978" y="1168"/>
              <a:chExt cx="170" cy="171"/>
            </a:xfrm>
          </p:grpSpPr>
          <p:sp>
            <p:nvSpPr>
              <p:cNvPr id="2143" name="AutoShape 281"/>
              <p:cNvSpPr>
                <a:spLocks noChangeArrowheads="1"/>
              </p:cNvSpPr>
              <p:nvPr/>
            </p:nvSpPr>
            <p:spPr bwMode="auto">
              <a:xfrm>
                <a:off x="2978" y="1168"/>
                <a:ext cx="170" cy="171"/>
              </a:xfrm>
              <a:prstGeom prst="roundRect">
                <a:avLst>
                  <a:gd name="adj" fmla="val 11764"/>
                </a:avLst>
              </a:prstGeom>
              <a:solidFill>
                <a:schemeClr val="bg1"/>
              </a:solidFill>
              <a:ln w="12700">
                <a:solidFill>
                  <a:srgbClr val="99CC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44" name="AutoShape 282"/>
              <p:cNvSpPr>
                <a:spLocks noChangeArrowheads="1"/>
              </p:cNvSpPr>
              <p:nvPr/>
            </p:nvSpPr>
            <p:spPr bwMode="auto">
              <a:xfrm>
                <a:off x="2992" y="1182"/>
                <a:ext cx="142" cy="143"/>
              </a:xfrm>
              <a:prstGeom prst="roundRect">
                <a:avLst>
                  <a:gd name="adj" fmla="val 14083"/>
                </a:avLst>
              </a:prstGeom>
              <a:gradFill rotWithShape="1">
                <a:gsLst>
                  <a:gs pos="0">
                    <a:srgbClr val="D5EAFF"/>
                  </a:gs>
                  <a:gs pos="100000">
                    <a:srgbClr val="99CCFF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99CCFF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45" name="AutoShape 297"/>
              <p:cNvSpPr>
                <a:spLocks noChangeArrowheads="1"/>
              </p:cNvSpPr>
              <p:nvPr/>
            </p:nvSpPr>
            <p:spPr bwMode="auto">
              <a:xfrm rot="10800000">
                <a:off x="3035" y="1229"/>
                <a:ext cx="56" cy="48"/>
              </a:xfrm>
              <a:prstGeom prst="triangle">
                <a:avLst>
                  <a:gd name="adj" fmla="val 50000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3366FF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2119" name="Group 303"/>
            <p:cNvGrpSpPr>
              <a:grpSpLocks/>
            </p:cNvGrpSpPr>
            <p:nvPr/>
          </p:nvGrpSpPr>
          <p:grpSpPr bwMode="auto">
            <a:xfrm>
              <a:off x="7787933" y="2254659"/>
              <a:ext cx="445370" cy="447989"/>
              <a:chOff x="3177" y="941"/>
              <a:chExt cx="170" cy="171"/>
            </a:xfrm>
          </p:grpSpPr>
          <p:sp>
            <p:nvSpPr>
              <p:cNvPr id="2140" name="AutoShape 293"/>
              <p:cNvSpPr>
                <a:spLocks noChangeArrowheads="1"/>
              </p:cNvSpPr>
              <p:nvPr/>
            </p:nvSpPr>
            <p:spPr bwMode="auto">
              <a:xfrm>
                <a:off x="3177" y="941"/>
                <a:ext cx="170" cy="171"/>
              </a:xfrm>
              <a:prstGeom prst="roundRect">
                <a:avLst>
                  <a:gd name="adj" fmla="val 11764"/>
                </a:avLst>
              </a:prstGeom>
              <a:solidFill>
                <a:schemeClr val="bg1"/>
              </a:solidFill>
              <a:ln w="12700">
                <a:solidFill>
                  <a:srgbClr val="99CC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41" name="AutoShape 294"/>
              <p:cNvSpPr>
                <a:spLocks noChangeArrowheads="1"/>
              </p:cNvSpPr>
              <p:nvPr/>
            </p:nvSpPr>
            <p:spPr bwMode="auto">
              <a:xfrm>
                <a:off x="3191" y="955"/>
                <a:ext cx="142" cy="143"/>
              </a:xfrm>
              <a:prstGeom prst="roundRect">
                <a:avLst>
                  <a:gd name="adj" fmla="val 14083"/>
                </a:avLst>
              </a:prstGeom>
              <a:gradFill rotWithShape="1">
                <a:gsLst>
                  <a:gs pos="0">
                    <a:srgbClr val="D5EAFF"/>
                  </a:gs>
                  <a:gs pos="100000">
                    <a:srgbClr val="99CCFF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99CCFF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42" name="AutoShape 298"/>
              <p:cNvSpPr>
                <a:spLocks noChangeArrowheads="1"/>
              </p:cNvSpPr>
              <p:nvPr/>
            </p:nvSpPr>
            <p:spPr bwMode="auto">
              <a:xfrm rot="5400000">
                <a:off x="3234" y="1002"/>
                <a:ext cx="56" cy="48"/>
              </a:xfrm>
              <a:prstGeom prst="triangle">
                <a:avLst>
                  <a:gd name="adj" fmla="val 50000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3366FF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2120" name="Group 300"/>
            <p:cNvGrpSpPr>
              <a:grpSpLocks/>
            </p:cNvGrpSpPr>
            <p:nvPr/>
          </p:nvGrpSpPr>
          <p:grpSpPr bwMode="auto">
            <a:xfrm>
              <a:off x="7787933" y="2849358"/>
              <a:ext cx="445370" cy="447990"/>
              <a:chOff x="3177" y="1168"/>
              <a:chExt cx="170" cy="171"/>
            </a:xfrm>
          </p:grpSpPr>
          <p:sp>
            <p:nvSpPr>
              <p:cNvPr id="2137" name="AutoShape 289"/>
              <p:cNvSpPr>
                <a:spLocks noChangeArrowheads="1"/>
              </p:cNvSpPr>
              <p:nvPr/>
            </p:nvSpPr>
            <p:spPr bwMode="auto">
              <a:xfrm>
                <a:off x="3177" y="1168"/>
                <a:ext cx="170" cy="171"/>
              </a:xfrm>
              <a:prstGeom prst="roundRect">
                <a:avLst>
                  <a:gd name="adj" fmla="val 11764"/>
                </a:avLst>
              </a:prstGeom>
              <a:solidFill>
                <a:schemeClr val="bg1"/>
              </a:solidFill>
              <a:ln w="12700">
                <a:solidFill>
                  <a:srgbClr val="99CC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38" name="AutoShape 290"/>
              <p:cNvSpPr>
                <a:spLocks noChangeArrowheads="1"/>
              </p:cNvSpPr>
              <p:nvPr/>
            </p:nvSpPr>
            <p:spPr bwMode="auto">
              <a:xfrm>
                <a:off x="3191" y="1182"/>
                <a:ext cx="142" cy="143"/>
              </a:xfrm>
              <a:prstGeom prst="roundRect">
                <a:avLst>
                  <a:gd name="adj" fmla="val 14083"/>
                </a:avLst>
              </a:prstGeom>
              <a:gradFill rotWithShape="1">
                <a:gsLst>
                  <a:gs pos="0">
                    <a:srgbClr val="D5EAFF"/>
                  </a:gs>
                  <a:gs pos="100000">
                    <a:srgbClr val="99CCFF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99CCFF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39" name="AutoShape 299"/>
              <p:cNvSpPr>
                <a:spLocks noChangeArrowheads="1"/>
              </p:cNvSpPr>
              <p:nvPr/>
            </p:nvSpPr>
            <p:spPr bwMode="auto">
              <a:xfrm rot="-5400000">
                <a:off x="3234" y="1229"/>
                <a:ext cx="56" cy="48"/>
              </a:xfrm>
              <a:prstGeom prst="triangle">
                <a:avLst>
                  <a:gd name="adj" fmla="val 50000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3366FF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2121" name="Group 304"/>
            <p:cNvGrpSpPr>
              <a:grpSpLocks/>
            </p:cNvGrpSpPr>
            <p:nvPr/>
          </p:nvGrpSpPr>
          <p:grpSpPr bwMode="auto">
            <a:xfrm>
              <a:off x="7266588" y="3444058"/>
              <a:ext cx="254124" cy="254122"/>
              <a:chOff x="2978" y="941"/>
              <a:chExt cx="170" cy="171"/>
            </a:xfrm>
          </p:grpSpPr>
          <p:sp>
            <p:nvSpPr>
              <p:cNvPr id="2134" name="AutoShape 305"/>
              <p:cNvSpPr>
                <a:spLocks noChangeArrowheads="1"/>
              </p:cNvSpPr>
              <p:nvPr/>
            </p:nvSpPr>
            <p:spPr bwMode="auto">
              <a:xfrm>
                <a:off x="2978" y="941"/>
                <a:ext cx="170" cy="171"/>
              </a:xfrm>
              <a:prstGeom prst="roundRect">
                <a:avLst>
                  <a:gd name="adj" fmla="val 11764"/>
                </a:avLst>
              </a:prstGeom>
              <a:solidFill>
                <a:schemeClr val="bg1"/>
              </a:solidFill>
              <a:ln w="12700">
                <a:solidFill>
                  <a:srgbClr val="99CC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35" name="AutoShape 306"/>
              <p:cNvSpPr>
                <a:spLocks noChangeArrowheads="1"/>
              </p:cNvSpPr>
              <p:nvPr/>
            </p:nvSpPr>
            <p:spPr bwMode="auto">
              <a:xfrm>
                <a:off x="2992" y="955"/>
                <a:ext cx="142" cy="143"/>
              </a:xfrm>
              <a:prstGeom prst="roundRect">
                <a:avLst>
                  <a:gd name="adj" fmla="val 14083"/>
                </a:avLst>
              </a:prstGeom>
              <a:gradFill rotWithShape="1">
                <a:gsLst>
                  <a:gs pos="0">
                    <a:srgbClr val="D5EAFF"/>
                  </a:gs>
                  <a:gs pos="100000">
                    <a:srgbClr val="99CCFF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99CCFF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36" name="AutoShape 307"/>
              <p:cNvSpPr>
                <a:spLocks noChangeArrowheads="1"/>
              </p:cNvSpPr>
              <p:nvPr/>
            </p:nvSpPr>
            <p:spPr bwMode="auto">
              <a:xfrm>
                <a:off x="3035" y="1002"/>
                <a:ext cx="56" cy="48"/>
              </a:xfrm>
              <a:prstGeom prst="triangle">
                <a:avLst>
                  <a:gd name="adj" fmla="val 50000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3366FF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2122" name="Group 308"/>
            <p:cNvGrpSpPr>
              <a:grpSpLocks/>
            </p:cNvGrpSpPr>
            <p:nvPr/>
          </p:nvGrpSpPr>
          <p:grpSpPr bwMode="auto">
            <a:xfrm>
              <a:off x="7266588" y="3782014"/>
              <a:ext cx="254124" cy="254124"/>
              <a:chOff x="2978" y="1168"/>
              <a:chExt cx="170" cy="171"/>
            </a:xfrm>
          </p:grpSpPr>
          <p:sp>
            <p:nvSpPr>
              <p:cNvPr id="2131" name="AutoShape 309"/>
              <p:cNvSpPr>
                <a:spLocks noChangeArrowheads="1"/>
              </p:cNvSpPr>
              <p:nvPr/>
            </p:nvSpPr>
            <p:spPr bwMode="auto">
              <a:xfrm>
                <a:off x="2978" y="1168"/>
                <a:ext cx="170" cy="171"/>
              </a:xfrm>
              <a:prstGeom prst="roundRect">
                <a:avLst>
                  <a:gd name="adj" fmla="val 11764"/>
                </a:avLst>
              </a:prstGeom>
              <a:solidFill>
                <a:schemeClr val="bg1"/>
              </a:solidFill>
              <a:ln w="12700">
                <a:solidFill>
                  <a:srgbClr val="99CC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32" name="AutoShape 310"/>
              <p:cNvSpPr>
                <a:spLocks noChangeArrowheads="1"/>
              </p:cNvSpPr>
              <p:nvPr/>
            </p:nvSpPr>
            <p:spPr bwMode="auto">
              <a:xfrm>
                <a:off x="2992" y="1182"/>
                <a:ext cx="142" cy="143"/>
              </a:xfrm>
              <a:prstGeom prst="roundRect">
                <a:avLst>
                  <a:gd name="adj" fmla="val 14083"/>
                </a:avLst>
              </a:prstGeom>
              <a:gradFill rotWithShape="1">
                <a:gsLst>
                  <a:gs pos="0">
                    <a:srgbClr val="D5EAFF"/>
                  </a:gs>
                  <a:gs pos="100000">
                    <a:srgbClr val="99CCFF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99CCFF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33" name="AutoShape 311"/>
              <p:cNvSpPr>
                <a:spLocks noChangeArrowheads="1"/>
              </p:cNvSpPr>
              <p:nvPr/>
            </p:nvSpPr>
            <p:spPr bwMode="auto">
              <a:xfrm rot="10800000">
                <a:off x="3035" y="1229"/>
                <a:ext cx="56" cy="48"/>
              </a:xfrm>
              <a:prstGeom prst="triangle">
                <a:avLst>
                  <a:gd name="adj" fmla="val 50000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3366FF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2123" name="Group 312"/>
            <p:cNvGrpSpPr>
              <a:grpSpLocks/>
            </p:cNvGrpSpPr>
            <p:nvPr/>
          </p:nvGrpSpPr>
          <p:grpSpPr bwMode="auto">
            <a:xfrm>
              <a:off x="7562629" y="3444058"/>
              <a:ext cx="254122" cy="254122"/>
              <a:chOff x="3177" y="941"/>
              <a:chExt cx="170" cy="171"/>
            </a:xfrm>
          </p:grpSpPr>
          <p:sp>
            <p:nvSpPr>
              <p:cNvPr id="2128" name="AutoShape 313"/>
              <p:cNvSpPr>
                <a:spLocks noChangeArrowheads="1"/>
              </p:cNvSpPr>
              <p:nvPr/>
            </p:nvSpPr>
            <p:spPr bwMode="auto">
              <a:xfrm>
                <a:off x="3177" y="941"/>
                <a:ext cx="170" cy="171"/>
              </a:xfrm>
              <a:prstGeom prst="roundRect">
                <a:avLst>
                  <a:gd name="adj" fmla="val 11764"/>
                </a:avLst>
              </a:prstGeom>
              <a:solidFill>
                <a:schemeClr val="bg1"/>
              </a:solidFill>
              <a:ln w="12700">
                <a:solidFill>
                  <a:srgbClr val="99CC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29" name="AutoShape 314"/>
              <p:cNvSpPr>
                <a:spLocks noChangeArrowheads="1"/>
              </p:cNvSpPr>
              <p:nvPr/>
            </p:nvSpPr>
            <p:spPr bwMode="auto">
              <a:xfrm>
                <a:off x="3191" y="955"/>
                <a:ext cx="142" cy="143"/>
              </a:xfrm>
              <a:prstGeom prst="roundRect">
                <a:avLst>
                  <a:gd name="adj" fmla="val 14083"/>
                </a:avLst>
              </a:prstGeom>
              <a:gradFill rotWithShape="1">
                <a:gsLst>
                  <a:gs pos="0">
                    <a:srgbClr val="D5EAFF"/>
                  </a:gs>
                  <a:gs pos="100000">
                    <a:srgbClr val="99CCFF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99CCFF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30" name="AutoShape 315"/>
              <p:cNvSpPr>
                <a:spLocks noChangeArrowheads="1"/>
              </p:cNvSpPr>
              <p:nvPr/>
            </p:nvSpPr>
            <p:spPr bwMode="auto">
              <a:xfrm rot="5400000">
                <a:off x="3234" y="1002"/>
                <a:ext cx="56" cy="48"/>
              </a:xfrm>
              <a:prstGeom prst="triangle">
                <a:avLst>
                  <a:gd name="adj" fmla="val 50000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3366FF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2124" name="Group 316"/>
            <p:cNvGrpSpPr>
              <a:grpSpLocks/>
            </p:cNvGrpSpPr>
            <p:nvPr/>
          </p:nvGrpSpPr>
          <p:grpSpPr bwMode="auto">
            <a:xfrm>
              <a:off x="7562629" y="3782014"/>
              <a:ext cx="254122" cy="254124"/>
              <a:chOff x="3177" y="1168"/>
              <a:chExt cx="170" cy="171"/>
            </a:xfrm>
          </p:grpSpPr>
          <p:sp>
            <p:nvSpPr>
              <p:cNvPr id="2125" name="AutoShape 317"/>
              <p:cNvSpPr>
                <a:spLocks noChangeArrowheads="1"/>
              </p:cNvSpPr>
              <p:nvPr/>
            </p:nvSpPr>
            <p:spPr bwMode="auto">
              <a:xfrm>
                <a:off x="3177" y="1168"/>
                <a:ext cx="170" cy="171"/>
              </a:xfrm>
              <a:prstGeom prst="roundRect">
                <a:avLst>
                  <a:gd name="adj" fmla="val 11764"/>
                </a:avLst>
              </a:prstGeom>
              <a:solidFill>
                <a:schemeClr val="bg1"/>
              </a:solidFill>
              <a:ln w="12700">
                <a:solidFill>
                  <a:srgbClr val="99CC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26" name="AutoShape 318"/>
              <p:cNvSpPr>
                <a:spLocks noChangeArrowheads="1"/>
              </p:cNvSpPr>
              <p:nvPr/>
            </p:nvSpPr>
            <p:spPr bwMode="auto">
              <a:xfrm>
                <a:off x="3191" y="1182"/>
                <a:ext cx="142" cy="143"/>
              </a:xfrm>
              <a:prstGeom prst="roundRect">
                <a:avLst>
                  <a:gd name="adj" fmla="val 14083"/>
                </a:avLst>
              </a:prstGeom>
              <a:gradFill rotWithShape="1">
                <a:gsLst>
                  <a:gs pos="0">
                    <a:srgbClr val="D5EAFF"/>
                  </a:gs>
                  <a:gs pos="100000">
                    <a:srgbClr val="99CCFF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99CCFF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27" name="AutoShape 319"/>
              <p:cNvSpPr>
                <a:spLocks noChangeArrowheads="1"/>
              </p:cNvSpPr>
              <p:nvPr/>
            </p:nvSpPr>
            <p:spPr bwMode="auto">
              <a:xfrm rot="-5400000">
                <a:off x="3234" y="1229"/>
                <a:ext cx="56" cy="48"/>
              </a:xfrm>
              <a:prstGeom prst="triangle">
                <a:avLst>
                  <a:gd name="adj" fmla="val 50000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3366FF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483" name="AutoShape 355"/>
          <p:cNvSpPr>
            <a:spLocks noChangeArrowheads="1"/>
          </p:cNvSpPr>
          <p:nvPr/>
        </p:nvSpPr>
        <p:spPr bwMode="auto">
          <a:xfrm>
            <a:off x="458788" y="1739900"/>
            <a:ext cx="630237" cy="269875"/>
          </a:xfrm>
          <a:prstGeom prst="bevel">
            <a:avLst>
              <a:gd name="adj" fmla="val 12500"/>
            </a:avLst>
          </a:prstGeom>
          <a:gradFill rotWithShape="1">
            <a:gsLst>
              <a:gs pos="0">
                <a:schemeClr val="tx1">
                  <a:lumMod val="50000"/>
                  <a:lumOff val="50000"/>
                </a:schemeClr>
              </a:gs>
              <a:gs pos="100000">
                <a:schemeClr val="tx1">
                  <a:lumMod val="85000"/>
                  <a:lumOff val="15000"/>
                </a:schemeClr>
              </a:gs>
            </a:gsLst>
            <a:lin ang="5400000" scaled="1"/>
          </a:gradFill>
          <a:ln>
            <a:noFill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ja-JP" altLang="en-US" sz="1000">
                <a:solidFill>
                  <a:schemeClr val="bg1"/>
                </a:solidFill>
              </a:rPr>
              <a:t>送信</a:t>
            </a:r>
          </a:p>
        </p:txBody>
      </p:sp>
      <p:sp>
        <p:nvSpPr>
          <p:cNvPr id="48484" name="AutoShape 356"/>
          <p:cNvSpPr>
            <a:spLocks noChangeArrowheads="1"/>
          </p:cNvSpPr>
          <p:nvPr/>
        </p:nvSpPr>
        <p:spPr bwMode="auto">
          <a:xfrm>
            <a:off x="1133475" y="1739900"/>
            <a:ext cx="811213" cy="269875"/>
          </a:xfrm>
          <a:prstGeom prst="bevel">
            <a:avLst>
              <a:gd name="adj" fmla="val 12500"/>
            </a:avLst>
          </a:prstGeom>
          <a:gradFill rotWithShape="1">
            <a:gsLst>
              <a:gs pos="0">
                <a:schemeClr val="tx1">
                  <a:lumMod val="50000"/>
                  <a:lumOff val="50000"/>
                </a:schemeClr>
              </a:gs>
              <a:gs pos="100000">
                <a:schemeClr val="tx1">
                  <a:lumMod val="85000"/>
                  <a:lumOff val="15000"/>
                </a:schemeClr>
              </a:gs>
            </a:gsLst>
            <a:lin ang="5400000" scaled="1"/>
          </a:gradFill>
          <a:ln>
            <a:noFill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ja-JP" altLang="en-US" sz="1000">
                <a:solidFill>
                  <a:schemeClr val="bg1"/>
                </a:solidFill>
              </a:rPr>
              <a:t>キャンセル</a:t>
            </a:r>
          </a:p>
        </p:txBody>
      </p:sp>
      <p:sp>
        <p:nvSpPr>
          <p:cNvPr id="48485" name="AutoShape 357"/>
          <p:cNvSpPr>
            <a:spLocks noChangeArrowheads="1"/>
          </p:cNvSpPr>
          <p:nvPr/>
        </p:nvSpPr>
        <p:spPr bwMode="auto">
          <a:xfrm>
            <a:off x="458788" y="2054225"/>
            <a:ext cx="630237" cy="269875"/>
          </a:xfrm>
          <a:prstGeom prst="bevel">
            <a:avLst>
              <a:gd name="adj" fmla="val 12500"/>
            </a:avLst>
          </a:prstGeom>
          <a:gradFill rotWithShape="1">
            <a:gsLst>
              <a:gs pos="0">
                <a:schemeClr val="tx1">
                  <a:lumMod val="50000"/>
                  <a:lumOff val="50000"/>
                </a:schemeClr>
              </a:gs>
              <a:gs pos="100000">
                <a:schemeClr val="tx1">
                  <a:lumMod val="85000"/>
                  <a:lumOff val="15000"/>
                </a:schemeClr>
              </a:gs>
            </a:gsLst>
            <a:lin ang="5400000" scaled="1"/>
          </a:gradFill>
          <a:ln>
            <a:noFill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ja-JP" altLang="en-US" sz="1000">
                <a:solidFill>
                  <a:schemeClr val="bg1"/>
                </a:solidFill>
              </a:rPr>
              <a:t>保存</a:t>
            </a:r>
          </a:p>
        </p:txBody>
      </p:sp>
      <p:sp>
        <p:nvSpPr>
          <p:cNvPr id="48487" name="AutoShape 359"/>
          <p:cNvSpPr>
            <a:spLocks noChangeArrowheads="1"/>
          </p:cNvSpPr>
          <p:nvPr/>
        </p:nvSpPr>
        <p:spPr bwMode="auto">
          <a:xfrm>
            <a:off x="1133475" y="2054225"/>
            <a:ext cx="630238" cy="269875"/>
          </a:xfrm>
          <a:prstGeom prst="bevel">
            <a:avLst>
              <a:gd name="adj" fmla="val 12500"/>
            </a:avLst>
          </a:prstGeom>
          <a:gradFill rotWithShape="1">
            <a:gsLst>
              <a:gs pos="0">
                <a:schemeClr val="tx1">
                  <a:lumMod val="50000"/>
                  <a:lumOff val="50000"/>
                </a:schemeClr>
              </a:gs>
              <a:gs pos="100000">
                <a:schemeClr val="tx1">
                  <a:lumMod val="85000"/>
                  <a:lumOff val="15000"/>
                </a:schemeClr>
              </a:gs>
            </a:gsLst>
            <a:lin ang="5400000" scaled="1"/>
          </a:gradFill>
          <a:ln>
            <a:noFill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ja-JP" altLang="en-US" sz="1000">
                <a:solidFill>
                  <a:schemeClr val="bg1"/>
                </a:solidFill>
              </a:rPr>
              <a:t>クリア</a:t>
            </a:r>
          </a:p>
        </p:txBody>
      </p:sp>
      <p:sp>
        <p:nvSpPr>
          <p:cNvPr id="354" name="AutoShape 355"/>
          <p:cNvSpPr>
            <a:spLocks noChangeArrowheads="1"/>
          </p:cNvSpPr>
          <p:nvPr/>
        </p:nvSpPr>
        <p:spPr bwMode="auto">
          <a:xfrm>
            <a:off x="458788" y="328613"/>
            <a:ext cx="1212850" cy="519112"/>
          </a:xfrm>
          <a:prstGeom prst="bevel">
            <a:avLst>
              <a:gd name="adj" fmla="val 12500"/>
            </a:avLst>
          </a:prstGeom>
          <a:gradFill rotWithShape="1">
            <a:gsLst>
              <a:gs pos="0">
                <a:schemeClr val="tx1">
                  <a:lumMod val="50000"/>
                  <a:lumOff val="50000"/>
                </a:schemeClr>
              </a:gs>
              <a:gs pos="100000">
                <a:schemeClr val="tx1">
                  <a:lumMod val="85000"/>
                  <a:lumOff val="15000"/>
                </a:schemeClr>
              </a:gs>
            </a:gsLst>
            <a:lin ang="5400000" scaled="1"/>
          </a:gradFill>
          <a:ln>
            <a:noFill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ja-JP" altLang="en-US" sz="1600">
                <a:solidFill>
                  <a:schemeClr val="bg1"/>
                </a:solidFill>
              </a:rPr>
              <a:t>送信</a:t>
            </a:r>
          </a:p>
        </p:txBody>
      </p:sp>
      <p:sp>
        <p:nvSpPr>
          <p:cNvPr id="355" name="AutoShape 356"/>
          <p:cNvSpPr>
            <a:spLocks noChangeArrowheads="1"/>
          </p:cNvSpPr>
          <p:nvPr/>
        </p:nvSpPr>
        <p:spPr bwMode="auto">
          <a:xfrm>
            <a:off x="1757363" y="328613"/>
            <a:ext cx="1562100" cy="519112"/>
          </a:xfrm>
          <a:prstGeom prst="bevel">
            <a:avLst>
              <a:gd name="adj" fmla="val 12500"/>
            </a:avLst>
          </a:prstGeom>
          <a:gradFill rotWithShape="1">
            <a:gsLst>
              <a:gs pos="0">
                <a:schemeClr val="tx1">
                  <a:lumMod val="50000"/>
                  <a:lumOff val="50000"/>
                </a:schemeClr>
              </a:gs>
              <a:gs pos="100000">
                <a:schemeClr val="tx1">
                  <a:lumMod val="85000"/>
                  <a:lumOff val="15000"/>
                </a:schemeClr>
              </a:gs>
            </a:gsLst>
            <a:lin ang="5400000" scaled="1"/>
          </a:gradFill>
          <a:ln>
            <a:noFill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ja-JP" altLang="en-US" sz="1600">
                <a:solidFill>
                  <a:schemeClr val="bg1"/>
                </a:solidFill>
              </a:rPr>
              <a:t>キャンセル</a:t>
            </a:r>
          </a:p>
        </p:txBody>
      </p:sp>
      <p:sp>
        <p:nvSpPr>
          <p:cNvPr id="356" name="AutoShape 357"/>
          <p:cNvSpPr>
            <a:spLocks noChangeArrowheads="1"/>
          </p:cNvSpPr>
          <p:nvPr/>
        </p:nvSpPr>
        <p:spPr bwMode="auto">
          <a:xfrm>
            <a:off x="458788" y="933450"/>
            <a:ext cx="1212850" cy="520700"/>
          </a:xfrm>
          <a:prstGeom prst="bevel">
            <a:avLst>
              <a:gd name="adj" fmla="val 12500"/>
            </a:avLst>
          </a:prstGeom>
          <a:gradFill rotWithShape="1">
            <a:gsLst>
              <a:gs pos="0">
                <a:schemeClr val="tx1">
                  <a:lumMod val="50000"/>
                  <a:lumOff val="50000"/>
                </a:schemeClr>
              </a:gs>
              <a:gs pos="100000">
                <a:schemeClr val="tx1">
                  <a:lumMod val="85000"/>
                  <a:lumOff val="15000"/>
                </a:schemeClr>
              </a:gs>
            </a:gsLst>
            <a:lin ang="5400000" scaled="1"/>
          </a:gradFill>
          <a:ln>
            <a:noFill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ja-JP" altLang="en-US" sz="1600">
                <a:solidFill>
                  <a:schemeClr val="bg1"/>
                </a:solidFill>
              </a:rPr>
              <a:t>保存</a:t>
            </a:r>
          </a:p>
        </p:txBody>
      </p:sp>
      <p:sp>
        <p:nvSpPr>
          <p:cNvPr id="357" name="AutoShape 359"/>
          <p:cNvSpPr>
            <a:spLocks noChangeArrowheads="1"/>
          </p:cNvSpPr>
          <p:nvPr/>
        </p:nvSpPr>
        <p:spPr bwMode="auto">
          <a:xfrm>
            <a:off x="1757363" y="933450"/>
            <a:ext cx="1214437" cy="520700"/>
          </a:xfrm>
          <a:prstGeom prst="bevel">
            <a:avLst>
              <a:gd name="adj" fmla="val 12500"/>
            </a:avLst>
          </a:prstGeom>
          <a:gradFill rotWithShape="1">
            <a:gsLst>
              <a:gs pos="0">
                <a:schemeClr val="tx1">
                  <a:lumMod val="50000"/>
                  <a:lumOff val="50000"/>
                </a:schemeClr>
              </a:gs>
              <a:gs pos="100000">
                <a:schemeClr val="tx1">
                  <a:lumMod val="85000"/>
                  <a:lumOff val="15000"/>
                </a:schemeClr>
              </a:gs>
            </a:gsLst>
            <a:lin ang="5400000" scaled="1"/>
          </a:gradFill>
          <a:ln>
            <a:noFill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ja-JP" altLang="en-US" sz="1600">
                <a:solidFill>
                  <a:schemeClr val="bg1"/>
                </a:solidFill>
              </a:rPr>
              <a:t>クリア</a:t>
            </a:r>
          </a:p>
        </p:txBody>
      </p:sp>
      <p:sp>
        <p:nvSpPr>
          <p:cNvPr id="388" name="AutoShape 355"/>
          <p:cNvSpPr>
            <a:spLocks noChangeArrowheads="1"/>
          </p:cNvSpPr>
          <p:nvPr/>
        </p:nvSpPr>
        <p:spPr bwMode="auto">
          <a:xfrm>
            <a:off x="458788" y="4525963"/>
            <a:ext cx="630237" cy="269875"/>
          </a:xfrm>
          <a:prstGeom prst="bevel">
            <a:avLst>
              <a:gd name="adj" fmla="val 12500"/>
            </a:avLst>
          </a:prstGeom>
          <a:gradFill rotWithShape="1">
            <a:gsLst>
              <a:gs pos="0">
                <a:schemeClr val="bg1">
                  <a:lumMod val="9500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 scaled="1"/>
          </a:gradFill>
          <a:ln>
            <a:noFill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ja-JP" altLang="en-US" sz="1000"/>
              <a:t>送信</a:t>
            </a:r>
          </a:p>
        </p:txBody>
      </p:sp>
      <p:sp>
        <p:nvSpPr>
          <p:cNvPr id="389" name="AutoShape 356"/>
          <p:cNvSpPr>
            <a:spLocks noChangeArrowheads="1"/>
          </p:cNvSpPr>
          <p:nvPr/>
        </p:nvSpPr>
        <p:spPr bwMode="auto">
          <a:xfrm>
            <a:off x="1133475" y="4525963"/>
            <a:ext cx="811213" cy="269875"/>
          </a:xfrm>
          <a:prstGeom prst="bevel">
            <a:avLst>
              <a:gd name="adj" fmla="val 12500"/>
            </a:avLst>
          </a:prstGeom>
          <a:gradFill rotWithShape="1">
            <a:gsLst>
              <a:gs pos="0">
                <a:schemeClr val="bg1">
                  <a:lumMod val="9500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 scaled="1"/>
          </a:gradFill>
          <a:ln>
            <a:noFill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ja-JP" altLang="en-US" sz="1000"/>
              <a:t>キャンセル</a:t>
            </a:r>
          </a:p>
        </p:txBody>
      </p:sp>
      <p:sp>
        <p:nvSpPr>
          <p:cNvPr id="390" name="AutoShape 357"/>
          <p:cNvSpPr>
            <a:spLocks noChangeArrowheads="1"/>
          </p:cNvSpPr>
          <p:nvPr/>
        </p:nvSpPr>
        <p:spPr bwMode="auto">
          <a:xfrm>
            <a:off x="458788" y="4840288"/>
            <a:ext cx="630237" cy="269875"/>
          </a:xfrm>
          <a:prstGeom prst="bevel">
            <a:avLst>
              <a:gd name="adj" fmla="val 12500"/>
            </a:avLst>
          </a:prstGeom>
          <a:gradFill rotWithShape="1">
            <a:gsLst>
              <a:gs pos="0">
                <a:schemeClr val="bg1">
                  <a:lumMod val="9500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 scaled="1"/>
          </a:gradFill>
          <a:ln>
            <a:noFill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ja-JP" altLang="en-US" sz="1000"/>
              <a:t>保存</a:t>
            </a:r>
          </a:p>
        </p:txBody>
      </p:sp>
      <p:sp>
        <p:nvSpPr>
          <p:cNvPr id="391" name="AutoShape 359"/>
          <p:cNvSpPr>
            <a:spLocks noChangeArrowheads="1"/>
          </p:cNvSpPr>
          <p:nvPr/>
        </p:nvSpPr>
        <p:spPr bwMode="auto">
          <a:xfrm>
            <a:off x="1133475" y="4840288"/>
            <a:ext cx="630238" cy="269875"/>
          </a:xfrm>
          <a:prstGeom prst="bevel">
            <a:avLst>
              <a:gd name="adj" fmla="val 12500"/>
            </a:avLst>
          </a:prstGeom>
          <a:gradFill rotWithShape="1">
            <a:gsLst>
              <a:gs pos="0">
                <a:schemeClr val="bg1">
                  <a:lumMod val="9500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 scaled="1"/>
          </a:gradFill>
          <a:ln>
            <a:noFill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ja-JP" altLang="en-US" sz="1000"/>
              <a:t>クリア</a:t>
            </a:r>
          </a:p>
        </p:txBody>
      </p:sp>
      <p:sp>
        <p:nvSpPr>
          <p:cNvPr id="392" name="AutoShape 355"/>
          <p:cNvSpPr>
            <a:spLocks noChangeArrowheads="1"/>
          </p:cNvSpPr>
          <p:nvPr/>
        </p:nvSpPr>
        <p:spPr bwMode="auto">
          <a:xfrm>
            <a:off x="458788" y="3114675"/>
            <a:ext cx="1212850" cy="519113"/>
          </a:xfrm>
          <a:prstGeom prst="bevel">
            <a:avLst>
              <a:gd name="adj" fmla="val 12500"/>
            </a:avLst>
          </a:prstGeom>
          <a:gradFill rotWithShape="1">
            <a:gsLst>
              <a:gs pos="0">
                <a:schemeClr val="bg1">
                  <a:lumMod val="9500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 scaled="1"/>
          </a:gradFill>
          <a:ln>
            <a:noFill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ja-JP" altLang="en-US" sz="1600"/>
              <a:t>送信</a:t>
            </a:r>
          </a:p>
        </p:txBody>
      </p:sp>
      <p:sp>
        <p:nvSpPr>
          <p:cNvPr id="393" name="AutoShape 356"/>
          <p:cNvSpPr>
            <a:spLocks noChangeArrowheads="1"/>
          </p:cNvSpPr>
          <p:nvPr/>
        </p:nvSpPr>
        <p:spPr bwMode="auto">
          <a:xfrm>
            <a:off x="1757363" y="3114675"/>
            <a:ext cx="1562100" cy="519113"/>
          </a:xfrm>
          <a:prstGeom prst="bevel">
            <a:avLst>
              <a:gd name="adj" fmla="val 12500"/>
            </a:avLst>
          </a:prstGeom>
          <a:gradFill rotWithShape="1">
            <a:gsLst>
              <a:gs pos="0">
                <a:schemeClr val="bg1">
                  <a:lumMod val="9500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 scaled="1"/>
          </a:gradFill>
          <a:ln>
            <a:noFill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ja-JP" altLang="en-US" sz="1600"/>
              <a:t>キャンセル</a:t>
            </a:r>
          </a:p>
        </p:txBody>
      </p:sp>
      <p:sp>
        <p:nvSpPr>
          <p:cNvPr id="394" name="AutoShape 357"/>
          <p:cNvSpPr>
            <a:spLocks noChangeArrowheads="1"/>
          </p:cNvSpPr>
          <p:nvPr/>
        </p:nvSpPr>
        <p:spPr bwMode="auto">
          <a:xfrm>
            <a:off x="458788" y="3719513"/>
            <a:ext cx="1212850" cy="519112"/>
          </a:xfrm>
          <a:prstGeom prst="bevel">
            <a:avLst>
              <a:gd name="adj" fmla="val 12500"/>
            </a:avLst>
          </a:prstGeom>
          <a:gradFill rotWithShape="1">
            <a:gsLst>
              <a:gs pos="0">
                <a:schemeClr val="bg1">
                  <a:lumMod val="9500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 scaled="1"/>
          </a:gradFill>
          <a:ln>
            <a:noFill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ja-JP" altLang="en-US" sz="1600"/>
              <a:t>保存</a:t>
            </a:r>
          </a:p>
        </p:txBody>
      </p:sp>
      <p:sp>
        <p:nvSpPr>
          <p:cNvPr id="395" name="AutoShape 359"/>
          <p:cNvSpPr>
            <a:spLocks noChangeArrowheads="1"/>
          </p:cNvSpPr>
          <p:nvPr/>
        </p:nvSpPr>
        <p:spPr bwMode="auto">
          <a:xfrm>
            <a:off x="1757363" y="3719513"/>
            <a:ext cx="1214437" cy="519112"/>
          </a:xfrm>
          <a:prstGeom prst="bevel">
            <a:avLst>
              <a:gd name="adj" fmla="val 12500"/>
            </a:avLst>
          </a:prstGeom>
          <a:gradFill rotWithShape="1">
            <a:gsLst>
              <a:gs pos="0">
                <a:schemeClr val="bg1">
                  <a:lumMod val="9500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 scaled="1"/>
          </a:gradFill>
          <a:ln>
            <a:noFill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ja-JP" altLang="en-US" sz="1600"/>
              <a:t>クリア</a:t>
            </a:r>
          </a:p>
        </p:txBody>
      </p:sp>
      <p:sp>
        <p:nvSpPr>
          <p:cNvPr id="198" name="AutoShape 355"/>
          <p:cNvSpPr>
            <a:spLocks noChangeArrowheads="1"/>
          </p:cNvSpPr>
          <p:nvPr/>
        </p:nvSpPr>
        <p:spPr bwMode="auto">
          <a:xfrm>
            <a:off x="4213225" y="1739900"/>
            <a:ext cx="630238" cy="269875"/>
          </a:xfrm>
          <a:prstGeom prst="bevel">
            <a:avLst>
              <a:gd name="adj" fmla="val 12500"/>
            </a:avLst>
          </a:prstGeom>
          <a:gradFill rotWithShape="1">
            <a:gsLst>
              <a:gs pos="0">
                <a:schemeClr val="tx1">
                  <a:lumMod val="50000"/>
                  <a:lumOff val="50000"/>
                </a:schemeClr>
              </a:gs>
              <a:gs pos="100000">
                <a:schemeClr val="tx1">
                  <a:lumMod val="85000"/>
                  <a:lumOff val="15000"/>
                </a:schemeClr>
              </a:gs>
            </a:gsLst>
            <a:lin ang="5400000" scaled="1"/>
          </a:gradFill>
          <a:ln>
            <a:noFill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altLang="ja-JP" sz="1000" dirty="0">
                <a:solidFill>
                  <a:schemeClr val="bg1"/>
                </a:solidFill>
              </a:rPr>
              <a:t>TOP</a:t>
            </a:r>
            <a:endParaRPr lang="ja-JP" altLang="en-US" sz="1000" dirty="0">
              <a:solidFill>
                <a:schemeClr val="bg1"/>
              </a:solidFill>
            </a:endParaRPr>
          </a:p>
        </p:txBody>
      </p:sp>
      <p:sp>
        <p:nvSpPr>
          <p:cNvPr id="199" name="AutoShape 356"/>
          <p:cNvSpPr>
            <a:spLocks noChangeArrowheads="1"/>
          </p:cNvSpPr>
          <p:nvPr/>
        </p:nvSpPr>
        <p:spPr bwMode="auto">
          <a:xfrm>
            <a:off x="4887913" y="1739900"/>
            <a:ext cx="630237" cy="269875"/>
          </a:xfrm>
          <a:prstGeom prst="bevel">
            <a:avLst>
              <a:gd name="adj" fmla="val 12500"/>
            </a:avLst>
          </a:prstGeom>
          <a:gradFill rotWithShape="1">
            <a:gsLst>
              <a:gs pos="0">
                <a:schemeClr val="tx1">
                  <a:lumMod val="50000"/>
                  <a:lumOff val="50000"/>
                </a:schemeClr>
              </a:gs>
              <a:gs pos="100000">
                <a:schemeClr val="tx1">
                  <a:lumMod val="85000"/>
                  <a:lumOff val="15000"/>
                </a:schemeClr>
              </a:gs>
            </a:gsLst>
            <a:lin ang="5400000" scaled="1"/>
          </a:gradFill>
          <a:ln>
            <a:noFill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altLang="ja-JP" sz="1000" dirty="0">
                <a:solidFill>
                  <a:schemeClr val="bg1"/>
                </a:solidFill>
              </a:rPr>
              <a:t>HOME</a:t>
            </a:r>
            <a:endParaRPr lang="ja-JP" altLang="en-US" sz="1000" dirty="0">
              <a:solidFill>
                <a:schemeClr val="bg1"/>
              </a:solidFill>
            </a:endParaRPr>
          </a:p>
        </p:txBody>
      </p:sp>
      <p:sp>
        <p:nvSpPr>
          <p:cNvPr id="200" name="AutoShape 357"/>
          <p:cNvSpPr>
            <a:spLocks noChangeArrowheads="1"/>
          </p:cNvSpPr>
          <p:nvPr/>
        </p:nvSpPr>
        <p:spPr bwMode="auto">
          <a:xfrm>
            <a:off x="4213225" y="2054225"/>
            <a:ext cx="630238" cy="269875"/>
          </a:xfrm>
          <a:prstGeom prst="bevel">
            <a:avLst>
              <a:gd name="adj" fmla="val 12500"/>
            </a:avLst>
          </a:prstGeom>
          <a:gradFill rotWithShape="1">
            <a:gsLst>
              <a:gs pos="0">
                <a:schemeClr val="tx1">
                  <a:lumMod val="50000"/>
                  <a:lumOff val="50000"/>
                </a:schemeClr>
              </a:gs>
              <a:gs pos="100000">
                <a:schemeClr val="tx1">
                  <a:lumMod val="85000"/>
                  <a:lumOff val="15000"/>
                </a:schemeClr>
              </a:gs>
            </a:gsLst>
            <a:lin ang="5400000" scaled="1"/>
          </a:gradFill>
          <a:ln>
            <a:noFill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ja-JP" altLang="en-US" sz="1000" dirty="0">
                <a:solidFill>
                  <a:schemeClr val="bg1"/>
                </a:solidFill>
              </a:rPr>
              <a:t>次へ</a:t>
            </a:r>
          </a:p>
        </p:txBody>
      </p:sp>
      <p:sp>
        <p:nvSpPr>
          <p:cNvPr id="201" name="AutoShape 359"/>
          <p:cNvSpPr>
            <a:spLocks noChangeArrowheads="1"/>
          </p:cNvSpPr>
          <p:nvPr/>
        </p:nvSpPr>
        <p:spPr bwMode="auto">
          <a:xfrm>
            <a:off x="4887913" y="2054225"/>
            <a:ext cx="630237" cy="269875"/>
          </a:xfrm>
          <a:prstGeom prst="bevel">
            <a:avLst>
              <a:gd name="adj" fmla="val 12500"/>
            </a:avLst>
          </a:prstGeom>
          <a:gradFill rotWithShape="1">
            <a:gsLst>
              <a:gs pos="0">
                <a:schemeClr val="tx1">
                  <a:lumMod val="50000"/>
                  <a:lumOff val="50000"/>
                </a:schemeClr>
              </a:gs>
              <a:gs pos="100000">
                <a:schemeClr val="tx1">
                  <a:lumMod val="85000"/>
                  <a:lumOff val="15000"/>
                </a:schemeClr>
              </a:gs>
            </a:gsLst>
            <a:lin ang="5400000" scaled="1"/>
          </a:gradFill>
          <a:ln>
            <a:noFill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ja-JP" altLang="en-US" sz="1000" dirty="0">
                <a:solidFill>
                  <a:schemeClr val="bg1"/>
                </a:solidFill>
              </a:rPr>
              <a:t>戻る</a:t>
            </a:r>
          </a:p>
        </p:txBody>
      </p:sp>
      <p:sp>
        <p:nvSpPr>
          <p:cNvPr id="202" name="AutoShape 355"/>
          <p:cNvSpPr>
            <a:spLocks noChangeArrowheads="1"/>
          </p:cNvSpPr>
          <p:nvPr/>
        </p:nvSpPr>
        <p:spPr bwMode="auto">
          <a:xfrm>
            <a:off x="4213225" y="328613"/>
            <a:ext cx="1214438" cy="519112"/>
          </a:xfrm>
          <a:prstGeom prst="bevel">
            <a:avLst>
              <a:gd name="adj" fmla="val 12500"/>
            </a:avLst>
          </a:prstGeom>
          <a:gradFill rotWithShape="1">
            <a:gsLst>
              <a:gs pos="0">
                <a:schemeClr val="tx1">
                  <a:lumMod val="50000"/>
                  <a:lumOff val="50000"/>
                </a:schemeClr>
              </a:gs>
              <a:gs pos="100000">
                <a:schemeClr val="tx1">
                  <a:lumMod val="85000"/>
                  <a:lumOff val="15000"/>
                </a:schemeClr>
              </a:gs>
            </a:gsLst>
            <a:lin ang="5400000" scaled="1"/>
          </a:gradFill>
          <a:ln>
            <a:noFill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altLang="ja-JP" sz="1600" dirty="0">
                <a:solidFill>
                  <a:schemeClr val="bg1"/>
                </a:solidFill>
              </a:rPr>
              <a:t>TOP</a:t>
            </a:r>
            <a:endParaRPr lang="ja-JP" altLang="en-US" sz="1600" dirty="0">
              <a:solidFill>
                <a:schemeClr val="bg1"/>
              </a:solidFill>
            </a:endParaRPr>
          </a:p>
        </p:txBody>
      </p:sp>
      <p:sp>
        <p:nvSpPr>
          <p:cNvPr id="203" name="AutoShape 356"/>
          <p:cNvSpPr>
            <a:spLocks noChangeArrowheads="1"/>
          </p:cNvSpPr>
          <p:nvPr/>
        </p:nvSpPr>
        <p:spPr bwMode="auto">
          <a:xfrm>
            <a:off x="5513388" y="328613"/>
            <a:ext cx="1212850" cy="519112"/>
          </a:xfrm>
          <a:prstGeom prst="bevel">
            <a:avLst>
              <a:gd name="adj" fmla="val 12500"/>
            </a:avLst>
          </a:prstGeom>
          <a:gradFill rotWithShape="1">
            <a:gsLst>
              <a:gs pos="0">
                <a:schemeClr val="tx1">
                  <a:lumMod val="50000"/>
                  <a:lumOff val="50000"/>
                </a:schemeClr>
              </a:gs>
              <a:gs pos="100000">
                <a:schemeClr val="tx1">
                  <a:lumMod val="85000"/>
                  <a:lumOff val="15000"/>
                </a:schemeClr>
              </a:gs>
            </a:gsLst>
            <a:lin ang="5400000" scaled="1"/>
          </a:gradFill>
          <a:ln>
            <a:noFill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altLang="ja-JP" sz="1600" dirty="0">
                <a:solidFill>
                  <a:schemeClr val="bg1"/>
                </a:solidFill>
              </a:rPr>
              <a:t>HOME</a:t>
            </a:r>
            <a:endParaRPr lang="ja-JP" altLang="en-US" sz="1600" dirty="0">
              <a:solidFill>
                <a:schemeClr val="bg1"/>
              </a:solidFill>
            </a:endParaRPr>
          </a:p>
        </p:txBody>
      </p:sp>
      <p:sp>
        <p:nvSpPr>
          <p:cNvPr id="204" name="AutoShape 357"/>
          <p:cNvSpPr>
            <a:spLocks noChangeArrowheads="1"/>
          </p:cNvSpPr>
          <p:nvPr/>
        </p:nvSpPr>
        <p:spPr bwMode="auto">
          <a:xfrm>
            <a:off x="4213225" y="933450"/>
            <a:ext cx="1214438" cy="520700"/>
          </a:xfrm>
          <a:prstGeom prst="bevel">
            <a:avLst>
              <a:gd name="adj" fmla="val 12500"/>
            </a:avLst>
          </a:prstGeom>
          <a:gradFill rotWithShape="1">
            <a:gsLst>
              <a:gs pos="0">
                <a:schemeClr val="tx1">
                  <a:lumMod val="50000"/>
                  <a:lumOff val="50000"/>
                </a:schemeClr>
              </a:gs>
              <a:gs pos="100000">
                <a:schemeClr val="tx1">
                  <a:lumMod val="85000"/>
                  <a:lumOff val="15000"/>
                </a:schemeClr>
              </a:gs>
            </a:gsLst>
            <a:lin ang="5400000" scaled="1"/>
          </a:gradFill>
          <a:ln>
            <a:noFill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ja-JP" altLang="en-US" sz="1600" dirty="0">
                <a:solidFill>
                  <a:schemeClr val="bg1"/>
                </a:solidFill>
              </a:rPr>
              <a:t>次へ</a:t>
            </a:r>
          </a:p>
        </p:txBody>
      </p:sp>
      <p:sp>
        <p:nvSpPr>
          <p:cNvPr id="205" name="AutoShape 359"/>
          <p:cNvSpPr>
            <a:spLocks noChangeArrowheads="1"/>
          </p:cNvSpPr>
          <p:nvPr/>
        </p:nvSpPr>
        <p:spPr bwMode="auto">
          <a:xfrm>
            <a:off x="5513388" y="933450"/>
            <a:ext cx="1212850" cy="520700"/>
          </a:xfrm>
          <a:prstGeom prst="bevel">
            <a:avLst>
              <a:gd name="adj" fmla="val 12500"/>
            </a:avLst>
          </a:prstGeom>
          <a:gradFill rotWithShape="1">
            <a:gsLst>
              <a:gs pos="0">
                <a:schemeClr val="tx1">
                  <a:lumMod val="50000"/>
                  <a:lumOff val="50000"/>
                </a:schemeClr>
              </a:gs>
              <a:gs pos="100000">
                <a:schemeClr val="tx1">
                  <a:lumMod val="85000"/>
                  <a:lumOff val="15000"/>
                </a:schemeClr>
              </a:gs>
            </a:gsLst>
            <a:lin ang="5400000" scaled="1"/>
          </a:gradFill>
          <a:ln>
            <a:noFill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ja-JP" altLang="en-US" sz="1600" dirty="0">
                <a:solidFill>
                  <a:schemeClr val="bg1"/>
                </a:solidFill>
              </a:rPr>
              <a:t>戻る</a:t>
            </a:r>
          </a:p>
        </p:txBody>
      </p:sp>
      <p:sp>
        <p:nvSpPr>
          <p:cNvPr id="206" name="AutoShape 355"/>
          <p:cNvSpPr>
            <a:spLocks noChangeArrowheads="1"/>
          </p:cNvSpPr>
          <p:nvPr/>
        </p:nvSpPr>
        <p:spPr bwMode="auto">
          <a:xfrm>
            <a:off x="4213225" y="4525963"/>
            <a:ext cx="630238" cy="269875"/>
          </a:xfrm>
          <a:prstGeom prst="bevel">
            <a:avLst>
              <a:gd name="adj" fmla="val 12500"/>
            </a:avLst>
          </a:prstGeom>
          <a:gradFill rotWithShape="1">
            <a:gsLst>
              <a:gs pos="0">
                <a:schemeClr val="bg1">
                  <a:lumMod val="9500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 scaled="1"/>
          </a:gradFill>
          <a:ln>
            <a:noFill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altLang="ja-JP" sz="1000" dirty="0"/>
              <a:t>TOP</a:t>
            </a:r>
            <a:endParaRPr lang="ja-JP" altLang="en-US" sz="1000" dirty="0"/>
          </a:p>
        </p:txBody>
      </p:sp>
      <p:sp>
        <p:nvSpPr>
          <p:cNvPr id="207" name="AutoShape 356"/>
          <p:cNvSpPr>
            <a:spLocks noChangeArrowheads="1"/>
          </p:cNvSpPr>
          <p:nvPr/>
        </p:nvSpPr>
        <p:spPr bwMode="auto">
          <a:xfrm>
            <a:off x="4887913" y="4525963"/>
            <a:ext cx="630237" cy="269875"/>
          </a:xfrm>
          <a:prstGeom prst="bevel">
            <a:avLst>
              <a:gd name="adj" fmla="val 12500"/>
            </a:avLst>
          </a:prstGeom>
          <a:gradFill rotWithShape="1">
            <a:gsLst>
              <a:gs pos="0">
                <a:schemeClr val="bg1">
                  <a:lumMod val="9500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 scaled="1"/>
          </a:gradFill>
          <a:ln>
            <a:noFill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altLang="ja-JP" sz="1000" dirty="0"/>
              <a:t>HOME</a:t>
            </a:r>
            <a:endParaRPr lang="ja-JP" altLang="en-US" sz="1000" dirty="0"/>
          </a:p>
        </p:txBody>
      </p:sp>
      <p:sp>
        <p:nvSpPr>
          <p:cNvPr id="208" name="AutoShape 357"/>
          <p:cNvSpPr>
            <a:spLocks noChangeArrowheads="1"/>
          </p:cNvSpPr>
          <p:nvPr/>
        </p:nvSpPr>
        <p:spPr bwMode="auto">
          <a:xfrm>
            <a:off x="4213225" y="4840288"/>
            <a:ext cx="630238" cy="269875"/>
          </a:xfrm>
          <a:prstGeom prst="bevel">
            <a:avLst>
              <a:gd name="adj" fmla="val 12500"/>
            </a:avLst>
          </a:prstGeom>
          <a:gradFill rotWithShape="1">
            <a:gsLst>
              <a:gs pos="0">
                <a:schemeClr val="bg1">
                  <a:lumMod val="9500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 scaled="1"/>
          </a:gradFill>
          <a:ln>
            <a:noFill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ja-JP" altLang="en-US" sz="1000" dirty="0"/>
              <a:t>次へ</a:t>
            </a:r>
          </a:p>
        </p:txBody>
      </p:sp>
      <p:sp>
        <p:nvSpPr>
          <p:cNvPr id="209" name="AutoShape 359"/>
          <p:cNvSpPr>
            <a:spLocks noChangeArrowheads="1"/>
          </p:cNvSpPr>
          <p:nvPr/>
        </p:nvSpPr>
        <p:spPr bwMode="auto">
          <a:xfrm>
            <a:off x="4887913" y="4840288"/>
            <a:ext cx="630237" cy="269875"/>
          </a:xfrm>
          <a:prstGeom prst="bevel">
            <a:avLst>
              <a:gd name="adj" fmla="val 12500"/>
            </a:avLst>
          </a:prstGeom>
          <a:gradFill rotWithShape="1">
            <a:gsLst>
              <a:gs pos="0">
                <a:schemeClr val="bg1">
                  <a:lumMod val="9500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 scaled="1"/>
          </a:gradFill>
          <a:ln>
            <a:noFill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ja-JP" altLang="en-US" sz="1000" dirty="0"/>
              <a:t>戻る</a:t>
            </a:r>
          </a:p>
        </p:txBody>
      </p:sp>
      <p:sp>
        <p:nvSpPr>
          <p:cNvPr id="210" name="AutoShape 355"/>
          <p:cNvSpPr>
            <a:spLocks noChangeArrowheads="1"/>
          </p:cNvSpPr>
          <p:nvPr/>
        </p:nvSpPr>
        <p:spPr bwMode="auto">
          <a:xfrm>
            <a:off x="4213225" y="3114675"/>
            <a:ext cx="1214438" cy="519113"/>
          </a:xfrm>
          <a:prstGeom prst="bevel">
            <a:avLst>
              <a:gd name="adj" fmla="val 12500"/>
            </a:avLst>
          </a:prstGeom>
          <a:gradFill rotWithShape="1">
            <a:gsLst>
              <a:gs pos="0">
                <a:schemeClr val="bg1">
                  <a:lumMod val="9500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 scaled="1"/>
          </a:gradFill>
          <a:ln>
            <a:noFill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altLang="ja-JP" sz="1600" dirty="0"/>
              <a:t>TOP</a:t>
            </a:r>
            <a:endParaRPr lang="ja-JP" altLang="en-US" sz="1600" dirty="0"/>
          </a:p>
        </p:txBody>
      </p:sp>
      <p:sp>
        <p:nvSpPr>
          <p:cNvPr id="211" name="AutoShape 356"/>
          <p:cNvSpPr>
            <a:spLocks noChangeArrowheads="1"/>
          </p:cNvSpPr>
          <p:nvPr/>
        </p:nvSpPr>
        <p:spPr bwMode="auto">
          <a:xfrm>
            <a:off x="5513388" y="3114675"/>
            <a:ext cx="1212850" cy="519113"/>
          </a:xfrm>
          <a:prstGeom prst="bevel">
            <a:avLst>
              <a:gd name="adj" fmla="val 12500"/>
            </a:avLst>
          </a:prstGeom>
          <a:gradFill rotWithShape="1">
            <a:gsLst>
              <a:gs pos="0">
                <a:schemeClr val="bg1">
                  <a:lumMod val="9500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 scaled="1"/>
          </a:gradFill>
          <a:ln>
            <a:noFill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altLang="ja-JP" sz="1600" dirty="0"/>
              <a:t>HOME</a:t>
            </a:r>
            <a:endParaRPr lang="ja-JP" altLang="en-US" sz="1600" dirty="0"/>
          </a:p>
        </p:txBody>
      </p:sp>
      <p:sp>
        <p:nvSpPr>
          <p:cNvPr id="212" name="AutoShape 357"/>
          <p:cNvSpPr>
            <a:spLocks noChangeArrowheads="1"/>
          </p:cNvSpPr>
          <p:nvPr/>
        </p:nvSpPr>
        <p:spPr bwMode="auto">
          <a:xfrm>
            <a:off x="4213225" y="3719513"/>
            <a:ext cx="1214438" cy="519112"/>
          </a:xfrm>
          <a:prstGeom prst="bevel">
            <a:avLst>
              <a:gd name="adj" fmla="val 12500"/>
            </a:avLst>
          </a:prstGeom>
          <a:gradFill rotWithShape="1">
            <a:gsLst>
              <a:gs pos="0">
                <a:schemeClr val="bg1">
                  <a:lumMod val="9500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 scaled="1"/>
          </a:gradFill>
          <a:ln>
            <a:noFill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ja-JP" altLang="en-US" sz="1600" dirty="0"/>
              <a:t>次へ</a:t>
            </a:r>
          </a:p>
        </p:txBody>
      </p:sp>
      <p:sp>
        <p:nvSpPr>
          <p:cNvPr id="213" name="AutoShape 359"/>
          <p:cNvSpPr>
            <a:spLocks noChangeArrowheads="1"/>
          </p:cNvSpPr>
          <p:nvPr/>
        </p:nvSpPr>
        <p:spPr bwMode="auto">
          <a:xfrm>
            <a:off x="5513388" y="3719513"/>
            <a:ext cx="1212850" cy="519112"/>
          </a:xfrm>
          <a:prstGeom prst="bevel">
            <a:avLst>
              <a:gd name="adj" fmla="val 12500"/>
            </a:avLst>
          </a:prstGeom>
          <a:gradFill rotWithShape="1">
            <a:gsLst>
              <a:gs pos="0">
                <a:schemeClr val="bg1">
                  <a:lumMod val="9500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 scaled="1"/>
          </a:gradFill>
          <a:ln>
            <a:noFill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ja-JP" altLang="en-US" sz="1600" dirty="0"/>
              <a:t>戻る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98" name="グループ化 3"/>
          <p:cNvGrpSpPr>
            <a:grpSpLocks/>
          </p:cNvGrpSpPr>
          <p:nvPr/>
        </p:nvGrpSpPr>
        <p:grpSpPr bwMode="auto">
          <a:xfrm>
            <a:off x="5607050" y="323850"/>
            <a:ext cx="4095750" cy="4097338"/>
            <a:chOff x="5448300" y="323850"/>
            <a:chExt cx="4095750" cy="4097338"/>
          </a:xfrm>
        </p:grpSpPr>
        <p:grpSp>
          <p:nvGrpSpPr>
            <p:cNvPr id="4251" name="Group 220"/>
            <p:cNvGrpSpPr>
              <a:grpSpLocks/>
            </p:cNvGrpSpPr>
            <p:nvPr/>
          </p:nvGrpSpPr>
          <p:grpSpPr bwMode="auto">
            <a:xfrm>
              <a:off x="9274175" y="323850"/>
              <a:ext cx="269875" cy="3825875"/>
              <a:chOff x="3574" y="771"/>
              <a:chExt cx="170" cy="2410"/>
            </a:xfrm>
          </p:grpSpPr>
          <p:sp>
            <p:nvSpPr>
              <p:cNvPr id="4272" name="Rectangle 221"/>
              <p:cNvSpPr>
                <a:spLocks noChangeArrowheads="1"/>
              </p:cNvSpPr>
              <p:nvPr/>
            </p:nvSpPr>
            <p:spPr bwMode="auto">
              <a:xfrm>
                <a:off x="3574" y="941"/>
                <a:ext cx="170" cy="2069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rgbClr val="C0C0C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4273" name="Group 222"/>
              <p:cNvGrpSpPr>
                <a:grpSpLocks/>
              </p:cNvGrpSpPr>
              <p:nvPr/>
            </p:nvGrpSpPr>
            <p:grpSpPr bwMode="auto">
              <a:xfrm>
                <a:off x="3574" y="3010"/>
                <a:ext cx="170" cy="171"/>
                <a:chOff x="3574" y="3010"/>
                <a:chExt cx="170" cy="171"/>
              </a:xfrm>
            </p:grpSpPr>
            <p:sp>
              <p:nvSpPr>
                <p:cNvPr id="4286" name="AutoShape 223"/>
                <p:cNvSpPr>
                  <a:spLocks noChangeArrowheads="1"/>
                </p:cNvSpPr>
                <p:nvPr/>
              </p:nvSpPr>
              <p:spPr bwMode="auto">
                <a:xfrm>
                  <a:off x="3574" y="3010"/>
                  <a:ext cx="170" cy="171"/>
                </a:xfrm>
                <a:prstGeom prst="roundRect">
                  <a:avLst>
                    <a:gd name="adj" fmla="val 11764"/>
                  </a:avLst>
                </a:prstGeom>
                <a:solidFill>
                  <a:schemeClr val="bg1"/>
                </a:solidFill>
                <a:ln w="12700">
                  <a:solidFill>
                    <a:srgbClr val="99CCF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287" name="AutoShape 224"/>
                <p:cNvSpPr>
                  <a:spLocks noChangeArrowheads="1"/>
                </p:cNvSpPr>
                <p:nvPr/>
              </p:nvSpPr>
              <p:spPr bwMode="auto">
                <a:xfrm>
                  <a:off x="3588" y="3024"/>
                  <a:ext cx="142" cy="143"/>
                </a:xfrm>
                <a:prstGeom prst="roundRect">
                  <a:avLst>
                    <a:gd name="adj" fmla="val 14083"/>
                  </a:avLst>
                </a:prstGeom>
                <a:gradFill rotWithShape="1">
                  <a:gsLst>
                    <a:gs pos="0">
                      <a:srgbClr val="D5EAFF"/>
                    </a:gs>
                    <a:gs pos="100000">
                      <a:srgbClr val="99CCFF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99CCFF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288" name="Freeform 225"/>
                <p:cNvSpPr>
                  <a:spLocks/>
                </p:cNvSpPr>
                <p:nvPr/>
              </p:nvSpPr>
              <p:spPr bwMode="auto">
                <a:xfrm rot="2700000">
                  <a:off x="3617" y="3039"/>
                  <a:ext cx="85" cy="86"/>
                </a:xfrm>
                <a:custGeom>
                  <a:avLst/>
                  <a:gdLst>
                    <a:gd name="T0" fmla="*/ 57 w 85"/>
                    <a:gd name="T1" fmla="*/ 57 h 86"/>
                    <a:gd name="T2" fmla="*/ 0 w 85"/>
                    <a:gd name="T3" fmla="*/ 57 h 86"/>
                    <a:gd name="T4" fmla="*/ 0 w 85"/>
                    <a:gd name="T5" fmla="*/ 86 h 86"/>
                    <a:gd name="T6" fmla="*/ 85 w 85"/>
                    <a:gd name="T7" fmla="*/ 86 h 86"/>
                    <a:gd name="T8" fmla="*/ 85 w 85"/>
                    <a:gd name="T9" fmla="*/ 0 h 86"/>
                    <a:gd name="T10" fmla="*/ 57 w 85"/>
                    <a:gd name="T11" fmla="*/ 0 h 86"/>
                    <a:gd name="T12" fmla="*/ 57 w 85"/>
                    <a:gd name="T13" fmla="*/ 57 h 8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0" t="0" r="r" b="b"/>
                  <a:pathLst>
                    <a:path w="85" h="86">
                      <a:moveTo>
                        <a:pt x="57" y="57"/>
                      </a:moveTo>
                      <a:lnTo>
                        <a:pt x="0" y="57"/>
                      </a:lnTo>
                      <a:lnTo>
                        <a:pt x="0" y="86"/>
                      </a:lnTo>
                      <a:lnTo>
                        <a:pt x="85" y="86"/>
                      </a:lnTo>
                      <a:lnTo>
                        <a:pt x="85" y="0"/>
                      </a:lnTo>
                      <a:lnTo>
                        <a:pt x="57" y="0"/>
                      </a:lnTo>
                      <a:lnTo>
                        <a:pt x="57" y="57"/>
                      </a:lnTo>
                      <a:close/>
                    </a:path>
                  </a:pathLst>
                </a:custGeom>
                <a:solidFill>
                  <a:srgbClr val="6666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9050" cap="flat" cmpd="sng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4274" name="Group 226"/>
              <p:cNvGrpSpPr>
                <a:grpSpLocks/>
              </p:cNvGrpSpPr>
              <p:nvPr/>
            </p:nvGrpSpPr>
            <p:grpSpPr bwMode="auto">
              <a:xfrm>
                <a:off x="3574" y="2358"/>
                <a:ext cx="170" cy="611"/>
                <a:chOff x="3574" y="2358"/>
                <a:chExt cx="170" cy="611"/>
              </a:xfrm>
            </p:grpSpPr>
            <p:sp>
              <p:nvSpPr>
                <p:cNvPr id="4279" name="AutoShape 227"/>
                <p:cNvSpPr>
                  <a:spLocks noChangeArrowheads="1"/>
                </p:cNvSpPr>
                <p:nvPr/>
              </p:nvSpPr>
              <p:spPr bwMode="auto">
                <a:xfrm>
                  <a:off x="3574" y="2358"/>
                  <a:ext cx="170" cy="611"/>
                </a:xfrm>
                <a:prstGeom prst="roundRect">
                  <a:avLst>
                    <a:gd name="adj" fmla="val 11764"/>
                  </a:avLst>
                </a:prstGeom>
                <a:solidFill>
                  <a:schemeClr val="bg1"/>
                </a:solidFill>
                <a:ln w="12700">
                  <a:solidFill>
                    <a:srgbClr val="99CCF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280" name="AutoShape 228"/>
                <p:cNvSpPr>
                  <a:spLocks noChangeArrowheads="1"/>
                </p:cNvSpPr>
                <p:nvPr/>
              </p:nvSpPr>
              <p:spPr bwMode="auto">
                <a:xfrm>
                  <a:off x="3588" y="2372"/>
                  <a:ext cx="142" cy="583"/>
                </a:xfrm>
                <a:prstGeom prst="roundRect">
                  <a:avLst>
                    <a:gd name="adj" fmla="val 14083"/>
                  </a:avLst>
                </a:prstGeom>
                <a:gradFill rotWithShape="1">
                  <a:gsLst>
                    <a:gs pos="0">
                      <a:srgbClr val="D5EAFF"/>
                    </a:gs>
                    <a:gs pos="100000">
                      <a:srgbClr val="99CCFF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99CCFF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grpSp>
              <p:nvGrpSpPr>
                <p:cNvPr id="4281" name="Group 229"/>
                <p:cNvGrpSpPr>
                  <a:grpSpLocks/>
                </p:cNvGrpSpPr>
                <p:nvPr/>
              </p:nvGrpSpPr>
              <p:grpSpPr bwMode="auto">
                <a:xfrm>
                  <a:off x="3602" y="2621"/>
                  <a:ext cx="113" cy="85"/>
                  <a:chOff x="3602" y="2784"/>
                  <a:chExt cx="113" cy="141"/>
                </a:xfrm>
              </p:grpSpPr>
              <p:sp>
                <p:nvSpPr>
                  <p:cNvPr id="4282" name="AutoShape 230"/>
                  <p:cNvSpPr>
                    <a:spLocks noChangeArrowheads="1"/>
                  </p:cNvSpPr>
                  <p:nvPr/>
                </p:nvSpPr>
                <p:spPr bwMode="auto">
                  <a:xfrm>
                    <a:off x="3602" y="2897"/>
                    <a:ext cx="113" cy="28"/>
                  </a:xfrm>
                  <a:prstGeom prst="roundRect">
                    <a:avLst>
                      <a:gd name="adj" fmla="val 50000"/>
                    </a:avLst>
                  </a:prstGeom>
                  <a:gradFill rotWithShape="1">
                    <a:gsLst>
                      <a:gs pos="0">
                        <a:srgbClr val="99CCFF"/>
                      </a:gs>
                      <a:gs pos="100000">
                        <a:srgbClr val="475E76"/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19050">
                        <a:solidFill>
                          <a:srgbClr val="3366FF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4283" name="AutoShape 231"/>
                  <p:cNvSpPr>
                    <a:spLocks noChangeArrowheads="1"/>
                  </p:cNvSpPr>
                  <p:nvPr/>
                </p:nvSpPr>
                <p:spPr bwMode="auto">
                  <a:xfrm>
                    <a:off x="3602" y="2859"/>
                    <a:ext cx="113" cy="28"/>
                  </a:xfrm>
                  <a:prstGeom prst="roundRect">
                    <a:avLst>
                      <a:gd name="adj" fmla="val 50000"/>
                    </a:avLst>
                  </a:prstGeom>
                  <a:gradFill rotWithShape="1">
                    <a:gsLst>
                      <a:gs pos="0">
                        <a:srgbClr val="99CCFF"/>
                      </a:gs>
                      <a:gs pos="100000">
                        <a:srgbClr val="475E76"/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19050">
                        <a:solidFill>
                          <a:srgbClr val="3366FF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4284" name="AutoShape 232"/>
                  <p:cNvSpPr>
                    <a:spLocks noChangeArrowheads="1"/>
                  </p:cNvSpPr>
                  <p:nvPr/>
                </p:nvSpPr>
                <p:spPr bwMode="auto">
                  <a:xfrm>
                    <a:off x="3602" y="2821"/>
                    <a:ext cx="113" cy="28"/>
                  </a:xfrm>
                  <a:prstGeom prst="roundRect">
                    <a:avLst>
                      <a:gd name="adj" fmla="val 50000"/>
                    </a:avLst>
                  </a:prstGeom>
                  <a:gradFill rotWithShape="1">
                    <a:gsLst>
                      <a:gs pos="0">
                        <a:srgbClr val="99CCFF"/>
                      </a:gs>
                      <a:gs pos="100000">
                        <a:srgbClr val="475E76"/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19050">
                        <a:solidFill>
                          <a:srgbClr val="3366FF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4285" name="AutoShape 233"/>
                  <p:cNvSpPr>
                    <a:spLocks noChangeArrowheads="1"/>
                  </p:cNvSpPr>
                  <p:nvPr/>
                </p:nvSpPr>
                <p:spPr bwMode="auto">
                  <a:xfrm>
                    <a:off x="3602" y="2784"/>
                    <a:ext cx="113" cy="28"/>
                  </a:xfrm>
                  <a:prstGeom prst="roundRect">
                    <a:avLst>
                      <a:gd name="adj" fmla="val 50000"/>
                    </a:avLst>
                  </a:prstGeom>
                  <a:gradFill rotWithShape="1">
                    <a:gsLst>
                      <a:gs pos="0">
                        <a:srgbClr val="99CCFF"/>
                      </a:gs>
                      <a:gs pos="100000">
                        <a:srgbClr val="475E76"/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19050">
                        <a:solidFill>
                          <a:srgbClr val="3366FF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4275" name="Group 234"/>
              <p:cNvGrpSpPr>
                <a:grpSpLocks/>
              </p:cNvGrpSpPr>
              <p:nvPr/>
            </p:nvGrpSpPr>
            <p:grpSpPr bwMode="auto">
              <a:xfrm>
                <a:off x="3574" y="771"/>
                <a:ext cx="170" cy="171"/>
                <a:chOff x="3574" y="3208"/>
                <a:chExt cx="170" cy="171"/>
              </a:xfrm>
            </p:grpSpPr>
            <p:sp>
              <p:nvSpPr>
                <p:cNvPr id="4276" name="AutoShape 235"/>
                <p:cNvSpPr>
                  <a:spLocks noChangeArrowheads="1"/>
                </p:cNvSpPr>
                <p:nvPr/>
              </p:nvSpPr>
              <p:spPr bwMode="auto">
                <a:xfrm>
                  <a:off x="3574" y="3208"/>
                  <a:ext cx="170" cy="171"/>
                </a:xfrm>
                <a:prstGeom prst="roundRect">
                  <a:avLst>
                    <a:gd name="adj" fmla="val 11764"/>
                  </a:avLst>
                </a:prstGeom>
                <a:solidFill>
                  <a:schemeClr val="bg1"/>
                </a:solidFill>
                <a:ln w="12700">
                  <a:solidFill>
                    <a:srgbClr val="99CCF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277" name="AutoShape 236"/>
                <p:cNvSpPr>
                  <a:spLocks noChangeArrowheads="1"/>
                </p:cNvSpPr>
                <p:nvPr/>
              </p:nvSpPr>
              <p:spPr bwMode="auto">
                <a:xfrm>
                  <a:off x="3588" y="3222"/>
                  <a:ext cx="142" cy="143"/>
                </a:xfrm>
                <a:prstGeom prst="roundRect">
                  <a:avLst>
                    <a:gd name="adj" fmla="val 14083"/>
                  </a:avLst>
                </a:prstGeom>
                <a:gradFill rotWithShape="1">
                  <a:gsLst>
                    <a:gs pos="0">
                      <a:srgbClr val="D5EAFF"/>
                    </a:gs>
                    <a:gs pos="100000">
                      <a:srgbClr val="99CCFF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99CCFF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278" name="Freeform 237"/>
                <p:cNvSpPr>
                  <a:spLocks/>
                </p:cNvSpPr>
                <p:nvPr/>
              </p:nvSpPr>
              <p:spPr bwMode="auto">
                <a:xfrm rot="18900000" flipV="1">
                  <a:off x="3617" y="3266"/>
                  <a:ext cx="85" cy="86"/>
                </a:xfrm>
                <a:custGeom>
                  <a:avLst/>
                  <a:gdLst>
                    <a:gd name="T0" fmla="*/ 57 w 85"/>
                    <a:gd name="T1" fmla="*/ 57 h 86"/>
                    <a:gd name="T2" fmla="*/ 0 w 85"/>
                    <a:gd name="T3" fmla="*/ 57 h 86"/>
                    <a:gd name="T4" fmla="*/ 0 w 85"/>
                    <a:gd name="T5" fmla="*/ 86 h 86"/>
                    <a:gd name="T6" fmla="*/ 85 w 85"/>
                    <a:gd name="T7" fmla="*/ 86 h 86"/>
                    <a:gd name="T8" fmla="*/ 85 w 85"/>
                    <a:gd name="T9" fmla="*/ 0 h 86"/>
                    <a:gd name="T10" fmla="*/ 57 w 85"/>
                    <a:gd name="T11" fmla="*/ 0 h 86"/>
                    <a:gd name="T12" fmla="*/ 57 w 85"/>
                    <a:gd name="T13" fmla="*/ 57 h 8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0" t="0" r="r" b="b"/>
                  <a:pathLst>
                    <a:path w="85" h="86">
                      <a:moveTo>
                        <a:pt x="57" y="57"/>
                      </a:moveTo>
                      <a:lnTo>
                        <a:pt x="0" y="57"/>
                      </a:lnTo>
                      <a:lnTo>
                        <a:pt x="0" y="86"/>
                      </a:lnTo>
                      <a:lnTo>
                        <a:pt x="85" y="86"/>
                      </a:lnTo>
                      <a:lnTo>
                        <a:pt x="85" y="0"/>
                      </a:lnTo>
                      <a:lnTo>
                        <a:pt x="57" y="0"/>
                      </a:lnTo>
                      <a:lnTo>
                        <a:pt x="57" y="57"/>
                      </a:lnTo>
                      <a:close/>
                    </a:path>
                  </a:pathLst>
                </a:custGeom>
                <a:solidFill>
                  <a:srgbClr val="6666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9050" cap="flat" cmpd="sng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4252" name="グループ化 2"/>
            <p:cNvGrpSpPr>
              <a:grpSpLocks/>
            </p:cNvGrpSpPr>
            <p:nvPr/>
          </p:nvGrpSpPr>
          <p:grpSpPr bwMode="auto">
            <a:xfrm>
              <a:off x="5448300" y="323850"/>
              <a:ext cx="3825875" cy="4097338"/>
              <a:chOff x="5448300" y="323850"/>
              <a:chExt cx="3825875" cy="4097338"/>
            </a:xfrm>
          </p:grpSpPr>
          <p:sp>
            <p:nvSpPr>
              <p:cNvPr id="4253" name="Rectangle 219"/>
              <p:cNvSpPr>
                <a:spLocks noChangeArrowheads="1"/>
              </p:cNvSpPr>
              <p:nvPr/>
            </p:nvSpPr>
            <p:spPr bwMode="auto">
              <a:xfrm>
                <a:off x="5448300" y="323850"/>
                <a:ext cx="3825875" cy="3825875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rgbClr val="C0C0C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4254" name="Group 238"/>
              <p:cNvGrpSpPr>
                <a:grpSpLocks/>
              </p:cNvGrpSpPr>
              <p:nvPr/>
            </p:nvGrpSpPr>
            <p:grpSpPr bwMode="auto">
              <a:xfrm>
                <a:off x="5448300" y="4149725"/>
                <a:ext cx="3825875" cy="271463"/>
                <a:chOff x="3743" y="3181"/>
                <a:chExt cx="2410" cy="171"/>
              </a:xfrm>
            </p:grpSpPr>
            <p:grpSp>
              <p:nvGrpSpPr>
                <p:cNvPr id="4255" name="Group 239"/>
                <p:cNvGrpSpPr>
                  <a:grpSpLocks/>
                </p:cNvGrpSpPr>
                <p:nvPr/>
              </p:nvGrpSpPr>
              <p:grpSpPr bwMode="auto">
                <a:xfrm>
                  <a:off x="5983" y="3181"/>
                  <a:ext cx="170" cy="171"/>
                  <a:chOff x="3800" y="3010"/>
                  <a:chExt cx="170" cy="171"/>
                </a:xfrm>
              </p:grpSpPr>
              <p:sp>
                <p:nvSpPr>
                  <p:cNvPr id="4269" name="AutoShape 240"/>
                  <p:cNvSpPr>
                    <a:spLocks noChangeArrowheads="1"/>
                  </p:cNvSpPr>
                  <p:nvPr/>
                </p:nvSpPr>
                <p:spPr bwMode="auto">
                  <a:xfrm>
                    <a:off x="3800" y="3010"/>
                    <a:ext cx="170" cy="171"/>
                  </a:xfrm>
                  <a:prstGeom prst="roundRect">
                    <a:avLst>
                      <a:gd name="adj" fmla="val 11764"/>
                    </a:avLst>
                  </a:prstGeom>
                  <a:solidFill>
                    <a:schemeClr val="bg1"/>
                  </a:solidFill>
                  <a:ln w="12700">
                    <a:solidFill>
                      <a:srgbClr val="99CCFF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4270" name="AutoShape 241"/>
                  <p:cNvSpPr>
                    <a:spLocks noChangeArrowheads="1"/>
                  </p:cNvSpPr>
                  <p:nvPr/>
                </p:nvSpPr>
                <p:spPr bwMode="auto">
                  <a:xfrm>
                    <a:off x="3814" y="3024"/>
                    <a:ext cx="142" cy="143"/>
                  </a:xfrm>
                  <a:prstGeom prst="roundRect">
                    <a:avLst>
                      <a:gd name="adj" fmla="val 14083"/>
                    </a:avLst>
                  </a:prstGeom>
                  <a:gradFill rotWithShape="1">
                    <a:gsLst>
                      <a:gs pos="0">
                        <a:srgbClr val="D5EAFF"/>
                      </a:gs>
                      <a:gs pos="100000">
                        <a:srgbClr val="99CCFF"/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12700">
                        <a:solidFill>
                          <a:srgbClr val="99CCFF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4271" name="Freeform 242"/>
                  <p:cNvSpPr>
                    <a:spLocks/>
                  </p:cNvSpPr>
                  <p:nvPr/>
                </p:nvSpPr>
                <p:spPr bwMode="auto">
                  <a:xfrm rot="-2700000">
                    <a:off x="3829" y="3053"/>
                    <a:ext cx="85" cy="86"/>
                  </a:xfrm>
                  <a:custGeom>
                    <a:avLst/>
                    <a:gdLst>
                      <a:gd name="T0" fmla="*/ 57 w 85"/>
                      <a:gd name="T1" fmla="*/ 57 h 86"/>
                      <a:gd name="T2" fmla="*/ 0 w 85"/>
                      <a:gd name="T3" fmla="*/ 57 h 86"/>
                      <a:gd name="T4" fmla="*/ 0 w 85"/>
                      <a:gd name="T5" fmla="*/ 86 h 86"/>
                      <a:gd name="T6" fmla="*/ 85 w 85"/>
                      <a:gd name="T7" fmla="*/ 86 h 86"/>
                      <a:gd name="T8" fmla="*/ 85 w 85"/>
                      <a:gd name="T9" fmla="*/ 0 h 86"/>
                      <a:gd name="T10" fmla="*/ 57 w 85"/>
                      <a:gd name="T11" fmla="*/ 0 h 86"/>
                      <a:gd name="T12" fmla="*/ 57 w 85"/>
                      <a:gd name="T13" fmla="*/ 57 h 86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</a:gdLst>
                    <a:ahLst/>
                    <a:cxnLst>
                      <a:cxn ang="T14">
                        <a:pos x="T0" y="T1"/>
                      </a:cxn>
                      <a:cxn ang="T15">
                        <a:pos x="T2" y="T3"/>
                      </a:cxn>
                      <a:cxn ang="T16">
                        <a:pos x="T4" y="T5"/>
                      </a:cxn>
                      <a:cxn ang="T17">
                        <a:pos x="T6" y="T7"/>
                      </a:cxn>
                      <a:cxn ang="T18">
                        <a:pos x="T8" y="T9"/>
                      </a:cxn>
                      <a:cxn ang="T19">
                        <a:pos x="T10" y="T11"/>
                      </a:cxn>
                      <a:cxn ang="T20">
                        <a:pos x="T12" y="T13"/>
                      </a:cxn>
                    </a:cxnLst>
                    <a:rect l="0" t="0" r="r" b="b"/>
                    <a:pathLst>
                      <a:path w="85" h="86">
                        <a:moveTo>
                          <a:pt x="57" y="57"/>
                        </a:moveTo>
                        <a:lnTo>
                          <a:pt x="0" y="57"/>
                        </a:lnTo>
                        <a:lnTo>
                          <a:pt x="0" y="86"/>
                        </a:lnTo>
                        <a:lnTo>
                          <a:pt x="85" y="86"/>
                        </a:lnTo>
                        <a:lnTo>
                          <a:pt x="85" y="0"/>
                        </a:lnTo>
                        <a:lnTo>
                          <a:pt x="57" y="0"/>
                        </a:lnTo>
                        <a:lnTo>
                          <a:pt x="57" y="57"/>
                        </a:lnTo>
                        <a:close/>
                      </a:path>
                    </a:pathLst>
                  </a:custGeom>
                  <a:solidFill>
                    <a:srgbClr val="666699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19050" cap="flat" cmpd="sng">
                        <a:solidFill>
                          <a:srgbClr val="3366FF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4256" name="Group 243"/>
                <p:cNvGrpSpPr>
                  <a:grpSpLocks/>
                </p:cNvGrpSpPr>
                <p:nvPr/>
              </p:nvGrpSpPr>
              <p:grpSpPr bwMode="auto">
                <a:xfrm>
                  <a:off x="3743" y="3181"/>
                  <a:ext cx="170" cy="171"/>
                  <a:chOff x="3800" y="3208"/>
                  <a:chExt cx="170" cy="171"/>
                </a:xfrm>
              </p:grpSpPr>
              <p:sp>
                <p:nvSpPr>
                  <p:cNvPr id="4266" name="AutoShape 244"/>
                  <p:cNvSpPr>
                    <a:spLocks noChangeArrowheads="1"/>
                  </p:cNvSpPr>
                  <p:nvPr/>
                </p:nvSpPr>
                <p:spPr bwMode="auto">
                  <a:xfrm>
                    <a:off x="3800" y="3208"/>
                    <a:ext cx="170" cy="171"/>
                  </a:xfrm>
                  <a:prstGeom prst="roundRect">
                    <a:avLst>
                      <a:gd name="adj" fmla="val 11764"/>
                    </a:avLst>
                  </a:prstGeom>
                  <a:solidFill>
                    <a:schemeClr val="bg1"/>
                  </a:solidFill>
                  <a:ln w="12700">
                    <a:solidFill>
                      <a:srgbClr val="99CCFF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4267" name="AutoShape 245"/>
                  <p:cNvSpPr>
                    <a:spLocks noChangeArrowheads="1"/>
                  </p:cNvSpPr>
                  <p:nvPr/>
                </p:nvSpPr>
                <p:spPr bwMode="auto">
                  <a:xfrm>
                    <a:off x="3814" y="3222"/>
                    <a:ext cx="142" cy="143"/>
                  </a:xfrm>
                  <a:prstGeom prst="roundRect">
                    <a:avLst>
                      <a:gd name="adj" fmla="val 14083"/>
                    </a:avLst>
                  </a:prstGeom>
                  <a:gradFill rotWithShape="1">
                    <a:gsLst>
                      <a:gs pos="0">
                        <a:srgbClr val="D5EAFF"/>
                      </a:gs>
                      <a:gs pos="100000">
                        <a:srgbClr val="99CCFF"/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12700">
                        <a:solidFill>
                          <a:srgbClr val="99CCFF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4268" name="Freeform 246"/>
                  <p:cNvSpPr>
                    <a:spLocks/>
                  </p:cNvSpPr>
                  <p:nvPr/>
                </p:nvSpPr>
                <p:spPr bwMode="auto">
                  <a:xfrm rot="13500000" flipV="1">
                    <a:off x="3857" y="3253"/>
                    <a:ext cx="85" cy="86"/>
                  </a:xfrm>
                  <a:custGeom>
                    <a:avLst/>
                    <a:gdLst>
                      <a:gd name="T0" fmla="*/ 57 w 85"/>
                      <a:gd name="T1" fmla="*/ 57 h 86"/>
                      <a:gd name="T2" fmla="*/ 0 w 85"/>
                      <a:gd name="T3" fmla="*/ 57 h 86"/>
                      <a:gd name="T4" fmla="*/ 0 w 85"/>
                      <a:gd name="T5" fmla="*/ 86 h 86"/>
                      <a:gd name="T6" fmla="*/ 85 w 85"/>
                      <a:gd name="T7" fmla="*/ 86 h 86"/>
                      <a:gd name="T8" fmla="*/ 85 w 85"/>
                      <a:gd name="T9" fmla="*/ 0 h 86"/>
                      <a:gd name="T10" fmla="*/ 57 w 85"/>
                      <a:gd name="T11" fmla="*/ 0 h 86"/>
                      <a:gd name="T12" fmla="*/ 57 w 85"/>
                      <a:gd name="T13" fmla="*/ 57 h 86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</a:gdLst>
                    <a:ahLst/>
                    <a:cxnLst>
                      <a:cxn ang="T14">
                        <a:pos x="T0" y="T1"/>
                      </a:cxn>
                      <a:cxn ang="T15">
                        <a:pos x="T2" y="T3"/>
                      </a:cxn>
                      <a:cxn ang="T16">
                        <a:pos x="T4" y="T5"/>
                      </a:cxn>
                      <a:cxn ang="T17">
                        <a:pos x="T6" y="T7"/>
                      </a:cxn>
                      <a:cxn ang="T18">
                        <a:pos x="T8" y="T9"/>
                      </a:cxn>
                      <a:cxn ang="T19">
                        <a:pos x="T10" y="T11"/>
                      </a:cxn>
                      <a:cxn ang="T20">
                        <a:pos x="T12" y="T13"/>
                      </a:cxn>
                    </a:cxnLst>
                    <a:rect l="0" t="0" r="r" b="b"/>
                    <a:pathLst>
                      <a:path w="85" h="86">
                        <a:moveTo>
                          <a:pt x="57" y="57"/>
                        </a:moveTo>
                        <a:lnTo>
                          <a:pt x="0" y="57"/>
                        </a:lnTo>
                        <a:lnTo>
                          <a:pt x="0" y="86"/>
                        </a:lnTo>
                        <a:lnTo>
                          <a:pt x="85" y="86"/>
                        </a:lnTo>
                        <a:lnTo>
                          <a:pt x="85" y="0"/>
                        </a:lnTo>
                        <a:lnTo>
                          <a:pt x="57" y="0"/>
                        </a:lnTo>
                        <a:lnTo>
                          <a:pt x="57" y="57"/>
                        </a:lnTo>
                        <a:close/>
                      </a:path>
                    </a:pathLst>
                  </a:custGeom>
                  <a:solidFill>
                    <a:srgbClr val="666699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19050" cap="flat" cmpd="sng">
                        <a:solidFill>
                          <a:srgbClr val="3366FF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sp>
              <p:nvSpPr>
                <p:cNvPr id="4257" name="Rectangle 247"/>
                <p:cNvSpPr>
                  <a:spLocks noChangeArrowheads="1"/>
                </p:cNvSpPr>
                <p:nvPr/>
              </p:nvSpPr>
              <p:spPr bwMode="auto">
                <a:xfrm rot="5400000">
                  <a:off x="4864" y="2231"/>
                  <a:ext cx="170" cy="2069"/>
                </a:xfrm>
                <a:prstGeom prst="rect">
                  <a:avLst/>
                </a:prstGeom>
                <a:solidFill>
                  <a:schemeClr val="bg1"/>
                </a:solidFill>
                <a:ln w="6350">
                  <a:solidFill>
                    <a:srgbClr val="C0C0C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grpSp>
              <p:nvGrpSpPr>
                <p:cNvPr id="4258" name="Group 248"/>
                <p:cNvGrpSpPr>
                  <a:grpSpLocks/>
                </p:cNvGrpSpPr>
                <p:nvPr/>
              </p:nvGrpSpPr>
              <p:grpSpPr bwMode="auto">
                <a:xfrm rot="5400000">
                  <a:off x="5213" y="2960"/>
                  <a:ext cx="170" cy="611"/>
                  <a:chOff x="3574" y="2358"/>
                  <a:chExt cx="170" cy="611"/>
                </a:xfrm>
              </p:grpSpPr>
              <p:sp>
                <p:nvSpPr>
                  <p:cNvPr id="4259" name="AutoShape 249"/>
                  <p:cNvSpPr>
                    <a:spLocks noChangeArrowheads="1"/>
                  </p:cNvSpPr>
                  <p:nvPr/>
                </p:nvSpPr>
                <p:spPr bwMode="auto">
                  <a:xfrm>
                    <a:off x="3574" y="2358"/>
                    <a:ext cx="170" cy="611"/>
                  </a:xfrm>
                  <a:prstGeom prst="roundRect">
                    <a:avLst>
                      <a:gd name="adj" fmla="val 11764"/>
                    </a:avLst>
                  </a:prstGeom>
                  <a:solidFill>
                    <a:schemeClr val="bg1"/>
                  </a:solidFill>
                  <a:ln w="12700">
                    <a:solidFill>
                      <a:srgbClr val="99CCFF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4260" name="AutoShape 250"/>
                  <p:cNvSpPr>
                    <a:spLocks noChangeArrowheads="1"/>
                  </p:cNvSpPr>
                  <p:nvPr/>
                </p:nvSpPr>
                <p:spPr bwMode="auto">
                  <a:xfrm>
                    <a:off x="3588" y="2372"/>
                    <a:ext cx="142" cy="583"/>
                  </a:xfrm>
                  <a:prstGeom prst="roundRect">
                    <a:avLst>
                      <a:gd name="adj" fmla="val 14083"/>
                    </a:avLst>
                  </a:prstGeom>
                  <a:gradFill rotWithShape="1">
                    <a:gsLst>
                      <a:gs pos="0">
                        <a:srgbClr val="D5EAFF"/>
                      </a:gs>
                      <a:gs pos="100000">
                        <a:srgbClr val="99CCFF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12700">
                        <a:solidFill>
                          <a:srgbClr val="99CCFF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grpSp>
                <p:nvGrpSpPr>
                  <p:cNvPr id="4261" name="Group 251"/>
                  <p:cNvGrpSpPr>
                    <a:grpSpLocks/>
                  </p:cNvGrpSpPr>
                  <p:nvPr/>
                </p:nvGrpSpPr>
                <p:grpSpPr bwMode="auto">
                  <a:xfrm>
                    <a:off x="3602" y="2621"/>
                    <a:ext cx="113" cy="85"/>
                    <a:chOff x="3602" y="2784"/>
                    <a:chExt cx="113" cy="141"/>
                  </a:xfrm>
                </p:grpSpPr>
                <p:sp>
                  <p:nvSpPr>
                    <p:cNvPr id="4262" name="AutoShape 25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602" y="2897"/>
                      <a:ext cx="113" cy="28"/>
                    </a:xfrm>
                    <a:prstGeom prst="roundRect">
                      <a:avLst>
                        <a:gd name="adj" fmla="val 50000"/>
                      </a:avLst>
                    </a:prstGeom>
                    <a:gradFill rotWithShape="1">
                      <a:gsLst>
                        <a:gs pos="0">
                          <a:srgbClr val="99CCFF"/>
                        </a:gs>
                        <a:gs pos="100000">
                          <a:srgbClr val="475E76"/>
                        </a:gs>
                      </a:gsLst>
                      <a:lin ang="540000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19050">
                          <a:solidFill>
                            <a:srgbClr val="3366FF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4263" name="AutoShape 25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602" y="2859"/>
                      <a:ext cx="113" cy="28"/>
                    </a:xfrm>
                    <a:prstGeom prst="roundRect">
                      <a:avLst>
                        <a:gd name="adj" fmla="val 50000"/>
                      </a:avLst>
                    </a:prstGeom>
                    <a:gradFill rotWithShape="1">
                      <a:gsLst>
                        <a:gs pos="0">
                          <a:srgbClr val="99CCFF"/>
                        </a:gs>
                        <a:gs pos="100000">
                          <a:srgbClr val="475E76"/>
                        </a:gs>
                      </a:gsLst>
                      <a:lin ang="540000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19050">
                          <a:solidFill>
                            <a:srgbClr val="3366FF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4264" name="AutoShape 25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602" y="2821"/>
                      <a:ext cx="113" cy="28"/>
                    </a:xfrm>
                    <a:prstGeom prst="roundRect">
                      <a:avLst>
                        <a:gd name="adj" fmla="val 50000"/>
                      </a:avLst>
                    </a:prstGeom>
                    <a:gradFill rotWithShape="1">
                      <a:gsLst>
                        <a:gs pos="0">
                          <a:srgbClr val="99CCFF"/>
                        </a:gs>
                        <a:gs pos="100000">
                          <a:srgbClr val="475E76"/>
                        </a:gs>
                      </a:gsLst>
                      <a:lin ang="540000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19050">
                          <a:solidFill>
                            <a:srgbClr val="3366FF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4265" name="AutoShape 25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602" y="2784"/>
                      <a:ext cx="113" cy="28"/>
                    </a:xfrm>
                    <a:prstGeom prst="roundRect">
                      <a:avLst>
                        <a:gd name="adj" fmla="val 50000"/>
                      </a:avLst>
                    </a:prstGeom>
                    <a:gradFill rotWithShape="1">
                      <a:gsLst>
                        <a:gs pos="0">
                          <a:srgbClr val="99CCFF"/>
                        </a:gs>
                        <a:gs pos="100000">
                          <a:srgbClr val="475E76"/>
                        </a:gs>
                      </a:gsLst>
                      <a:lin ang="540000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19050">
                          <a:solidFill>
                            <a:srgbClr val="3366FF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</p:grpSp>
        </p:grpSp>
      </p:grpSp>
      <p:grpSp>
        <p:nvGrpSpPr>
          <p:cNvPr id="4099" name="グループ化 1"/>
          <p:cNvGrpSpPr>
            <a:grpSpLocks/>
          </p:cNvGrpSpPr>
          <p:nvPr/>
        </p:nvGrpSpPr>
        <p:grpSpPr bwMode="auto">
          <a:xfrm>
            <a:off x="411163" y="323850"/>
            <a:ext cx="1912937" cy="1912938"/>
            <a:chOff x="663236" y="323850"/>
            <a:chExt cx="4095750" cy="4097338"/>
          </a:xfrm>
        </p:grpSpPr>
        <p:sp>
          <p:nvSpPr>
            <p:cNvPr id="4214" name="Rectangle 219"/>
            <p:cNvSpPr>
              <a:spLocks noChangeArrowheads="1"/>
            </p:cNvSpPr>
            <p:nvPr/>
          </p:nvSpPr>
          <p:spPr bwMode="auto">
            <a:xfrm>
              <a:off x="663236" y="323850"/>
              <a:ext cx="3825875" cy="3825875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C0C0C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4215" name="Group 220"/>
            <p:cNvGrpSpPr>
              <a:grpSpLocks/>
            </p:cNvGrpSpPr>
            <p:nvPr/>
          </p:nvGrpSpPr>
          <p:grpSpPr bwMode="auto">
            <a:xfrm>
              <a:off x="4489111" y="323850"/>
              <a:ext cx="269875" cy="3825875"/>
              <a:chOff x="3574" y="771"/>
              <a:chExt cx="170" cy="2410"/>
            </a:xfrm>
          </p:grpSpPr>
          <p:sp>
            <p:nvSpPr>
              <p:cNvPr id="4234" name="Rectangle 221"/>
              <p:cNvSpPr>
                <a:spLocks noChangeArrowheads="1"/>
              </p:cNvSpPr>
              <p:nvPr/>
            </p:nvSpPr>
            <p:spPr bwMode="auto">
              <a:xfrm>
                <a:off x="3574" y="941"/>
                <a:ext cx="170" cy="2069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rgbClr val="C0C0C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4235" name="Group 222"/>
              <p:cNvGrpSpPr>
                <a:grpSpLocks/>
              </p:cNvGrpSpPr>
              <p:nvPr/>
            </p:nvGrpSpPr>
            <p:grpSpPr bwMode="auto">
              <a:xfrm>
                <a:off x="3574" y="3010"/>
                <a:ext cx="170" cy="171"/>
                <a:chOff x="3574" y="3010"/>
                <a:chExt cx="170" cy="171"/>
              </a:xfrm>
            </p:grpSpPr>
            <p:sp>
              <p:nvSpPr>
                <p:cNvPr id="4248" name="AutoShape 223"/>
                <p:cNvSpPr>
                  <a:spLocks noChangeArrowheads="1"/>
                </p:cNvSpPr>
                <p:nvPr/>
              </p:nvSpPr>
              <p:spPr bwMode="auto">
                <a:xfrm>
                  <a:off x="3574" y="3010"/>
                  <a:ext cx="170" cy="171"/>
                </a:xfrm>
                <a:prstGeom prst="roundRect">
                  <a:avLst>
                    <a:gd name="adj" fmla="val 11764"/>
                  </a:avLst>
                </a:prstGeom>
                <a:solidFill>
                  <a:schemeClr val="bg1"/>
                </a:solidFill>
                <a:ln w="12700">
                  <a:solidFill>
                    <a:srgbClr val="99CCF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249" name="AutoShape 224"/>
                <p:cNvSpPr>
                  <a:spLocks noChangeArrowheads="1"/>
                </p:cNvSpPr>
                <p:nvPr/>
              </p:nvSpPr>
              <p:spPr bwMode="auto">
                <a:xfrm>
                  <a:off x="3588" y="3024"/>
                  <a:ext cx="142" cy="143"/>
                </a:xfrm>
                <a:prstGeom prst="roundRect">
                  <a:avLst>
                    <a:gd name="adj" fmla="val 14083"/>
                  </a:avLst>
                </a:prstGeom>
                <a:gradFill rotWithShape="1">
                  <a:gsLst>
                    <a:gs pos="0">
                      <a:srgbClr val="D5EAFF"/>
                    </a:gs>
                    <a:gs pos="100000">
                      <a:srgbClr val="99CCFF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99CCFF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250" name="Freeform 225"/>
                <p:cNvSpPr>
                  <a:spLocks/>
                </p:cNvSpPr>
                <p:nvPr/>
              </p:nvSpPr>
              <p:spPr bwMode="auto">
                <a:xfrm rot="2700000">
                  <a:off x="3617" y="3039"/>
                  <a:ext cx="85" cy="86"/>
                </a:xfrm>
                <a:custGeom>
                  <a:avLst/>
                  <a:gdLst>
                    <a:gd name="T0" fmla="*/ 57 w 85"/>
                    <a:gd name="T1" fmla="*/ 57 h 86"/>
                    <a:gd name="T2" fmla="*/ 0 w 85"/>
                    <a:gd name="T3" fmla="*/ 57 h 86"/>
                    <a:gd name="T4" fmla="*/ 0 w 85"/>
                    <a:gd name="T5" fmla="*/ 86 h 86"/>
                    <a:gd name="T6" fmla="*/ 85 w 85"/>
                    <a:gd name="T7" fmla="*/ 86 h 86"/>
                    <a:gd name="T8" fmla="*/ 85 w 85"/>
                    <a:gd name="T9" fmla="*/ 0 h 86"/>
                    <a:gd name="T10" fmla="*/ 57 w 85"/>
                    <a:gd name="T11" fmla="*/ 0 h 86"/>
                    <a:gd name="T12" fmla="*/ 57 w 85"/>
                    <a:gd name="T13" fmla="*/ 57 h 8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0" t="0" r="r" b="b"/>
                  <a:pathLst>
                    <a:path w="85" h="86">
                      <a:moveTo>
                        <a:pt x="57" y="57"/>
                      </a:moveTo>
                      <a:lnTo>
                        <a:pt x="0" y="57"/>
                      </a:lnTo>
                      <a:lnTo>
                        <a:pt x="0" y="86"/>
                      </a:lnTo>
                      <a:lnTo>
                        <a:pt x="85" y="86"/>
                      </a:lnTo>
                      <a:lnTo>
                        <a:pt x="85" y="0"/>
                      </a:lnTo>
                      <a:lnTo>
                        <a:pt x="57" y="0"/>
                      </a:lnTo>
                      <a:lnTo>
                        <a:pt x="57" y="57"/>
                      </a:lnTo>
                      <a:close/>
                    </a:path>
                  </a:pathLst>
                </a:custGeom>
                <a:solidFill>
                  <a:srgbClr val="6666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9050" cap="flat" cmpd="sng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4236" name="Group 226"/>
              <p:cNvGrpSpPr>
                <a:grpSpLocks/>
              </p:cNvGrpSpPr>
              <p:nvPr/>
            </p:nvGrpSpPr>
            <p:grpSpPr bwMode="auto">
              <a:xfrm>
                <a:off x="3574" y="2358"/>
                <a:ext cx="170" cy="611"/>
                <a:chOff x="3574" y="2358"/>
                <a:chExt cx="170" cy="611"/>
              </a:xfrm>
            </p:grpSpPr>
            <p:sp>
              <p:nvSpPr>
                <p:cNvPr id="4241" name="AutoShape 227"/>
                <p:cNvSpPr>
                  <a:spLocks noChangeArrowheads="1"/>
                </p:cNvSpPr>
                <p:nvPr/>
              </p:nvSpPr>
              <p:spPr bwMode="auto">
                <a:xfrm>
                  <a:off x="3574" y="2358"/>
                  <a:ext cx="170" cy="611"/>
                </a:xfrm>
                <a:prstGeom prst="roundRect">
                  <a:avLst>
                    <a:gd name="adj" fmla="val 11764"/>
                  </a:avLst>
                </a:prstGeom>
                <a:solidFill>
                  <a:schemeClr val="bg1"/>
                </a:solidFill>
                <a:ln w="12700">
                  <a:solidFill>
                    <a:srgbClr val="99CCF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242" name="AutoShape 228"/>
                <p:cNvSpPr>
                  <a:spLocks noChangeArrowheads="1"/>
                </p:cNvSpPr>
                <p:nvPr/>
              </p:nvSpPr>
              <p:spPr bwMode="auto">
                <a:xfrm>
                  <a:off x="3588" y="2372"/>
                  <a:ext cx="142" cy="583"/>
                </a:xfrm>
                <a:prstGeom prst="roundRect">
                  <a:avLst>
                    <a:gd name="adj" fmla="val 14083"/>
                  </a:avLst>
                </a:prstGeom>
                <a:gradFill rotWithShape="1">
                  <a:gsLst>
                    <a:gs pos="0">
                      <a:srgbClr val="D5EAFF"/>
                    </a:gs>
                    <a:gs pos="100000">
                      <a:srgbClr val="99CCFF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99CCFF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grpSp>
              <p:nvGrpSpPr>
                <p:cNvPr id="4243" name="Group 229"/>
                <p:cNvGrpSpPr>
                  <a:grpSpLocks/>
                </p:cNvGrpSpPr>
                <p:nvPr/>
              </p:nvGrpSpPr>
              <p:grpSpPr bwMode="auto">
                <a:xfrm>
                  <a:off x="3602" y="2621"/>
                  <a:ext cx="113" cy="85"/>
                  <a:chOff x="3602" y="2784"/>
                  <a:chExt cx="113" cy="141"/>
                </a:xfrm>
              </p:grpSpPr>
              <p:sp>
                <p:nvSpPr>
                  <p:cNvPr id="4244" name="AutoShape 230"/>
                  <p:cNvSpPr>
                    <a:spLocks noChangeArrowheads="1"/>
                  </p:cNvSpPr>
                  <p:nvPr/>
                </p:nvSpPr>
                <p:spPr bwMode="auto">
                  <a:xfrm>
                    <a:off x="3602" y="2897"/>
                    <a:ext cx="113" cy="28"/>
                  </a:xfrm>
                  <a:prstGeom prst="roundRect">
                    <a:avLst>
                      <a:gd name="adj" fmla="val 50000"/>
                    </a:avLst>
                  </a:prstGeom>
                  <a:gradFill rotWithShape="1">
                    <a:gsLst>
                      <a:gs pos="0">
                        <a:srgbClr val="99CCFF"/>
                      </a:gs>
                      <a:gs pos="100000">
                        <a:srgbClr val="475E76"/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19050">
                        <a:solidFill>
                          <a:srgbClr val="3366FF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4245" name="AutoShape 231"/>
                  <p:cNvSpPr>
                    <a:spLocks noChangeArrowheads="1"/>
                  </p:cNvSpPr>
                  <p:nvPr/>
                </p:nvSpPr>
                <p:spPr bwMode="auto">
                  <a:xfrm>
                    <a:off x="3602" y="2859"/>
                    <a:ext cx="113" cy="28"/>
                  </a:xfrm>
                  <a:prstGeom prst="roundRect">
                    <a:avLst>
                      <a:gd name="adj" fmla="val 50000"/>
                    </a:avLst>
                  </a:prstGeom>
                  <a:gradFill rotWithShape="1">
                    <a:gsLst>
                      <a:gs pos="0">
                        <a:srgbClr val="99CCFF"/>
                      </a:gs>
                      <a:gs pos="100000">
                        <a:srgbClr val="475E76"/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19050">
                        <a:solidFill>
                          <a:srgbClr val="3366FF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4246" name="AutoShape 232"/>
                  <p:cNvSpPr>
                    <a:spLocks noChangeArrowheads="1"/>
                  </p:cNvSpPr>
                  <p:nvPr/>
                </p:nvSpPr>
                <p:spPr bwMode="auto">
                  <a:xfrm>
                    <a:off x="3602" y="2821"/>
                    <a:ext cx="113" cy="28"/>
                  </a:xfrm>
                  <a:prstGeom prst="roundRect">
                    <a:avLst>
                      <a:gd name="adj" fmla="val 50000"/>
                    </a:avLst>
                  </a:prstGeom>
                  <a:gradFill rotWithShape="1">
                    <a:gsLst>
                      <a:gs pos="0">
                        <a:srgbClr val="99CCFF"/>
                      </a:gs>
                      <a:gs pos="100000">
                        <a:srgbClr val="475E76"/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19050">
                        <a:solidFill>
                          <a:srgbClr val="3366FF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4247" name="AutoShape 233"/>
                  <p:cNvSpPr>
                    <a:spLocks noChangeArrowheads="1"/>
                  </p:cNvSpPr>
                  <p:nvPr/>
                </p:nvSpPr>
                <p:spPr bwMode="auto">
                  <a:xfrm>
                    <a:off x="3602" y="2784"/>
                    <a:ext cx="113" cy="28"/>
                  </a:xfrm>
                  <a:prstGeom prst="roundRect">
                    <a:avLst>
                      <a:gd name="adj" fmla="val 50000"/>
                    </a:avLst>
                  </a:prstGeom>
                  <a:gradFill rotWithShape="1">
                    <a:gsLst>
                      <a:gs pos="0">
                        <a:srgbClr val="99CCFF"/>
                      </a:gs>
                      <a:gs pos="100000">
                        <a:srgbClr val="475E76"/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19050">
                        <a:solidFill>
                          <a:srgbClr val="3366FF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4237" name="Group 234"/>
              <p:cNvGrpSpPr>
                <a:grpSpLocks/>
              </p:cNvGrpSpPr>
              <p:nvPr/>
            </p:nvGrpSpPr>
            <p:grpSpPr bwMode="auto">
              <a:xfrm>
                <a:off x="3574" y="771"/>
                <a:ext cx="170" cy="171"/>
                <a:chOff x="3574" y="3208"/>
                <a:chExt cx="170" cy="171"/>
              </a:xfrm>
            </p:grpSpPr>
            <p:sp>
              <p:nvSpPr>
                <p:cNvPr id="4238" name="AutoShape 235"/>
                <p:cNvSpPr>
                  <a:spLocks noChangeArrowheads="1"/>
                </p:cNvSpPr>
                <p:nvPr/>
              </p:nvSpPr>
              <p:spPr bwMode="auto">
                <a:xfrm>
                  <a:off x="3574" y="3208"/>
                  <a:ext cx="170" cy="171"/>
                </a:xfrm>
                <a:prstGeom prst="roundRect">
                  <a:avLst>
                    <a:gd name="adj" fmla="val 11764"/>
                  </a:avLst>
                </a:prstGeom>
                <a:solidFill>
                  <a:schemeClr val="bg1"/>
                </a:solidFill>
                <a:ln w="12700">
                  <a:solidFill>
                    <a:srgbClr val="99CCF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239" name="AutoShape 236"/>
                <p:cNvSpPr>
                  <a:spLocks noChangeArrowheads="1"/>
                </p:cNvSpPr>
                <p:nvPr/>
              </p:nvSpPr>
              <p:spPr bwMode="auto">
                <a:xfrm>
                  <a:off x="3588" y="3222"/>
                  <a:ext cx="142" cy="143"/>
                </a:xfrm>
                <a:prstGeom prst="roundRect">
                  <a:avLst>
                    <a:gd name="adj" fmla="val 14083"/>
                  </a:avLst>
                </a:prstGeom>
                <a:gradFill rotWithShape="1">
                  <a:gsLst>
                    <a:gs pos="0">
                      <a:srgbClr val="D5EAFF"/>
                    </a:gs>
                    <a:gs pos="100000">
                      <a:srgbClr val="99CCFF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99CCFF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240" name="Freeform 237"/>
                <p:cNvSpPr>
                  <a:spLocks/>
                </p:cNvSpPr>
                <p:nvPr/>
              </p:nvSpPr>
              <p:spPr bwMode="auto">
                <a:xfrm rot="18900000" flipV="1">
                  <a:off x="3617" y="3266"/>
                  <a:ext cx="85" cy="86"/>
                </a:xfrm>
                <a:custGeom>
                  <a:avLst/>
                  <a:gdLst>
                    <a:gd name="T0" fmla="*/ 57 w 85"/>
                    <a:gd name="T1" fmla="*/ 57 h 86"/>
                    <a:gd name="T2" fmla="*/ 0 w 85"/>
                    <a:gd name="T3" fmla="*/ 57 h 86"/>
                    <a:gd name="T4" fmla="*/ 0 w 85"/>
                    <a:gd name="T5" fmla="*/ 86 h 86"/>
                    <a:gd name="T6" fmla="*/ 85 w 85"/>
                    <a:gd name="T7" fmla="*/ 86 h 86"/>
                    <a:gd name="T8" fmla="*/ 85 w 85"/>
                    <a:gd name="T9" fmla="*/ 0 h 86"/>
                    <a:gd name="T10" fmla="*/ 57 w 85"/>
                    <a:gd name="T11" fmla="*/ 0 h 86"/>
                    <a:gd name="T12" fmla="*/ 57 w 85"/>
                    <a:gd name="T13" fmla="*/ 57 h 8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0" t="0" r="r" b="b"/>
                  <a:pathLst>
                    <a:path w="85" h="86">
                      <a:moveTo>
                        <a:pt x="57" y="57"/>
                      </a:moveTo>
                      <a:lnTo>
                        <a:pt x="0" y="57"/>
                      </a:lnTo>
                      <a:lnTo>
                        <a:pt x="0" y="86"/>
                      </a:lnTo>
                      <a:lnTo>
                        <a:pt x="85" y="86"/>
                      </a:lnTo>
                      <a:lnTo>
                        <a:pt x="85" y="0"/>
                      </a:lnTo>
                      <a:lnTo>
                        <a:pt x="57" y="0"/>
                      </a:lnTo>
                      <a:lnTo>
                        <a:pt x="57" y="57"/>
                      </a:lnTo>
                      <a:close/>
                    </a:path>
                  </a:pathLst>
                </a:custGeom>
                <a:solidFill>
                  <a:srgbClr val="6666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9050" cap="flat" cmpd="sng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4216" name="Group 238"/>
            <p:cNvGrpSpPr>
              <a:grpSpLocks/>
            </p:cNvGrpSpPr>
            <p:nvPr/>
          </p:nvGrpSpPr>
          <p:grpSpPr bwMode="auto">
            <a:xfrm>
              <a:off x="663236" y="4149725"/>
              <a:ext cx="3825875" cy="271463"/>
              <a:chOff x="3743" y="3181"/>
              <a:chExt cx="2410" cy="171"/>
            </a:xfrm>
          </p:grpSpPr>
          <p:grpSp>
            <p:nvGrpSpPr>
              <p:cNvPr id="4217" name="Group 239"/>
              <p:cNvGrpSpPr>
                <a:grpSpLocks/>
              </p:cNvGrpSpPr>
              <p:nvPr/>
            </p:nvGrpSpPr>
            <p:grpSpPr bwMode="auto">
              <a:xfrm>
                <a:off x="5983" y="3181"/>
                <a:ext cx="170" cy="171"/>
                <a:chOff x="3800" y="3010"/>
                <a:chExt cx="170" cy="171"/>
              </a:xfrm>
            </p:grpSpPr>
            <p:sp>
              <p:nvSpPr>
                <p:cNvPr id="4231" name="AutoShape 240"/>
                <p:cNvSpPr>
                  <a:spLocks noChangeArrowheads="1"/>
                </p:cNvSpPr>
                <p:nvPr/>
              </p:nvSpPr>
              <p:spPr bwMode="auto">
                <a:xfrm>
                  <a:off x="3800" y="3010"/>
                  <a:ext cx="170" cy="171"/>
                </a:xfrm>
                <a:prstGeom prst="roundRect">
                  <a:avLst>
                    <a:gd name="adj" fmla="val 11764"/>
                  </a:avLst>
                </a:prstGeom>
                <a:solidFill>
                  <a:schemeClr val="bg1"/>
                </a:solidFill>
                <a:ln w="12700">
                  <a:solidFill>
                    <a:srgbClr val="99CCF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232" name="AutoShape 241"/>
                <p:cNvSpPr>
                  <a:spLocks noChangeArrowheads="1"/>
                </p:cNvSpPr>
                <p:nvPr/>
              </p:nvSpPr>
              <p:spPr bwMode="auto">
                <a:xfrm>
                  <a:off x="3814" y="3024"/>
                  <a:ext cx="142" cy="143"/>
                </a:xfrm>
                <a:prstGeom prst="roundRect">
                  <a:avLst>
                    <a:gd name="adj" fmla="val 14083"/>
                  </a:avLst>
                </a:prstGeom>
                <a:gradFill rotWithShape="1">
                  <a:gsLst>
                    <a:gs pos="0">
                      <a:srgbClr val="D5EAFF"/>
                    </a:gs>
                    <a:gs pos="100000">
                      <a:srgbClr val="99CCFF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99CCFF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233" name="Freeform 242"/>
                <p:cNvSpPr>
                  <a:spLocks/>
                </p:cNvSpPr>
                <p:nvPr/>
              </p:nvSpPr>
              <p:spPr bwMode="auto">
                <a:xfrm rot="-2700000">
                  <a:off x="3829" y="3053"/>
                  <a:ext cx="85" cy="86"/>
                </a:xfrm>
                <a:custGeom>
                  <a:avLst/>
                  <a:gdLst>
                    <a:gd name="T0" fmla="*/ 57 w 85"/>
                    <a:gd name="T1" fmla="*/ 57 h 86"/>
                    <a:gd name="T2" fmla="*/ 0 w 85"/>
                    <a:gd name="T3" fmla="*/ 57 h 86"/>
                    <a:gd name="T4" fmla="*/ 0 w 85"/>
                    <a:gd name="T5" fmla="*/ 86 h 86"/>
                    <a:gd name="T6" fmla="*/ 85 w 85"/>
                    <a:gd name="T7" fmla="*/ 86 h 86"/>
                    <a:gd name="T8" fmla="*/ 85 w 85"/>
                    <a:gd name="T9" fmla="*/ 0 h 86"/>
                    <a:gd name="T10" fmla="*/ 57 w 85"/>
                    <a:gd name="T11" fmla="*/ 0 h 86"/>
                    <a:gd name="T12" fmla="*/ 57 w 85"/>
                    <a:gd name="T13" fmla="*/ 57 h 8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0" t="0" r="r" b="b"/>
                  <a:pathLst>
                    <a:path w="85" h="86">
                      <a:moveTo>
                        <a:pt x="57" y="57"/>
                      </a:moveTo>
                      <a:lnTo>
                        <a:pt x="0" y="57"/>
                      </a:lnTo>
                      <a:lnTo>
                        <a:pt x="0" y="86"/>
                      </a:lnTo>
                      <a:lnTo>
                        <a:pt x="85" y="86"/>
                      </a:lnTo>
                      <a:lnTo>
                        <a:pt x="85" y="0"/>
                      </a:lnTo>
                      <a:lnTo>
                        <a:pt x="57" y="0"/>
                      </a:lnTo>
                      <a:lnTo>
                        <a:pt x="57" y="57"/>
                      </a:lnTo>
                      <a:close/>
                    </a:path>
                  </a:pathLst>
                </a:custGeom>
                <a:solidFill>
                  <a:srgbClr val="6666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9050" cap="flat" cmpd="sng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4218" name="Group 243"/>
              <p:cNvGrpSpPr>
                <a:grpSpLocks/>
              </p:cNvGrpSpPr>
              <p:nvPr/>
            </p:nvGrpSpPr>
            <p:grpSpPr bwMode="auto">
              <a:xfrm>
                <a:off x="3743" y="3181"/>
                <a:ext cx="170" cy="171"/>
                <a:chOff x="3800" y="3208"/>
                <a:chExt cx="170" cy="171"/>
              </a:xfrm>
            </p:grpSpPr>
            <p:sp>
              <p:nvSpPr>
                <p:cNvPr id="4228" name="AutoShape 244"/>
                <p:cNvSpPr>
                  <a:spLocks noChangeArrowheads="1"/>
                </p:cNvSpPr>
                <p:nvPr/>
              </p:nvSpPr>
              <p:spPr bwMode="auto">
                <a:xfrm>
                  <a:off x="3800" y="3208"/>
                  <a:ext cx="170" cy="171"/>
                </a:xfrm>
                <a:prstGeom prst="roundRect">
                  <a:avLst>
                    <a:gd name="adj" fmla="val 11764"/>
                  </a:avLst>
                </a:prstGeom>
                <a:solidFill>
                  <a:schemeClr val="bg1"/>
                </a:solidFill>
                <a:ln w="12700">
                  <a:solidFill>
                    <a:srgbClr val="99CCF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229" name="AutoShape 245"/>
                <p:cNvSpPr>
                  <a:spLocks noChangeArrowheads="1"/>
                </p:cNvSpPr>
                <p:nvPr/>
              </p:nvSpPr>
              <p:spPr bwMode="auto">
                <a:xfrm>
                  <a:off x="3814" y="3222"/>
                  <a:ext cx="142" cy="143"/>
                </a:xfrm>
                <a:prstGeom prst="roundRect">
                  <a:avLst>
                    <a:gd name="adj" fmla="val 14083"/>
                  </a:avLst>
                </a:prstGeom>
                <a:gradFill rotWithShape="1">
                  <a:gsLst>
                    <a:gs pos="0">
                      <a:srgbClr val="D5EAFF"/>
                    </a:gs>
                    <a:gs pos="100000">
                      <a:srgbClr val="99CCFF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99CCFF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230" name="Freeform 246"/>
                <p:cNvSpPr>
                  <a:spLocks/>
                </p:cNvSpPr>
                <p:nvPr/>
              </p:nvSpPr>
              <p:spPr bwMode="auto">
                <a:xfrm rot="13500000" flipV="1">
                  <a:off x="3857" y="3253"/>
                  <a:ext cx="85" cy="86"/>
                </a:xfrm>
                <a:custGeom>
                  <a:avLst/>
                  <a:gdLst>
                    <a:gd name="T0" fmla="*/ 57 w 85"/>
                    <a:gd name="T1" fmla="*/ 57 h 86"/>
                    <a:gd name="T2" fmla="*/ 0 w 85"/>
                    <a:gd name="T3" fmla="*/ 57 h 86"/>
                    <a:gd name="T4" fmla="*/ 0 w 85"/>
                    <a:gd name="T5" fmla="*/ 86 h 86"/>
                    <a:gd name="T6" fmla="*/ 85 w 85"/>
                    <a:gd name="T7" fmla="*/ 86 h 86"/>
                    <a:gd name="T8" fmla="*/ 85 w 85"/>
                    <a:gd name="T9" fmla="*/ 0 h 86"/>
                    <a:gd name="T10" fmla="*/ 57 w 85"/>
                    <a:gd name="T11" fmla="*/ 0 h 86"/>
                    <a:gd name="T12" fmla="*/ 57 w 85"/>
                    <a:gd name="T13" fmla="*/ 57 h 8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0" t="0" r="r" b="b"/>
                  <a:pathLst>
                    <a:path w="85" h="86">
                      <a:moveTo>
                        <a:pt x="57" y="57"/>
                      </a:moveTo>
                      <a:lnTo>
                        <a:pt x="0" y="57"/>
                      </a:lnTo>
                      <a:lnTo>
                        <a:pt x="0" y="86"/>
                      </a:lnTo>
                      <a:lnTo>
                        <a:pt x="85" y="86"/>
                      </a:lnTo>
                      <a:lnTo>
                        <a:pt x="85" y="0"/>
                      </a:lnTo>
                      <a:lnTo>
                        <a:pt x="57" y="0"/>
                      </a:lnTo>
                      <a:lnTo>
                        <a:pt x="57" y="57"/>
                      </a:lnTo>
                      <a:close/>
                    </a:path>
                  </a:pathLst>
                </a:custGeom>
                <a:solidFill>
                  <a:srgbClr val="6666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9050" cap="flat" cmpd="sng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sp>
            <p:nvSpPr>
              <p:cNvPr id="4219" name="Rectangle 247"/>
              <p:cNvSpPr>
                <a:spLocks noChangeArrowheads="1"/>
              </p:cNvSpPr>
              <p:nvPr/>
            </p:nvSpPr>
            <p:spPr bwMode="auto">
              <a:xfrm rot="5400000">
                <a:off x="4864" y="2231"/>
                <a:ext cx="170" cy="2069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rgbClr val="C0C0C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4220" name="Group 248"/>
              <p:cNvGrpSpPr>
                <a:grpSpLocks/>
              </p:cNvGrpSpPr>
              <p:nvPr/>
            </p:nvGrpSpPr>
            <p:grpSpPr bwMode="auto">
              <a:xfrm rot="5400000">
                <a:off x="5213" y="2960"/>
                <a:ext cx="170" cy="611"/>
                <a:chOff x="3574" y="2358"/>
                <a:chExt cx="170" cy="611"/>
              </a:xfrm>
            </p:grpSpPr>
            <p:sp>
              <p:nvSpPr>
                <p:cNvPr id="4221" name="AutoShape 249"/>
                <p:cNvSpPr>
                  <a:spLocks noChangeArrowheads="1"/>
                </p:cNvSpPr>
                <p:nvPr/>
              </p:nvSpPr>
              <p:spPr bwMode="auto">
                <a:xfrm>
                  <a:off x="3574" y="2358"/>
                  <a:ext cx="170" cy="611"/>
                </a:xfrm>
                <a:prstGeom prst="roundRect">
                  <a:avLst>
                    <a:gd name="adj" fmla="val 11764"/>
                  </a:avLst>
                </a:prstGeom>
                <a:solidFill>
                  <a:schemeClr val="bg1"/>
                </a:solidFill>
                <a:ln w="12700">
                  <a:solidFill>
                    <a:srgbClr val="99CCF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222" name="AutoShape 250"/>
                <p:cNvSpPr>
                  <a:spLocks noChangeArrowheads="1"/>
                </p:cNvSpPr>
                <p:nvPr/>
              </p:nvSpPr>
              <p:spPr bwMode="auto">
                <a:xfrm>
                  <a:off x="3588" y="2372"/>
                  <a:ext cx="142" cy="583"/>
                </a:xfrm>
                <a:prstGeom prst="roundRect">
                  <a:avLst>
                    <a:gd name="adj" fmla="val 14083"/>
                  </a:avLst>
                </a:prstGeom>
                <a:gradFill rotWithShape="1">
                  <a:gsLst>
                    <a:gs pos="0">
                      <a:srgbClr val="D5EAFF"/>
                    </a:gs>
                    <a:gs pos="100000">
                      <a:srgbClr val="99CCFF"/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99CCFF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grpSp>
              <p:nvGrpSpPr>
                <p:cNvPr id="4223" name="Group 251"/>
                <p:cNvGrpSpPr>
                  <a:grpSpLocks/>
                </p:cNvGrpSpPr>
                <p:nvPr/>
              </p:nvGrpSpPr>
              <p:grpSpPr bwMode="auto">
                <a:xfrm>
                  <a:off x="3602" y="2621"/>
                  <a:ext cx="113" cy="85"/>
                  <a:chOff x="3602" y="2784"/>
                  <a:chExt cx="113" cy="141"/>
                </a:xfrm>
              </p:grpSpPr>
              <p:sp>
                <p:nvSpPr>
                  <p:cNvPr id="4224" name="AutoShape 252"/>
                  <p:cNvSpPr>
                    <a:spLocks noChangeArrowheads="1"/>
                  </p:cNvSpPr>
                  <p:nvPr/>
                </p:nvSpPr>
                <p:spPr bwMode="auto">
                  <a:xfrm>
                    <a:off x="3602" y="2897"/>
                    <a:ext cx="113" cy="28"/>
                  </a:xfrm>
                  <a:prstGeom prst="roundRect">
                    <a:avLst>
                      <a:gd name="adj" fmla="val 50000"/>
                    </a:avLst>
                  </a:prstGeom>
                  <a:gradFill rotWithShape="1">
                    <a:gsLst>
                      <a:gs pos="0">
                        <a:srgbClr val="99CCFF"/>
                      </a:gs>
                      <a:gs pos="100000">
                        <a:srgbClr val="475E76"/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19050">
                        <a:solidFill>
                          <a:srgbClr val="3366FF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4225" name="AutoShape 253"/>
                  <p:cNvSpPr>
                    <a:spLocks noChangeArrowheads="1"/>
                  </p:cNvSpPr>
                  <p:nvPr/>
                </p:nvSpPr>
                <p:spPr bwMode="auto">
                  <a:xfrm>
                    <a:off x="3602" y="2859"/>
                    <a:ext cx="113" cy="28"/>
                  </a:xfrm>
                  <a:prstGeom prst="roundRect">
                    <a:avLst>
                      <a:gd name="adj" fmla="val 50000"/>
                    </a:avLst>
                  </a:prstGeom>
                  <a:gradFill rotWithShape="1">
                    <a:gsLst>
                      <a:gs pos="0">
                        <a:srgbClr val="99CCFF"/>
                      </a:gs>
                      <a:gs pos="100000">
                        <a:srgbClr val="475E76"/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19050">
                        <a:solidFill>
                          <a:srgbClr val="3366FF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4226" name="AutoShape 254"/>
                  <p:cNvSpPr>
                    <a:spLocks noChangeArrowheads="1"/>
                  </p:cNvSpPr>
                  <p:nvPr/>
                </p:nvSpPr>
                <p:spPr bwMode="auto">
                  <a:xfrm>
                    <a:off x="3602" y="2821"/>
                    <a:ext cx="113" cy="28"/>
                  </a:xfrm>
                  <a:prstGeom prst="roundRect">
                    <a:avLst>
                      <a:gd name="adj" fmla="val 50000"/>
                    </a:avLst>
                  </a:prstGeom>
                  <a:gradFill rotWithShape="1">
                    <a:gsLst>
                      <a:gs pos="0">
                        <a:srgbClr val="99CCFF"/>
                      </a:gs>
                      <a:gs pos="100000">
                        <a:srgbClr val="475E76"/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19050">
                        <a:solidFill>
                          <a:srgbClr val="3366FF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4227" name="AutoShape 255"/>
                  <p:cNvSpPr>
                    <a:spLocks noChangeArrowheads="1"/>
                  </p:cNvSpPr>
                  <p:nvPr/>
                </p:nvSpPr>
                <p:spPr bwMode="auto">
                  <a:xfrm>
                    <a:off x="3602" y="2784"/>
                    <a:ext cx="113" cy="28"/>
                  </a:xfrm>
                  <a:prstGeom prst="roundRect">
                    <a:avLst>
                      <a:gd name="adj" fmla="val 50000"/>
                    </a:avLst>
                  </a:prstGeom>
                  <a:gradFill rotWithShape="1">
                    <a:gsLst>
                      <a:gs pos="0">
                        <a:srgbClr val="99CCFF"/>
                      </a:gs>
                      <a:gs pos="100000">
                        <a:srgbClr val="475E76"/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19050">
                        <a:solidFill>
                          <a:srgbClr val="3366FF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</p:grpSp>
      </p:grpSp>
      <p:grpSp>
        <p:nvGrpSpPr>
          <p:cNvPr id="4100" name="グループ化 324"/>
          <p:cNvGrpSpPr>
            <a:grpSpLocks/>
          </p:cNvGrpSpPr>
          <p:nvPr/>
        </p:nvGrpSpPr>
        <p:grpSpPr bwMode="auto">
          <a:xfrm>
            <a:off x="2498725" y="323850"/>
            <a:ext cx="2971800" cy="2971800"/>
            <a:chOff x="663236" y="323850"/>
            <a:chExt cx="4095750" cy="4097338"/>
          </a:xfrm>
        </p:grpSpPr>
        <p:sp>
          <p:nvSpPr>
            <p:cNvPr id="4177" name="Rectangle 219"/>
            <p:cNvSpPr>
              <a:spLocks noChangeArrowheads="1"/>
            </p:cNvSpPr>
            <p:nvPr/>
          </p:nvSpPr>
          <p:spPr bwMode="auto">
            <a:xfrm>
              <a:off x="663236" y="323850"/>
              <a:ext cx="3825875" cy="3825875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C0C0C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4178" name="Group 220"/>
            <p:cNvGrpSpPr>
              <a:grpSpLocks/>
            </p:cNvGrpSpPr>
            <p:nvPr/>
          </p:nvGrpSpPr>
          <p:grpSpPr bwMode="auto">
            <a:xfrm>
              <a:off x="4489111" y="323850"/>
              <a:ext cx="269875" cy="3825875"/>
              <a:chOff x="3574" y="771"/>
              <a:chExt cx="170" cy="2410"/>
            </a:xfrm>
          </p:grpSpPr>
          <p:sp>
            <p:nvSpPr>
              <p:cNvPr id="4197" name="Rectangle 221"/>
              <p:cNvSpPr>
                <a:spLocks noChangeArrowheads="1"/>
              </p:cNvSpPr>
              <p:nvPr/>
            </p:nvSpPr>
            <p:spPr bwMode="auto">
              <a:xfrm>
                <a:off x="3574" y="941"/>
                <a:ext cx="170" cy="2069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rgbClr val="C0C0C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4198" name="Group 222"/>
              <p:cNvGrpSpPr>
                <a:grpSpLocks/>
              </p:cNvGrpSpPr>
              <p:nvPr/>
            </p:nvGrpSpPr>
            <p:grpSpPr bwMode="auto">
              <a:xfrm>
                <a:off x="3574" y="3010"/>
                <a:ext cx="170" cy="171"/>
                <a:chOff x="3574" y="3010"/>
                <a:chExt cx="170" cy="171"/>
              </a:xfrm>
            </p:grpSpPr>
            <p:sp>
              <p:nvSpPr>
                <p:cNvPr id="4211" name="AutoShape 223"/>
                <p:cNvSpPr>
                  <a:spLocks noChangeArrowheads="1"/>
                </p:cNvSpPr>
                <p:nvPr/>
              </p:nvSpPr>
              <p:spPr bwMode="auto">
                <a:xfrm>
                  <a:off x="3574" y="3010"/>
                  <a:ext cx="170" cy="171"/>
                </a:xfrm>
                <a:prstGeom prst="roundRect">
                  <a:avLst>
                    <a:gd name="adj" fmla="val 11764"/>
                  </a:avLst>
                </a:prstGeom>
                <a:solidFill>
                  <a:schemeClr val="bg1"/>
                </a:solidFill>
                <a:ln w="12700">
                  <a:solidFill>
                    <a:srgbClr val="99CCF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212" name="AutoShape 224"/>
                <p:cNvSpPr>
                  <a:spLocks noChangeArrowheads="1"/>
                </p:cNvSpPr>
                <p:nvPr/>
              </p:nvSpPr>
              <p:spPr bwMode="auto">
                <a:xfrm>
                  <a:off x="3588" y="3024"/>
                  <a:ext cx="142" cy="143"/>
                </a:xfrm>
                <a:prstGeom prst="roundRect">
                  <a:avLst>
                    <a:gd name="adj" fmla="val 14083"/>
                  </a:avLst>
                </a:prstGeom>
                <a:gradFill rotWithShape="1">
                  <a:gsLst>
                    <a:gs pos="0">
                      <a:srgbClr val="D5EAFF"/>
                    </a:gs>
                    <a:gs pos="100000">
                      <a:srgbClr val="99CCFF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99CCFF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213" name="Freeform 225"/>
                <p:cNvSpPr>
                  <a:spLocks/>
                </p:cNvSpPr>
                <p:nvPr/>
              </p:nvSpPr>
              <p:spPr bwMode="auto">
                <a:xfrm rot="2700000">
                  <a:off x="3617" y="3039"/>
                  <a:ext cx="85" cy="86"/>
                </a:xfrm>
                <a:custGeom>
                  <a:avLst/>
                  <a:gdLst>
                    <a:gd name="T0" fmla="*/ 57 w 85"/>
                    <a:gd name="T1" fmla="*/ 57 h 86"/>
                    <a:gd name="T2" fmla="*/ 0 w 85"/>
                    <a:gd name="T3" fmla="*/ 57 h 86"/>
                    <a:gd name="T4" fmla="*/ 0 w 85"/>
                    <a:gd name="T5" fmla="*/ 86 h 86"/>
                    <a:gd name="T6" fmla="*/ 85 w 85"/>
                    <a:gd name="T7" fmla="*/ 86 h 86"/>
                    <a:gd name="T8" fmla="*/ 85 w 85"/>
                    <a:gd name="T9" fmla="*/ 0 h 86"/>
                    <a:gd name="T10" fmla="*/ 57 w 85"/>
                    <a:gd name="T11" fmla="*/ 0 h 86"/>
                    <a:gd name="T12" fmla="*/ 57 w 85"/>
                    <a:gd name="T13" fmla="*/ 57 h 8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0" t="0" r="r" b="b"/>
                  <a:pathLst>
                    <a:path w="85" h="86">
                      <a:moveTo>
                        <a:pt x="57" y="57"/>
                      </a:moveTo>
                      <a:lnTo>
                        <a:pt x="0" y="57"/>
                      </a:lnTo>
                      <a:lnTo>
                        <a:pt x="0" y="86"/>
                      </a:lnTo>
                      <a:lnTo>
                        <a:pt x="85" y="86"/>
                      </a:lnTo>
                      <a:lnTo>
                        <a:pt x="85" y="0"/>
                      </a:lnTo>
                      <a:lnTo>
                        <a:pt x="57" y="0"/>
                      </a:lnTo>
                      <a:lnTo>
                        <a:pt x="57" y="57"/>
                      </a:lnTo>
                      <a:close/>
                    </a:path>
                  </a:pathLst>
                </a:custGeom>
                <a:solidFill>
                  <a:srgbClr val="6666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9050" cap="flat" cmpd="sng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4199" name="Group 226"/>
              <p:cNvGrpSpPr>
                <a:grpSpLocks/>
              </p:cNvGrpSpPr>
              <p:nvPr/>
            </p:nvGrpSpPr>
            <p:grpSpPr bwMode="auto">
              <a:xfrm>
                <a:off x="3574" y="2358"/>
                <a:ext cx="170" cy="611"/>
                <a:chOff x="3574" y="2358"/>
                <a:chExt cx="170" cy="611"/>
              </a:xfrm>
            </p:grpSpPr>
            <p:sp>
              <p:nvSpPr>
                <p:cNvPr id="4204" name="AutoShape 227"/>
                <p:cNvSpPr>
                  <a:spLocks noChangeArrowheads="1"/>
                </p:cNvSpPr>
                <p:nvPr/>
              </p:nvSpPr>
              <p:spPr bwMode="auto">
                <a:xfrm>
                  <a:off x="3574" y="2358"/>
                  <a:ext cx="170" cy="611"/>
                </a:xfrm>
                <a:prstGeom prst="roundRect">
                  <a:avLst>
                    <a:gd name="adj" fmla="val 11764"/>
                  </a:avLst>
                </a:prstGeom>
                <a:solidFill>
                  <a:schemeClr val="bg1"/>
                </a:solidFill>
                <a:ln w="12700">
                  <a:solidFill>
                    <a:srgbClr val="99CCF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205" name="AutoShape 228"/>
                <p:cNvSpPr>
                  <a:spLocks noChangeArrowheads="1"/>
                </p:cNvSpPr>
                <p:nvPr/>
              </p:nvSpPr>
              <p:spPr bwMode="auto">
                <a:xfrm>
                  <a:off x="3588" y="2372"/>
                  <a:ext cx="142" cy="583"/>
                </a:xfrm>
                <a:prstGeom prst="roundRect">
                  <a:avLst>
                    <a:gd name="adj" fmla="val 14083"/>
                  </a:avLst>
                </a:prstGeom>
                <a:gradFill rotWithShape="1">
                  <a:gsLst>
                    <a:gs pos="0">
                      <a:srgbClr val="D5EAFF"/>
                    </a:gs>
                    <a:gs pos="100000">
                      <a:srgbClr val="99CCFF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99CCFF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grpSp>
              <p:nvGrpSpPr>
                <p:cNvPr id="4206" name="Group 229"/>
                <p:cNvGrpSpPr>
                  <a:grpSpLocks/>
                </p:cNvGrpSpPr>
                <p:nvPr/>
              </p:nvGrpSpPr>
              <p:grpSpPr bwMode="auto">
                <a:xfrm>
                  <a:off x="3602" y="2621"/>
                  <a:ext cx="113" cy="85"/>
                  <a:chOff x="3602" y="2784"/>
                  <a:chExt cx="113" cy="141"/>
                </a:xfrm>
              </p:grpSpPr>
              <p:sp>
                <p:nvSpPr>
                  <p:cNvPr id="4207" name="AutoShape 230"/>
                  <p:cNvSpPr>
                    <a:spLocks noChangeArrowheads="1"/>
                  </p:cNvSpPr>
                  <p:nvPr/>
                </p:nvSpPr>
                <p:spPr bwMode="auto">
                  <a:xfrm>
                    <a:off x="3602" y="2897"/>
                    <a:ext cx="113" cy="28"/>
                  </a:xfrm>
                  <a:prstGeom prst="roundRect">
                    <a:avLst>
                      <a:gd name="adj" fmla="val 50000"/>
                    </a:avLst>
                  </a:prstGeom>
                  <a:gradFill rotWithShape="1">
                    <a:gsLst>
                      <a:gs pos="0">
                        <a:srgbClr val="99CCFF"/>
                      </a:gs>
                      <a:gs pos="100000">
                        <a:srgbClr val="475E76"/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19050">
                        <a:solidFill>
                          <a:srgbClr val="3366FF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4208" name="AutoShape 231"/>
                  <p:cNvSpPr>
                    <a:spLocks noChangeArrowheads="1"/>
                  </p:cNvSpPr>
                  <p:nvPr/>
                </p:nvSpPr>
                <p:spPr bwMode="auto">
                  <a:xfrm>
                    <a:off x="3602" y="2859"/>
                    <a:ext cx="113" cy="28"/>
                  </a:xfrm>
                  <a:prstGeom prst="roundRect">
                    <a:avLst>
                      <a:gd name="adj" fmla="val 50000"/>
                    </a:avLst>
                  </a:prstGeom>
                  <a:gradFill rotWithShape="1">
                    <a:gsLst>
                      <a:gs pos="0">
                        <a:srgbClr val="99CCFF"/>
                      </a:gs>
                      <a:gs pos="100000">
                        <a:srgbClr val="475E76"/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19050">
                        <a:solidFill>
                          <a:srgbClr val="3366FF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4209" name="AutoShape 232"/>
                  <p:cNvSpPr>
                    <a:spLocks noChangeArrowheads="1"/>
                  </p:cNvSpPr>
                  <p:nvPr/>
                </p:nvSpPr>
                <p:spPr bwMode="auto">
                  <a:xfrm>
                    <a:off x="3602" y="2821"/>
                    <a:ext cx="113" cy="28"/>
                  </a:xfrm>
                  <a:prstGeom prst="roundRect">
                    <a:avLst>
                      <a:gd name="adj" fmla="val 50000"/>
                    </a:avLst>
                  </a:prstGeom>
                  <a:gradFill rotWithShape="1">
                    <a:gsLst>
                      <a:gs pos="0">
                        <a:srgbClr val="99CCFF"/>
                      </a:gs>
                      <a:gs pos="100000">
                        <a:srgbClr val="475E76"/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19050">
                        <a:solidFill>
                          <a:srgbClr val="3366FF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4210" name="AutoShape 233"/>
                  <p:cNvSpPr>
                    <a:spLocks noChangeArrowheads="1"/>
                  </p:cNvSpPr>
                  <p:nvPr/>
                </p:nvSpPr>
                <p:spPr bwMode="auto">
                  <a:xfrm>
                    <a:off x="3602" y="2784"/>
                    <a:ext cx="113" cy="28"/>
                  </a:xfrm>
                  <a:prstGeom prst="roundRect">
                    <a:avLst>
                      <a:gd name="adj" fmla="val 50000"/>
                    </a:avLst>
                  </a:prstGeom>
                  <a:gradFill rotWithShape="1">
                    <a:gsLst>
                      <a:gs pos="0">
                        <a:srgbClr val="99CCFF"/>
                      </a:gs>
                      <a:gs pos="100000">
                        <a:srgbClr val="475E76"/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19050">
                        <a:solidFill>
                          <a:srgbClr val="3366FF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4200" name="Group 234"/>
              <p:cNvGrpSpPr>
                <a:grpSpLocks/>
              </p:cNvGrpSpPr>
              <p:nvPr/>
            </p:nvGrpSpPr>
            <p:grpSpPr bwMode="auto">
              <a:xfrm>
                <a:off x="3574" y="771"/>
                <a:ext cx="170" cy="171"/>
                <a:chOff x="3574" y="3208"/>
                <a:chExt cx="170" cy="171"/>
              </a:xfrm>
            </p:grpSpPr>
            <p:sp>
              <p:nvSpPr>
                <p:cNvPr id="4201" name="AutoShape 235"/>
                <p:cNvSpPr>
                  <a:spLocks noChangeArrowheads="1"/>
                </p:cNvSpPr>
                <p:nvPr/>
              </p:nvSpPr>
              <p:spPr bwMode="auto">
                <a:xfrm>
                  <a:off x="3574" y="3208"/>
                  <a:ext cx="170" cy="171"/>
                </a:xfrm>
                <a:prstGeom prst="roundRect">
                  <a:avLst>
                    <a:gd name="adj" fmla="val 11764"/>
                  </a:avLst>
                </a:prstGeom>
                <a:solidFill>
                  <a:schemeClr val="bg1"/>
                </a:solidFill>
                <a:ln w="12700">
                  <a:solidFill>
                    <a:srgbClr val="99CCF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202" name="AutoShape 236"/>
                <p:cNvSpPr>
                  <a:spLocks noChangeArrowheads="1"/>
                </p:cNvSpPr>
                <p:nvPr/>
              </p:nvSpPr>
              <p:spPr bwMode="auto">
                <a:xfrm>
                  <a:off x="3588" y="3222"/>
                  <a:ext cx="142" cy="143"/>
                </a:xfrm>
                <a:prstGeom prst="roundRect">
                  <a:avLst>
                    <a:gd name="adj" fmla="val 14083"/>
                  </a:avLst>
                </a:prstGeom>
                <a:gradFill rotWithShape="1">
                  <a:gsLst>
                    <a:gs pos="0">
                      <a:srgbClr val="D5EAFF"/>
                    </a:gs>
                    <a:gs pos="100000">
                      <a:srgbClr val="99CCFF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99CCFF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203" name="Freeform 237"/>
                <p:cNvSpPr>
                  <a:spLocks/>
                </p:cNvSpPr>
                <p:nvPr/>
              </p:nvSpPr>
              <p:spPr bwMode="auto">
                <a:xfrm rot="18900000" flipV="1">
                  <a:off x="3617" y="3266"/>
                  <a:ext cx="85" cy="86"/>
                </a:xfrm>
                <a:custGeom>
                  <a:avLst/>
                  <a:gdLst>
                    <a:gd name="T0" fmla="*/ 57 w 85"/>
                    <a:gd name="T1" fmla="*/ 57 h 86"/>
                    <a:gd name="T2" fmla="*/ 0 w 85"/>
                    <a:gd name="T3" fmla="*/ 57 h 86"/>
                    <a:gd name="T4" fmla="*/ 0 w 85"/>
                    <a:gd name="T5" fmla="*/ 86 h 86"/>
                    <a:gd name="T6" fmla="*/ 85 w 85"/>
                    <a:gd name="T7" fmla="*/ 86 h 86"/>
                    <a:gd name="T8" fmla="*/ 85 w 85"/>
                    <a:gd name="T9" fmla="*/ 0 h 86"/>
                    <a:gd name="T10" fmla="*/ 57 w 85"/>
                    <a:gd name="T11" fmla="*/ 0 h 86"/>
                    <a:gd name="T12" fmla="*/ 57 w 85"/>
                    <a:gd name="T13" fmla="*/ 57 h 8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0" t="0" r="r" b="b"/>
                  <a:pathLst>
                    <a:path w="85" h="86">
                      <a:moveTo>
                        <a:pt x="57" y="57"/>
                      </a:moveTo>
                      <a:lnTo>
                        <a:pt x="0" y="57"/>
                      </a:lnTo>
                      <a:lnTo>
                        <a:pt x="0" y="86"/>
                      </a:lnTo>
                      <a:lnTo>
                        <a:pt x="85" y="86"/>
                      </a:lnTo>
                      <a:lnTo>
                        <a:pt x="85" y="0"/>
                      </a:lnTo>
                      <a:lnTo>
                        <a:pt x="57" y="0"/>
                      </a:lnTo>
                      <a:lnTo>
                        <a:pt x="57" y="57"/>
                      </a:lnTo>
                      <a:close/>
                    </a:path>
                  </a:pathLst>
                </a:custGeom>
                <a:solidFill>
                  <a:srgbClr val="6666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9050" cap="flat" cmpd="sng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4179" name="Group 238"/>
            <p:cNvGrpSpPr>
              <a:grpSpLocks/>
            </p:cNvGrpSpPr>
            <p:nvPr/>
          </p:nvGrpSpPr>
          <p:grpSpPr bwMode="auto">
            <a:xfrm>
              <a:off x="663236" y="4149725"/>
              <a:ext cx="3825875" cy="271463"/>
              <a:chOff x="3743" y="3181"/>
              <a:chExt cx="2410" cy="171"/>
            </a:xfrm>
          </p:grpSpPr>
          <p:grpSp>
            <p:nvGrpSpPr>
              <p:cNvPr id="4180" name="Group 239"/>
              <p:cNvGrpSpPr>
                <a:grpSpLocks/>
              </p:cNvGrpSpPr>
              <p:nvPr/>
            </p:nvGrpSpPr>
            <p:grpSpPr bwMode="auto">
              <a:xfrm>
                <a:off x="5983" y="3181"/>
                <a:ext cx="170" cy="171"/>
                <a:chOff x="3800" y="3010"/>
                <a:chExt cx="170" cy="171"/>
              </a:xfrm>
            </p:grpSpPr>
            <p:sp>
              <p:nvSpPr>
                <p:cNvPr id="4194" name="AutoShape 240"/>
                <p:cNvSpPr>
                  <a:spLocks noChangeArrowheads="1"/>
                </p:cNvSpPr>
                <p:nvPr/>
              </p:nvSpPr>
              <p:spPr bwMode="auto">
                <a:xfrm>
                  <a:off x="3800" y="3010"/>
                  <a:ext cx="170" cy="171"/>
                </a:xfrm>
                <a:prstGeom prst="roundRect">
                  <a:avLst>
                    <a:gd name="adj" fmla="val 11764"/>
                  </a:avLst>
                </a:prstGeom>
                <a:solidFill>
                  <a:schemeClr val="bg1"/>
                </a:solidFill>
                <a:ln w="12700">
                  <a:solidFill>
                    <a:srgbClr val="99CCF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195" name="AutoShape 241"/>
                <p:cNvSpPr>
                  <a:spLocks noChangeArrowheads="1"/>
                </p:cNvSpPr>
                <p:nvPr/>
              </p:nvSpPr>
              <p:spPr bwMode="auto">
                <a:xfrm>
                  <a:off x="3814" y="3024"/>
                  <a:ext cx="142" cy="143"/>
                </a:xfrm>
                <a:prstGeom prst="roundRect">
                  <a:avLst>
                    <a:gd name="adj" fmla="val 14083"/>
                  </a:avLst>
                </a:prstGeom>
                <a:gradFill rotWithShape="1">
                  <a:gsLst>
                    <a:gs pos="0">
                      <a:srgbClr val="D5EAFF"/>
                    </a:gs>
                    <a:gs pos="100000">
                      <a:srgbClr val="99CCFF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99CCFF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196" name="Freeform 242"/>
                <p:cNvSpPr>
                  <a:spLocks/>
                </p:cNvSpPr>
                <p:nvPr/>
              </p:nvSpPr>
              <p:spPr bwMode="auto">
                <a:xfrm rot="-2700000">
                  <a:off x="3829" y="3053"/>
                  <a:ext cx="85" cy="86"/>
                </a:xfrm>
                <a:custGeom>
                  <a:avLst/>
                  <a:gdLst>
                    <a:gd name="T0" fmla="*/ 57 w 85"/>
                    <a:gd name="T1" fmla="*/ 57 h 86"/>
                    <a:gd name="T2" fmla="*/ 0 w 85"/>
                    <a:gd name="T3" fmla="*/ 57 h 86"/>
                    <a:gd name="T4" fmla="*/ 0 w 85"/>
                    <a:gd name="T5" fmla="*/ 86 h 86"/>
                    <a:gd name="T6" fmla="*/ 85 w 85"/>
                    <a:gd name="T7" fmla="*/ 86 h 86"/>
                    <a:gd name="T8" fmla="*/ 85 w 85"/>
                    <a:gd name="T9" fmla="*/ 0 h 86"/>
                    <a:gd name="T10" fmla="*/ 57 w 85"/>
                    <a:gd name="T11" fmla="*/ 0 h 86"/>
                    <a:gd name="T12" fmla="*/ 57 w 85"/>
                    <a:gd name="T13" fmla="*/ 57 h 8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0" t="0" r="r" b="b"/>
                  <a:pathLst>
                    <a:path w="85" h="86">
                      <a:moveTo>
                        <a:pt x="57" y="57"/>
                      </a:moveTo>
                      <a:lnTo>
                        <a:pt x="0" y="57"/>
                      </a:lnTo>
                      <a:lnTo>
                        <a:pt x="0" y="86"/>
                      </a:lnTo>
                      <a:lnTo>
                        <a:pt x="85" y="86"/>
                      </a:lnTo>
                      <a:lnTo>
                        <a:pt x="85" y="0"/>
                      </a:lnTo>
                      <a:lnTo>
                        <a:pt x="57" y="0"/>
                      </a:lnTo>
                      <a:lnTo>
                        <a:pt x="57" y="57"/>
                      </a:lnTo>
                      <a:close/>
                    </a:path>
                  </a:pathLst>
                </a:custGeom>
                <a:solidFill>
                  <a:srgbClr val="6666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9050" cap="flat" cmpd="sng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4181" name="Group 243"/>
              <p:cNvGrpSpPr>
                <a:grpSpLocks/>
              </p:cNvGrpSpPr>
              <p:nvPr/>
            </p:nvGrpSpPr>
            <p:grpSpPr bwMode="auto">
              <a:xfrm>
                <a:off x="3743" y="3181"/>
                <a:ext cx="170" cy="171"/>
                <a:chOff x="3800" y="3208"/>
                <a:chExt cx="170" cy="171"/>
              </a:xfrm>
            </p:grpSpPr>
            <p:sp>
              <p:nvSpPr>
                <p:cNvPr id="4191" name="AutoShape 244"/>
                <p:cNvSpPr>
                  <a:spLocks noChangeArrowheads="1"/>
                </p:cNvSpPr>
                <p:nvPr/>
              </p:nvSpPr>
              <p:spPr bwMode="auto">
                <a:xfrm>
                  <a:off x="3800" y="3208"/>
                  <a:ext cx="170" cy="171"/>
                </a:xfrm>
                <a:prstGeom prst="roundRect">
                  <a:avLst>
                    <a:gd name="adj" fmla="val 11764"/>
                  </a:avLst>
                </a:prstGeom>
                <a:solidFill>
                  <a:schemeClr val="bg1"/>
                </a:solidFill>
                <a:ln w="12700">
                  <a:solidFill>
                    <a:srgbClr val="99CCF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192" name="AutoShape 245"/>
                <p:cNvSpPr>
                  <a:spLocks noChangeArrowheads="1"/>
                </p:cNvSpPr>
                <p:nvPr/>
              </p:nvSpPr>
              <p:spPr bwMode="auto">
                <a:xfrm>
                  <a:off x="3814" y="3222"/>
                  <a:ext cx="142" cy="143"/>
                </a:xfrm>
                <a:prstGeom prst="roundRect">
                  <a:avLst>
                    <a:gd name="adj" fmla="val 14083"/>
                  </a:avLst>
                </a:prstGeom>
                <a:gradFill rotWithShape="1">
                  <a:gsLst>
                    <a:gs pos="0">
                      <a:srgbClr val="D5EAFF"/>
                    </a:gs>
                    <a:gs pos="100000">
                      <a:srgbClr val="99CCFF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99CCFF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193" name="Freeform 246"/>
                <p:cNvSpPr>
                  <a:spLocks/>
                </p:cNvSpPr>
                <p:nvPr/>
              </p:nvSpPr>
              <p:spPr bwMode="auto">
                <a:xfrm rot="13500000" flipV="1">
                  <a:off x="3857" y="3253"/>
                  <a:ext cx="85" cy="86"/>
                </a:xfrm>
                <a:custGeom>
                  <a:avLst/>
                  <a:gdLst>
                    <a:gd name="T0" fmla="*/ 57 w 85"/>
                    <a:gd name="T1" fmla="*/ 57 h 86"/>
                    <a:gd name="T2" fmla="*/ 0 w 85"/>
                    <a:gd name="T3" fmla="*/ 57 h 86"/>
                    <a:gd name="T4" fmla="*/ 0 w 85"/>
                    <a:gd name="T5" fmla="*/ 86 h 86"/>
                    <a:gd name="T6" fmla="*/ 85 w 85"/>
                    <a:gd name="T7" fmla="*/ 86 h 86"/>
                    <a:gd name="T8" fmla="*/ 85 w 85"/>
                    <a:gd name="T9" fmla="*/ 0 h 86"/>
                    <a:gd name="T10" fmla="*/ 57 w 85"/>
                    <a:gd name="T11" fmla="*/ 0 h 86"/>
                    <a:gd name="T12" fmla="*/ 57 w 85"/>
                    <a:gd name="T13" fmla="*/ 57 h 8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0" t="0" r="r" b="b"/>
                  <a:pathLst>
                    <a:path w="85" h="86">
                      <a:moveTo>
                        <a:pt x="57" y="57"/>
                      </a:moveTo>
                      <a:lnTo>
                        <a:pt x="0" y="57"/>
                      </a:lnTo>
                      <a:lnTo>
                        <a:pt x="0" y="86"/>
                      </a:lnTo>
                      <a:lnTo>
                        <a:pt x="85" y="86"/>
                      </a:lnTo>
                      <a:lnTo>
                        <a:pt x="85" y="0"/>
                      </a:lnTo>
                      <a:lnTo>
                        <a:pt x="57" y="0"/>
                      </a:lnTo>
                      <a:lnTo>
                        <a:pt x="57" y="57"/>
                      </a:lnTo>
                      <a:close/>
                    </a:path>
                  </a:pathLst>
                </a:custGeom>
                <a:solidFill>
                  <a:srgbClr val="6666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9050" cap="flat" cmpd="sng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sp>
            <p:nvSpPr>
              <p:cNvPr id="4182" name="Rectangle 247"/>
              <p:cNvSpPr>
                <a:spLocks noChangeArrowheads="1"/>
              </p:cNvSpPr>
              <p:nvPr/>
            </p:nvSpPr>
            <p:spPr bwMode="auto">
              <a:xfrm rot="5400000">
                <a:off x="4864" y="2231"/>
                <a:ext cx="170" cy="2069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rgbClr val="C0C0C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4183" name="Group 248"/>
              <p:cNvGrpSpPr>
                <a:grpSpLocks/>
              </p:cNvGrpSpPr>
              <p:nvPr/>
            </p:nvGrpSpPr>
            <p:grpSpPr bwMode="auto">
              <a:xfrm rot="5400000">
                <a:off x="5213" y="2960"/>
                <a:ext cx="170" cy="611"/>
                <a:chOff x="3574" y="2358"/>
                <a:chExt cx="170" cy="611"/>
              </a:xfrm>
            </p:grpSpPr>
            <p:sp>
              <p:nvSpPr>
                <p:cNvPr id="4184" name="AutoShape 249"/>
                <p:cNvSpPr>
                  <a:spLocks noChangeArrowheads="1"/>
                </p:cNvSpPr>
                <p:nvPr/>
              </p:nvSpPr>
              <p:spPr bwMode="auto">
                <a:xfrm>
                  <a:off x="3574" y="2358"/>
                  <a:ext cx="170" cy="611"/>
                </a:xfrm>
                <a:prstGeom prst="roundRect">
                  <a:avLst>
                    <a:gd name="adj" fmla="val 11764"/>
                  </a:avLst>
                </a:prstGeom>
                <a:solidFill>
                  <a:schemeClr val="bg1"/>
                </a:solidFill>
                <a:ln w="12700">
                  <a:solidFill>
                    <a:srgbClr val="99CCF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185" name="AutoShape 250"/>
                <p:cNvSpPr>
                  <a:spLocks noChangeArrowheads="1"/>
                </p:cNvSpPr>
                <p:nvPr/>
              </p:nvSpPr>
              <p:spPr bwMode="auto">
                <a:xfrm>
                  <a:off x="3588" y="2372"/>
                  <a:ext cx="142" cy="583"/>
                </a:xfrm>
                <a:prstGeom prst="roundRect">
                  <a:avLst>
                    <a:gd name="adj" fmla="val 14083"/>
                  </a:avLst>
                </a:prstGeom>
                <a:gradFill rotWithShape="1">
                  <a:gsLst>
                    <a:gs pos="0">
                      <a:srgbClr val="D5EAFF"/>
                    </a:gs>
                    <a:gs pos="100000">
                      <a:srgbClr val="99CCFF"/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99CCFF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grpSp>
              <p:nvGrpSpPr>
                <p:cNvPr id="4186" name="Group 251"/>
                <p:cNvGrpSpPr>
                  <a:grpSpLocks/>
                </p:cNvGrpSpPr>
                <p:nvPr/>
              </p:nvGrpSpPr>
              <p:grpSpPr bwMode="auto">
                <a:xfrm>
                  <a:off x="3602" y="2621"/>
                  <a:ext cx="113" cy="85"/>
                  <a:chOff x="3602" y="2784"/>
                  <a:chExt cx="113" cy="141"/>
                </a:xfrm>
              </p:grpSpPr>
              <p:sp>
                <p:nvSpPr>
                  <p:cNvPr id="4187" name="AutoShape 252"/>
                  <p:cNvSpPr>
                    <a:spLocks noChangeArrowheads="1"/>
                  </p:cNvSpPr>
                  <p:nvPr/>
                </p:nvSpPr>
                <p:spPr bwMode="auto">
                  <a:xfrm>
                    <a:off x="3602" y="2897"/>
                    <a:ext cx="113" cy="28"/>
                  </a:xfrm>
                  <a:prstGeom prst="roundRect">
                    <a:avLst>
                      <a:gd name="adj" fmla="val 50000"/>
                    </a:avLst>
                  </a:prstGeom>
                  <a:gradFill rotWithShape="1">
                    <a:gsLst>
                      <a:gs pos="0">
                        <a:srgbClr val="99CCFF"/>
                      </a:gs>
                      <a:gs pos="100000">
                        <a:srgbClr val="475E76"/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19050">
                        <a:solidFill>
                          <a:srgbClr val="3366FF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4188" name="AutoShape 253"/>
                  <p:cNvSpPr>
                    <a:spLocks noChangeArrowheads="1"/>
                  </p:cNvSpPr>
                  <p:nvPr/>
                </p:nvSpPr>
                <p:spPr bwMode="auto">
                  <a:xfrm>
                    <a:off x="3602" y="2859"/>
                    <a:ext cx="113" cy="28"/>
                  </a:xfrm>
                  <a:prstGeom prst="roundRect">
                    <a:avLst>
                      <a:gd name="adj" fmla="val 50000"/>
                    </a:avLst>
                  </a:prstGeom>
                  <a:gradFill rotWithShape="1">
                    <a:gsLst>
                      <a:gs pos="0">
                        <a:srgbClr val="99CCFF"/>
                      </a:gs>
                      <a:gs pos="100000">
                        <a:srgbClr val="475E76"/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19050">
                        <a:solidFill>
                          <a:srgbClr val="3366FF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4189" name="AutoShape 254"/>
                  <p:cNvSpPr>
                    <a:spLocks noChangeArrowheads="1"/>
                  </p:cNvSpPr>
                  <p:nvPr/>
                </p:nvSpPr>
                <p:spPr bwMode="auto">
                  <a:xfrm>
                    <a:off x="3602" y="2821"/>
                    <a:ext cx="113" cy="28"/>
                  </a:xfrm>
                  <a:prstGeom prst="roundRect">
                    <a:avLst>
                      <a:gd name="adj" fmla="val 50000"/>
                    </a:avLst>
                  </a:prstGeom>
                  <a:gradFill rotWithShape="1">
                    <a:gsLst>
                      <a:gs pos="0">
                        <a:srgbClr val="99CCFF"/>
                      </a:gs>
                      <a:gs pos="100000">
                        <a:srgbClr val="475E76"/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19050">
                        <a:solidFill>
                          <a:srgbClr val="3366FF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4190" name="AutoShape 255"/>
                  <p:cNvSpPr>
                    <a:spLocks noChangeArrowheads="1"/>
                  </p:cNvSpPr>
                  <p:nvPr/>
                </p:nvSpPr>
                <p:spPr bwMode="auto">
                  <a:xfrm>
                    <a:off x="3602" y="2784"/>
                    <a:ext cx="113" cy="28"/>
                  </a:xfrm>
                  <a:prstGeom prst="roundRect">
                    <a:avLst>
                      <a:gd name="adj" fmla="val 50000"/>
                    </a:avLst>
                  </a:prstGeom>
                  <a:gradFill rotWithShape="1">
                    <a:gsLst>
                      <a:gs pos="0">
                        <a:srgbClr val="99CCFF"/>
                      </a:gs>
                      <a:gs pos="100000">
                        <a:srgbClr val="475E76"/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19050">
                        <a:solidFill>
                          <a:srgbClr val="3366FF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</p:grpSp>
      </p:grpSp>
      <p:grpSp>
        <p:nvGrpSpPr>
          <p:cNvPr id="4101" name="グループ化 364"/>
          <p:cNvGrpSpPr>
            <a:grpSpLocks/>
          </p:cNvGrpSpPr>
          <p:nvPr/>
        </p:nvGrpSpPr>
        <p:grpSpPr bwMode="auto">
          <a:xfrm>
            <a:off x="411163" y="3529013"/>
            <a:ext cx="1912937" cy="1912937"/>
            <a:chOff x="663236" y="323850"/>
            <a:chExt cx="4095750" cy="4097338"/>
          </a:xfrm>
        </p:grpSpPr>
        <p:sp>
          <p:nvSpPr>
            <p:cNvPr id="4140" name="Rectangle 219"/>
            <p:cNvSpPr>
              <a:spLocks noChangeArrowheads="1"/>
            </p:cNvSpPr>
            <p:nvPr/>
          </p:nvSpPr>
          <p:spPr bwMode="auto">
            <a:xfrm>
              <a:off x="663236" y="323850"/>
              <a:ext cx="3825875" cy="3825875"/>
            </a:xfrm>
            <a:prstGeom prst="rect">
              <a:avLst/>
            </a:prstGeom>
            <a:solidFill>
              <a:srgbClr val="FFFFCC"/>
            </a:solidFill>
            <a:ln w="6350">
              <a:solidFill>
                <a:srgbClr val="C0C0C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4141" name="Group 220"/>
            <p:cNvGrpSpPr>
              <a:grpSpLocks/>
            </p:cNvGrpSpPr>
            <p:nvPr/>
          </p:nvGrpSpPr>
          <p:grpSpPr bwMode="auto">
            <a:xfrm>
              <a:off x="4489111" y="323850"/>
              <a:ext cx="269875" cy="3825875"/>
              <a:chOff x="3574" y="771"/>
              <a:chExt cx="170" cy="2410"/>
            </a:xfrm>
          </p:grpSpPr>
          <p:sp>
            <p:nvSpPr>
              <p:cNvPr id="4160" name="Rectangle 221"/>
              <p:cNvSpPr>
                <a:spLocks noChangeArrowheads="1"/>
              </p:cNvSpPr>
              <p:nvPr/>
            </p:nvSpPr>
            <p:spPr bwMode="auto">
              <a:xfrm>
                <a:off x="3574" y="941"/>
                <a:ext cx="170" cy="2069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rgbClr val="C0C0C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4161" name="Group 222"/>
              <p:cNvGrpSpPr>
                <a:grpSpLocks/>
              </p:cNvGrpSpPr>
              <p:nvPr/>
            </p:nvGrpSpPr>
            <p:grpSpPr bwMode="auto">
              <a:xfrm>
                <a:off x="3574" y="3010"/>
                <a:ext cx="170" cy="171"/>
                <a:chOff x="3574" y="3010"/>
                <a:chExt cx="170" cy="171"/>
              </a:xfrm>
            </p:grpSpPr>
            <p:sp>
              <p:nvSpPr>
                <p:cNvPr id="4174" name="AutoShape 223"/>
                <p:cNvSpPr>
                  <a:spLocks noChangeArrowheads="1"/>
                </p:cNvSpPr>
                <p:nvPr/>
              </p:nvSpPr>
              <p:spPr bwMode="auto">
                <a:xfrm>
                  <a:off x="3574" y="3010"/>
                  <a:ext cx="170" cy="171"/>
                </a:xfrm>
                <a:prstGeom prst="roundRect">
                  <a:avLst>
                    <a:gd name="adj" fmla="val 11764"/>
                  </a:avLst>
                </a:prstGeom>
                <a:solidFill>
                  <a:schemeClr val="bg1"/>
                </a:solidFill>
                <a:ln w="12700">
                  <a:solidFill>
                    <a:srgbClr val="99CCF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175" name="AutoShape 224"/>
                <p:cNvSpPr>
                  <a:spLocks noChangeArrowheads="1"/>
                </p:cNvSpPr>
                <p:nvPr/>
              </p:nvSpPr>
              <p:spPr bwMode="auto">
                <a:xfrm>
                  <a:off x="3588" y="3024"/>
                  <a:ext cx="142" cy="143"/>
                </a:xfrm>
                <a:prstGeom prst="roundRect">
                  <a:avLst>
                    <a:gd name="adj" fmla="val 14083"/>
                  </a:avLst>
                </a:prstGeom>
                <a:gradFill rotWithShape="1">
                  <a:gsLst>
                    <a:gs pos="0">
                      <a:srgbClr val="D5EAFF"/>
                    </a:gs>
                    <a:gs pos="100000">
                      <a:srgbClr val="99CCFF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99CCFF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176" name="Freeform 225"/>
                <p:cNvSpPr>
                  <a:spLocks/>
                </p:cNvSpPr>
                <p:nvPr/>
              </p:nvSpPr>
              <p:spPr bwMode="auto">
                <a:xfrm rot="2700000">
                  <a:off x="3617" y="3039"/>
                  <a:ext cx="85" cy="86"/>
                </a:xfrm>
                <a:custGeom>
                  <a:avLst/>
                  <a:gdLst>
                    <a:gd name="T0" fmla="*/ 57 w 85"/>
                    <a:gd name="T1" fmla="*/ 57 h 86"/>
                    <a:gd name="T2" fmla="*/ 0 w 85"/>
                    <a:gd name="T3" fmla="*/ 57 h 86"/>
                    <a:gd name="T4" fmla="*/ 0 w 85"/>
                    <a:gd name="T5" fmla="*/ 86 h 86"/>
                    <a:gd name="T6" fmla="*/ 85 w 85"/>
                    <a:gd name="T7" fmla="*/ 86 h 86"/>
                    <a:gd name="T8" fmla="*/ 85 w 85"/>
                    <a:gd name="T9" fmla="*/ 0 h 86"/>
                    <a:gd name="T10" fmla="*/ 57 w 85"/>
                    <a:gd name="T11" fmla="*/ 0 h 86"/>
                    <a:gd name="T12" fmla="*/ 57 w 85"/>
                    <a:gd name="T13" fmla="*/ 57 h 8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0" t="0" r="r" b="b"/>
                  <a:pathLst>
                    <a:path w="85" h="86">
                      <a:moveTo>
                        <a:pt x="57" y="57"/>
                      </a:moveTo>
                      <a:lnTo>
                        <a:pt x="0" y="57"/>
                      </a:lnTo>
                      <a:lnTo>
                        <a:pt x="0" y="86"/>
                      </a:lnTo>
                      <a:lnTo>
                        <a:pt x="85" y="86"/>
                      </a:lnTo>
                      <a:lnTo>
                        <a:pt x="85" y="0"/>
                      </a:lnTo>
                      <a:lnTo>
                        <a:pt x="57" y="0"/>
                      </a:lnTo>
                      <a:lnTo>
                        <a:pt x="57" y="57"/>
                      </a:lnTo>
                      <a:close/>
                    </a:path>
                  </a:pathLst>
                </a:custGeom>
                <a:solidFill>
                  <a:srgbClr val="6666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9050" cap="flat" cmpd="sng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4162" name="Group 226"/>
              <p:cNvGrpSpPr>
                <a:grpSpLocks/>
              </p:cNvGrpSpPr>
              <p:nvPr/>
            </p:nvGrpSpPr>
            <p:grpSpPr bwMode="auto">
              <a:xfrm>
                <a:off x="3574" y="2358"/>
                <a:ext cx="170" cy="611"/>
                <a:chOff x="3574" y="2358"/>
                <a:chExt cx="170" cy="611"/>
              </a:xfrm>
            </p:grpSpPr>
            <p:sp>
              <p:nvSpPr>
                <p:cNvPr id="4167" name="AutoShape 227"/>
                <p:cNvSpPr>
                  <a:spLocks noChangeArrowheads="1"/>
                </p:cNvSpPr>
                <p:nvPr/>
              </p:nvSpPr>
              <p:spPr bwMode="auto">
                <a:xfrm>
                  <a:off x="3574" y="2358"/>
                  <a:ext cx="170" cy="611"/>
                </a:xfrm>
                <a:prstGeom prst="roundRect">
                  <a:avLst>
                    <a:gd name="adj" fmla="val 11764"/>
                  </a:avLst>
                </a:prstGeom>
                <a:solidFill>
                  <a:schemeClr val="bg1"/>
                </a:solidFill>
                <a:ln w="12700">
                  <a:solidFill>
                    <a:srgbClr val="99CCF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168" name="AutoShape 228"/>
                <p:cNvSpPr>
                  <a:spLocks noChangeArrowheads="1"/>
                </p:cNvSpPr>
                <p:nvPr/>
              </p:nvSpPr>
              <p:spPr bwMode="auto">
                <a:xfrm>
                  <a:off x="3588" y="2372"/>
                  <a:ext cx="142" cy="583"/>
                </a:xfrm>
                <a:prstGeom prst="roundRect">
                  <a:avLst>
                    <a:gd name="adj" fmla="val 14083"/>
                  </a:avLst>
                </a:prstGeom>
                <a:gradFill rotWithShape="1">
                  <a:gsLst>
                    <a:gs pos="0">
                      <a:srgbClr val="D5EAFF"/>
                    </a:gs>
                    <a:gs pos="100000">
                      <a:srgbClr val="99CCFF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99CCFF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grpSp>
              <p:nvGrpSpPr>
                <p:cNvPr id="4169" name="Group 229"/>
                <p:cNvGrpSpPr>
                  <a:grpSpLocks/>
                </p:cNvGrpSpPr>
                <p:nvPr/>
              </p:nvGrpSpPr>
              <p:grpSpPr bwMode="auto">
                <a:xfrm>
                  <a:off x="3602" y="2621"/>
                  <a:ext cx="113" cy="85"/>
                  <a:chOff x="3602" y="2784"/>
                  <a:chExt cx="113" cy="141"/>
                </a:xfrm>
              </p:grpSpPr>
              <p:sp>
                <p:nvSpPr>
                  <p:cNvPr id="4170" name="AutoShape 230"/>
                  <p:cNvSpPr>
                    <a:spLocks noChangeArrowheads="1"/>
                  </p:cNvSpPr>
                  <p:nvPr/>
                </p:nvSpPr>
                <p:spPr bwMode="auto">
                  <a:xfrm>
                    <a:off x="3602" y="2897"/>
                    <a:ext cx="113" cy="28"/>
                  </a:xfrm>
                  <a:prstGeom prst="roundRect">
                    <a:avLst>
                      <a:gd name="adj" fmla="val 50000"/>
                    </a:avLst>
                  </a:prstGeom>
                  <a:gradFill rotWithShape="1">
                    <a:gsLst>
                      <a:gs pos="0">
                        <a:srgbClr val="99CCFF"/>
                      </a:gs>
                      <a:gs pos="100000">
                        <a:srgbClr val="475E76"/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19050">
                        <a:solidFill>
                          <a:srgbClr val="3366FF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4171" name="AutoShape 231"/>
                  <p:cNvSpPr>
                    <a:spLocks noChangeArrowheads="1"/>
                  </p:cNvSpPr>
                  <p:nvPr/>
                </p:nvSpPr>
                <p:spPr bwMode="auto">
                  <a:xfrm>
                    <a:off x="3602" y="2859"/>
                    <a:ext cx="113" cy="28"/>
                  </a:xfrm>
                  <a:prstGeom prst="roundRect">
                    <a:avLst>
                      <a:gd name="adj" fmla="val 50000"/>
                    </a:avLst>
                  </a:prstGeom>
                  <a:gradFill rotWithShape="1">
                    <a:gsLst>
                      <a:gs pos="0">
                        <a:srgbClr val="99CCFF"/>
                      </a:gs>
                      <a:gs pos="100000">
                        <a:srgbClr val="475E76"/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19050">
                        <a:solidFill>
                          <a:srgbClr val="3366FF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4172" name="AutoShape 232"/>
                  <p:cNvSpPr>
                    <a:spLocks noChangeArrowheads="1"/>
                  </p:cNvSpPr>
                  <p:nvPr/>
                </p:nvSpPr>
                <p:spPr bwMode="auto">
                  <a:xfrm>
                    <a:off x="3602" y="2821"/>
                    <a:ext cx="113" cy="28"/>
                  </a:xfrm>
                  <a:prstGeom prst="roundRect">
                    <a:avLst>
                      <a:gd name="adj" fmla="val 50000"/>
                    </a:avLst>
                  </a:prstGeom>
                  <a:gradFill rotWithShape="1">
                    <a:gsLst>
                      <a:gs pos="0">
                        <a:srgbClr val="99CCFF"/>
                      </a:gs>
                      <a:gs pos="100000">
                        <a:srgbClr val="475E76"/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19050">
                        <a:solidFill>
                          <a:srgbClr val="3366FF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4173" name="AutoShape 233"/>
                  <p:cNvSpPr>
                    <a:spLocks noChangeArrowheads="1"/>
                  </p:cNvSpPr>
                  <p:nvPr/>
                </p:nvSpPr>
                <p:spPr bwMode="auto">
                  <a:xfrm>
                    <a:off x="3602" y="2784"/>
                    <a:ext cx="113" cy="28"/>
                  </a:xfrm>
                  <a:prstGeom prst="roundRect">
                    <a:avLst>
                      <a:gd name="adj" fmla="val 50000"/>
                    </a:avLst>
                  </a:prstGeom>
                  <a:gradFill rotWithShape="1">
                    <a:gsLst>
                      <a:gs pos="0">
                        <a:srgbClr val="99CCFF"/>
                      </a:gs>
                      <a:gs pos="100000">
                        <a:srgbClr val="475E76"/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19050">
                        <a:solidFill>
                          <a:srgbClr val="3366FF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4163" name="Group 234"/>
              <p:cNvGrpSpPr>
                <a:grpSpLocks/>
              </p:cNvGrpSpPr>
              <p:nvPr/>
            </p:nvGrpSpPr>
            <p:grpSpPr bwMode="auto">
              <a:xfrm>
                <a:off x="3574" y="771"/>
                <a:ext cx="170" cy="171"/>
                <a:chOff x="3574" y="3208"/>
                <a:chExt cx="170" cy="171"/>
              </a:xfrm>
            </p:grpSpPr>
            <p:sp>
              <p:nvSpPr>
                <p:cNvPr id="4164" name="AutoShape 235"/>
                <p:cNvSpPr>
                  <a:spLocks noChangeArrowheads="1"/>
                </p:cNvSpPr>
                <p:nvPr/>
              </p:nvSpPr>
              <p:spPr bwMode="auto">
                <a:xfrm>
                  <a:off x="3574" y="3208"/>
                  <a:ext cx="170" cy="171"/>
                </a:xfrm>
                <a:prstGeom prst="roundRect">
                  <a:avLst>
                    <a:gd name="adj" fmla="val 11764"/>
                  </a:avLst>
                </a:prstGeom>
                <a:solidFill>
                  <a:schemeClr val="bg1"/>
                </a:solidFill>
                <a:ln w="12700">
                  <a:solidFill>
                    <a:srgbClr val="99CCF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165" name="AutoShape 236"/>
                <p:cNvSpPr>
                  <a:spLocks noChangeArrowheads="1"/>
                </p:cNvSpPr>
                <p:nvPr/>
              </p:nvSpPr>
              <p:spPr bwMode="auto">
                <a:xfrm>
                  <a:off x="3588" y="3222"/>
                  <a:ext cx="142" cy="143"/>
                </a:xfrm>
                <a:prstGeom prst="roundRect">
                  <a:avLst>
                    <a:gd name="adj" fmla="val 14083"/>
                  </a:avLst>
                </a:prstGeom>
                <a:gradFill rotWithShape="1">
                  <a:gsLst>
                    <a:gs pos="0">
                      <a:srgbClr val="D5EAFF"/>
                    </a:gs>
                    <a:gs pos="100000">
                      <a:srgbClr val="99CCFF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99CCFF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166" name="Freeform 237"/>
                <p:cNvSpPr>
                  <a:spLocks/>
                </p:cNvSpPr>
                <p:nvPr/>
              </p:nvSpPr>
              <p:spPr bwMode="auto">
                <a:xfrm rot="18900000" flipV="1">
                  <a:off x="3617" y="3266"/>
                  <a:ext cx="85" cy="86"/>
                </a:xfrm>
                <a:custGeom>
                  <a:avLst/>
                  <a:gdLst>
                    <a:gd name="T0" fmla="*/ 57 w 85"/>
                    <a:gd name="T1" fmla="*/ 57 h 86"/>
                    <a:gd name="T2" fmla="*/ 0 w 85"/>
                    <a:gd name="T3" fmla="*/ 57 h 86"/>
                    <a:gd name="T4" fmla="*/ 0 w 85"/>
                    <a:gd name="T5" fmla="*/ 86 h 86"/>
                    <a:gd name="T6" fmla="*/ 85 w 85"/>
                    <a:gd name="T7" fmla="*/ 86 h 86"/>
                    <a:gd name="T8" fmla="*/ 85 w 85"/>
                    <a:gd name="T9" fmla="*/ 0 h 86"/>
                    <a:gd name="T10" fmla="*/ 57 w 85"/>
                    <a:gd name="T11" fmla="*/ 0 h 86"/>
                    <a:gd name="T12" fmla="*/ 57 w 85"/>
                    <a:gd name="T13" fmla="*/ 57 h 8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0" t="0" r="r" b="b"/>
                  <a:pathLst>
                    <a:path w="85" h="86">
                      <a:moveTo>
                        <a:pt x="57" y="57"/>
                      </a:moveTo>
                      <a:lnTo>
                        <a:pt x="0" y="57"/>
                      </a:lnTo>
                      <a:lnTo>
                        <a:pt x="0" y="86"/>
                      </a:lnTo>
                      <a:lnTo>
                        <a:pt x="85" y="86"/>
                      </a:lnTo>
                      <a:lnTo>
                        <a:pt x="85" y="0"/>
                      </a:lnTo>
                      <a:lnTo>
                        <a:pt x="57" y="0"/>
                      </a:lnTo>
                      <a:lnTo>
                        <a:pt x="57" y="57"/>
                      </a:lnTo>
                      <a:close/>
                    </a:path>
                  </a:pathLst>
                </a:custGeom>
                <a:solidFill>
                  <a:srgbClr val="6666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9050" cap="flat" cmpd="sng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4142" name="Group 238"/>
            <p:cNvGrpSpPr>
              <a:grpSpLocks/>
            </p:cNvGrpSpPr>
            <p:nvPr/>
          </p:nvGrpSpPr>
          <p:grpSpPr bwMode="auto">
            <a:xfrm>
              <a:off x="663236" y="4149725"/>
              <a:ext cx="3825875" cy="271463"/>
              <a:chOff x="3743" y="3181"/>
              <a:chExt cx="2410" cy="171"/>
            </a:xfrm>
          </p:grpSpPr>
          <p:grpSp>
            <p:nvGrpSpPr>
              <p:cNvPr id="4143" name="Group 239"/>
              <p:cNvGrpSpPr>
                <a:grpSpLocks/>
              </p:cNvGrpSpPr>
              <p:nvPr/>
            </p:nvGrpSpPr>
            <p:grpSpPr bwMode="auto">
              <a:xfrm>
                <a:off x="5983" y="3181"/>
                <a:ext cx="170" cy="171"/>
                <a:chOff x="3800" y="3010"/>
                <a:chExt cx="170" cy="171"/>
              </a:xfrm>
            </p:grpSpPr>
            <p:sp>
              <p:nvSpPr>
                <p:cNvPr id="4157" name="AutoShape 240"/>
                <p:cNvSpPr>
                  <a:spLocks noChangeArrowheads="1"/>
                </p:cNvSpPr>
                <p:nvPr/>
              </p:nvSpPr>
              <p:spPr bwMode="auto">
                <a:xfrm>
                  <a:off x="3800" y="3010"/>
                  <a:ext cx="170" cy="171"/>
                </a:xfrm>
                <a:prstGeom prst="roundRect">
                  <a:avLst>
                    <a:gd name="adj" fmla="val 11764"/>
                  </a:avLst>
                </a:prstGeom>
                <a:solidFill>
                  <a:schemeClr val="bg1"/>
                </a:solidFill>
                <a:ln w="12700">
                  <a:solidFill>
                    <a:srgbClr val="99CCF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158" name="AutoShape 241"/>
                <p:cNvSpPr>
                  <a:spLocks noChangeArrowheads="1"/>
                </p:cNvSpPr>
                <p:nvPr/>
              </p:nvSpPr>
              <p:spPr bwMode="auto">
                <a:xfrm>
                  <a:off x="3814" y="3024"/>
                  <a:ext cx="142" cy="143"/>
                </a:xfrm>
                <a:prstGeom prst="roundRect">
                  <a:avLst>
                    <a:gd name="adj" fmla="val 14083"/>
                  </a:avLst>
                </a:prstGeom>
                <a:gradFill rotWithShape="1">
                  <a:gsLst>
                    <a:gs pos="0">
                      <a:srgbClr val="D5EAFF"/>
                    </a:gs>
                    <a:gs pos="100000">
                      <a:srgbClr val="99CCFF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99CCFF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159" name="Freeform 242"/>
                <p:cNvSpPr>
                  <a:spLocks/>
                </p:cNvSpPr>
                <p:nvPr/>
              </p:nvSpPr>
              <p:spPr bwMode="auto">
                <a:xfrm rot="-2700000">
                  <a:off x="3829" y="3053"/>
                  <a:ext cx="85" cy="86"/>
                </a:xfrm>
                <a:custGeom>
                  <a:avLst/>
                  <a:gdLst>
                    <a:gd name="T0" fmla="*/ 57 w 85"/>
                    <a:gd name="T1" fmla="*/ 57 h 86"/>
                    <a:gd name="T2" fmla="*/ 0 w 85"/>
                    <a:gd name="T3" fmla="*/ 57 h 86"/>
                    <a:gd name="T4" fmla="*/ 0 w 85"/>
                    <a:gd name="T5" fmla="*/ 86 h 86"/>
                    <a:gd name="T6" fmla="*/ 85 w 85"/>
                    <a:gd name="T7" fmla="*/ 86 h 86"/>
                    <a:gd name="T8" fmla="*/ 85 w 85"/>
                    <a:gd name="T9" fmla="*/ 0 h 86"/>
                    <a:gd name="T10" fmla="*/ 57 w 85"/>
                    <a:gd name="T11" fmla="*/ 0 h 86"/>
                    <a:gd name="T12" fmla="*/ 57 w 85"/>
                    <a:gd name="T13" fmla="*/ 57 h 8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0" t="0" r="r" b="b"/>
                  <a:pathLst>
                    <a:path w="85" h="86">
                      <a:moveTo>
                        <a:pt x="57" y="57"/>
                      </a:moveTo>
                      <a:lnTo>
                        <a:pt x="0" y="57"/>
                      </a:lnTo>
                      <a:lnTo>
                        <a:pt x="0" y="86"/>
                      </a:lnTo>
                      <a:lnTo>
                        <a:pt x="85" y="86"/>
                      </a:lnTo>
                      <a:lnTo>
                        <a:pt x="85" y="0"/>
                      </a:lnTo>
                      <a:lnTo>
                        <a:pt x="57" y="0"/>
                      </a:lnTo>
                      <a:lnTo>
                        <a:pt x="57" y="57"/>
                      </a:lnTo>
                      <a:close/>
                    </a:path>
                  </a:pathLst>
                </a:custGeom>
                <a:solidFill>
                  <a:srgbClr val="6666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9050" cap="flat" cmpd="sng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4144" name="Group 243"/>
              <p:cNvGrpSpPr>
                <a:grpSpLocks/>
              </p:cNvGrpSpPr>
              <p:nvPr/>
            </p:nvGrpSpPr>
            <p:grpSpPr bwMode="auto">
              <a:xfrm>
                <a:off x="3743" y="3181"/>
                <a:ext cx="170" cy="171"/>
                <a:chOff x="3800" y="3208"/>
                <a:chExt cx="170" cy="171"/>
              </a:xfrm>
            </p:grpSpPr>
            <p:sp>
              <p:nvSpPr>
                <p:cNvPr id="4154" name="AutoShape 244"/>
                <p:cNvSpPr>
                  <a:spLocks noChangeArrowheads="1"/>
                </p:cNvSpPr>
                <p:nvPr/>
              </p:nvSpPr>
              <p:spPr bwMode="auto">
                <a:xfrm>
                  <a:off x="3800" y="3208"/>
                  <a:ext cx="170" cy="171"/>
                </a:xfrm>
                <a:prstGeom prst="roundRect">
                  <a:avLst>
                    <a:gd name="adj" fmla="val 11764"/>
                  </a:avLst>
                </a:prstGeom>
                <a:solidFill>
                  <a:schemeClr val="bg1"/>
                </a:solidFill>
                <a:ln w="12700">
                  <a:solidFill>
                    <a:srgbClr val="99CCF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155" name="AutoShape 245"/>
                <p:cNvSpPr>
                  <a:spLocks noChangeArrowheads="1"/>
                </p:cNvSpPr>
                <p:nvPr/>
              </p:nvSpPr>
              <p:spPr bwMode="auto">
                <a:xfrm>
                  <a:off x="3814" y="3222"/>
                  <a:ext cx="142" cy="143"/>
                </a:xfrm>
                <a:prstGeom prst="roundRect">
                  <a:avLst>
                    <a:gd name="adj" fmla="val 14083"/>
                  </a:avLst>
                </a:prstGeom>
                <a:gradFill rotWithShape="1">
                  <a:gsLst>
                    <a:gs pos="0">
                      <a:srgbClr val="D5EAFF"/>
                    </a:gs>
                    <a:gs pos="100000">
                      <a:srgbClr val="99CCFF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99CCFF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156" name="Freeform 246"/>
                <p:cNvSpPr>
                  <a:spLocks/>
                </p:cNvSpPr>
                <p:nvPr/>
              </p:nvSpPr>
              <p:spPr bwMode="auto">
                <a:xfrm rot="13500000" flipV="1">
                  <a:off x="3857" y="3253"/>
                  <a:ext cx="85" cy="86"/>
                </a:xfrm>
                <a:custGeom>
                  <a:avLst/>
                  <a:gdLst>
                    <a:gd name="T0" fmla="*/ 57 w 85"/>
                    <a:gd name="T1" fmla="*/ 57 h 86"/>
                    <a:gd name="T2" fmla="*/ 0 w 85"/>
                    <a:gd name="T3" fmla="*/ 57 h 86"/>
                    <a:gd name="T4" fmla="*/ 0 w 85"/>
                    <a:gd name="T5" fmla="*/ 86 h 86"/>
                    <a:gd name="T6" fmla="*/ 85 w 85"/>
                    <a:gd name="T7" fmla="*/ 86 h 86"/>
                    <a:gd name="T8" fmla="*/ 85 w 85"/>
                    <a:gd name="T9" fmla="*/ 0 h 86"/>
                    <a:gd name="T10" fmla="*/ 57 w 85"/>
                    <a:gd name="T11" fmla="*/ 0 h 86"/>
                    <a:gd name="T12" fmla="*/ 57 w 85"/>
                    <a:gd name="T13" fmla="*/ 57 h 8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0" t="0" r="r" b="b"/>
                  <a:pathLst>
                    <a:path w="85" h="86">
                      <a:moveTo>
                        <a:pt x="57" y="57"/>
                      </a:moveTo>
                      <a:lnTo>
                        <a:pt x="0" y="57"/>
                      </a:lnTo>
                      <a:lnTo>
                        <a:pt x="0" y="86"/>
                      </a:lnTo>
                      <a:lnTo>
                        <a:pt x="85" y="86"/>
                      </a:lnTo>
                      <a:lnTo>
                        <a:pt x="85" y="0"/>
                      </a:lnTo>
                      <a:lnTo>
                        <a:pt x="57" y="0"/>
                      </a:lnTo>
                      <a:lnTo>
                        <a:pt x="57" y="57"/>
                      </a:lnTo>
                      <a:close/>
                    </a:path>
                  </a:pathLst>
                </a:custGeom>
                <a:solidFill>
                  <a:srgbClr val="6666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9050" cap="flat" cmpd="sng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sp>
            <p:nvSpPr>
              <p:cNvPr id="4145" name="Rectangle 247"/>
              <p:cNvSpPr>
                <a:spLocks noChangeArrowheads="1"/>
              </p:cNvSpPr>
              <p:nvPr/>
            </p:nvSpPr>
            <p:spPr bwMode="auto">
              <a:xfrm rot="5400000">
                <a:off x="4864" y="2231"/>
                <a:ext cx="170" cy="2069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rgbClr val="C0C0C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4146" name="Group 248"/>
              <p:cNvGrpSpPr>
                <a:grpSpLocks/>
              </p:cNvGrpSpPr>
              <p:nvPr/>
            </p:nvGrpSpPr>
            <p:grpSpPr bwMode="auto">
              <a:xfrm rot="5400000">
                <a:off x="5213" y="2960"/>
                <a:ext cx="170" cy="611"/>
                <a:chOff x="3574" y="2358"/>
                <a:chExt cx="170" cy="611"/>
              </a:xfrm>
            </p:grpSpPr>
            <p:sp>
              <p:nvSpPr>
                <p:cNvPr id="4147" name="AutoShape 249"/>
                <p:cNvSpPr>
                  <a:spLocks noChangeArrowheads="1"/>
                </p:cNvSpPr>
                <p:nvPr/>
              </p:nvSpPr>
              <p:spPr bwMode="auto">
                <a:xfrm>
                  <a:off x="3574" y="2358"/>
                  <a:ext cx="170" cy="611"/>
                </a:xfrm>
                <a:prstGeom prst="roundRect">
                  <a:avLst>
                    <a:gd name="adj" fmla="val 11764"/>
                  </a:avLst>
                </a:prstGeom>
                <a:solidFill>
                  <a:schemeClr val="bg1"/>
                </a:solidFill>
                <a:ln w="12700">
                  <a:solidFill>
                    <a:srgbClr val="99CCF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148" name="AutoShape 250"/>
                <p:cNvSpPr>
                  <a:spLocks noChangeArrowheads="1"/>
                </p:cNvSpPr>
                <p:nvPr/>
              </p:nvSpPr>
              <p:spPr bwMode="auto">
                <a:xfrm>
                  <a:off x="3588" y="2372"/>
                  <a:ext cx="142" cy="583"/>
                </a:xfrm>
                <a:prstGeom prst="roundRect">
                  <a:avLst>
                    <a:gd name="adj" fmla="val 14083"/>
                  </a:avLst>
                </a:prstGeom>
                <a:gradFill rotWithShape="1">
                  <a:gsLst>
                    <a:gs pos="0">
                      <a:srgbClr val="D5EAFF"/>
                    </a:gs>
                    <a:gs pos="100000">
                      <a:srgbClr val="99CCFF"/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99CCFF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grpSp>
              <p:nvGrpSpPr>
                <p:cNvPr id="4149" name="Group 251"/>
                <p:cNvGrpSpPr>
                  <a:grpSpLocks/>
                </p:cNvGrpSpPr>
                <p:nvPr/>
              </p:nvGrpSpPr>
              <p:grpSpPr bwMode="auto">
                <a:xfrm>
                  <a:off x="3602" y="2621"/>
                  <a:ext cx="113" cy="85"/>
                  <a:chOff x="3602" y="2784"/>
                  <a:chExt cx="113" cy="141"/>
                </a:xfrm>
              </p:grpSpPr>
              <p:sp>
                <p:nvSpPr>
                  <p:cNvPr id="4150" name="AutoShape 252"/>
                  <p:cNvSpPr>
                    <a:spLocks noChangeArrowheads="1"/>
                  </p:cNvSpPr>
                  <p:nvPr/>
                </p:nvSpPr>
                <p:spPr bwMode="auto">
                  <a:xfrm>
                    <a:off x="3602" y="2897"/>
                    <a:ext cx="113" cy="28"/>
                  </a:xfrm>
                  <a:prstGeom prst="roundRect">
                    <a:avLst>
                      <a:gd name="adj" fmla="val 50000"/>
                    </a:avLst>
                  </a:prstGeom>
                  <a:gradFill rotWithShape="1">
                    <a:gsLst>
                      <a:gs pos="0">
                        <a:srgbClr val="99CCFF"/>
                      </a:gs>
                      <a:gs pos="100000">
                        <a:srgbClr val="475E76"/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19050">
                        <a:solidFill>
                          <a:srgbClr val="3366FF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4151" name="AutoShape 253"/>
                  <p:cNvSpPr>
                    <a:spLocks noChangeArrowheads="1"/>
                  </p:cNvSpPr>
                  <p:nvPr/>
                </p:nvSpPr>
                <p:spPr bwMode="auto">
                  <a:xfrm>
                    <a:off x="3602" y="2859"/>
                    <a:ext cx="113" cy="28"/>
                  </a:xfrm>
                  <a:prstGeom prst="roundRect">
                    <a:avLst>
                      <a:gd name="adj" fmla="val 50000"/>
                    </a:avLst>
                  </a:prstGeom>
                  <a:gradFill rotWithShape="1">
                    <a:gsLst>
                      <a:gs pos="0">
                        <a:srgbClr val="99CCFF"/>
                      </a:gs>
                      <a:gs pos="100000">
                        <a:srgbClr val="475E76"/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19050">
                        <a:solidFill>
                          <a:srgbClr val="3366FF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4152" name="AutoShape 254"/>
                  <p:cNvSpPr>
                    <a:spLocks noChangeArrowheads="1"/>
                  </p:cNvSpPr>
                  <p:nvPr/>
                </p:nvSpPr>
                <p:spPr bwMode="auto">
                  <a:xfrm>
                    <a:off x="3602" y="2821"/>
                    <a:ext cx="113" cy="28"/>
                  </a:xfrm>
                  <a:prstGeom prst="roundRect">
                    <a:avLst>
                      <a:gd name="adj" fmla="val 50000"/>
                    </a:avLst>
                  </a:prstGeom>
                  <a:gradFill rotWithShape="1">
                    <a:gsLst>
                      <a:gs pos="0">
                        <a:srgbClr val="99CCFF"/>
                      </a:gs>
                      <a:gs pos="100000">
                        <a:srgbClr val="475E76"/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19050">
                        <a:solidFill>
                          <a:srgbClr val="3366FF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4153" name="AutoShape 255"/>
                  <p:cNvSpPr>
                    <a:spLocks noChangeArrowheads="1"/>
                  </p:cNvSpPr>
                  <p:nvPr/>
                </p:nvSpPr>
                <p:spPr bwMode="auto">
                  <a:xfrm>
                    <a:off x="3602" y="2784"/>
                    <a:ext cx="113" cy="28"/>
                  </a:xfrm>
                  <a:prstGeom prst="roundRect">
                    <a:avLst>
                      <a:gd name="adj" fmla="val 50000"/>
                    </a:avLst>
                  </a:prstGeom>
                  <a:gradFill rotWithShape="1">
                    <a:gsLst>
                      <a:gs pos="0">
                        <a:srgbClr val="99CCFF"/>
                      </a:gs>
                      <a:gs pos="100000">
                        <a:srgbClr val="475E76"/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19050">
                        <a:solidFill>
                          <a:srgbClr val="3366FF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</p:grpSp>
      </p:grpSp>
      <p:grpSp>
        <p:nvGrpSpPr>
          <p:cNvPr id="4102" name="グループ化 402"/>
          <p:cNvGrpSpPr>
            <a:grpSpLocks/>
          </p:cNvGrpSpPr>
          <p:nvPr/>
        </p:nvGrpSpPr>
        <p:grpSpPr bwMode="auto">
          <a:xfrm>
            <a:off x="2498725" y="3529013"/>
            <a:ext cx="2971800" cy="2971800"/>
            <a:chOff x="663236" y="323850"/>
            <a:chExt cx="4095750" cy="4097338"/>
          </a:xfrm>
        </p:grpSpPr>
        <p:sp>
          <p:nvSpPr>
            <p:cNvPr id="4103" name="Rectangle 219"/>
            <p:cNvSpPr>
              <a:spLocks noChangeArrowheads="1"/>
            </p:cNvSpPr>
            <p:nvPr/>
          </p:nvSpPr>
          <p:spPr bwMode="auto">
            <a:xfrm>
              <a:off x="663236" y="323850"/>
              <a:ext cx="3825875" cy="3825875"/>
            </a:xfrm>
            <a:prstGeom prst="rect">
              <a:avLst/>
            </a:prstGeom>
            <a:solidFill>
              <a:srgbClr val="FFFFCC"/>
            </a:solidFill>
            <a:ln w="6350">
              <a:solidFill>
                <a:srgbClr val="C0C0C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4104" name="Group 220"/>
            <p:cNvGrpSpPr>
              <a:grpSpLocks/>
            </p:cNvGrpSpPr>
            <p:nvPr/>
          </p:nvGrpSpPr>
          <p:grpSpPr bwMode="auto">
            <a:xfrm>
              <a:off x="4489111" y="323850"/>
              <a:ext cx="269875" cy="3825875"/>
              <a:chOff x="3574" y="771"/>
              <a:chExt cx="170" cy="2410"/>
            </a:xfrm>
          </p:grpSpPr>
          <p:sp>
            <p:nvSpPr>
              <p:cNvPr id="4123" name="Rectangle 221"/>
              <p:cNvSpPr>
                <a:spLocks noChangeArrowheads="1"/>
              </p:cNvSpPr>
              <p:nvPr/>
            </p:nvSpPr>
            <p:spPr bwMode="auto">
              <a:xfrm>
                <a:off x="3574" y="941"/>
                <a:ext cx="170" cy="2069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rgbClr val="C0C0C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4124" name="Group 222"/>
              <p:cNvGrpSpPr>
                <a:grpSpLocks/>
              </p:cNvGrpSpPr>
              <p:nvPr/>
            </p:nvGrpSpPr>
            <p:grpSpPr bwMode="auto">
              <a:xfrm>
                <a:off x="3574" y="3010"/>
                <a:ext cx="170" cy="171"/>
                <a:chOff x="3574" y="3010"/>
                <a:chExt cx="170" cy="171"/>
              </a:xfrm>
            </p:grpSpPr>
            <p:sp>
              <p:nvSpPr>
                <p:cNvPr id="4137" name="AutoShape 223"/>
                <p:cNvSpPr>
                  <a:spLocks noChangeArrowheads="1"/>
                </p:cNvSpPr>
                <p:nvPr/>
              </p:nvSpPr>
              <p:spPr bwMode="auto">
                <a:xfrm>
                  <a:off x="3574" y="3010"/>
                  <a:ext cx="170" cy="171"/>
                </a:xfrm>
                <a:prstGeom prst="roundRect">
                  <a:avLst>
                    <a:gd name="adj" fmla="val 11764"/>
                  </a:avLst>
                </a:prstGeom>
                <a:solidFill>
                  <a:schemeClr val="bg1"/>
                </a:solidFill>
                <a:ln w="12700">
                  <a:solidFill>
                    <a:srgbClr val="99CCF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138" name="AutoShape 224"/>
                <p:cNvSpPr>
                  <a:spLocks noChangeArrowheads="1"/>
                </p:cNvSpPr>
                <p:nvPr/>
              </p:nvSpPr>
              <p:spPr bwMode="auto">
                <a:xfrm>
                  <a:off x="3588" y="3024"/>
                  <a:ext cx="142" cy="143"/>
                </a:xfrm>
                <a:prstGeom prst="roundRect">
                  <a:avLst>
                    <a:gd name="adj" fmla="val 14083"/>
                  </a:avLst>
                </a:prstGeom>
                <a:gradFill rotWithShape="1">
                  <a:gsLst>
                    <a:gs pos="0">
                      <a:srgbClr val="D5EAFF"/>
                    </a:gs>
                    <a:gs pos="100000">
                      <a:srgbClr val="99CCFF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99CCFF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139" name="Freeform 225"/>
                <p:cNvSpPr>
                  <a:spLocks/>
                </p:cNvSpPr>
                <p:nvPr/>
              </p:nvSpPr>
              <p:spPr bwMode="auto">
                <a:xfrm rot="2700000">
                  <a:off x="3617" y="3039"/>
                  <a:ext cx="85" cy="86"/>
                </a:xfrm>
                <a:custGeom>
                  <a:avLst/>
                  <a:gdLst>
                    <a:gd name="T0" fmla="*/ 57 w 85"/>
                    <a:gd name="T1" fmla="*/ 57 h 86"/>
                    <a:gd name="T2" fmla="*/ 0 w 85"/>
                    <a:gd name="T3" fmla="*/ 57 h 86"/>
                    <a:gd name="T4" fmla="*/ 0 w 85"/>
                    <a:gd name="T5" fmla="*/ 86 h 86"/>
                    <a:gd name="T6" fmla="*/ 85 w 85"/>
                    <a:gd name="T7" fmla="*/ 86 h 86"/>
                    <a:gd name="T8" fmla="*/ 85 w 85"/>
                    <a:gd name="T9" fmla="*/ 0 h 86"/>
                    <a:gd name="T10" fmla="*/ 57 w 85"/>
                    <a:gd name="T11" fmla="*/ 0 h 86"/>
                    <a:gd name="T12" fmla="*/ 57 w 85"/>
                    <a:gd name="T13" fmla="*/ 57 h 8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0" t="0" r="r" b="b"/>
                  <a:pathLst>
                    <a:path w="85" h="86">
                      <a:moveTo>
                        <a:pt x="57" y="57"/>
                      </a:moveTo>
                      <a:lnTo>
                        <a:pt x="0" y="57"/>
                      </a:lnTo>
                      <a:lnTo>
                        <a:pt x="0" y="86"/>
                      </a:lnTo>
                      <a:lnTo>
                        <a:pt x="85" y="86"/>
                      </a:lnTo>
                      <a:lnTo>
                        <a:pt x="85" y="0"/>
                      </a:lnTo>
                      <a:lnTo>
                        <a:pt x="57" y="0"/>
                      </a:lnTo>
                      <a:lnTo>
                        <a:pt x="57" y="57"/>
                      </a:lnTo>
                      <a:close/>
                    </a:path>
                  </a:pathLst>
                </a:custGeom>
                <a:solidFill>
                  <a:srgbClr val="6666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9050" cap="flat" cmpd="sng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4125" name="Group 226"/>
              <p:cNvGrpSpPr>
                <a:grpSpLocks/>
              </p:cNvGrpSpPr>
              <p:nvPr/>
            </p:nvGrpSpPr>
            <p:grpSpPr bwMode="auto">
              <a:xfrm>
                <a:off x="3574" y="2358"/>
                <a:ext cx="170" cy="611"/>
                <a:chOff x="3574" y="2358"/>
                <a:chExt cx="170" cy="611"/>
              </a:xfrm>
            </p:grpSpPr>
            <p:sp>
              <p:nvSpPr>
                <p:cNvPr id="4130" name="AutoShape 227"/>
                <p:cNvSpPr>
                  <a:spLocks noChangeArrowheads="1"/>
                </p:cNvSpPr>
                <p:nvPr/>
              </p:nvSpPr>
              <p:spPr bwMode="auto">
                <a:xfrm>
                  <a:off x="3574" y="2358"/>
                  <a:ext cx="170" cy="611"/>
                </a:xfrm>
                <a:prstGeom prst="roundRect">
                  <a:avLst>
                    <a:gd name="adj" fmla="val 11764"/>
                  </a:avLst>
                </a:prstGeom>
                <a:solidFill>
                  <a:schemeClr val="bg1"/>
                </a:solidFill>
                <a:ln w="12700">
                  <a:solidFill>
                    <a:srgbClr val="99CCF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131" name="AutoShape 228"/>
                <p:cNvSpPr>
                  <a:spLocks noChangeArrowheads="1"/>
                </p:cNvSpPr>
                <p:nvPr/>
              </p:nvSpPr>
              <p:spPr bwMode="auto">
                <a:xfrm>
                  <a:off x="3588" y="2372"/>
                  <a:ext cx="142" cy="583"/>
                </a:xfrm>
                <a:prstGeom prst="roundRect">
                  <a:avLst>
                    <a:gd name="adj" fmla="val 14083"/>
                  </a:avLst>
                </a:prstGeom>
                <a:gradFill rotWithShape="1">
                  <a:gsLst>
                    <a:gs pos="0">
                      <a:srgbClr val="D5EAFF"/>
                    </a:gs>
                    <a:gs pos="100000">
                      <a:srgbClr val="99CCFF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99CCFF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grpSp>
              <p:nvGrpSpPr>
                <p:cNvPr id="4132" name="Group 229"/>
                <p:cNvGrpSpPr>
                  <a:grpSpLocks/>
                </p:cNvGrpSpPr>
                <p:nvPr/>
              </p:nvGrpSpPr>
              <p:grpSpPr bwMode="auto">
                <a:xfrm>
                  <a:off x="3602" y="2621"/>
                  <a:ext cx="113" cy="85"/>
                  <a:chOff x="3602" y="2784"/>
                  <a:chExt cx="113" cy="141"/>
                </a:xfrm>
              </p:grpSpPr>
              <p:sp>
                <p:nvSpPr>
                  <p:cNvPr id="4133" name="AutoShape 230"/>
                  <p:cNvSpPr>
                    <a:spLocks noChangeArrowheads="1"/>
                  </p:cNvSpPr>
                  <p:nvPr/>
                </p:nvSpPr>
                <p:spPr bwMode="auto">
                  <a:xfrm>
                    <a:off x="3602" y="2897"/>
                    <a:ext cx="113" cy="28"/>
                  </a:xfrm>
                  <a:prstGeom prst="roundRect">
                    <a:avLst>
                      <a:gd name="adj" fmla="val 50000"/>
                    </a:avLst>
                  </a:prstGeom>
                  <a:gradFill rotWithShape="1">
                    <a:gsLst>
                      <a:gs pos="0">
                        <a:srgbClr val="99CCFF"/>
                      </a:gs>
                      <a:gs pos="100000">
                        <a:srgbClr val="475E76"/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19050">
                        <a:solidFill>
                          <a:srgbClr val="3366FF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4134" name="AutoShape 231"/>
                  <p:cNvSpPr>
                    <a:spLocks noChangeArrowheads="1"/>
                  </p:cNvSpPr>
                  <p:nvPr/>
                </p:nvSpPr>
                <p:spPr bwMode="auto">
                  <a:xfrm>
                    <a:off x="3602" y="2859"/>
                    <a:ext cx="113" cy="28"/>
                  </a:xfrm>
                  <a:prstGeom prst="roundRect">
                    <a:avLst>
                      <a:gd name="adj" fmla="val 50000"/>
                    </a:avLst>
                  </a:prstGeom>
                  <a:gradFill rotWithShape="1">
                    <a:gsLst>
                      <a:gs pos="0">
                        <a:srgbClr val="99CCFF"/>
                      </a:gs>
                      <a:gs pos="100000">
                        <a:srgbClr val="475E76"/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19050">
                        <a:solidFill>
                          <a:srgbClr val="3366FF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4135" name="AutoShape 232"/>
                  <p:cNvSpPr>
                    <a:spLocks noChangeArrowheads="1"/>
                  </p:cNvSpPr>
                  <p:nvPr/>
                </p:nvSpPr>
                <p:spPr bwMode="auto">
                  <a:xfrm>
                    <a:off x="3602" y="2821"/>
                    <a:ext cx="113" cy="28"/>
                  </a:xfrm>
                  <a:prstGeom prst="roundRect">
                    <a:avLst>
                      <a:gd name="adj" fmla="val 50000"/>
                    </a:avLst>
                  </a:prstGeom>
                  <a:gradFill rotWithShape="1">
                    <a:gsLst>
                      <a:gs pos="0">
                        <a:srgbClr val="99CCFF"/>
                      </a:gs>
                      <a:gs pos="100000">
                        <a:srgbClr val="475E76"/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19050">
                        <a:solidFill>
                          <a:srgbClr val="3366FF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4136" name="AutoShape 233"/>
                  <p:cNvSpPr>
                    <a:spLocks noChangeArrowheads="1"/>
                  </p:cNvSpPr>
                  <p:nvPr/>
                </p:nvSpPr>
                <p:spPr bwMode="auto">
                  <a:xfrm>
                    <a:off x="3602" y="2784"/>
                    <a:ext cx="113" cy="28"/>
                  </a:xfrm>
                  <a:prstGeom prst="roundRect">
                    <a:avLst>
                      <a:gd name="adj" fmla="val 50000"/>
                    </a:avLst>
                  </a:prstGeom>
                  <a:gradFill rotWithShape="1">
                    <a:gsLst>
                      <a:gs pos="0">
                        <a:srgbClr val="99CCFF"/>
                      </a:gs>
                      <a:gs pos="100000">
                        <a:srgbClr val="475E76"/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19050">
                        <a:solidFill>
                          <a:srgbClr val="3366FF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4126" name="Group 234"/>
              <p:cNvGrpSpPr>
                <a:grpSpLocks/>
              </p:cNvGrpSpPr>
              <p:nvPr/>
            </p:nvGrpSpPr>
            <p:grpSpPr bwMode="auto">
              <a:xfrm>
                <a:off x="3574" y="771"/>
                <a:ext cx="170" cy="171"/>
                <a:chOff x="3574" y="3208"/>
                <a:chExt cx="170" cy="171"/>
              </a:xfrm>
            </p:grpSpPr>
            <p:sp>
              <p:nvSpPr>
                <p:cNvPr id="4127" name="AutoShape 235"/>
                <p:cNvSpPr>
                  <a:spLocks noChangeArrowheads="1"/>
                </p:cNvSpPr>
                <p:nvPr/>
              </p:nvSpPr>
              <p:spPr bwMode="auto">
                <a:xfrm>
                  <a:off x="3574" y="3208"/>
                  <a:ext cx="170" cy="171"/>
                </a:xfrm>
                <a:prstGeom prst="roundRect">
                  <a:avLst>
                    <a:gd name="adj" fmla="val 11764"/>
                  </a:avLst>
                </a:prstGeom>
                <a:solidFill>
                  <a:schemeClr val="bg1"/>
                </a:solidFill>
                <a:ln w="12700">
                  <a:solidFill>
                    <a:srgbClr val="99CCF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128" name="AutoShape 236"/>
                <p:cNvSpPr>
                  <a:spLocks noChangeArrowheads="1"/>
                </p:cNvSpPr>
                <p:nvPr/>
              </p:nvSpPr>
              <p:spPr bwMode="auto">
                <a:xfrm>
                  <a:off x="3588" y="3222"/>
                  <a:ext cx="142" cy="143"/>
                </a:xfrm>
                <a:prstGeom prst="roundRect">
                  <a:avLst>
                    <a:gd name="adj" fmla="val 14083"/>
                  </a:avLst>
                </a:prstGeom>
                <a:gradFill rotWithShape="1">
                  <a:gsLst>
                    <a:gs pos="0">
                      <a:srgbClr val="D5EAFF"/>
                    </a:gs>
                    <a:gs pos="100000">
                      <a:srgbClr val="99CCFF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99CCFF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129" name="Freeform 237"/>
                <p:cNvSpPr>
                  <a:spLocks/>
                </p:cNvSpPr>
                <p:nvPr/>
              </p:nvSpPr>
              <p:spPr bwMode="auto">
                <a:xfrm rot="18900000" flipV="1">
                  <a:off x="3617" y="3266"/>
                  <a:ext cx="85" cy="86"/>
                </a:xfrm>
                <a:custGeom>
                  <a:avLst/>
                  <a:gdLst>
                    <a:gd name="T0" fmla="*/ 57 w 85"/>
                    <a:gd name="T1" fmla="*/ 57 h 86"/>
                    <a:gd name="T2" fmla="*/ 0 w 85"/>
                    <a:gd name="T3" fmla="*/ 57 h 86"/>
                    <a:gd name="T4" fmla="*/ 0 w 85"/>
                    <a:gd name="T5" fmla="*/ 86 h 86"/>
                    <a:gd name="T6" fmla="*/ 85 w 85"/>
                    <a:gd name="T7" fmla="*/ 86 h 86"/>
                    <a:gd name="T8" fmla="*/ 85 w 85"/>
                    <a:gd name="T9" fmla="*/ 0 h 86"/>
                    <a:gd name="T10" fmla="*/ 57 w 85"/>
                    <a:gd name="T11" fmla="*/ 0 h 86"/>
                    <a:gd name="T12" fmla="*/ 57 w 85"/>
                    <a:gd name="T13" fmla="*/ 57 h 8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0" t="0" r="r" b="b"/>
                  <a:pathLst>
                    <a:path w="85" h="86">
                      <a:moveTo>
                        <a:pt x="57" y="57"/>
                      </a:moveTo>
                      <a:lnTo>
                        <a:pt x="0" y="57"/>
                      </a:lnTo>
                      <a:lnTo>
                        <a:pt x="0" y="86"/>
                      </a:lnTo>
                      <a:lnTo>
                        <a:pt x="85" y="86"/>
                      </a:lnTo>
                      <a:lnTo>
                        <a:pt x="85" y="0"/>
                      </a:lnTo>
                      <a:lnTo>
                        <a:pt x="57" y="0"/>
                      </a:lnTo>
                      <a:lnTo>
                        <a:pt x="57" y="57"/>
                      </a:lnTo>
                      <a:close/>
                    </a:path>
                  </a:pathLst>
                </a:custGeom>
                <a:solidFill>
                  <a:srgbClr val="6666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9050" cap="flat" cmpd="sng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4105" name="Group 238"/>
            <p:cNvGrpSpPr>
              <a:grpSpLocks/>
            </p:cNvGrpSpPr>
            <p:nvPr/>
          </p:nvGrpSpPr>
          <p:grpSpPr bwMode="auto">
            <a:xfrm>
              <a:off x="663236" y="4149725"/>
              <a:ext cx="3825875" cy="271463"/>
              <a:chOff x="3743" y="3181"/>
              <a:chExt cx="2410" cy="171"/>
            </a:xfrm>
          </p:grpSpPr>
          <p:grpSp>
            <p:nvGrpSpPr>
              <p:cNvPr id="4106" name="Group 239"/>
              <p:cNvGrpSpPr>
                <a:grpSpLocks/>
              </p:cNvGrpSpPr>
              <p:nvPr/>
            </p:nvGrpSpPr>
            <p:grpSpPr bwMode="auto">
              <a:xfrm>
                <a:off x="5983" y="3181"/>
                <a:ext cx="170" cy="171"/>
                <a:chOff x="3800" y="3010"/>
                <a:chExt cx="170" cy="171"/>
              </a:xfrm>
            </p:grpSpPr>
            <p:sp>
              <p:nvSpPr>
                <p:cNvPr id="4120" name="AutoShape 240"/>
                <p:cNvSpPr>
                  <a:spLocks noChangeArrowheads="1"/>
                </p:cNvSpPr>
                <p:nvPr/>
              </p:nvSpPr>
              <p:spPr bwMode="auto">
                <a:xfrm>
                  <a:off x="3800" y="3010"/>
                  <a:ext cx="170" cy="171"/>
                </a:xfrm>
                <a:prstGeom prst="roundRect">
                  <a:avLst>
                    <a:gd name="adj" fmla="val 11764"/>
                  </a:avLst>
                </a:prstGeom>
                <a:solidFill>
                  <a:schemeClr val="bg1"/>
                </a:solidFill>
                <a:ln w="12700">
                  <a:solidFill>
                    <a:srgbClr val="99CCF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121" name="AutoShape 241"/>
                <p:cNvSpPr>
                  <a:spLocks noChangeArrowheads="1"/>
                </p:cNvSpPr>
                <p:nvPr/>
              </p:nvSpPr>
              <p:spPr bwMode="auto">
                <a:xfrm>
                  <a:off x="3814" y="3024"/>
                  <a:ext cx="142" cy="143"/>
                </a:xfrm>
                <a:prstGeom prst="roundRect">
                  <a:avLst>
                    <a:gd name="adj" fmla="val 14083"/>
                  </a:avLst>
                </a:prstGeom>
                <a:gradFill rotWithShape="1">
                  <a:gsLst>
                    <a:gs pos="0">
                      <a:srgbClr val="D5EAFF"/>
                    </a:gs>
                    <a:gs pos="100000">
                      <a:srgbClr val="99CCFF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99CCFF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122" name="Freeform 242"/>
                <p:cNvSpPr>
                  <a:spLocks/>
                </p:cNvSpPr>
                <p:nvPr/>
              </p:nvSpPr>
              <p:spPr bwMode="auto">
                <a:xfrm rot="-2700000">
                  <a:off x="3829" y="3053"/>
                  <a:ext cx="85" cy="86"/>
                </a:xfrm>
                <a:custGeom>
                  <a:avLst/>
                  <a:gdLst>
                    <a:gd name="T0" fmla="*/ 57 w 85"/>
                    <a:gd name="T1" fmla="*/ 57 h 86"/>
                    <a:gd name="T2" fmla="*/ 0 w 85"/>
                    <a:gd name="T3" fmla="*/ 57 h 86"/>
                    <a:gd name="T4" fmla="*/ 0 w 85"/>
                    <a:gd name="T5" fmla="*/ 86 h 86"/>
                    <a:gd name="T6" fmla="*/ 85 w 85"/>
                    <a:gd name="T7" fmla="*/ 86 h 86"/>
                    <a:gd name="T8" fmla="*/ 85 w 85"/>
                    <a:gd name="T9" fmla="*/ 0 h 86"/>
                    <a:gd name="T10" fmla="*/ 57 w 85"/>
                    <a:gd name="T11" fmla="*/ 0 h 86"/>
                    <a:gd name="T12" fmla="*/ 57 w 85"/>
                    <a:gd name="T13" fmla="*/ 57 h 8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0" t="0" r="r" b="b"/>
                  <a:pathLst>
                    <a:path w="85" h="86">
                      <a:moveTo>
                        <a:pt x="57" y="57"/>
                      </a:moveTo>
                      <a:lnTo>
                        <a:pt x="0" y="57"/>
                      </a:lnTo>
                      <a:lnTo>
                        <a:pt x="0" y="86"/>
                      </a:lnTo>
                      <a:lnTo>
                        <a:pt x="85" y="86"/>
                      </a:lnTo>
                      <a:lnTo>
                        <a:pt x="85" y="0"/>
                      </a:lnTo>
                      <a:lnTo>
                        <a:pt x="57" y="0"/>
                      </a:lnTo>
                      <a:lnTo>
                        <a:pt x="57" y="57"/>
                      </a:lnTo>
                      <a:close/>
                    </a:path>
                  </a:pathLst>
                </a:custGeom>
                <a:solidFill>
                  <a:srgbClr val="6666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9050" cap="flat" cmpd="sng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4107" name="Group 243"/>
              <p:cNvGrpSpPr>
                <a:grpSpLocks/>
              </p:cNvGrpSpPr>
              <p:nvPr/>
            </p:nvGrpSpPr>
            <p:grpSpPr bwMode="auto">
              <a:xfrm>
                <a:off x="3743" y="3181"/>
                <a:ext cx="170" cy="171"/>
                <a:chOff x="3800" y="3208"/>
                <a:chExt cx="170" cy="171"/>
              </a:xfrm>
            </p:grpSpPr>
            <p:sp>
              <p:nvSpPr>
                <p:cNvPr id="4117" name="AutoShape 244"/>
                <p:cNvSpPr>
                  <a:spLocks noChangeArrowheads="1"/>
                </p:cNvSpPr>
                <p:nvPr/>
              </p:nvSpPr>
              <p:spPr bwMode="auto">
                <a:xfrm>
                  <a:off x="3800" y="3208"/>
                  <a:ext cx="170" cy="171"/>
                </a:xfrm>
                <a:prstGeom prst="roundRect">
                  <a:avLst>
                    <a:gd name="adj" fmla="val 11764"/>
                  </a:avLst>
                </a:prstGeom>
                <a:solidFill>
                  <a:schemeClr val="bg1"/>
                </a:solidFill>
                <a:ln w="12700">
                  <a:solidFill>
                    <a:srgbClr val="99CCF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118" name="AutoShape 245"/>
                <p:cNvSpPr>
                  <a:spLocks noChangeArrowheads="1"/>
                </p:cNvSpPr>
                <p:nvPr/>
              </p:nvSpPr>
              <p:spPr bwMode="auto">
                <a:xfrm>
                  <a:off x="3814" y="3222"/>
                  <a:ext cx="142" cy="143"/>
                </a:xfrm>
                <a:prstGeom prst="roundRect">
                  <a:avLst>
                    <a:gd name="adj" fmla="val 14083"/>
                  </a:avLst>
                </a:prstGeom>
                <a:gradFill rotWithShape="1">
                  <a:gsLst>
                    <a:gs pos="0">
                      <a:srgbClr val="D5EAFF"/>
                    </a:gs>
                    <a:gs pos="100000">
                      <a:srgbClr val="99CCFF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99CCFF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119" name="Freeform 246"/>
                <p:cNvSpPr>
                  <a:spLocks/>
                </p:cNvSpPr>
                <p:nvPr/>
              </p:nvSpPr>
              <p:spPr bwMode="auto">
                <a:xfrm rot="13500000" flipV="1">
                  <a:off x="3857" y="3253"/>
                  <a:ext cx="85" cy="86"/>
                </a:xfrm>
                <a:custGeom>
                  <a:avLst/>
                  <a:gdLst>
                    <a:gd name="T0" fmla="*/ 57 w 85"/>
                    <a:gd name="T1" fmla="*/ 57 h 86"/>
                    <a:gd name="T2" fmla="*/ 0 w 85"/>
                    <a:gd name="T3" fmla="*/ 57 h 86"/>
                    <a:gd name="T4" fmla="*/ 0 w 85"/>
                    <a:gd name="T5" fmla="*/ 86 h 86"/>
                    <a:gd name="T6" fmla="*/ 85 w 85"/>
                    <a:gd name="T7" fmla="*/ 86 h 86"/>
                    <a:gd name="T8" fmla="*/ 85 w 85"/>
                    <a:gd name="T9" fmla="*/ 0 h 86"/>
                    <a:gd name="T10" fmla="*/ 57 w 85"/>
                    <a:gd name="T11" fmla="*/ 0 h 86"/>
                    <a:gd name="T12" fmla="*/ 57 w 85"/>
                    <a:gd name="T13" fmla="*/ 57 h 8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0" t="0" r="r" b="b"/>
                  <a:pathLst>
                    <a:path w="85" h="86">
                      <a:moveTo>
                        <a:pt x="57" y="57"/>
                      </a:moveTo>
                      <a:lnTo>
                        <a:pt x="0" y="57"/>
                      </a:lnTo>
                      <a:lnTo>
                        <a:pt x="0" y="86"/>
                      </a:lnTo>
                      <a:lnTo>
                        <a:pt x="85" y="86"/>
                      </a:lnTo>
                      <a:lnTo>
                        <a:pt x="85" y="0"/>
                      </a:lnTo>
                      <a:lnTo>
                        <a:pt x="57" y="0"/>
                      </a:lnTo>
                      <a:lnTo>
                        <a:pt x="57" y="57"/>
                      </a:lnTo>
                      <a:close/>
                    </a:path>
                  </a:pathLst>
                </a:custGeom>
                <a:solidFill>
                  <a:srgbClr val="6666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9050" cap="flat" cmpd="sng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sp>
            <p:nvSpPr>
              <p:cNvPr id="4108" name="Rectangle 247"/>
              <p:cNvSpPr>
                <a:spLocks noChangeArrowheads="1"/>
              </p:cNvSpPr>
              <p:nvPr/>
            </p:nvSpPr>
            <p:spPr bwMode="auto">
              <a:xfrm rot="5400000">
                <a:off x="4864" y="2231"/>
                <a:ext cx="170" cy="2069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rgbClr val="C0C0C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4109" name="Group 248"/>
              <p:cNvGrpSpPr>
                <a:grpSpLocks/>
              </p:cNvGrpSpPr>
              <p:nvPr/>
            </p:nvGrpSpPr>
            <p:grpSpPr bwMode="auto">
              <a:xfrm rot="5400000">
                <a:off x="5213" y="2960"/>
                <a:ext cx="170" cy="611"/>
                <a:chOff x="3574" y="2358"/>
                <a:chExt cx="170" cy="611"/>
              </a:xfrm>
            </p:grpSpPr>
            <p:sp>
              <p:nvSpPr>
                <p:cNvPr id="4110" name="AutoShape 249"/>
                <p:cNvSpPr>
                  <a:spLocks noChangeArrowheads="1"/>
                </p:cNvSpPr>
                <p:nvPr/>
              </p:nvSpPr>
              <p:spPr bwMode="auto">
                <a:xfrm>
                  <a:off x="3574" y="2358"/>
                  <a:ext cx="170" cy="611"/>
                </a:xfrm>
                <a:prstGeom prst="roundRect">
                  <a:avLst>
                    <a:gd name="adj" fmla="val 11764"/>
                  </a:avLst>
                </a:prstGeom>
                <a:solidFill>
                  <a:schemeClr val="bg1"/>
                </a:solidFill>
                <a:ln w="12700">
                  <a:solidFill>
                    <a:srgbClr val="99CCF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111" name="AutoShape 250"/>
                <p:cNvSpPr>
                  <a:spLocks noChangeArrowheads="1"/>
                </p:cNvSpPr>
                <p:nvPr/>
              </p:nvSpPr>
              <p:spPr bwMode="auto">
                <a:xfrm>
                  <a:off x="3588" y="2372"/>
                  <a:ext cx="142" cy="583"/>
                </a:xfrm>
                <a:prstGeom prst="roundRect">
                  <a:avLst>
                    <a:gd name="adj" fmla="val 14083"/>
                  </a:avLst>
                </a:prstGeom>
                <a:gradFill rotWithShape="1">
                  <a:gsLst>
                    <a:gs pos="0">
                      <a:srgbClr val="D5EAFF"/>
                    </a:gs>
                    <a:gs pos="100000">
                      <a:srgbClr val="99CCFF"/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99CCFF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grpSp>
              <p:nvGrpSpPr>
                <p:cNvPr id="4112" name="Group 251"/>
                <p:cNvGrpSpPr>
                  <a:grpSpLocks/>
                </p:cNvGrpSpPr>
                <p:nvPr/>
              </p:nvGrpSpPr>
              <p:grpSpPr bwMode="auto">
                <a:xfrm>
                  <a:off x="3602" y="2621"/>
                  <a:ext cx="113" cy="85"/>
                  <a:chOff x="3602" y="2784"/>
                  <a:chExt cx="113" cy="141"/>
                </a:xfrm>
              </p:grpSpPr>
              <p:sp>
                <p:nvSpPr>
                  <p:cNvPr id="4113" name="AutoShape 252"/>
                  <p:cNvSpPr>
                    <a:spLocks noChangeArrowheads="1"/>
                  </p:cNvSpPr>
                  <p:nvPr/>
                </p:nvSpPr>
                <p:spPr bwMode="auto">
                  <a:xfrm>
                    <a:off x="3602" y="2897"/>
                    <a:ext cx="113" cy="28"/>
                  </a:xfrm>
                  <a:prstGeom prst="roundRect">
                    <a:avLst>
                      <a:gd name="adj" fmla="val 50000"/>
                    </a:avLst>
                  </a:prstGeom>
                  <a:gradFill rotWithShape="1">
                    <a:gsLst>
                      <a:gs pos="0">
                        <a:srgbClr val="99CCFF"/>
                      </a:gs>
                      <a:gs pos="100000">
                        <a:srgbClr val="475E76"/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19050">
                        <a:solidFill>
                          <a:srgbClr val="3366FF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4114" name="AutoShape 253"/>
                  <p:cNvSpPr>
                    <a:spLocks noChangeArrowheads="1"/>
                  </p:cNvSpPr>
                  <p:nvPr/>
                </p:nvSpPr>
                <p:spPr bwMode="auto">
                  <a:xfrm>
                    <a:off x="3602" y="2859"/>
                    <a:ext cx="113" cy="28"/>
                  </a:xfrm>
                  <a:prstGeom prst="roundRect">
                    <a:avLst>
                      <a:gd name="adj" fmla="val 50000"/>
                    </a:avLst>
                  </a:prstGeom>
                  <a:gradFill rotWithShape="1">
                    <a:gsLst>
                      <a:gs pos="0">
                        <a:srgbClr val="99CCFF"/>
                      </a:gs>
                      <a:gs pos="100000">
                        <a:srgbClr val="475E76"/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19050">
                        <a:solidFill>
                          <a:srgbClr val="3366FF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4115" name="AutoShape 254"/>
                  <p:cNvSpPr>
                    <a:spLocks noChangeArrowheads="1"/>
                  </p:cNvSpPr>
                  <p:nvPr/>
                </p:nvSpPr>
                <p:spPr bwMode="auto">
                  <a:xfrm>
                    <a:off x="3602" y="2821"/>
                    <a:ext cx="113" cy="28"/>
                  </a:xfrm>
                  <a:prstGeom prst="roundRect">
                    <a:avLst>
                      <a:gd name="adj" fmla="val 50000"/>
                    </a:avLst>
                  </a:prstGeom>
                  <a:gradFill rotWithShape="1">
                    <a:gsLst>
                      <a:gs pos="0">
                        <a:srgbClr val="99CCFF"/>
                      </a:gs>
                      <a:gs pos="100000">
                        <a:srgbClr val="475E76"/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19050">
                        <a:solidFill>
                          <a:srgbClr val="3366FF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4116" name="AutoShape 255"/>
                  <p:cNvSpPr>
                    <a:spLocks noChangeArrowheads="1"/>
                  </p:cNvSpPr>
                  <p:nvPr/>
                </p:nvSpPr>
                <p:spPr bwMode="auto">
                  <a:xfrm>
                    <a:off x="3602" y="2784"/>
                    <a:ext cx="113" cy="28"/>
                  </a:xfrm>
                  <a:prstGeom prst="roundRect">
                    <a:avLst>
                      <a:gd name="adj" fmla="val 50000"/>
                    </a:avLst>
                  </a:prstGeom>
                  <a:gradFill rotWithShape="1">
                    <a:gsLst>
                      <a:gs pos="0">
                        <a:srgbClr val="99CCFF"/>
                      </a:gs>
                      <a:gs pos="100000">
                        <a:srgbClr val="475E76"/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19050">
                        <a:solidFill>
                          <a:srgbClr val="3366FF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</p:grp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22" name="グループ化 222"/>
          <p:cNvGrpSpPr>
            <a:grpSpLocks/>
          </p:cNvGrpSpPr>
          <p:nvPr/>
        </p:nvGrpSpPr>
        <p:grpSpPr bwMode="auto">
          <a:xfrm>
            <a:off x="2193925" y="4238625"/>
            <a:ext cx="1665288" cy="1439863"/>
            <a:chOff x="452500" y="368300"/>
            <a:chExt cx="1665288" cy="1439863"/>
          </a:xfrm>
        </p:grpSpPr>
        <p:grpSp>
          <p:nvGrpSpPr>
            <p:cNvPr id="5191" name="Group 339"/>
            <p:cNvGrpSpPr>
              <a:grpSpLocks/>
            </p:cNvGrpSpPr>
            <p:nvPr/>
          </p:nvGrpSpPr>
          <p:grpSpPr bwMode="auto">
            <a:xfrm>
              <a:off x="452500" y="368300"/>
              <a:ext cx="1665288" cy="315913"/>
              <a:chOff x="1504" y="232"/>
              <a:chExt cx="1049" cy="199"/>
            </a:xfrm>
          </p:grpSpPr>
          <p:sp>
            <p:nvSpPr>
              <p:cNvPr id="5193" name="Rectangle 338"/>
              <p:cNvSpPr>
                <a:spLocks noChangeArrowheads="1"/>
              </p:cNvSpPr>
              <p:nvPr/>
            </p:nvSpPr>
            <p:spPr bwMode="auto">
              <a:xfrm>
                <a:off x="1504" y="232"/>
                <a:ext cx="1049" cy="199"/>
              </a:xfrm>
              <a:prstGeom prst="rect">
                <a:avLst/>
              </a:prstGeom>
              <a:solidFill>
                <a:srgbClr val="FFFFFF"/>
              </a:solidFill>
              <a:ln w="6350">
                <a:solidFill>
                  <a:srgbClr val="C0C0C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5194" name="Group 334"/>
              <p:cNvGrpSpPr>
                <a:grpSpLocks/>
              </p:cNvGrpSpPr>
              <p:nvPr/>
            </p:nvGrpSpPr>
            <p:grpSpPr bwMode="auto">
              <a:xfrm>
                <a:off x="2367" y="246"/>
                <a:ext cx="170" cy="171"/>
                <a:chOff x="2978" y="1168"/>
                <a:chExt cx="170" cy="171"/>
              </a:xfrm>
            </p:grpSpPr>
            <p:sp>
              <p:nvSpPr>
                <p:cNvPr id="5195" name="AutoShape 335"/>
                <p:cNvSpPr>
                  <a:spLocks noChangeArrowheads="1"/>
                </p:cNvSpPr>
                <p:nvPr/>
              </p:nvSpPr>
              <p:spPr bwMode="auto">
                <a:xfrm>
                  <a:off x="2978" y="1168"/>
                  <a:ext cx="170" cy="171"/>
                </a:xfrm>
                <a:prstGeom prst="roundRect">
                  <a:avLst>
                    <a:gd name="adj" fmla="val 11764"/>
                  </a:avLst>
                </a:prstGeom>
                <a:solidFill>
                  <a:schemeClr val="bg1"/>
                </a:solidFill>
                <a:ln w="12700">
                  <a:solidFill>
                    <a:srgbClr val="99CCF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196" name="AutoShape 336"/>
                <p:cNvSpPr>
                  <a:spLocks noChangeArrowheads="1"/>
                </p:cNvSpPr>
                <p:nvPr/>
              </p:nvSpPr>
              <p:spPr bwMode="auto">
                <a:xfrm>
                  <a:off x="2992" y="1182"/>
                  <a:ext cx="142" cy="143"/>
                </a:xfrm>
                <a:prstGeom prst="roundRect">
                  <a:avLst>
                    <a:gd name="adj" fmla="val 14083"/>
                  </a:avLst>
                </a:prstGeom>
                <a:gradFill rotWithShape="1">
                  <a:gsLst>
                    <a:gs pos="0">
                      <a:srgbClr val="D5EAFF"/>
                    </a:gs>
                    <a:gs pos="100000">
                      <a:srgbClr val="99CCFF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99CCFF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197" name="AutoShape 337"/>
                <p:cNvSpPr>
                  <a:spLocks noChangeArrowheads="1"/>
                </p:cNvSpPr>
                <p:nvPr/>
              </p:nvSpPr>
              <p:spPr bwMode="auto">
                <a:xfrm rot="10800000">
                  <a:off x="3035" y="1229"/>
                  <a:ext cx="56" cy="48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9050">
                      <a:solidFill>
                        <a:srgbClr val="3366FF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5192" name="Rectangle 340"/>
            <p:cNvSpPr>
              <a:spLocks noChangeArrowheads="1"/>
            </p:cNvSpPr>
            <p:nvPr/>
          </p:nvSpPr>
          <p:spPr bwMode="auto">
            <a:xfrm>
              <a:off x="452500" y="684213"/>
              <a:ext cx="1304925" cy="1123950"/>
            </a:xfrm>
            <a:prstGeom prst="rect">
              <a:avLst/>
            </a:prstGeom>
            <a:solidFill>
              <a:srgbClr val="FFFFFF"/>
            </a:solidFill>
            <a:ln w="6350" algn="ctr">
              <a:solidFill>
                <a:srgbClr val="C0C0C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5123" name="グループ化 230"/>
          <p:cNvGrpSpPr>
            <a:grpSpLocks/>
          </p:cNvGrpSpPr>
          <p:nvPr/>
        </p:nvGrpSpPr>
        <p:grpSpPr bwMode="auto">
          <a:xfrm>
            <a:off x="4329113" y="4238625"/>
            <a:ext cx="2708275" cy="2341563"/>
            <a:chOff x="452500" y="368300"/>
            <a:chExt cx="1665288" cy="1439863"/>
          </a:xfrm>
        </p:grpSpPr>
        <p:grpSp>
          <p:nvGrpSpPr>
            <p:cNvPr id="5184" name="Group 339"/>
            <p:cNvGrpSpPr>
              <a:grpSpLocks/>
            </p:cNvGrpSpPr>
            <p:nvPr/>
          </p:nvGrpSpPr>
          <p:grpSpPr bwMode="auto">
            <a:xfrm>
              <a:off x="452500" y="368300"/>
              <a:ext cx="1665288" cy="315913"/>
              <a:chOff x="1504" y="232"/>
              <a:chExt cx="1049" cy="199"/>
            </a:xfrm>
          </p:grpSpPr>
          <p:sp>
            <p:nvSpPr>
              <p:cNvPr id="5186" name="Rectangle 338"/>
              <p:cNvSpPr>
                <a:spLocks noChangeArrowheads="1"/>
              </p:cNvSpPr>
              <p:nvPr/>
            </p:nvSpPr>
            <p:spPr bwMode="auto">
              <a:xfrm>
                <a:off x="1504" y="232"/>
                <a:ext cx="1049" cy="199"/>
              </a:xfrm>
              <a:prstGeom prst="rect">
                <a:avLst/>
              </a:prstGeom>
              <a:solidFill>
                <a:srgbClr val="FFFFFF"/>
              </a:solidFill>
              <a:ln w="6350">
                <a:solidFill>
                  <a:srgbClr val="C0C0C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5187" name="Group 334"/>
              <p:cNvGrpSpPr>
                <a:grpSpLocks/>
              </p:cNvGrpSpPr>
              <p:nvPr/>
            </p:nvGrpSpPr>
            <p:grpSpPr bwMode="auto">
              <a:xfrm>
                <a:off x="2367" y="246"/>
                <a:ext cx="170" cy="171"/>
                <a:chOff x="2978" y="1168"/>
                <a:chExt cx="170" cy="171"/>
              </a:xfrm>
            </p:grpSpPr>
            <p:sp>
              <p:nvSpPr>
                <p:cNvPr id="5188" name="AutoShape 335"/>
                <p:cNvSpPr>
                  <a:spLocks noChangeArrowheads="1"/>
                </p:cNvSpPr>
                <p:nvPr/>
              </p:nvSpPr>
              <p:spPr bwMode="auto">
                <a:xfrm>
                  <a:off x="2978" y="1168"/>
                  <a:ext cx="170" cy="171"/>
                </a:xfrm>
                <a:prstGeom prst="roundRect">
                  <a:avLst>
                    <a:gd name="adj" fmla="val 11764"/>
                  </a:avLst>
                </a:prstGeom>
                <a:solidFill>
                  <a:schemeClr val="bg1"/>
                </a:solidFill>
                <a:ln w="12700">
                  <a:solidFill>
                    <a:srgbClr val="99CCF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189" name="AutoShape 336"/>
                <p:cNvSpPr>
                  <a:spLocks noChangeArrowheads="1"/>
                </p:cNvSpPr>
                <p:nvPr/>
              </p:nvSpPr>
              <p:spPr bwMode="auto">
                <a:xfrm>
                  <a:off x="2992" y="1182"/>
                  <a:ext cx="142" cy="143"/>
                </a:xfrm>
                <a:prstGeom prst="roundRect">
                  <a:avLst>
                    <a:gd name="adj" fmla="val 14083"/>
                  </a:avLst>
                </a:prstGeom>
                <a:gradFill rotWithShape="1">
                  <a:gsLst>
                    <a:gs pos="0">
                      <a:srgbClr val="D5EAFF"/>
                    </a:gs>
                    <a:gs pos="100000">
                      <a:srgbClr val="99CCFF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99CCFF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190" name="AutoShape 337"/>
                <p:cNvSpPr>
                  <a:spLocks noChangeArrowheads="1"/>
                </p:cNvSpPr>
                <p:nvPr/>
              </p:nvSpPr>
              <p:spPr bwMode="auto">
                <a:xfrm rot="10800000">
                  <a:off x="3035" y="1229"/>
                  <a:ext cx="56" cy="48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9050">
                      <a:solidFill>
                        <a:srgbClr val="3366FF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5185" name="Rectangle 340"/>
            <p:cNvSpPr>
              <a:spLocks noChangeArrowheads="1"/>
            </p:cNvSpPr>
            <p:nvPr/>
          </p:nvSpPr>
          <p:spPr bwMode="auto">
            <a:xfrm>
              <a:off x="452500" y="684213"/>
              <a:ext cx="1304925" cy="1123950"/>
            </a:xfrm>
            <a:prstGeom prst="rect">
              <a:avLst/>
            </a:prstGeom>
            <a:solidFill>
              <a:srgbClr val="FFFFFF"/>
            </a:solidFill>
            <a:ln w="6350" algn="ctr">
              <a:solidFill>
                <a:srgbClr val="C0C0C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5124" name="グループ化 238"/>
          <p:cNvGrpSpPr>
            <a:grpSpLocks/>
          </p:cNvGrpSpPr>
          <p:nvPr/>
        </p:nvGrpSpPr>
        <p:grpSpPr bwMode="auto">
          <a:xfrm>
            <a:off x="601663" y="4238625"/>
            <a:ext cx="1144587" cy="990600"/>
            <a:chOff x="452500" y="368300"/>
            <a:chExt cx="1665288" cy="1439863"/>
          </a:xfrm>
        </p:grpSpPr>
        <p:grpSp>
          <p:nvGrpSpPr>
            <p:cNvPr id="5177" name="Group 339"/>
            <p:cNvGrpSpPr>
              <a:grpSpLocks/>
            </p:cNvGrpSpPr>
            <p:nvPr/>
          </p:nvGrpSpPr>
          <p:grpSpPr bwMode="auto">
            <a:xfrm>
              <a:off x="452500" y="368300"/>
              <a:ext cx="1665288" cy="315913"/>
              <a:chOff x="1504" y="232"/>
              <a:chExt cx="1049" cy="199"/>
            </a:xfrm>
          </p:grpSpPr>
          <p:sp>
            <p:nvSpPr>
              <p:cNvPr id="5179" name="Rectangle 338"/>
              <p:cNvSpPr>
                <a:spLocks noChangeArrowheads="1"/>
              </p:cNvSpPr>
              <p:nvPr/>
            </p:nvSpPr>
            <p:spPr bwMode="auto">
              <a:xfrm>
                <a:off x="1504" y="232"/>
                <a:ext cx="1049" cy="199"/>
              </a:xfrm>
              <a:prstGeom prst="rect">
                <a:avLst/>
              </a:prstGeom>
              <a:solidFill>
                <a:srgbClr val="FFFFFF"/>
              </a:solidFill>
              <a:ln w="6350">
                <a:solidFill>
                  <a:srgbClr val="C0C0C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5180" name="Group 334"/>
              <p:cNvGrpSpPr>
                <a:grpSpLocks/>
              </p:cNvGrpSpPr>
              <p:nvPr/>
            </p:nvGrpSpPr>
            <p:grpSpPr bwMode="auto">
              <a:xfrm>
                <a:off x="2367" y="246"/>
                <a:ext cx="170" cy="171"/>
                <a:chOff x="2978" y="1168"/>
                <a:chExt cx="170" cy="171"/>
              </a:xfrm>
            </p:grpSpPr>
            <p:sp>
              <p:nvSpPr>
                <p:cNvPr id="5181" name="AutoShape 335"/>
                <p:cNvSpPr>
                  <a:spLocks noChangeArrowheads="1"/>
                </p:cNvSpPr>
                <p:nvPr/>
              </p:nvSpPr>
              <p:spPr bwMode="auto">
                <a:xfrm>
                  <a:off x="2978" y="1168"/>
                  <a:ext cx="170" cy="171"/>
                </a:xfrm>
                <a:prstGeom prst="roundRect">
                  <a:avLst>
                    <a:gd name="adj" fmla="val 11764"/>
                  </a:avLst>
                </a:prstGeom>
                <a:solidFill>
                  <a:schemeClr val="bg1"/>
                </a:solidFill>
                <a:ln w="12700">
                  <a:solidFill>
                    <a:srgbClr val="99CCF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182" name="AutoShape 336"/>
                <p:cNvSpPr>
                  <a:spLocks noChangeArrowheads="1"/>
                </p:cNvSpPr>
                <p:nvPr/>
              </p:nvSpPr>
              <p:spPr bwMode="auto">
                <a:xfrm>
                  <a:off x="2992" y="1182"/>
                  <a:ext cx="142" cy="143"/>
                </a:xfrm>
                <a:prstGeom prst="roundRect">
                  <a:avLst>
                    <a:gd name="adj" fmla="val 14083"/>
                  </a:avLst>
                </a:prstGeom>
                <a:gradFill rotWithShape="1">
                  <a:gsLst>
                    <a:gs pos="0">
                      <a:srgbClr val="D5EAFF"/>
                    </a:gs>
                    <a:gs pos="100000">
                      <a:srgbClr val="99CCFF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99CCFF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183" name="AutoShape 337"/>
                <p:cNvSpPr>
                  <a:spLocks noChangeArrowheads="1"/>
                </p:cNvSpPr>
                <p:nvPr/>
              </p:nvSpPr>
              <p:spPr bwMode="auto">
                <a:xfrm rot="10800000">
                  <a:off x="3035" y="1229"/>
                  <a:ext cx="56" cy="48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9050">
                      <a:solidFill>
                        <a:srgbClr val="3366FF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5178" name="Rectangle 340"/>
            <p:cNvSpPr>
              <a:spLocks noChangeArrowheads="1"/>
            </p:cNvSpPr>
            <p:nvPr/>
          </p:nvSpPr>
          <p:spPr bwMode="auto">
            <a:xfrm>
              <a:off x="452500" y="684213"/>
              <a:ext cx="1304925" cy="1123950"/>
            </a:xfrm>
            <a:prstGeom prst="rect">
              <a:avLst/>
            </a:prstGeom>
            <a:solidFill>
              <a:srgbClr val="FFFFFF"/>
            </a:solidFill>
            <a:ln w="6350" algn="ctr">
              <a:solidFill>
                <a:srgbClr val="C0C0C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5125" name="Group 339"/>
          <p:cNvGrpSpPr>
            <a:grpSpLocks/>
          </p:cNvGrpSpPr>
          <p:nvPr/>
        </p:nvGrpSpPr>
        <p:grpSpPr bwMode="auto">
          <a:xfrm>
            <a:off x="8462963" y="260350"/>
            <a:ext cx="1146175" cy="217488"/>
            <a:chOff x="1504" y="232"/>
            <a:chExt cx="1049" cy="199"/>
          </a:xfrm>
        </p:grpSpPr>
        <p:sp>
          <p:nvSpPr>
            <p:cNvPr id="5172" name="Rectangle 338"/>
            <p:cNvSpPr>
              <a:spLocks noChangeArrowheads="1"/>
            </p:cNvSpPr>
            <p:nvPr/>
          </p:nvSpPr>
          <p:spPr bwMode="auto">
            <a:xfrm>
              <a:off x="1504" y="232"/>
              <a:ext cx="1049" cy="199"/>
            </a:xfrm>
            <a:prstGeom prst="rect">
              <a:avLst/>
            </a:prstGeom>
            <a:solidFill>
              <a:srgbClr val="FFFFFF"/>
            </a:solidFill>
            <a:ln w="6350">
              <a:solidFill>
                <a:srgbClr val="C0C0C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5173" name="Group 334"/>
            <p:cNvGrpSpPr>
              <a:grpSpLocks/>
            </p:cNvGrpSpPr>
            <p:nvPr/>
          </p:nvGrpSpPr>
          <p:grpSpPr bwMode="auto">
            <a:xfrm>
              <a:off x="2367" y="246"/>
              <a:ext cx="170" cy="171"/>
              <a:chOff x="2978" y="1168"/>
              <a:chExt cx="170" cy="171"/>
            </a:xfrm>
          </p:grpSpPr>
          <p:sp>
            <p:nvSpPr>
              <p:cNvPr id="5174" name="AutoShape 335"/>
              <p:cNvSpPr>
                <a:spLocks noChangeArrowheads="1"/>
              </p:cNvSpPr>
              <p:nvPr/>
            </p:nvSpPr>
            <p:spPr bwMode="auto">
              <a:xfrm>
                <a:off x="2978" y="1168"/>
                <a:ext cx="170" cy="171"/>
              </a:xfrm>
              <a:prstGeom prst="roundRect">
                <a:avLst>
                  <a:gd name="adj" fmla="val 11764"/>
                </a:avLst>
              </a:prstGeom>
              <a:solidFill>
                <a:schemeClr val="bg1"/>
              </a:solidFill>
              <a:ln w="12700">
                <a:solidFill>
                  <a:srgbClr val="99CC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175" name="AutoShape 336"/>
              <p:cNvSpPr>
                <a:spLocks noChangeArrowheads="1"/>
              </p:cNvSpPr>
              <p:nvPr/>
            </p:nvSpPr>
            <p:spPr bwMode="auto">
              <a:xfrm>
                <a:off x="2992" y="1182"/>
                <a:ext cx="142" cy="143"/>
              </a:xfrm>
              <a:prstGeom prst="roundRect">
                <a:avLst>
                  <a:gd name="adj" fmla="val 14083"/>
                </a:avLst>
              </a:prstGeom>
              <a:gradFill rotWithShape="1">
                <a:gsLst>
                  <a:gs pos="0">
                    <a:srgbClr val="D5EAFF"/>
                  </a:gs>
                  <a:gs pos="100000">
                    <a:srgbClr val="99CCFF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99CCFF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176" name="AutoShape 337"/>
              <p:cNvSpPr>
                <a:spLocks noChangeArrowheads="1"/>
              </p:cNvSpPr>
              <p:nvPr/>
            </p:nvSpPr>
            <p:spPr bwMode="auto">
              <a:xfrm rot="10800000">
                <a:off x="3035" y="1229"/>
                <a:ext cx="56" cy="48"/>
              </a:xfrm>
              <a:prstGeom prst="triangle">
                <a:avLst>
                  <a:gd name="adj" fmla="val 50000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3366FF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5126" name="グループ化 6"/>
          <p:cNvGrpSpPr>
            <a:grpSpLocks/>
          </p:cNvGrpSpPr>
          <p:nvPr/>
        </p:nvGrpSpPr>
        <p:grpSpPr bwMode="auto">
          <a:xfrm>
            <a:off x="7473950" y="550863"/>
            <a:ext cx="2135188" cy="217487"/>
            <a:chOff x="7158245" y="1114151"/>
            <a:chExt cx="2135648" cy="217314"/>
          </a:xfrm>
        </p:grpSpPr>
        <p:sp>
          <p:nvSpPr>
            <p:cNvPr id="5167" name="Rectangle 338"/>
            <p:cNvSpPr>
              <a:spLocks noChangeArrowheads="1"/>
            </p:cNvSpPr>
            <p:nvPr/>
          </p:nvSpPr>
          <p:spPr bwMode="auto">
            <a:xfrm>
              <a:off x="7158245" y="1114151"/>
              <a:ext cx="2135648" cy="217314"/>
            </a:xfrm>
            <a:prstGeom prst="rect">
              <a:avLst/>
            </a:prstGeom>
            <a:solidFill>
              <a:srgbClr val="FFFFFF"/>
            </a:solidFill>
            <a:ln w="6350">
              <a:solidFill>
                <a:srgbClr val="C0C0C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5168" name="Group 334"/>
            <p:cNvGrpSpPr>
              <a:grpSpLocks/>
            </p:cNvGrpSpPr>
            <p:nvPr/>
          </p:nvGrpSpPr>
          <p:grpSpPr bwMode="auto">
            <a:xfrm>
              <a:off x="9090776" y="1129439"/>
              <a:ext cx="185645" cy="186737"/>
              <a:chOff x="2978" y="1168"/>
              <a:chExt cx="170" cy="171"/>
            </a:xfrm>
          </p:grpSpPr>
          <p:sp>
            <p:nvSpPr>
              <p:cNvPr id="5169" name="AutoShape 335"/>
              <p:cNvSpPr>
                <a:spLocks noChangeArrowheads="1"/>
              </p:cNvSpPr>
              <p:nvPr/>
            </p:nvSpPr>
            <p:spPr bwMode="auto">
              <a:xfrm>
                <a:off x="2978" y="1168"/>
                <a:ext cx="170" cy="171"/>
              </a:xfrm>
              <a:prstGeom prst="roundRect">
                <a:avLst>
                  <a:gd name="adj" fmla="val 11764"/>
                </a:avLst>
              </a:prstGeom>
              <a:solidFill>
                <a:schemeClr val="bg1"/>
              </a:solidFill>
              <a:ln w="12700">
                <a:solidFill>
                  <a:srgbClr val="99CC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170" name="AutoShape 336"/>
              <p:cNvSpPr>
                <a:spLocks noChangeArrowheads="1"/>
              </p:cNvSpPr>
              <p:nvPr/>
            </p:nvSpPr>
            <p:spPr bwMode="auto">
              <a:xfrm>
                <a:off x="2992" y="1182"/>
                <a:ext cx="142" cy="143"/>
              </a:xfrm>
              <a:prstGeom prst="roundRect">
                <a:avLst>
                  <a:gd name="adj" fmla="val 14083"/>
                </a:avLst>
              </a:prstGeom>
              <a:gradFill rotWithShape="1">
                <a:gsLst>
                  <a:gs pos="0">
                    <a:srgbClr val="D5EAFF"/>
                  </a:gs>
                  <a:gs pos="100000">
                    <a:srgbClr val="99CCFF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99CCFF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171" name="AutoShape 337"/>
              <p:cNvSpPr>
                <a:spLocks noChangeArrowheads="1"/>
              </p:cNvSpPr>
              <p:nvPr/>
            </p:nvSpPr>
            <p:spPr bwMode="auto">
              <a:xfrm rot="10800000">
                <a:off x="3035" y="1229"/>
                <a:ext cx="56" cy="48"/>
              </a:xfrm>
              <a:prstGeom prst="triangle">
                <a:avLst>
                  <a:gd name="adj" fmla="val 50000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3366FF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5127" name="グループ化 5"/>
          <p:cNvGrpSpPr>
            <a:grpSpLocks/>
          </p:cNvGrpSpPr>
          <p:nvPr/>
        </p:nvGrpSpPr>
        <p:grpSpPr bwMode="auto">
          <a:xfrm>
            <a:off x="6392863" y="847725"/>
            <a:ext cx="3216275" cy="215900"/>
            <a:chOff x="6078125" y="1558035"/>
            <a:chExt cx="3215768" cy="217314"/>
          </a:xfrm>
        </p:grpSpPr>
        <p:sp>
          <p:nvSpPr>
            <p:cNvPr id="5162" name="Rectangle 338"/>
            <p:cNvSpPr>
              <a:spLocks noChangeArrowheads="1"/>
            </p:cNvSpPr>
            <p:nvPr/>
          </p:nvSpPr>
          <p:spPr bwMode="auto">
            <a:xfrm>
              <a:off x="6078125" y="1558035"/>
              <a:ext cx="3215768" cy="217314"/>
            </a:xfrm>
            <a:prstGeom prst="rect">
              <a:avLst/>
            </a:prstGeom>
            <a:solidFill>
              <a:srgbClr val="FFFFFF"/>
            </a:solidFill>
            <a:ln w="6350">
              <a:solidFill>
                <a:srgbClr val="C0C0C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5163" name="Group 334"/>
            <p:cNvGrpSpPr>
              <a:grpSpLocks/>
            </p:cNvGrpSpPr>
            <p:nvPr/>
          </p:nvGrpSpPr>
          <p:grpSpPr bwMode="auto">
            <a:xfrm>
              <a:off x="9090776" y="1573323"/>
              <a:ext cx="185645" cy="186737"/>
              <a:chOff x="2978" y="1168"/>
              <a:chExt cx="170" cy="171"/>
            </a:xfrm>
          </p:grpSpPr>
          <p:sp>
            <p:nvSpPr>
              <p:cNvPr id="5164" name="AutoShape 335"/>
              <p:cNvSpPr>
                <a:spLocks noChangeArrowheads="1"/>
              </p:cNvSpPr>
              <p:nvPr/>
            </p:nvSpPr>
            <p:spPr bwMode="auto">
              <a:xfrm>
                <a:off x="2978" y="1168"/>
                <a:ext cx="170" cy="171"/>
              </a:xfrm>
              <a:prstGeom prst="roundRect">
                <a:avLst>
                  <a:gd name="adj" fmla="val 11764"/>
                </a:avLst>
              </a:prstGeom>
              <a:solidFill>
                <a:schemeClr val="bg1"/>
              </a:solidFill>
              <a:ln w="12700">
                <a:solidFill>
                  <a:srgbClr val="99CC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165" name="AutoShape 336"/>
              <p:cNvSpPr>
                <a:spLocks noChangeArrowheads="1"/>
              </p:cNvSpPr>
              <p:nvPr/>
            </p:nvSpPr>
            <p:spPr bwMode="auto">
              <a:xfrm>
                <a:off x="2992" y="1182"/>
                <a:ext cx="142" cy="143"/>
              </a:xfrm>
              <a:prstGeom prst="roundRect">
                <a:avLst>
                  <a:gd name="adj" fmla="val 14083"/>
                </a:avLst>
              </a:prstGeom>
              <a:gradFill rotWithShape="1">
                <a:gsLst>
                  <a:gs pos="0">
                    <a:srgbClr val="D5EAFF"/>
                  </a:gs>
                  <a:gs pos="100000">
                    <a:srgbClr val="99CCFF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99CCFF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166" name="AutoShape 337"/>
              <p:cNvSpPr>
                <a:spLocks noChangeArrowheads="1"/>
              </p:cNvSpPr>
              <p:nvPr/>
            </p:nvSpPr>
            <p:spPr bwMode="auto">
              <a:xfrm rot="10800000">
                <a:off x="3035" y="1229"/>
                <a:ext cx="56" cy="48"/>
              </a:xfrm>
              <a:prstGeom prst="triangle">
                <a:avLst>
                  <a:gd name="adj" fmla="val 50000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3366FF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5128" name="グループ化 4"/>
          <p:cNvGrpSpPr>
            <a:grpSpLocks/>
          </p:cNvGrpSpPr>
          <p:nvPr/>
        </p:nvGrpSpPr>
        <p:grpSpPr bwMode="auto">
          <a:xfrm>
            <a:off x="5222875" y="1157288"/>
            <a:ext cx="4386263" cy="215900"/>
            <a:chOff x="4907995" y="2001918"/>
            <a:chExt cx="4385898" cy="217314"/>
          </a:xfrm>
        </p:grpSpPr>
        <p:sp>
          <p:nvSpPr>
            <p:cNvPr id="5157" name="Rectangle 338"/>
            <p:cNvSpPr>
              <a:spLocks noChangeArrowheads="1"/>
            </p:cNvSpPr>
            <p:nvPr/>
          </p:nvSpPr>
          <p:spPr bwMode="auto">
            <a:xfrm>
              <a:off x="4907995" y="2001918"/>
              <a:ext cx="4385898" cy="217314"/>
            </a:xfrm>
            <a:prstGeom prst="rect">
              <a:avLst/>
            </a:prstGeom>
            <a:solidFill>
              <a:srgbClr val="FFFFFF"/>
            </a:solidFill>
            <a:ln w="6350">
              <a:solidFill>
                <a:srgbClr val="C0C0C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5158" name="Group 334"/>
            <p:cNvGrpSpPr>
              <a:grpSpLocks/>
            </p:cNvGrpSpPr>
            <p:nvPr/>
          </p:nvGrpSpPr>
          <p:grpSpPr bwMode="auto">
            <a:xfrm>
              <a:off x="9090776" y="2017206"/>
              <a:ext cx="185645" cy="186737"/>
              <a:chOff x="2978" y="1168"/>
              <a:chExt cx="170" cy="171"/>
            </a:xfrm>
          </p:grpSpPr>
          <p:sp>
            <p:nvSpPr>
              <p:cNvPr id="5159" name="AutoShape 335"/>
              <p:cNvSpPr>
                <a:spLocks noChangeArrowheads="1"/>
              </p:cNvSpPr>
              <p:nvPr/>
            </p:nvSpPr>
            <p:spPr bwMode="auto">
              <a:xfrm>
                <a:off x="2978" y="1168"/>
                <a:ext cx="170" cy="171"/>
              </a:xfrm>
              <a:prstGeom prst="roundRect">
                <a:avLst>
                  <a:gd name="adj" fmla="val 11764"/>
                </a:avLst>
              </a:prstGeom>
              <a:solidFill>
                <a:schemeClr val="bg1"/>
              </a:solidFill>
              <a:ln w="12700">
                <a:solidFill>
                  <a:srgbClr val="99CC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160" name="AutoShape 336"/>
              <p:cNvSpPr>
                <a:spLocks noChangeArrowheads="1"/>
              </p:cNvSpPr>
              <p:nvPr/>
            </p:nvSpPr>
            <p:spPr bwMode="auto">
              <a:xfrm>
                <a:off x="2992" y="1182"/>
                <a:ext cx="142" cy="143"/>
              </a:xfrm>
              <a:prstGeom prst="roundRect">
                <a:avLst>
                  <a:gd name="adj" fmla="val 14083"/>
                </a:avLst>
              </a:prstGeom>
              <a:gradFill rotWithShape="1">
                <a:gsLst>
                  <a:gs pos="0">
                    <a:srgbClr val="D5EAFF"/>
                  </a:gs>
                  <a:gs pos="100000">
                    <a:srgbClr val="99CCFF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99CCFF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161" name="AutoShape 337"/>
              <p:cNvSpPr>
                <a:spLocks noChangeArrowheads="1"/>
              </p:cNvSpPr>
              <p:nvPr/>
            </p:nvSpPr>
            <p:spPr bwMode="auto">
              <a:xfrm rot="10800000">
                <a:off x="3035" y="1229"/>
                <a:ext cx="56" cy="48"/>
              </a:xfrm>
              <a:prstGeom prst="triangle">
                <a:avLst>
                  <a:gd name="adj" fmla="val 50000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3366FF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5129" name="Group 339"/>
          <p:cNvGrpSpPr>
            <a:grpSpLocks/>
          </p:cNvGrpSpPr>
          <p:nvPr/>
        </p:nvGrpSpPr>
        <p:grpSpPr bwMode="auto">
          <a:xfrm>
            <a:off x="7720013" y="1549400"/>
            <a:ext cx="1889125" cy="357188"/>
            <a:chOff x="1504" y="232"/>
            <a:chExt cx="1049" cy="199"/>
          </a:xfrm>
        </p:grpSpPr>
        <p:sp>
          <p:nvSpPr>
            <p:cNvPr id="5152" name="Rectangle 338"/>
            <p:cNvSpPr>
              <a:spLocks noChangeArrowheads="1"/>
            </p:cNvSpPr>
            <p:nvPr/>
          </p:nvSpPr>
          <p:spPr bwMode="auto">
            <a:xfrm>
              <a:off x="1504" y="232"/>
              <a:ext cx="1049" cy="199"/>
            </a:xfrm>
            <a:prstGeom prst="rect">
              <a:avLst/>
            </a:prstGeom>
            <a:solidFill>
              <a:srgbClr val="FFFFFF"/>
            </a:solidFill>
            <a:ln w="6350">
              <a:solidFill>
                <a:srgbClr val="C0C0C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5153" name="Group 334"/>
            <p:cNvGrpSpPr>
              <a:grpSpLocks/>
            </p:cNvGrpSpPr>
            <p:nvPr/>
          </p:nvGrpSpPr>
          <p:grpSpPr bwMode="auto">
            <a:xfrm>
              <a:off x="2367" y="246"/>
              <a:ext cx="170" cy="171"/>
              <a:chOff x="2978" y="1168"/>
              <a:chExt cx="170" cy="171"/>
            </a:xfrm>
          </p:grpSpPr>
          <p:sp>
            <p:nvSpPr>
              <p:cNvPr id="5154" name="AutoShape 335"/>
              <p:cNvSpPr>
                <a:spLocks noChangeArrowheads="1"/>
              </p:cNvSpPr>
              <p:nvPr/>
            </p:nvSpPr>
            <p:spPr bwMode="auto">
              <a:xfrm>
                <a:off x="2978" y="1168"/>
                <a:ext cx="170" cy="171"/>
              </a:xfrm>
              <a:prstGeom prst="roundRect">
                <a:avLst>
                  <a:gd name="adj" fmla="val 11764"/>
                </a:avLst>
              </a:prstGeom>
              <a:solidFill>
                <a:schemeClr val="bg1"/>
              </a:solidFill>
              <a:ln w="12700">
                <a:solidFill>
                  <a:srgbClr val="99CC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155" name="AutoShape 336"/>
              <p:cNvSpPr>
                <a:spLocks noChangeArrowheads="1"/>
              </p:cNvSpPr>
              <p:nvPr/>
            </p:nvSpPr>
            <p:spPr bwMode="auto">
              <a:xfrm>
                <a:off x="2992" y="1182"/>
                <a:ext cx="142" cy="143"/>
              </a:xfrm>
              <a:prstGeom prst="roundRect">
                <a:avLst>
                  <a:gd name="adj" fmla="val 14083"/>
                </a:avLst>
              </a:prstGeom>
              <a:gradFill rotWithShape="1">
                <a:gsLst>
                  <a:gs pos="0">
                    <a:srgbClr val="D5EAFF"/>
                  </a:gs>
                  <a:gs pos="100000">
                    <a:srgbClr val="99CCFF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99CCFF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156" name="AutoShape 337"/>
              <p:cNvSpPr>
                <a:spLocks noChangeArrowheads="1"/>
              </p:cNvSpPr>
              <p:nvPr/>
            </p:nvSpPr>
            <p:spPr bwMode="auto">
              <a:xfrm rot="10800000">
                <a:off x="3035" y="1229"/>
                <a:ext cx="56" cy="48"/>
              </a:xfrm>
              <a:prstGeom prst="triangle">
                <a:avLst>
                  <a:gd name="adj" fmla="val 50000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3366FF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5130" name="グループ化 445"/>
          <p:cNvGrpSpPr>
            <a:grpSpLocks/>
          </p:cNvGrpSpPr>
          <p:nvPr/>
        </p:nvGrpSpPr>
        <p:grpSpPr bwMode="auto">
          <a:xfrm>
            <a:off x="6088063" y="2027238"/>
            <a:ext cx="3521075" cy="358775"/>
            <a:chOff x="7158245" y="1114151"/>
            <a:chExt cx="2135648" cy="217314"/>
          </a:xfrm>
        </p:grpSpPr>
        <p:sp>
          <p:nvSpPr>
            <p:cNvPr id="5147" name="Rectangle 338"/>
            <p:cNvSpPr>
              <a:spLocks noChangeArrowheads="1"/>
            </p:cNvSpPr>
            <p:nvPr/>
          </p:nvSpPr>
          <p:spPr bwMode="auto">
            <a:xfrm>
              <a:off x="7158245" y="1114151"/>
              <a:ext cx="2135648" cy="217314"/>
            </a:xfrm>
            <a:prstGeom prst="rect">
              <a:avLst/>
            </a:prstGeom>
            <a:solidFill>
              <a:srgbClr val="FFFFFF"/>
            </a:solidFill>
            <a:ln w="6350">
              <a:solidFill>
                <a:srgbClr val="C0C0C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5148" name="Group 334"/>
            <p:cNvGrpSpPr>
              <a:grpSpLocks/>
            </p:cNvGrpSpPr>
            <p:nvPr/>
          </p:nvGrpSpPr>
          <p:grpSpPr bwMode="auto">
            <a:xfrm>
              <a:off x="9090776" y="1129439"/>
              <a:ext cx="185645" cy="186737"/>
              <a:chOff x="2978" y="1168"/>
              <a:chExt cx="170" cy="171"/>
            </a:xfrm>
          </p:grpSpPr>
          <p:sp>
            <p:nvSpPr>
              <p:cNvPr id="5149" name="AutoShape 335"/>
              <p:cNvSpPr>
                <a:spLocks noChangeArrowheads="1"/>
              </p:cNvSpPr>
              <p:nvPr/>
            </p:nvSpPr>
            <p:spPr bwMode="auto">
              <a:xfrm>
                <a:off x="2978" y="1168"/>
                <a:ext cx="170" cy="171"/>
              </a:xfrm>
              <a:prstGeom prst="roundRect">
                <a:avLst>
                  <a:gd name="adj" fmla="val 11764"/>
                </a:avLst>
              </a:prstGeom>
              <a:solidFill>
                <a:schemeClr val="bg1"/>
              </a:solidFill>
              <a:ln w="12700">
                <a:solidFill>
                  <a:srgbClr val="99CC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150" name="AutoShape 336"/>
              <p:cNvSpPr>
                <a:spLocks noChangeArrowheads="1"/>
              </p:cNvSpPr>
              <p:nvPr/>
            </p:nvSpPr>
            <p:spPr bwMode="auto">
              <a:xfrm>
                <a:off x="2992" y="1182"/>
                <a:ext cx="142" cy="143"/>
              </a:xfrm>
              <a:prstGeom prst="roundRect">
                <a:avLst>
                  <a:gd name="adj" fmla="val 14083"/>
                </a:avLst>
              </a:prstGeom>
              <a:gradFill rotWithShape="1">
                <a:gsLst>
                  <a:gs pos="0">
                    <a:srgbClr val="D5EAFF"/>
                  </a:gs>
                  <a:gs pos="100000">
                    <a:srgbClr val="99CCFF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99CCFF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151" name="AutoShape 337"/>
              <p:cNvSpPr>
                <a:spLocks noChangeArrowheads="1"/>
              </p:cNvSpPr>
              <p:nvPr/>
            </p:nvSpPr>
            <p:spPr bwMode="auto">
              <a:xfrm rot="10800000">
                <a:off x="3035" y="1229"/>
                <a:ext cx="56" cy="48"/>
              </a:xfrm>
              <a:prstGeom prst="triangle">
                <a:avLst>
                  <a:gd name="adj" fmla="val 50000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3366FF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5131" name="グループ化 451"/>
          <p:cNvGrpSpPr>
            <a:grpSpLocks/>
          </p:cNvGrpSpPr>
          <p:nvPr/>
        </p:nvGrpSpPr>
        <p:grpSpPr bwMode="auto">
          <a:xfrm>
            <a:off x="4306888" y="2514600"/>
            <a:ext cx="5302250" cy="358775"/>
            <a:chOff x="6078125" y="1558035"/>
            <a:chExt cx="3215768" cy="217314"/>
          </a:xfrm>
        </p:grpSpPr>
        <p:sp>
          <p:nvSpPr>
            <p:cNvPr id="5142" name="Rectangle 338"/>
            <p:cNvSpPr>
              <a:spLocks noChangeArrowheads="1"/>
            </p:cNvSpPr>
            <p:nvPr/>
          </p:nvSpPr>
          <p:spPr bwMode="auto">
            <a:xfrm>
              <a:off x="6078125" y="1558035"/>
              <a:ext cx="3215768" cy="217314"/>
            </a:xfrm>
            <a:prstGeom prst="rect">
              <a:avLst/>
            </a:prstGeom>
            <a:solidFill>
              <a:srgbClr val="FFFFFF"/>
            </a:solidFill>
            <a:ln w="6350">
              <a:solidFill>
                <a:srgbClr val="C0C0C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5143" name="Group 334"/>
            <p:cNvGrpSpPr>
              <a:grpSpLocks/>
            </p:cNvGrpSpPr>
            <p:nvPr/>
          </p:nvGrpSpPr>
          <p:grpSpPr bwMode="auto">
            <a:xfrm>
              <a:off x="9090776" y="1573323"/>
              <a:ext cx="185645" cy="186737"/>
              <a:chOff x="2978" y="1168"/>
              <a:chExt cx="170" cy="171"/>
            </a:xfrm>
          </p:grpSpPr>
          <p:sp>
            <p:nvSpPr>
              <p:cNvPr id="5144" name="AutoShape 335"/>
              <p:cNvSpPr>
                <a:spLocks noChangeArrowheads="1"/>
              </p:cNvSpPr>
              <p:nvPr/>
            </p:nvSpPr>
            <p:spPr bwMode="auto">
              <a:xfrm>
                <a:off x="2978" y="1168"/>
                <a:ext cx="170" cy="171"/>
              </a:xfrm>
              <a:prstGeom prst="roundRect">
                <a:avLst>
                  <a:gd name="adj" fmla="val 11764"/>
                </a:avLst>
              </a:prstGeom>
              <a:solidFill>
                <a:schemeClr val="bg1"/>
              </a:solidFill>
              <a:ln w="12700">
                <a:solidFill>
                  <a:srgbClr val="99CC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145" name="AutoShape 336"/>
              <p:cNvSpPr>
                <a:spLocks noChangeArrowheads="1"/>
              </p:cNvSpPr>
              <p:nvPr/>
            </p:nvSpPr>
            <p:spPr bwMode="auto">
              <a:xfrm>
                <a:off x="2992" y="1182"/>
                <a:ext cx="142" cy="143"/>
              </a:xfrm>
              <a:prstGeom prst="roundRect">
                <a:avLst>
                  <a:gd name="adj" fmla="val 14083"/>
                </a:avLst>
              </a:prstGeom>
              <a:gradFill rotWithShape="1">
                <a:gsLst>
                  <a:gs pos="0">
                    <a:srgbClr val="D5EAFF"/>
                  </a:gs>
                  <a:gs pos="100000">
                    <a:srgbClr val="99CCFF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99CCFF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146" name="AutoShape 337"/>
              <p:cNvSpPr>
                <a:spLocks noChangeArrowheads="1"/>
              </p:cNvSpPr>
              <p:nvPr/>
            </p:nvSpPr>
            <p:spPr bwMode="auto">
              <a:xfrm rot="10800000">
                <a:off x="3035" y="1229"/>
                <a:ext cx="56" cy="48"/>
              </a:xfrm>
              <a:prstGeom prst="triangle">
                <a:avLst>
                  <a:gd name="adj" fmla="val 50000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3366FF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5132" name="グループ化 457"/>
          <p:cNvGrpSpPr>
            <a:grpSpLocks/>
          </p:cNvGrpSpPr>
          <p:nvPr/>
        </p:nvGrpSpPr>
        <p:grpSpPr bwMode="auto">
          <a:xfrm>
            <a:off x="2376488" y="3025775"/>
            <a:ext cx="7232650" cy="358775"/>
            <a:chOff x="4907995" y="2001918"/>
            <a:chExt cx="4385898" cy="217314"/>
          </a:xfrm>
        </p:grpSpPr>
        <p:sp>
          <p:nvSpPr>
            <p:cNvPr id="5137" name="Rectangle 338"/>
            <p:cNvSpPr>
              <a:spLocks noChangeArrowheads="1"/>
            </p:cNvSpPr>
            <p:nvPr/>
          </p:nvSpPr>
          <p:spPr bwMode="auto">
            <a:xfrm>
              <a:off x="4907995" y="2001918"/>
              <a:ext cx="4385898" cy="217314"/>
            </a:xfrm>
            <a:prstGeom prst="rect">
              <a:avLst/>
            </a:prstGeom>
            <a:solidFill>
              <a:srgbClr val="FFFFFF"/>
            </a:solidFill>
            <a:ln w="6350">
              <a:solidFill>
                <a:srgbClr val="C0C0C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5138" name="Group 334"/>
            <p:cNvGrpSpPr>
              <a:grpSpLocks/>
            </p:cNvGrpSpPr>
            <p:nvPr/>
          </p:nvGrpSpPr>
          <p:grpSpPr bwMode="auto">
            <a:xfrm>
              <a:off x="9090776" y="2017206"/>
              <a:ext cx="185645" cy="186737"/>
              <a:chOff x="2978" y="1168"/>
              <a:chExt cx="170" cy="171"/>
            </a:xfrm>
          </p:grpSpPr>
          <p:sp>
            <p:nvSpPr>
              <p:cNvPr id="5139" name="AutoShape 335"/>
              <p:cNvSpPr>
                <a:spLocks noChangeArrowheads="1"/>
              </p:cNvSpPr>
              <p:nvPr/>
            </p:nvSpPr>
            <p:spPr bwMode="auto">
              <a:xfrm>
                <a:off x="2978" y="1168"/>
                <a:ext cx="170" cy="171"/>
              </a:xfrm>
              <a:prstGeom prst="roundRect">
                <a:avLst>
                  <a:gd name="adj" fmla="val 11764"/>
                </a:avLst>
              </a:prstGeom>
              <a:solidFill>
                <a:schemeClr val="bg1"/>
              </a:solidFill>
              <a:ln w="12700">
                <a:solidFill>
                  <a:srgbClr val="99CC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140" name="AutoShape 336"/>
              <p:cNvSpPr>
                <a:spLocks noChangeArrowheads="1"/>
              </p:cNvSpPr>
              <p:nvPr/>
            </p:nvSpPr>
            <p:spPr bwMode="auto">
              <a:xfrm>
                <a:off x="2992" y="1182"/>
                <a:ext cx="142" cy="143"/>
              </a:xfrm>
              <a:prstGeom prst="roundRect">
                <a:avLst>
                  <a:gd name="adj" fmla="val 14083"/>
                </a:avLst>
              </a:prstGeom>
              <a:gradFill rotWithShape="1">
                <a:gsLst>
                  <a:gs pos="0">
                    <a:srgbClr val="D5EAFF"/>
                  </a:gs>
                  <a:gs pos="100000">
                    <a:srgbClr val="99CCFF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99CCFF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141" name="AutoShape 337"/>
              <p:cNvSpPr>
                <a:spLocks noChangeArrowheads="1"/>
              </p:cNvSpPr>
              <p:nvPr/>
            </p:nvSpPr>
            <p:spPr bwMode="auto">
              <a:xfrm rot="10800000">
                <a:off x="3035" y="1229"/>
                <a:ext cx="56" cy="48"/>
              </a:xfrm>
              <a:prstGeom prst="triangle">
                <a:avLst>
                  <a:gd name="adj" fmla="val 50000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3366FF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sp>
        <p:nvSpPr>
          <p:cNvPr id="5133" name="Rectangle 338"/>
          <p:cNvSpPr>
            <a:spLocks noChangeArrowheads="1"/>
          </p:cNvSpPr>
          <p:nvPr/>
        </p:nvSpPr>
        <p:spPr bwMode="auto">
          <a:xfrm>
            <a:off x="400050" y="260350"/>
            <a:ext cx="1144588" cy="217488"/>
          </a:xfrm>
          <a:prstGeom prst="rect">
            <a:avLst/>
          </a:prstGeom>
          <a:solidFill>
            <a:srgbClr val="FFFFFF"/>
          </a:solidFill>
          <a:ln w="6350">
            <a:solidFill>
              <a:srgbClr val="C0C0C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134" name="Rectangle 338"/>
          <p:cNvSpPr>
            <a:spLocks noChangeArrowheads="1"/>
          </p:cNvSpPr>
          <p:nvPr/>
        </p:nvSpPr>
        <p:spPr bwMode="auto">
          <a:xfrm>
            <a:off x="400050" y="550863"/>
            <a:ext cx="2135188" cy="217487"/>
          </a:xfrm>
          <a:prstGeom prst="rect">
            <a:avLst/>
          </a:prstGeom>
          <a:solidFill>
            <a:srgbClr val="FFFFFF"/>
          </a:solidFill>
          <a:ln w="6350">
            <a:solidFill>
              <a:srgbClr val="C0C0C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135" name="Rectangle 338"/>
          <p:cNvSpPr>
            <a:spLocks noChangeArrowheads="1"/>
          </p:cNvSpPr>
          <p:nvPr/>
        </p:nvSpPr>
        <p:spPr bwMode="auto">
          <a:xfrm>
            <a:off x="400050" y="847725"/>
            <a:ext cx="3214688" cy="215900"/>
          </a:xfrm>
          <a:prstGeom prst="rect">
            <a:avLst/>
          </a:prstGeom>
          <a:solidFill>
            <a:srgbClr val="FFFFFF"/>
          </a:solidFill>
          <a:ln w="6350">
            <a:solidFill>
              <a:srgbClr val="C0C0C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136" name="Rectangle 338"/>
          <p:cNvSpPr>
            <a:spLocks noChangeArrowheads="1"/>
          </p:cNvSpPr>
          <p:nvPr/>
        </p:nvSpPr>
        <p:spPr bwMode="auto">
          <a:xfrm>
            <a:off x="400050" y="1157288"/>
            <a:ext cx="4384675" cy="215900"/>
          </a:xfrm>
          <a:prstGeom prst="rect">
            <a:avLst/>
          </a:prstGeom>
          <a:solidFill>
            <a:srgbClr val="FFFFFF"/>
          </a:solidFill>
          <a:ln w="6350">
            <a:solidFill>
              <a:srgbClr val="C0C0C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46" name="Group 321"/>
          <p:cNvGrpSpPr>
            <a:grpSpLocks/>
          </p:cNvGrpSpPr>
          <p:nvPr/>
        </p:nvGrpSpPr>
        <p:grpSpPr bwMode="auto">
          <a:xfrm>
            <a:off x="407988" y="549275"/>
            <a:ext cx="1754187" cy="1620838"/>
            <a:chOff x="200" y="204"/>
            <a:chExt cx="1105" cy="1021"/>
          </a:xfrm>
        </p:grpSpPr>
        <p:sp>
          <p:nvSpPr>
            <p:cNvPr id="6189" name="AutoShape 322"/>
            <p:cNvSpPr>
              <a:spLocks noChangeArrowheads="1"/>
            </p:cNvSpPr>
            <p:nvPr/>
          </p:nvSpPr>
          <p:spPr bwMode="auto">
            <a:xfrm>
              <a:off x="200" y="204"/>
              <a:ext cx="1105" cy="1021"/>
            </a:xfrm>
            <a:prstGeom prst="roundRect">
              <a:avLst>
                <a:gd name="adj" fmla="val 2940"/>
              </a:avLst>
            </a:prstGeom>
            <a:solidFill>
              <a:srgbClr val="3366FF"/>
            </a:solidFill>
            <a:ln>
              <a:noFill/>
            </a:ln>
            <a:effectLst>
              <a:outerShdw dist="35921" dir="2700000" algn="ctr" rotWithShape="0">
                <a:schemeClr val="bg2">
                  <a:alpha val="50000"/>
                </a:schemeClr>
              </a:outerShdw>
            </a:effectLst>
            <a:extLst>
              <a:ext uri="{91240B29-F687-4F45-9708-019B960494DF}">
                <a14:hiddenLine xmlns:a14="http://schemas.microsoft.com/office/drawing/2010/main" w="19050">
                  <a:solidFill>
                    <a:srgbClr val="3366FF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6190" name="Group 323"/>
            <p:cNvGrpSpPr>
              <a:grpSpLocks/>
            </p:cNvGrpSpPr>
            <p:nvPr/>
          </p:nvGrpSpPr>
          <p:grpSpPr bwMode="auto">
            <a:xfrm>
              <a:off x="200" y="204"/>
              <a:ext cx="1105" cy="1021"/>
              <a:chOff x="257" y="544"/>
              <a:chExt cx="1105" cy="1021"/>
            </a:xfrm>
          </p:grpSpPr>
          <p:sp>
            <p:nvSpPr>
              <p:cNvPr id="6191" name="AutoShape 324"/>
              <p:cNvSpPr>
                <a:spLocks noChangeArrowheads="1"/>
              </p:cNvSpPr>
              <p:nvPr/>
            </p:nvSpPr>
            <p:spPr bwMode="auto">
              <a:xfrm>
                <a:off x="257" y="544"/>
                <a:ext cx="1105" cy="1021"/>
              </a:xfrm>
              <a:prstGeom prst="roundRect">
                <a:avLst>
                  <a:gd name="adj" fmla="val 294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3366FF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92" name="Rectangle 325"/>
              <p:cNvSpPr>
                <a:spLocks noChangeArrowheads="1"/>
              </p:cNvSpPr>
              <p:nvPr/>
            </p:nvSpPr>
            <p:spPr bwMode="auto">
              <a:xfrm>
                <a:off x="285" y="629"/>
                <a:ext cx="1049" cy="907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3366FF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6193" name="Group 326"/>
              <p:cNvGrpSpPr>
                <a:grpSpLocks/>
              </p:cNvGrpSpPr>
              <p:nvPr/>
            </p:nvGrpSpPr>
            <p:grpSpPr bwMode="auto">
              <a:xfrm>
                <a:off x="1221" y="572"/>
                <a:ext cx="114" cy="29"/>
                <a:chOff x="1221" y="572"/>
                <a:chExt cx="114" cy="29"/>
              </a:xfrm>
            </p:grpSpPr>
            <p:sp>
              <p:nvSpPr>
                <p:cNvPr id="6195" name="Rectangle 327"/>
                <p:cNvSpPr>
                  <a:spLocks noChangeArrowheads="1"/>
                </p:cNvSpPr>
                <p:nvPr/>
              </p:nvSpPr>
              <p:spPr bwMode="auto">
                <a:xfrm>
                  <a:off x="1306" y="572"/>
                  <a:ext cx="29" cy="29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9050">
                      <a:solidFill>
                        <a:srgbClr val="3366FF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196" name="Rectangle 328"/>
                <p:cNvSpPr>
                  <a:spLocks noChangeArrowheads="1"/>
                </p:cNvSpPr>
                <p:nvPr/>
              </p:nvSpPr>
              <p:spPr bwMode="auto">
                <a:xfrm>
                  <a:off x="1263" y="572"/>
                  <a:ext cx="29" cy="29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9050">
                      <a:solidFill>
                        <a:srgbClr val="3366FF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197" name="Rectangle 329"/>
                <p:cNvSpPr>
                  <a:spLocks noChangeArrowheads="1"/>
                </p:cNvSpPr>
                <p:nvPr/>
              </p:nvSpPr>
              <p:spPr bwMode="auto">
                <a:xfrm>
                  <a:off x="1221" y="572"/>
                  <a:ext cx="29" cy="29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9050">
                      <a:solidFill>
                        <a:srgbClr val="3366FF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6194" name="Rectangle 330"/>
              <p:cNvSpPr>
                <a:spLocks noChangeArrowheads="1"/>
              </p:cNvSpPr>
              <p:nvPr/>
            </p:nvSpPr>
            <p:spPr bwMode="auto">
              <a:xfrm>
                <a:off x="285" y="572"/>
                <a:ext cx="312" cy="29"/>
              </a:xfrm>
              <a:prstGeom prst="rect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3366FF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6147" name="Group 321"/>
          <p:cNvGrpSpPr>
            <a:grpSpLocks/>
          </p:cNvGrpSpPr>
          <p:nvPr/>
        </p:nvGrpSpPr>
        <p:grpSpPr bwMode="auto">
          <a:xfrm>
            <a:off x="2449513" y="549275"/>
            <a:ext cx="2927350" cy="2705100"/>
            <a:chOff x="200" y="204"/>
            <a:chExt cx="1105" cy="1021"/>
          </a:xfrm>
        </p:grpSpPr>
        <p:sp>
          <p:nvSpPr>
            <p:cNvPr id="6180" name="AutoShape 322"/>
            <p:cNvSpPr>
              <a:spLocks noChangeArrowheads="1"/>
            </p:cNvSpPr>
            <p:nvPr/>
          </p:nvSpPr>
          <p:spPr bwMode="auto">
            <a:xfrm>
              <a:off x="200" y="204"/>
              <a:ext cx="1105" cy="1021"/>
            </a:xfrm>
            <a:prstGeom prst="roundRect">
              <a:avLst>
                <a:gd name="adj" fmla="val 2940"/>
              </a:avLst>
            </a:prstGeom>
            <a:solidFill>
              <a:srgbClr val="3366FF"/>
            </a:solidFill>
            <a:ln>
              <a:noFill/>
            </a:ln>
            <a:effectLst>
              <a:outerShdw dist="35921" dir="2700000" algn="ctr" rotWithShape="0">
                <a:schemeClr val="bg2">
                  <a:alpha val="50000"/>
                </a:schemeClr>
              </a:outerShdw>
            </a:effectLst>
            <a:extLst>
              <a:ext uri="{91240B29-F687-4F45-9708-019B960494DF}">
                <a14:hiddenLine xmlns:a14="http://schemas.microsoft.com/office/drawing/2010/main" w="19050">
                  <a:solidFill>
                    <a:srgbClr val="3366FF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6181" name="Group 323"/>
            <p:cNvGrpSpPr>
              <a:grpSpLocks/>
            </p:cNvGrpSpPr>
            <p:nvPr/>
          </p:nvGrpSpPr>
          <p:grpSpPr bwMode="auto">
            <a:xfrm>
              <a:off x="200" y="204"/>
              <a:ext cx="1105" cy="1021"/>
              <a:chOff x="257" y="544"/>
              <a:chExt cx="1105" cy="1021"/>
            </a:xfrm>
          </p:grpSpPr>
          <p:sp>
            <p:nvSpPr>
              <p:cNvPr id="6182" name="AutoShape 324"/>
              <p:cNvSpPr>
                <a:spLocks noChangeArrowheads="1"/>
              </p:cNvSpPr>
              <p:nvPr/>
            </p:nvSpPr>
            <p:spPr bwMode="auto">
              <a:xfrm>
                <a:off x="257" y="544"/>
                <a:ext cx="1105" cy="1021"/>
              </a:xfrm>
              <a:prstGeom prst="roundRect">
                <a:avLst>
                  <a:gd name="adj" fmla="val 294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3366FF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83" name="Rectangle 325"/>
              <p:cNvSpPr>
                <a:spLocks noChangeArrowheads="1"/>
              </p:cNvSpPr>
              <p:nvPr/>
            </p:nvSpPr>
            <p:spPr bwMode="auto">
              <a:xfrm>
                <a:off x="285" y="629"/>
                <a:ext cx="1049" cy="907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3366FF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6184" name="Group 326"/>
              <p:cNvGrpSpPr>
                <a:grpSpLocks/>
              </p:cNvGrpSpPr>
              <p:nvPr/>
            </p:nvGrpSpPr>
            <p:grpSpPr bwMode="auto">
              <a:xfrm>
                <a:off x="1221" y="572"/>
                <a:ext cx="114" cy="29"/>
                <a:chOff x="1221" y="572"/>
                <a:chExt cx="114" cy="29"/>
              </a:xfrm>
            </p:grpSpPr>
            <p:sp>
              <p:nvSpPr>
                <p:cNvPr id="6186" name="Rectangle 327"/>
                <p:cNvSpPr>
                  <a:spLocks noChangeArrowheads="1"/>
                </p:cNvSpPr>
                <p:nvPr/>
              </p:nvSpPr>
              <p:spPr bwMode="auto">
                <a:xfrm>
                  <a:off x="1306" y="572"/>
                  <a:ext cx="29" cy="29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9050">
                      <a:solidFill>
                        <a:srgbClr val="3366FF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187" name="Rectangle 328"/>
                <p:cNvSpPr>
                  <a:spLocks noChangeArrowheads="1"/>
                </p:cNvSpPr>
                <p:nvPr/>
              </p:nvSpPr>
              <p:spPr bwMode="auto">
                <a:xfrm>
                  <a:off x="1263" y="572"/>
                  <a:ext cx="29" cy="29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9050">
                      <a:solidFill>
                        <a:srgbClr val="3366FF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188" name="Rectangle 329"/>
                <p:cNvSpPr>
                  <a:spLocks noChangeArrowheads="1"/>
                </p:cNvSpPr>
                <p:nvPr/>
              </p:nvSpPr>
              <p:spPr bwMode="auto">
                <a:xfrm>
                  <a:off x="1221" y="572"/>
                  <a:ext cx="29" cy="29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9050">
                      <a:solidFill>
                        <a:srgbClr val="3366FF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6185" name="Rectangle 330"/>
              <p:cNvSpPr>
                <a:spLocks noChangeArrowheads="1"/>
              </p:cNvSpPr>
              <p:nvPr/>
            </p:nvSpPr>
            <p:spPr bwMode="auto">
              <a:xfrm>
                <a:off x="285" y="572"/>
                <a:ext cx="312" cy="29"/>
              </a:xfrm>
              <a:prstGeom prst="rect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3366FF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6148" name="Group 321"/>
          <p:cNvGrpSpPr>
            <a:grpSpLocks/>
          </p:cNvGrpSpPr>
          <p:nvPr/>
        </p:nvGrpSpPr>
        <p:grpSpPr bwMode="auto">
          <a:xfrm>
            <a:off x="5699125" y="549275"/>
            <a:ext cx="3800475" cy="3509963"/>
            <a:chOff x="200" y="204"/>
            <a:chExt cx="1105" cy="1021"/>
          </a:xfrm>
        </p:grpSpPr>
        <p:sp>
          <p:nvSpPr>
            <p:cNvPr id="6171" name="AutoShape 322"/>
            <p:cNvSpPr>
              <a:spLocks noChangeArrowheads="1"/>
            </p:cNvSpPr>
            <p:nvPr/>
          </p:nvSpPr>
          <p:spPr bwMode="auto">
            <a:xfrm>
              <a:off x="200" y="204"/>
              <a:ext cx="1105" cy="1021"/>
            </a:xfrm>
            <a:prstGeom prst="roundRect">
              <a:avLst>
                <a:gd name="adj" fmla="val 2940"/>
              </a:avLst>
            </a:prstGeom>
            <a:solidFill>
              <a:srgbClr val="3366FF"/>
            </a:solidFill>
            <a:ln>
              <a:noFill/>
            </a:ln>
            <a:effectLst>
              <a:outerShdw dist="35921" dir="2700000" algn="ctr" rotWithShape="0">
                <a:schemeClr val="bg2">
                  <a:alpha val="50000"/>
                </a:schemeClr>
              </a:outerShdw>
            </a:effectLst>
            <a:extLst>
              <a:ext uri="{91240B29-F687-4F45-9708-019B960494DF}">
                <a14:hiddenLine xmlns:a14="http://schemas.microsoft.com/office/drawing/2010/main" w="19050">
                  <a:solidFill>
                    <a:srgbClr val="3366FF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6172" name="Group 323"/>
            <p:cNvGrpSpPr>
              <a:grpSpLocks/>
            </p:cNvGrpSpPr>
            <p:nvPr/>
          </p:nvGrpSpPr>
          <p:grpSpPr bwMode="auto">
            <a:xfrm>
              <a:off x="200" y="204"/>
              <a:ext cx="1105" cy="1021"/>
              <a:chOff x="257" y="544"/>
              <a:chExt cx="1105" cy="1021"/>
            </a:xfrm>
          </p:grpSpPr>
          <p:sp>
            <p:nvSpPr>
              <p:cNvPr id="6173" name="AutoShape 324"/>
              <p:cNvSpPr>
                <a:spLocks noChangeArrowheads="1"/>
              </p:cNvSpPr>
              <p:nvPr/>
            </p:nvSpPr>
            <p:spPr bwMode="auto">
              <a:xfrm>
                <a:off x="257" y="544"/>
                <a:ext cx="1105" cy="1021"/>
              </a:xfrm>
              <a:prstGeom prst="roundRect">
                <a:avLst>
                  <a:gd name="adj" fmla="val 294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3366FF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74" name="Rectangle 325"/>
              <p:cNvSpPr>
                <a:spLocks noChangeArrowheads="1"/>
              </p:cNvSpPr>
              <p:nvPr/>
            </p:nvSpPr>
            <p:spPr bwMode="auto">
              <a:xfrm>
                <a:off x="285" y="629"/>
                <a:ext cx="1049" cy="907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3366FF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6175" name="Group 326"/>
              <p:cNvGrpSpPr>
                <a:grpSpLocks/>
              </p:cNvGrpSpPr>
              <p:nvPr/>
            </p:nvGrpSpPr>
            <p:grpSpPr bwMode="auto">
              <a:xfrm>
                <a:off x="1221" y="572"/>
                <a:ext cx="114" cy="29"/>
                <a:chOff x="1221" y="572"/>
                <a:chExt cx="114" cy="29"/>
              </a:xfrm>
            </p:grpSpPr>
            <p:sp>
              <p:nvSpPr>
                <p:cNvPr id="6177" name="Rectangle 327"/>
                <p:cNvSpPr>
                  <a:spLocks noChangeArrowheads="1"/>
                </p:cNvSpPr>
                <p:nvPr/>
              </p:nvSpPr>
              <p:spPr bwMode="auto">
                <a:xfrm>
                  <a:off x="1306" y="572"/>
                  <a:ext cx="29" cy="29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9050">
                      <a:solidFill>
                        <a:srgbClr val="3366FF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178" name="Rectangle 328"/>
                <p:cNvSpPr>
                  <a:spLocks noChangeArrowheads="1"/>
                </p:cNvSpPr>
                <p:nvPr/>
              </p:nvSpPr>
              <p:spPr bwMode="auto">
                <a:xfrm>
                  <a:off x="1263" y="572"/>
                  <a:ext cx="29" cy="29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9050">
                      <a:solidFill>
                        <a:srgbClr val="3366FF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179" name="Rectangle 329"/>
                <p:cNvSpPr>
                  <a:spLocks noChangeArrowheads="1"/>
                </p:cNvSpPr>
                <p:nvPr/>
              </p:nvSpPr>
              <p:spPr bwMode="auto">
                <a:xfrm>
                  <a:off x="1221" y="572"/>
                  <a:ext cx="29" cy="29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9050">
                      <a:solidFill>
                        <a:srgbClr val="3366FF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6176" name="Rectangle 330"/>
              <p:cNvSpPr>
                <a:spLocks noChangeArrowheads="1"/>
              </p:cNvSpPr>
              <p:nvPr/>
            </p:nvSpPr>
            <p:spPr bwMode="auto">
              <a:xfrm>
                <a:off x="285" y="572"/>
                <a:ext cx="312" cy="29"/>
              </a:xfrm>
              <a:prstGeom prst="rect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3366FF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6149" name="Group 321"/>
          <p:cNvGrpSpPr>
            <a:grpSpLocks/>
          </p:cNvGrpSpPr>
          <p:nvPr/>
        </p:nvGrpSpPr>
        <p:grpSpPr bwMode="auto">
          <a:xfrm>
            <a:off x="407988" y="3749675"/>
            <a:ext cx="1754187" cy="1620838"/>
            <a:chOff x="200" y="204"/>
            <a:chExt cx="1105" cy="1021"/>
          </a:xfrm>
        </p:grpSpPr>
        <p:sp>
          <p:nvSpPr>
            <p:cNvPr id="6162" name="AutoShape 322"/>
            <p:cNvSpPr>
              <a:spLocks noChangeArrowheads="1"/>
            </p:cNvSpPr>
            <p:nvPr/>
          </p:nvSpPr>
          <p:spPr bwMode="auto">
            <a:xfrm>
              <a:off x="200" y="204"/>
              <a:ext cx="1105" cy="1021"/>
            </a:xfrm>
            <a:prstGeom prst="roundRect">
              <a:avLst>
                <a:gd name="adj" fmla="val 2940"/>
              </a:avLst>
            </a:prstGeom>
            <a:solidFill>
              <a:srgbClr val="3366FF"/>
            </a:solidFill>
            <a:ln>
              <a:noFill/>
            </a:ln>
            <a:effectLst>
              <a:outerShdw dist="35921" dir="2700000" algn="ctr" rotWithShape="0">
                <a:schemeClr val="bg2">
                  <a:alpha val="50000"/>
                </a:schemeClr>
              </a:outerShdw>
            </a:effectLst>
            <a:extLst>
              <a:ext uri="{91240B29-F687-4F45-9708-019B960494DF}">
                <a14:hiddenLine xmlns:a14="http://schemas.microsoft.com/office/drawing/2010/main" w="19050">
                  <a:solidFill>
                    <a:srgbClr val="3366FF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6163" name="Group 323"/>
            <p:cNvGrpSpPr>
              <a:grpSpLocks/>
            </p:cNvGrpSpPr>
            <p:nvPr/>
          </p:nvGrpSpPr>
          <p:grpSpPr bwMode="auto">
            <a:xfrm>
              <a:off x="200" y="204"/>
              <a:ext cx="1105" cy="1021"/>
              <a:chOff x="257" y="544"/>
              <a:chExt cx="1105" cy="1021"/>
            </a:xfrm>
          </p:grpSpPr>
          <p:sp>
            <p:nvSpPr>
              <p:cNvPr id="6164" name="AutoShape 324"/>
              <p:cNvSpPr>
                <a:spLocks noChangeArrowheads="1"/>
              </p:cNvSpPr>
              <p:nvPr/>
            </p:nvSpPr>
            <p:spPr bwMode="auto">
              <a:xfrm>
                <a:off x="257" y="544"/>
                <a:ext cx="1105" cy="1021"/>
              </a:xfrm>
              <a:prstGeom prst="roundRect">
                <a:avLst>
                  <a:gd name="adj" fmla="val 294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3366FF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65" name="Rectangle 325"/>
              <p:cNvSpPr>
                <a:spLocks noChangeArrowheads="1"/>
              </p:cNvSpPr>
              <p:nvPr/>
            </p:nvSpPr>
            <p:spPr bwMode="auto">
              <a:xfrm>
                <a:off x="285" y="629"/>
                <a:ext cx="1049" cy="907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3366FF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6166" name="Group 326"/>
              <p:cNvGrpSpPr>
                <a:grpSpLocks/>
              </p:cNvGrpSpPr>
              <p:nvPr/>
            </p:nvGrpSpPr>
            <p:grpSpPr bwMode="auto">
              <a:xfrm>
                <a:off x="1221" y="572"/>
                <a:ext cx="114" cy="29"/>
                <a:chOff x="1221" y="572"/>
                <a:chExt cx="114" cy="29"/>
              </a:xfrm>
            </p:grpSpPr>
            <p:sp>
              <p:nvSpPr>
                <p:cNvPr id="6168" name="Rectangle 327"/>
                <p:cNvSpPr>
                  <a:spLocks noChangeArrowheads="1"/>
                </p:cNvSpPr>
                <p:nvPr/>
              </p:nvSpPr>
              <p:spPr bwMode="auto">
                <a:xfrm>
                  <a:off x="1306" y="572"/>
                  <a:ext cx="29" cy="29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9050">
                      <a:solidFill>
                        <a:srgbClr val="3366FF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169" name="Rectangle 328"/>
                <p:cNvSpPr>
                  <a:spLocks noChangeArrowheads="1"/>
                </p:cNvSpPr>
                <p:nvPr/>
              </p:nvSpPr>
              <p:spPr bwMode="auto">
                <a:xfrm>
                  <a:off x="1263" y="572"/>
                  <a:ext cx="29" cy="29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9050">
                      <a:solidFill>
                        <a:srgbClr val="3366FF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170" name="Rectangle 329"/>
                <p:cNvSpPr>
                  <a:spLocks noChangeArrowheads="1"/>
                </p:cNvSpPr>
                <p:nvPr/>
              </p:nvSpPr>
              <p:spPr bwMode="auto">
                <a:xfrm>
                  <a:off x="1221" y="572"/>
                  <a:ext cx="29" cy="29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9050">
                      <a:solidFill>
                        <a:srgbClr val="3366FF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6167" name="Rectangle 330"/>
              <p:cNvSpPr>
                <a:spLocks noChangeArrowheads="1"/>
              </p:cNvSpPr>
              <p:nvPr/>
            </p:nvSpPr>
            <p:spPr bwMode="auto">
              <a:xfrm>
                <a:off x="285" y="572"/>
                <a:ext cx="312" cy="29"/>
              </a:xfrm>
              <a:prstGeom prst="rect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3366FF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6150" name="Group 321"/>
          <p:cNvGrpSpPr>
            <a:grpSpLocks/>
          </p:cNvGrpSpPr>
          <p:nvPr/>
        </p:nvGrpSpPr>
        <p:grpSpPr bwMode="auto">
          <a:xfrm>
            <a:off x="2449513" y="3749675"/>
            <a:ext cx="2927350" cy="2705100"/>
            <a:chOff x="200" y="204"/>
            <a:chExt cx="1105" cy="1021"/>
          </a:xfrm>
        </p:grpSpPr>
        <p:sp>
          <p:nvSpPr>
            <p:cNvPr id="6153" name="AutoShape 322"/>
            <p:cNvSpPr>
              <a:spLocks noChangeArrowheads="1"/>
            </p:cNvSpPr>
            <p:nvPr/>
          </p:nvSpPr>
          <p:spPr bwMode="auto">
            <a:xfrm>
              <a:off x="200" y="204"/>
              <a:ext cx="1105" cy="1021"/>
            </a:xfrm>
            <a:prstGeom prst="roundRect">
              <a:avLst>
                <a:gd name="adj" fmla="val 2940"/>
              </a:avLst>
            </a:prstGeom>
            <a:solidFill>
              <a:srgbClr val="3366FF"/>
            </a:solidFill>
            <a:ln>
              <a:noFill/>
            </a:ln>
            <a:effectLst>
              <a:outerShdw dist="35921" dir="2700000" algn="ctr" rotWithShape="0">
                <a:schemeClr val="bg2">
                  <a:alpha val="50000"/>
                </a:schemeClr>
              </a:outerShdw>
            </a:effectLst>
            <a:extLst>
              <a:ext uri="{91240B29-F687-4F45-9708-019B960494DF}">
                <a14:hiddenLine xmlns:a14="http://schemas.microsoft.com/office/drawing/2010/main" w="19050">
                  <a:solidFill>
                    <a:srgbClr val="3366FF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6154" name="Group 323"/>
            <p:cNvGrpSpPr>
              <a:grpSpLocks/>
            </p:cNvGrpSpPr>
            <p:nvPr/>
          </p:nvGrpSpPr>
          <p:grpSpPr bwMode="auto">
            <a:xfrm>
              <a:off x="200" y="204"/>
              <a:ext cx="1105" cy="1021"/>
              <a:chOff x="257" y="544"/>
              <a:chExt cx="1105" cy="1021"/>
            </a:xfrm>
          </p:grpSpPr>
          <p:sp>
            <p:nvSpPr>
              <p:cNvPr id="6155" name="AutoShape 324"/>
              <p:cNvSpPr>
                <a:spLocks noChangeArrowheads="1"/>
              </p:cNvSpPr>
              <p:nvPr/>
            </p:nvSpPr>
            <p:spPr bwMode="auto">
              <a:xfrm>
                <a:off x="257" y="544"/>
                <a:ext cx="1105" cy="1021"/>
              </a:xfrm>
              <a:prstGeom prst="roundRect">
                <a:avLst>
                  <a:gd name="adj" fmla="val 294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3366FF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56" name="Rectangle 325"/>
              <p:cNvSpPr>
                <a:spLocks noChangeArrowheads="1"/>
              </p:cNvSpPr>
              <p:nvPr/>
            </p:nvSpPr>
            <p:spPr bwMode="auto">
              <a:xfrm>
                <a:off x="285" y="629"/>
                <a:ext cx="1049" cy="907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3366FF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6157" name="Group 326"/>
              <p:cNvGrpSpPr>
                <a:grpSpLocks/>
              </p:cNvGrpSpPr>
              <p:nvPr/>
            </p:nvGrpSpPr>
            <p:grpSpPr bwMode="auto">
              <a:xfrm>
                <a:off x="1221" y="572"/>
                <a:ext cx="114" cy="29"/>
                <a:chOff x="1221" y="572"/>
                <a:chExt cx="114" cy="29"/>
              </a:xfrm>
            </p:grpSpPr>
            <p:sp>
              <p:nvSpPr>
                <p:cNvPr id="6159" name="Rectangle 327"/>
                <p:cNvSpPr>
                  <a:spLocks noChangeArrowheads="1"/>
                </p:cNvSpPr>
                <p:nvPr/>
              </p:nvSpPr>
              <p:spPr bwMode="auto">
                <a:xfrm>
                  <a:off x="1306" y="572"/>
                  <a:ext cx="29" cy="29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9050">
                      <a:solidFill>
                        <a:srgbClr val="3366FF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160" name="Rectangle 328"/>
                <p:cNvSpPr>
                  <a:spLocks noChangeArrowheads="1"/>
                </p:cNvSpPr>
                <p:nvPr/>
              </p:nvSpPr>
              <p:spPr bwMode="auto">
                <a:xfrm>
                  <a:off x="1263" y="572"/>
                  <a:ext cx="29" cy="29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9050">
                      <a:solidFill>
                        <a:srgbClr val="3366FF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161" name="Rectangle 329"/>
                <p:cNvSpPr>
                  <a:spLocks noChangeArrowheads="1"/>
                </p:cNvSpPr>
                <p:nvPr/>
              </p:nvSpPr>
              <p:spPr bwMode="auto">
                <a:xfrm>
                  <a:off x="1221" y="572"/>
                  <a:ext cx="29" cy="29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9050">
                      <a:solidFill>
                        <a:srgbClr val="3366FF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6158" name="Rectangle 330"/>
              <p:cNvSpPr>
                <a:spLocks noChangeArrowheads="1"/>
              </p:cNvSpPr>
              <p:nvPr/>
            </p:nvSpPr>
            <p:spPr bwMode="auto">
              <a:xfrm>
                <a:off x="285" y="572"/>
                <a:ext cx="312" cy="29"/>
              </a:xfrm>
              <a:prstGeom prst="rect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3366FF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sp>
        <p:nvSpPr>
          <p:cNvPr id="2" name="正方形/長方形 1"/>
          <p:cNvSpPr/>
          <p:nvPr/>
        </p:nvSpPr>
        <p:spPr bwMode="auto">
          <a:xfrm>
            <a:off x="496888" y="3975100"/>
            <a:ext cx="1576387" cy="219075"/>
          </a:xfrm>
          <a:prstGeom prst="rect">
            <a:avLst/>
          </a:prstGeom>
          <a:solidFill>
            <a:srgbClr val="0070C0"/>
          </a:solidFill>
          <a:ln w="19050" cap="flat" cmpd="sng" algn="ctr">
            <a:solidFill>
              <a:srgbClr val="3366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r>
              <a:rPr lang="ja-JP" altLang="en-US" sz="1050" dirty="0">
                <a:solidFill>
                  <a:schemeClr val="bg1"/>
                </a:solidFill>
              </a:rPr>
              <a:t>タイトル</a:t>
            </a:r>
          </a:p>
        </p:txBody>
      </p:sp>
      <p:sp>
        <p:nvSpPr>
          <p:cNvPr id="77" name="正方形/長方形 76"/>
          <p:cNvSpPr/>
          <p:nvPr/>
        </p:nvSpPr>
        <p:spPr bwMode="auto">
          <a:xfrm>
            <a:off x="2613025" y="4084638"/>
            <a:ext cx="2598738" cy="219075"/>
          </a:xfrm>
          <a:prstGeom prst="rect">
            <a:avLst/>
          </a:prstGeom>
          <a:solidFill>
            <a:srgbClr val="0070C0"/>
          </a:solidFill>
          <a:ln w="19050" cap="flat" cmpd="sng" algn="ctr">
            <a:solidFill>
              <a:srgbClr val="3366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r>
              <a:rPr lang="ja-JP" altLang="en-US" sz="1050" dirty="0">
                <a:solidFill>
                  <a:schemeClr val="bg1"/>
                </a:solidFill>
              </a:rPr>
              <a:t>タイトル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9050" cap="flat" cmpd="sng" algn="ctr">
          <a:solidFill>
            <a:srgbClr val="3366FF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メイリオ" pitchFamily="50" charset="-128"/>
            <a:cs typeface="メイリオ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9050" cap="flat" cmpd="sng" algn="ctr">
          <a:solidFill>
            <a:srgbClr val="3366FF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メイリオ" pitchFamily="50" charset="-128"/>
            <a:cs typeface="メイリオ" pitchFamily="50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112</Words>
  <Application>Microsoft Office PowerPoint</Application>
  <PresentationFormat>A4 210 x 297 mm</PresentationFormat>
  <Paragraphs>76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pptx059_webform素材</dc:title>
  <dc:subject>pptx059_webform素材</dc:subject>
  <dc:creator>http://www.digipot.net</dc:creator>
  <cp:lastModifiedBy/>
  <cp:revision>1</cp:revision>
  <dcterms:created xsi:type="dcterms:W3CDTF">2013-05-29T05:11:33Z</dcterms:created>
  <dcterms:modified xsi:type="dcterms:W3CDTF">2013-05-29T05:11:35Z</dcterms:modified>
  <cp:version>1</cp:version>
</cp:coreProperties>
</file>