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69" r:id="rId3"/>
    <p:sldId id="271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B2B2B2"/>
    <a:srgbClr val="FFCC66"/>
    <a:srgbClr val="CC6600"/>
    <a:srgbClr val="FFCC00"/>
    <a:srgbClr val="663300"/>
    <a:srgbClr val="8000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6" d="100"/>
          <a:sy n="56" d="100"/>
        </p:scale>
        <p:origin x="-91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/>
          <p:cNvGrpSpPr/>
          <p:nvPr/>
        </p:nvGrpSpPr>
        <p:grpSpPr>
          <a:xfrm>
            <a:off x="449085" y="1230041"/>
            <a:ext cx="1533585" cy="1172994"/>
            <a:chOff x="497055" y="818710"/>
            <a:chExt cx="2590800" cy="1584325"/>
          </a:xfrm>
        </p:grpSpPr>
        <p:sp>
          <p:nvSpPr>
            <p:cNvPr id="2" name="Rectangle 54"/>
            <p:cNvSpPr>
              <a:spLocks noChangeArrowheads="1"/>
            </p:cNvSpPr>
            <p:nvPr/>
          </p:nvSpPr>
          <p:spPr bwMode="auto">
            <a:xfrm>
              <a:off x="568493" y="818710"/>
              <a:ext cx="144462" cy="6477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Freeform 27"/>
            <p:cNvSpPr>
              <a:spLocks/>
            </p:cNvSpPr>
            <p:nvPr/>
          </p:nvSpPr>
          <p:spPr bwMode="auto">
            <a:xfrm>
              <a:off x="4970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9"/>
            <p:cNvSpPr>
              <a:spLocks/>
            </p:cNvSpPr>
            <p:nvPr/>
          </p:nvSpPr>
          <p:spPr bwMode="auto">
            <a:xfrm>
              <a:off x="4970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" name="Group 34"/>
            <p:cNvGrpSpPr>
              <a:grpSpLocks/>
            </p:cNvGrpSpPr>
            <p:nvPr/>
          </p:nvGrpSpPr>
          <p:grpSpPr bwMode="auto">
            <a:xfrm>
              <a:off x="784393" y="1755335"/>
              <a:ext cx="288925" cy="288925"/>
              <a:chOff x="2031" y="2523"/>
              <a:chExt cx="500" cy="499"/>
            </a:xfrm>
          </p:grpSpPr>
          <p:sp>
            <p:nvSpPr>
              <p:cNvPr id="6" name="Rectangle 30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Rectangle 31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Rectangle 32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3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" name="Rectangle 56"/>
            <p:cNvSpPr>
              <a:spLocks noChangeArrowheads="1"/>
            </p:cNvSpPr>
            <p:nvPr/>
          </p:nvSpPr>
          <p:spPr bwMode="auto">
            <a:xfrm>
              <a:off x="1432093" y="818710"/>
              <a:ext cx="144462" cy="6477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Freeform 57"/>
            <p:cNvSpPr>
              <a:spLocks/>
            </p:cNvSpPr>
            <p:nvPr/>
          </p:nvSpPr>
          <p:spPr bwMode="auto">
            <a:xfrm>
              <a:off x="13606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13606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59"/>
            <p:cNvGrpSpPr>
              <a:grpSpLocks/>
            </p:cNvGrpSpPr>
            <p:nvPr/>
          </p:nvGrpSpPr>
          <p:grpSpPr bwMode="auto">
            <a:xfrm>
              <a:off x="1647993" y="1755335"/>
              <a:ext cx="288925" cy="288925"/>
              <a:chOff x="2031" y="2523"/>
              <a:chExt cx="500" cy="499"/>
            </a:xfrm>
          </p:grpSpPr>
          <p:sp>
            <p:nvSpPr>
              <p:cNvPr id="14" name="Rectangle 60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Rectangle 61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62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Rectangle 63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" name="Rectangle 64"/>
            <p:cNvSpPr>
              <a:spLocks noChangeArrowheads="1"/>
            </p:cNvSpPr>
            <p:nvPr/>
          </p:nvSpPr>
          <p:spPr bwMode="auto">
            <a:xfrm>
              <a:off x="2295693" y="818710"/>
              <a:ext cx="144462" cy="6477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65"/>
            <p:cNvSpPr>
              <a:spLocks/>
            </p:cNvSpPr>
            <p:nvPr/>
          </p:nvSpPr>
          <p:spPr bwMode="auto">
            <a:xfrm>
              <a:off x="22242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66"/>
            <p:cNvSpPr>
              <a:spLocks/>
            </p:cNvSpPr>
            <p:nvPr/>
          </p:nvSpPr>
          <p:spPr bwMode="auto">
            <a:xfrm>
              <a:off x="22242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" name="Group 67"/>
            <p:cNvGrpSpPr>
              <a:grpSpLocks/>
            </p:cNvGrpSpPr>
            <p:nvPr/>
          </p:nvGrpSpPr>
          <p:grpSpPr bwMode="auto">
            <a:xfrm>
              <a:off x="2511593" y="1755335"/>
              <a:ext cx="288925" cy="288925"/>
              <a:chOff x="2031" y="2523"/>
              <a:chExt cx="500" cy="499"/>
            </a:xfrm>
          </p:grpSpPr>
          <p:sp>
            <p:nvSpPr>
              <p:cNvPr id="22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" name="グループ化 59"/>
          <p:cNvGrpSpPr/>
          <p:nvPr/>
        </p:nvGrpSpPr>
        <p:grpSpPr>
          <a:xfrm>
            <a:off x="2344915" y="1321947"/>
            <a:ext cx="1512888" cy="1081088"/>
            <a:chOff x="3160880" y="1321947"/>
            <a:chExt cx="1512888" cy="1081088"/>
          </a:xfrm>
        </p:grpSpPr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3160880" y="1321947"/>
              <a:ext cx="1512888" cy="1081088"/>
            </a:xfrm>
            <a:custGeom>
              <a:avLst/>
              <a:gdLst>
                <a:gd name="T0" fmla="*/ 953 w 953"/>
                <a:gd name="T1" fmla="*/ 681 h 681"/>
                <a:gd name="T2" fmla="*/ 0 w 953"/>
                <a:gd name="T3" fmla="*/ 681 h 681"/>
                <a:gd name="T4" fmla="*/ 0 w 953"/>
                <a:gd name="T5" fmla="*/ 318 h 681"/>
                <a:gd name="T6" fmla="*/ 318 w 953"/>
                <a:gd name="T7" fmla="*/ 0 h 681"/>
                <a:gd name="T8" fmla="*/ 318 w 953"/>
                <a:gd name="T9" fmla="*/ 318 h 681"/>
                <a:gd name="T10" fmla="*/ 635 w 953"/>
                <a:gd name="T11" fmla="*/ 0 h 681"/>
                <a:gd name="T12" fmla="*/ 635 w 953"/>
                <a:gd name="T13" fmla="*/ 318 h 681"/>
                <a:gd name="T14" fmla="*/ 953 w 953"/>
                <a:gd name="T15" fmla="*/ 0 h 681"/>
                <a:gd name="T16" fmla="*/ 953 w 953"/>
                <a:gd name="T1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3" h="681">
                  <a:moveTo>
                    <a:pt x="953" y="681"/>
                  </a:moveTo>
                  <a:lnTo>
                    <a:pt x="0" y="681"/>
                  </a:lnTo>
                  <a:lnTo>
                    <a:pt x="0" y="318"/>
                  </a:lnTo>
                  <a:lnTo>
                    <a:pt x="318" y="0"/>
                  </a:lnTo>
                  <a:lnTo>
                    <a:pt x="318" y="318"/>
                  </a:lnTo>
                  <a:lnTo>
                    <a:pt x="635" y="0"/>
                  </a:lnTo>
                  <a:lnTo>
                    <a:pt x="635" y="318"/>
                  </a:lnTo>
                  <a:lnTo>
                    <a:pt x="953" y="0"/>
                  </a:lnTo>
                  <a:lnTo>
                    <a:pt x="953" y="6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" name="Group 67"/>
            <p:cNvGrpSpPr>
              <a:grpSpLocks/>
            </p:cNvGrpSpPr>
            <p:nvPr/>
          </p:nvGrpSpPr>
          <p:grpSpPr bwMode="auto">
            <a:xfrm>
              <a:off x="3340267" y="1973452"/>
              <a:ext cx="223339" cy="223339"/>
              <a:chOff x="2031" y="2523"/>
              <a:chExt cx="500" cy="499"/>
            </a:xfrm>
          </p:grpSpPr>
          <p:sp>
            <p:nvSpPr>
              <p:cNvPr id="28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Group 67"/>
            <p:cNvGrpSpPr>
              <a:grpSpLocks/>
            </p:cNvGrpSpPr>
            <p:nvPr/>
          </p:nvGrpSpPr>
          <p:grpSpPr bwMode="auto">
            <a:xfrm>
              <a:off x="3827947" y="1973452"/>
              <a:ext cx="223339" cy="223339"/>
              <a:chOff x="2031" y="2523"/>
              <a:chExt cx="500" cy="499"/>
            </a:xfrm>
          </p:grpSpPr>
          <p:sp>
            <p:nvSpPr>
              <p:cNvPr id="3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7" name="Group 67"/>
            <p:cNvGrpSpPr>
              <a:grpSpLocks/>
            </p:cNvGrpSpPr>
            <p:nvPr/>
          </p:nvGrpSpPr>
          <p:grpSpPr bwMode="auto">
            <a:xfrm>
              <a:off x="4315627" y="1973452"/>
              <a:ext cx="223339" cy="223339"/>
              <a:chOff x="2031" y="2523"/>
              <a:chExt cx="500" cy="499"/>
            </a:xfrm>
          </p:grpSpPr>
          <p:sp>
            <p:nvSpPr>
              <p:cNvPr id="38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7899627" y="1043735"/>
            <a:ext cx="1575175" cy="1366104"/>
            <a:chOff x="407495" y="3008000"/>
            <a:chExt cx="1575175" cy="1366104"/>
          </a:xfrm>
        </p:grpSpPr>
        <p:sp>
          <p:nvSpPr>
            <p:cNvPr id="43" name="正方形/長方形 42"/>
            <p:cNvSpPr/>
            <p:nvPr/>
          </p:nvSpPr>
          <p:spPr bwMode="auto">
            <a:xfrm>
              <a:off x="47893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73801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 bwMode="auto">
            <a:xfrm>
              <a:off x="99709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407495" y="3721531"/>
              <a:ext cx="1575175" cy="6525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47893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73801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99709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547160" y="3873932"/>
              <a:ext cx="1309221" cy="95128"/>
              <a:chOff x="2376655" y="3873933"/>
              <a:chExt cx="1375061" cy="95128"/>
            </a:xfrm>
          </p:grpSpPr>
          <p:sp>
            <p:nvSpPr>
              <p:cNvPr id="52" name="正方形/長方形 51"/>
              <p:cNvSpPr/>
              <p:nvPr/>
            </p:nvSpPr>
            <p:spPr bwMode="auto">
              <a:xfrm>
                <a:off x="2376655" y="3873933"/>
                <a:ext cx="200524" cy="9512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 bwMode="auto">
              <a:xfrm>
                <a:off x="2670289" y="3873933"/>
                <a:ext cx="200524" cy="9512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 bwMode="auto">
              <a:xfrm>
                <a:off x="2963923" y="3873933"/>
                <a:ext cx="200524" cy="9512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>
                <a:off x="3257557" y="3873933"/>
                <a:ext cx="200524" cy="9512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3551192" y="3873933"/>
                <a:ext cx="200524" cy="95128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7" name="グループ化 1026"/>
          <p:cNvGrpSpPr/>
          <p:nvPr/>
        </p:nvGrpSpPr>
        <p:grpSpPr>
          <a:xfrm>
            <a:off x="2297705" y="2843935"/>
            <a:ext cx="1560098" cy="1530169"/>
            <a:chOff x="2297705" y="2843935"/>
            <a:chExt cx="1560098" cy="1530169"/>
          </a:xfrm>
        </p:grpSpPr>
        <p:sp>
          <p:nvSpPr>
            <p:cNvPr id="62" name="台形 61"/>
            <p:cNvSpPr/>
            <p:nvPr/>
          </p:nvSpPr>
          <p:spPr bwMode="auto">
            <a:xfrm>
              <a:off x="2344915" y="2843935"/>
              <a:ext cx="230085" cy="1395155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2391664" y="3158970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2391664" y="3244314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 bwMode="auto">
            <a:xfrm>
              <a:off x="2297705" y="3541512"/>
              <a:ext cx="630070" cy="8325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レーム 66"/>
            <p:cNvSpPr/>
            <p:nvPr/>
          </p:nvSpPr>
          <p:spPr bwMode="auto">
            <a:xfrm>
              <a:off x="2952717" y="3482170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レーム 67"/>
            <p:cNvSpPr/>
            <p:nvPr/>
          </p:nvSpPr>
          <p:spPr bwMode="auto">
            <a:xfrm>
              <a:off x="309990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レーム 68"/>
            <p:cNvSpPr/>
            <p:nvPr/>
          </p:nvSpPr>
          <p:spPr bwMode="auto">
            <a:xfrm rot="5400000">
              <a:off x="3185385" y="3584673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レーム 69"/>
            <p:cNvSpPr/>
            <p:nvPr/>
          </p:nvSpPr>
          <p:spPr bwMode="auto">
            <a:xfrm>
              <a:off x="346566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レーム 71"/>
            <p:cNvSpPr/>
            <p:nvPr/>
          </p:nvSpPr>
          <p:spPr bwMode="auto">
            <a:xfrm>
              <a:off x="3378502" y="3385987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2748809" y="3873932"/>
              <a:ext cx="1108994" cy="5001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2525289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2415561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2744745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2635017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Group 67"/>
            <p:cNvGrpSpPr>
              <a:grpSpLocks/>
            </p:cNvGrpSpPr>
            <p:nvPr/>
          </p:nvGrpSpPr>
          <p:grpSpPr bwMode="auto">
            <a:xfrm>
              <a:off x="2839341" y="4091323"/>
              <a:ext cx="147767" cy="147767"/>
              <a:chOff x="2031" y="2523"/>
              <a:chExt cx="500" cy="499"/>
            </a:xfrm>
          </p:grpSpPr>
          <p:sp>
            <p:nvSpPr>
              <p:cNvPr id="8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Group 67"/>
            <p:cNvGrpSpPr>
              <a:grpSpLocks/>
            </p:cNvGrpSpPr>
            <p:nvPr/>
          </p:nvGrpSpPr>
          <p:grpSpPr bwMode="auto">
            <a:xfrm>
              <a:off x="3093844" y="4091323"/>
              <a:ext cx="147767" cy="147767"/>
              <a:chOff x="2031" y="2523"/>
              <a:chExt cx="500" cy="499"/>
            </a:xfrm>
          </p:grpSpPr>
          <p:sp>
            <p:nvSpPr>
              <p:cNvPr id="9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3348347" y="4091323"/>
              <a:ext cx="147767" cy="147767"/>
              <a:chOff x="2031" y="2523"/>
              <a:chExt cx="500" cy="499"/>
            </a:xfrm>
          </p:grpSpPr>
          <p:sp>
            <p:nvSpPr>
              <p:cNvPr id="101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5" name="Group 67"/>
            <p:cNvGrpSpPr>
              <a:grpSpLocks/>
            </p:cNvGrpSpPr>
            <p:nvPr/>
          </p:nvGrpSpPr>
          <p:grpSpPr bwMode="auto">
            <a:xfrm>
              <a:off x="3602850" y="4091323"/>
              <a:ext cx="147767" cy="147767"/>
              <a:chOff x="2031" y="2523"/>
              <a:chExt cx="500" cy="499"/>
            </a:xfrm>
          </p:grpSpPr>
          <p:sp>
            <p:nvSpPr>
              <p:cNvPr id="10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28" name="グループ化 1027"/>
          <p:cNvGrpSpPr/>
          <p:nvPr/>
        </p:nvGrpSpPr>
        <p:grpSpPr>
          <a:xfrm>
            <a:off x="4187915" y="2933946"/>
            <a:ext cx="1575174" cy="1440158"/>
            <a:chOff x="4187915" y="2933946"/>
            <a:chExt cx="1575174" cy="1440158"/>
          </a:xfrm>
        </p:grpSpPr>
        <p:sp>
          <p:nvSpPr>
            <p:cNvPr id="115" name="フレーム 114"/>
            <p:cNvSpPr/>
            <p:nvPr/>
          </p:nvSpPr>
          <p:spPr bwMode="auto">
            <a:xfrm>
              <a:off x="4525451" y="3189805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レーム 115"/>
            <p:cNvSpPr/>
            <p:nvPr/>
          </p:nvSpPr>
          <p:spPr bwMode="auto">
            <a:xfrm>
              <a:off x="4682970" y="3338990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片側の 2 つの角を切り取った四角形 113"/>
            <p:cNvSpPr/>
            <p:nvPr/>
          </p:nvSpPr>
          <p:spPr bwMode="auto">
            <a:xfrm>
              <a:off x="5088013" y="2933946"/>
              <a:ext cx="675075" cy="1440158"/>
            </a:xfrm>
            <a:prstGeom prst="snip2SameRect">
              <a:avLst>
                <a:gd name="adj1" fmla="val 2389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片側の 2 つの角を切り取った四角形 110"/>
            <p:cNvSpPr/>
            <p:nvPr/>
          </p:nvSpPr>
          <p:spPr bwMode="auto">
            <a:xfrm>
              <a:off x="4187915" y="3538283"/>
              <a:ext cx="1260140" cy="700807"/>
            </a:xfrm>
            <a:prstGeom prst="snip2SameRect">
              <a:avLst>
                <a:gd name="adj1" fmla="val 34727"/>
                <a:gd name="adj2" fmla="val 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片側の 2 つの角を切り取った四角形 111"/>
            <p:cNvSpPr/>
            <p:nvPr/>
          </p:nvSpPr>
          <p:spPr bwMode="auto">
            <a:xfrm>
              <a:off x="4187915" y="3605339"/>
              <a:ext cx="1260140" cy="768765"/>
            </a:xfrm>
            <a:prstGeom prst="snip2SameRect">
              <a:avLst>
                <a:gd name="adj1" fmla="val 34727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4637965" y="4047817"/>
              <a:ext cx="360040" cy="326287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 bwMode="auto">
            <a:xfrm>
              <a:off x="5088014" y="3244314"/>
              <a:ext cx="675075" cy="141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6033121" y="3113965"/>
            <a:ext cx="1575174" cy="1261133"/>
            <a:chOff x="6033121" y="3113965"/>
            <a:chExt cx="1575174" cy="1261133"/>
          </a:xfrm>
        </p:grpSpPr>
        <p:sp>
          <p:nvSpPr>
            <p:cNvPr id="119" name="正方形/長方形 118"/>
            <p:cNvSpPr/>
            <p:nvPr/>
          </p:nvSpPr>
          <p:spPr bwMode="auto">
            <a:xfrm>
              <a:off x="6033121" y="3113965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6544018" y="3114959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7063719" y="3114959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 bwMode="auto">
            <a:xfrm>
              <a:off x="6213141" y="3721531"/>
              <a:ext cx="1395154" cy="652573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正方形/長方形 122"/>
            <p:cNvSpPr/>
            <p:nvPr/>
          </p:nvSpPr>
          <p:spPr bwMode="auto">
            <a:xfrm>
              <a:off x="6550678" y="4047817"/>
              <a:ext cx="720081" cy="32728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 bwMode="auto">
            <a:xfrm>
              <a:off x="6550678" y="4017338"/>
              <a:ext cx="720081" cy="73986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 bwMode="auto">
            <a:xfrm>
              <a:off x="6033121" y="3264734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6544018" y="3265728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 bwMode="auto">
            <a:xfrm>
              <a:off x="7063719" y="3265728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>
            <a:off x="4224528" y="1103231"/>
            <a:ext cx="1688547" cy="1297129"/>
            <a:chOff x="4224528" y="1103231"/>
            <a:chExt cx="1688547" cy="1297129"/>
          </a:xfrm>
        </p:grpSpPr>
        <p:sp>
          <p:nvSpPr>
            <p:cNvPr id="131" name="正方形/長方形 130"/>
            <p:cNvSpPr/>
            <p:nvPr/>
          </p:nvSpPr>
          <p:spPr bwMode="auto">
            <a:xfrm>
              <a:off x="437170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422452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雲形吹き出し 133"/>
            <p:cNvSpPr/>
            <p:nvPr/>
          </p:nvSpPr>
          <p:spPr bwMode="auto">
            <a:xfrm>
              <a:off x="437170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/>
            <p:cNvSpPr/>
            <p:nvPr/>
          </p:nvSpPr>
          <p:spPr bwMode="auto">
            <a:xfrm>
              <a:off x="484795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470077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雲形吹き出し 139"/>
            <p:cNvSpPr/>
            <p:nvPr/>
          </p:nvSpPr>
          <p:spPr bwMode="auto">
            <a:xfrm>
              <a:off x="484795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532801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518083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雲形吹き出し 142"/>
            <p:cNvSpPr/>
            <p:nvPr/>
          </p:nvSpPr>
          <p:spPr bwMode="auto">
            <a:xfrm>
              <a:off x="532801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4" name="グループ化 1023"/>
          <p:cNvGrpSpPr/>
          <p:nvPr/>
        </p:nvGrpSpPr>
        <p:grpSpPr>
          <a:xfrm>
            <a:off x="2288161" y="4779150"/>
            <a:ext cx="1584719" cy="1530170"/>
            <a:chOff x="2288161" y="4779150"/>
            <a:chExt cx="1584719" cy="1530170"/>
          </a:xfrm>
        </p:grpSpPr>
        <p:sp>
          <p:nvSpPr>
            <p:cNvPr id="160" name="片側の 2 つの角を切り取った四角形 159"/>
            <p:cNvSpPr/>
            <p:nvPr/>
          </p:nvSpPr>
          <p:spPr bwMode="auto">
            <a:xfrm>
              <a:off x="2684401" y="5724254"/>
              <a:ext cx="1087144" cy="585065"/>
            </a:xfrm>
            <a:prstGeom prst="snip2SameRect">
              <a:avLst>
                <a:gd name="adj1" fmla="val 2137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片側の 2 つの角を切り取った四角形 148"/>
            <p:cNvSpPr/>
            <p:nvPr/>
          </p:nvSpPr>
          <p:spPr bwMode="auto">
            <a:xfrm>
              <a:off x="2288161" y="4779150"/>
              <a:ext cx="584724" cy="1530170"/>
            </a:xfrm>
            <a:prstGeom prst="snip2SameRect">
              <a:avLst>
                <a:gd name="adj1" fmla="val 3179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台形 149"/>
            <p:cNvSpPr/>
            <p:nvPr/>
          </p:nvSpPr>
          <p:spPr bwMode="auto">
            <a:xfrm>
              <a:off x="3329175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台形 153"/>
            <p:cNvSpPr/>
            <p:nvPr/>
          </p:nvSpPr>
          <p:spPr bwMode="auto">
            <a:xfrm>
              <a:off x="3373387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 bwMode="auto">
            <a:xfrm>
              <a:off x="3272738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 bwMode="auto">
            <a:xfrm>
              <a:off x="3241611" y="5824621"/>
              <a:ext cx="631269" cy="7965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/>
            <p:cNvSpPr/>
            <p:nvPr/>
          </p:nvSpPr>
          <p:spPr bwMode="auto">
            <a:xfrm>
              <a:off x="2620515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/>
            <p:cNvSpPr/>
            <p:nvPr/>
          </p:nvSpPr>
          <p:spPr bwMode="auto">
            <a:xfrm>
              <a:off x="2664727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 bwMode="auto">
            <a:xfrm>
              <a:off x="2564078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角丸四角形 158"/>
            <p:cNvSpPr/>
            <p:nvPr/>
          </p:nvSpPr>
          <p:spPr bwMode="auto">
            <a:xfrm>
              <a:off x="2532951" y="5824621"/>
              <a:ext cx="631269" cy="7965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239166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正方形/長方形 162"/>
            <p:cNvSpPr/>
            <p:nvPr/>
          </p:nvSpPr>
          <p:spPr bwMode="auto">
            <a:xfrm>
              <a:off x="250342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/>
            <p:cNvSpPr/>
            <p:nvPr/>
          </p:nvSpPr>
          <p:spPr bwMode="auto">
            <a:xfrm>
              <a:off x="261518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/>
            <p:cNvSpPr/>
            <p:nvPr/>
          </p:nvSpPr>
          <p:spPr bwMode="auto">
            <a:xfrm>
              <a:off x="272694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5" name="グループ化 1024"/>
          <p:cNvGrpSpPr/>
          <p:nvPr/>
        </p:nvGrpSpPr>
        <p:grpSpPr>
          <a:xfrm>
            <a:off x="404035" y="4779150"/>
            <a:ext cx="1578635" cy="1530170"/>
            <a:chOff x="404035" y="4779150"/>
            <a:chExt cx="1578635" cy="1530170"/>
          </a:xfrm>
        </p:grpSpPr>
        <p:sp>
          <p:nvSpPr>
            <p:cNvPr id="144" name="正方形/長方形 143"/>
            <p:cNvSpPr/>
            <p:nvPr/>
          </p:nvSpPr>
          <p:spPr bwMode="auto">
            <a:xfrm>
              <a:off x="478933" y="4779150"/>
              <a:ext cx="246992" cy="94510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791353" y="4779150"/>
              <a:ext cx="246992" cy="94510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 bwMode="auto">
            <a:xfrm>
              <a:off x="478933" y="4870590"/>
              <a:ext cx="246992" cy="94510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/>
            <p:cNvSpPr/>
            <p:nvPr/>
          </p:nvSpPr>
          <p:spPr bwMode="auto">
            <a:xfrm>
              <a:off x="791353" y="4870590"/>
              <a:ext cx="246992" cy="94510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404035" y="5499230"/>
              <a:ext cx="1578635" cy="81009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404035" y="5454224"/>
              <a:ext cx="1578635" cy="74079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正方形/長方形 160"/>
            <p:cNvSpPr/>
            <p:nvPr/>
          </p:nvSpPr>
          <p:spPr bwMode="auto">
            <a:xfrm>
              <a:off x="404035" y="5981660"/>
              <a:ext cx="1578635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 bwMode="auto">
            <a:xfrm>
              <a:off x="404035" y="6065480"/>
              <a:ext cx="1578635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/>
            <p:cNvSpPr/>
            <p:nvPr/>
          </p:nvSpPr>
          <p:spPr bwMode="auto">
            <a:xfrm>
              <a:off x="922195" y="5364215"/>
              <a:ext cx="591567" cy="94510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0" name="グループ化 1029"/>
          <p:cNvGrpSpPr/>
          <p:nvPr/>
        </p:nvGrpSpPr>
        <p:grpSpPr>
          <a:xfrm>
            <a:off x="7912401" y="3100959"/>
            <a:ext cx="1586104" cy="1274139"/>
            <a:chOff x="7912401" y="3100959"/>
            <a:chExt cx="1586104" cy="1274139"/>
          </a:xfrm>
        </p:grpSpPr>
        <p:sp>
          <p:nvSpPr>
            <p:cNvPr id="180" name="片側の 2 つの角を丸めた四角形 179"/>
            <p:cNvSpPr/>
            <p:nvPr/>
          </p:nvSpPr>
          <p:spPr bwMode="auto">
            <a:xfrm>
              <a:off x="853114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片側の 2 つの角を丸めた四角形 180"/>
            <p:cNvSpPr/>
            <p:nvPr/>
          </p:nvSpPr>
          <p:spPr bwMode="auto">
            <a:xfrm>
              <a:off x="904930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片側の 2 つの角を丸めた四角形 178"/>
            <p:cNvSpPr/>
            <p:nvPr/>
          </p:nvSpPr>
          <p:spPr bwMode="auto">
            <a:xfrm>
              <a:off x="802822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片側の 2 つの角を丸めた四角形 70"/>
            <p:cNvSpPr/>
            <p:nvPr/>
          </p:nvSpPr>
          <p:spPr bwMode="auto">
            <a:xfrm>
              <a:off x="796833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片側の 2 つの角を丸めた四角形 173"/>
            <p:cNvSpPr/>
            <p:nvPr/>
          </p:nvSpPr>
          <p:spPr bwMode="auto">
            <a:xfrm>
              <a:off x="847887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片側の 2 つの角を丸めた四角形 174"/>
            <p:cNvSpPr/>
            <p:nvPr/>
          </p:nvSpPr>
          <p:spPr bwMode="auto">
            <a:xfrm>
              <a:off x="898941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片側の 2 つの角を丸めた四角形 175"/>
            <p:cNvSpPr/>
            <p:nvPr/>
          </p:nvSpPr>
          <p:spPr bwMode="auto">
            <a:xfrm>
              <a:off x="808084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片側の 2 つの角を丸めた四角形 176"/>
            <p:cNvSpPr/>
            <p:nvPr/>
          </p:nvSpPr>
          <p:spPr bwMode="auto">
            <a:xfrm>
              <a:off x="859138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片側の 2 つの角を丸めた四角形 177"/>
            <p:cNvSpPr/>
            <p:nvPr/>
          </p:nvSpPr>
          <p:spPr bwMode="auto">
            <a:xfrm>
              <a:off x="910192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7912401" y="4239645"/>
              <a:ext cx="1586104" cy="135453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20423" y="2839198"/>
            <a:ext cx="1575174" cy="1527555"/>
            <a:chOff x="6033121" y="875480"/>
            <a:chExt cx="1575174" cy="1527555"/>
          </a:xfrm>
        </p:grpSpPr>
        <p:sp>
          <p:nvSpPr>
            <p:cNvPr id="183" name="片側の 2 つの角を切り取った四角形 182"/>
            <p:cNvSpPr/>
            <p:nvPr/>
          </p:nvSpPr>
          <p:spPr bwMode="auto">
            <a:xfrm>
              <a:off x="6978397" y="875480"/>
              <a:ext cx="584724" cy="1489455"/>
            </a:xfrm>
            <a:prstGeom prst="snip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片側の 2 つの角を切り取った四角形 168"/>
            <p:cNvSpPr/>
            <p:nvPr/>
          </p:nvSpPr>
          <p:spPr bwMode="auto">
            <a:xfrm>
              <a:off x="6033121" y="1596170"/>
              <a:ext cx="1575174" cy="768765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片側の 2 つの角を切り取った四角形 169"/>
            <p:cNvSpPr/>
            <p:nvPr/>
          </p:nvSpPr>
          <p:spPr bwMode="auto">
            <a:xfrm>
              <a:off x="6033121" y="1634270"/>
              <a:ext cx="1575174" cy="768765"/>
            </a:xfrm>
            <a:prstGeom prst="snip2SameRect">
              <a:avLst>
                <a:gd name="adj1" fmla="val 11929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片側の 2 つの角を切り取った四角形 170"/>
            <p:cNvSpPr/>
            <p:nvPr/>
          </p:nvSpPr>
          <p:spPr bwMode="auto">
            <a:xfrm>
              <a:off x="6154326" y="1786670"/>
              <a:ext cx="1332764" cy="616365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片側の 2 つの角を切り取った四角形 171"/>
            <p:cNvSpPr/>
            <p:nvPr/>
          </p:nvSpPr>
          <p:spPr bwMode="auto">
            <a:xfrm>
              <a:off x="6371936" y="1980552"/>
              <a:ext cx="897544" cy="415088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7081900" y="1190515"/>
              <a:ext cx="68293" cy="157517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7193660" y="1190515"/>
              <a:ext cx="68293" cy="157517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 bwMode="auto">
            <a:xfrm>
              <a:off x="7305420" y="1190515"/>
              <a:ext cx="68293" cy="157517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7417180" y="1190515"/>
              <a:ext cx="68293" cy="157517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7908693" y="5445397"/>
            <a:ext cx="1575174" cy="863923"/>
            <a:chOff x="7908693" y="5445397"/>
            <a:chExt cx="1575174" cy="863923"/>
          </a:xfrm>
        </p:grpSpPr>
        <p:sp>
          <p:nvSpPr>
            <p:cNvPr id="87" name="正方形/長方形 86"/>
            <p:cNvSpPr/>
            <p:nvPr/>
          </p:nvSpPr>
          <p:spPr bwMode="auto">
            <a:xfrm>
              <a:off x="7908693" y="5524338"/>
              <a:ext cx="1575174" cy="784982"/>
            </a:xfrm>
            <a:prstGeom prst="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片側の 2 つの角を切り取った四角形 189"/>
            <p:cNvSpPr/>
            <p:nvPr/>
          </p:nvSpPr>
          <p:spPr bwMode="auto">
            <a:xfrm>
              <a:off x="7908693" y="5445397"/>
              <a:ext cx="1575174" cy="134694"/>
            </a:xfrm>
            <a:prstGeom prst="snip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8028228" y="5710585"/>
              <a:ext cx="1351344" cy="5987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 bwMode="auto">
            <a:xfrm>
              <a:off x="8080847" y="6103076"/>
              <a:ext cx="1246105" cy="620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/>
            <p:cNvSpPr/>
            <p:nvPr/>
          </p:nvSpPr>
          <p:spPr bwMode="auto">
            <a:xfrm>
              <a:off x="814835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 bwMode="auto">
            <a:xfrm>
              <a:off x="830583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 bwMode="auto">
            <a:xfrm>
              <a:off x="846331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 bwMode="auto">
            <a:xfrm>
              <a:off x="814835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830583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846331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197"/>
            <p:cNvSpPr/>
            <p:nvPr/>
          </p:nvSpPr>
          <p:spPr bwMode="auto">
            <a:xfrm>
              <a:off x="814835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830583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846331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/>
            <p:cNvSpPr/>
            <p:nvPr/>
          </p:nvSpPr>
          <p:spPr bwMode="auto">
            <a:xfrm>
              <a:off x="878843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 bwMode="auto">
            <a:xfrm>
              <a:off x="894591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/>
            <p:cNvSpPr/>
            <p:nvPr/>
          </p:nvSpPr>
          <p:spPr bwMode="auto">
            <a:xfrm>
              <a:off x="910339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878843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/>
            <p:cNvSpPr/>
            <p:nvPr/>
          </p:nvSpPr>
          <p:spPr bwMode="auto">
            <a:xfrm>
              <a:off x="894591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/>
            <p:cNvSpPr/>
            <p:nvPr/>
          </p:nvSpPr>
          <p:spPr bwMode="auto">
            <a:xfrm>
              <a:off x="910339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/>
            <p:cNvSpPr/>
            <p:nvPr/>
          </p:nvSpPr>
          <p:spPr bwMode="auto">
            <a:xfrm>
              <a:off x="878843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 bwMode="auto">
            <a:xfrm>
              <a:off x="894591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/>
            <p:cNvSpPr/>
            <p:nvPr/>
          </p:nvSpPr>
          <p:spPr bwMode="auto">
            <a:xfrm>
              <a:off x="910339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/>
            <p:cNvSpPr/>
            <p:nvPr/>
          </p:nvSpPr>
          <p:spPr bwMode="auto">
            <a:xfrm>
              <a:off x="8080847" y="6164036"/>
              <a:ext cx="1246105" cy="145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190096" y="4779150"/>
            <a:ext cx="1508575" cy="1530170"/>
            <a:chOff x="4190096" y="4779150"/>
            <a:chExt cx="1508575" cy="1530170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5222901" y="4779150"/>
              <a:ext cx="171298" cy="1528382"/>
              <a:chOff x="4976480" y="4779150"/>
              <a:chExt cx="450050" cy="1528382"/>
            </a:xfrm>
          </p:grpSpPr>
          <p:sp>
            <p:nvSpPr>
              <p:cNvPr id="255" name="片側の 2 つの角を丸めた四角形 254"/>
              <p:cNvSpPr/>
              <p:nvPr/>
            </p:nvSpPr>
            <p:spPr bwMode="auto">
              <a:xfrm>
                <a:off x="5036373" y="4779150"/>
                <a:ext cx="330264" cy="4152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 bwMode="auto">
              <a:xfrm>
                <a:off x="4976480" y="4986778"/>
                <a:ext cx="450050" cy="13207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/>
            <p:cNvGrpSpPr/>
            <p:nvPr/>
          </p:nvGrpSpPr>
          <p:grpSpPr>
            <a:xfrm>
              <a:off x="5454549" y="4779150"/>
              <a:ext cx="171298" cy="1528382"/>
              <a:chOff x="4976480" y="4779150"/>
              <a:chExt cx="450050" cy="1528382"/>
            </a:xfrm>
          </p:grpSpPr>
          <p:sp>
            <p:nvSpPr>
              <p:cNvPr id="258" name="片側の 2 つの角を丸めた四角形 257"/>
              <p:cNvSpPr/>
              <p:nvPr/>
            </p:nvSpPr>
            <p:spPr bwMode="auto">
              <a:xfrm>
                <a:off x="5036373" y="4779150"/>
                <a:ext cx="330264" cy="4152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 bwMode="auto">
              <a:xfrm>
                <a:off x="4976480" y="4986778"/>
                <a:ext cx="450050" cy="13207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1" name="フレーム 250"/>
            <p:cNvSpPr/>
            <p:nvPr/>
          </p:nvSpPr>
          <p:spPr bwMode="auto">
            <a:xfrm rot="5400000">
              <a:off x="4776900" y="5320250"/>
              <a:ext cx="211762" cy="591474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レーム 251"/>
            <p:cNvSpPr/>
            <p:nvPr/>
          </p:nvSpPr>
          <p:spPr bwMode="auto">
            <a:xfrm rot="5400000">
              <a:off x="5215326" y="5211427"/>
              <a:ext cx="211761" cy="475194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レーム 252"/>
            <p:cNvSpPr/>
            <p:nvPr/>
          </p:nvSpPr>
          <p:spPr bwMode="auto">
            <a:xfrm rot="10800000">
              <a:off x="4905157" y="5278125"/>
              <a:ext cx="211762" cy="475196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レーム 253"/>
            <p:cNvSpPr/>
            <p:nvPr/>
          </p:nvSpPr>
          <p:spPr bwMode="auto">
            <a:xfrm rot="5400000">
              <a:off x="4672781" y="5211430"/>
              <a:ext cx="211760" cy="475191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片側の 2 つの角を切り取った四角形 249"/>
            <p:cNvSpPr/>
            <p:nvPr/>
          </p:nvSpPr>
          <p:spPr bwMode="auto">
            <a:xfrm>
              <a:off x="4525393" y="6129299"/>
              <a:ext cx="1087144" cy="180020"/>
            </a:xfrm>
            <a:prstGeom prst="snip2SameRect">
              <a:avLst>
                <a:gd name="adj1" fmla="val 2137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台形 242"/>
            <p:cNvSpPr/>
            <p:nvPr/>
          </p:nvSpPr>
          <p:spPr bwMode="auto">
            <a:xfrm>
              <a:off x="5164071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/>
            <p:cNvSpPr/>
            <p:nvPr/>
          </p:nvSpPr>
          <p:spPr bwMode="auto">
            <a:xfrm>
              <a:off x="5208283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5107634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片側の 2 つの角を丸めた四角形 210"/>
            <p:cNvSpPr/>
            <p:nvPr/>
          </p:nvSpPr>
          <p:spPr bwMode="auto">
            <a:xfrm>
              <a:off x="4249989" y="4779150"/>
              <a:ext cx="330264" cy="415254"/>
            </a:xfrm>
            <a:prstGeom prst="round2Same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片側の 2 つの角を丸めた四角形 211"/>
            <p:cNvSpPr/>
            <p:nvPr/>
          </p:nvSpPr>
          <p:spPr bwMode="auto">
            <a:xfrm>
              <a:off x="4190096" y="4986778"/>
              <a:ext cx="450050" cy="1320754"/>
            </a:xfrm>
            <a:prstGeom prst="round2Same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レーム 212"/>
            <p:cNvSpPr/>
            <p:nvPr/>
          </p:nvSpPr>
          <p:spPr bwMode="auto">
            <a:xfrm>
              <a:off x="4818181" y="5522183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レーム 213"/>
            <p:cNvSpPr/>
            <p:nvPr/>
          </p:nvSpPr>
          <p:spPr bwMode="auto">
            <a:xfrm>
              <a:off x="5140482" y="5724255"/>
              <a:ext cx="257806" cy="518008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レーム 214"/>
            <p:cNvSpPr/>
            <p:nvPr/>
          </p:nvSpPr>
          <p:spPr bwMode="auto">
            <a:xfrm rot="5400000">
              <a:off x="5050849" y="5873078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レーム 215"/>
            <p:cNvSpPr/>
            <p:nvPr/>
          </p:nvSpPr>
          <p:spPr bwMode="auto">
            <a:xfrm>
              <a:off x="5440865" y="5663744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レーム 216"/>
            <p:cNvSpPr/>
            <p:nvPr/>
          </p:nvSpPr>
          <p:spPr bwMode="auto">
            <a:xfrm>
              <a:off x="5243966" y="5426000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レーム 237"/>
            <p:cNvSpPr/>
            <p:nvPr/>
          </p:nvSpPr>
          <p:spPr bwMode="auto">
            <a:xfrm>
              <a:off x="4275637" y="5522184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レーム 238"/>
            <p:cNvSpPr/>
            <p:nvPr/>
          </p:nvSpPr>
          <p:spPr bwMode="auto">
            <a:xfrm>
              <a:off x="4422828" y="5663745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レーム 239"/>
            <p:cNvSpPr/>
            <p:nvPr/>
          </p:nvSpPr>
          <p:spPr bwMode="auto">
            <a:xfrm rot="5400000">
              <a:off x="4508305" y="573417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レーム 240"/>
            <p:cNvSpPr/>
            <p:nvPr/>
          </p:nvSpPr>
          <p:spPr bwMode="auto">
            <a:xfrm rot="5400000">
              <a:off x="4905157" y="546406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レーム 241"/>
            <p:cNvSpPr/>
            <p:nvPr/>
          </p:nvSpPr>
          <p:spPr bwMode="auto">
            <a:xfrm>
              <a:off x="4701422" y="542600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 bwMode="auto">
            <a:xfrm>
              <a:off x="4249803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4751095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>
              <a:off x="5252386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6037102" y="5251702"/>
            <a:ext cx="1575175" cy="1065237"/>
            <a:chOff x="6037102" y="5251702"/>
            <a:chExt cx="1575175" cy="1065237"/>
          </a:xfrm>
        </p:grpSpPr>
        <p:sp>
          <p:nvSpPr>
            <p:cNvPr id="274" name="正方形/長方形 273"/>
            <p:cNvSpPr/>
            <p:nvPr/>
          </p:nvSpPr>
          <p:spPr bwMode="auto">
            <a:xfrm>
              <a:off x="6088381" y="5815694"/>
              <a:ext cx="1472618" cy="5012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正方形/長方形 263"/>
            <p:cNvSpPr/>
            <p:nvPr/>
          </p:nvSpPr>
          <p:spPr bwMode="auto">
            <a:xfrm>
              <a:off x="6037102" y="5251702"/>
              <a:ext cx="1575175" cy="781732"/>
            </a:xfrm>
            <a:prstGeom prst="rect">
              <a:avLst/>
            </a:prstGeom>
            <a:pattFill prst="narVert">
              <a:fgClr>
                <a:srgbClr val="0070C0"/>
              </a:fgClr>
              <a:bgClr>
                <a:srgbClr val="00B0F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6176767" y="5404103"/>
              <a:ext cx="1309221" cy="95128"/>
              <a:chOff x="2376655" y="3873933"/>
              <a:chExt cx="1375061" cy="95128"/>
            </a:xfrm>
          </p:grpSpPr>
          <p:sp>
            <p:nvSpPr>
              <p:cNvPr id="269" name="正方形/長方形 268"/>
              <p:cNvSpPr/>
              <p:nvPr/>
            </p:nvSpPr>
            <p:spPr bwMode="auto">
              <a:xfrm>
                <a:off x="2376655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正方形/長方形 269"/>
              <p:cNvSpPr/>
              <p:nvPr/>
            </p:nvSpPr>
            <p:spPr bwMode="auto">
              <a:xfrm>
                <a:off x="2670289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正方形/長方形 270"/>
              <p:cNvSpPr/>
              <p:nvPr/>
            </p:nvSpPr>
            <p:spPr bwMode="auto">
              <a:xfrm>
                <a:off x="2963923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3257557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>
                <a:off x="3551192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正方形/長方形 274"/>
            <p:cNvSpPr/>
            <p:nvPr/>
          </p:nvSpPr>
          <p:spPr bwMode="auto">
            <a:xfrm>
              <a:off x="6195061" y="6111199"/>
              <a:ext cx="261280" cy="20574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正方形/長方形 275"/>
            <p:cNvSpPr/>
            <p:nvPr/>
          </p:nvSpPr>
          <p:spPr bwMode="auto">
            <a:xfrm>
              <a:off x="7178041" y="6111199"/>
              <a:ext cx="261280" cy="20574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1" name="グループ化 1030"/>
          <p:cNvGrpSpPr/>
          <p:nvPr/>
        </p:nvGrpSpPr>
        <p:grpSpPr>
          <a:xfrm>
            <a:off x="6057365" y="953727"/>
            <a:ext cx="1554911" cy="1471722"/>
            <a:chOff x="6057365" y="953727"/>
            <a:chExt cx="1554911" cy="1471722"/>
          </a:xfrm>
        </p:grpSpPr>
        <p:grpSp>
          <p:nvGrpSpPr>
            <p:cNvPr id="317" name="グループ化 316"/>
            <p:cNvGrpSpPr/>
            <p:nvPr/>
          </p:nvGrpSpPr>
          <p:grpSpPr>
            <a:xfrm>
              <a:off x="6142665" y="953727"/>
              <a:ext cx="1418334" cy="1446634"/>
              <a:chOff x="6142665" y="953726"/>
              <a:chExt cx="1469612" cy="1471723"/>
            </a:xfrm>
          </p:grpSpPr>
          <p:sp>
            <p:nvSpPr>
              <p:cNvPr id="314" name="片側の 2 つの角を丸めた四角形 313"/>
              <p:cNvSpPr/>
              <p:nvPr/>
            </p:nvSpPr>
            <p:spPr bwMode="auto">
              <a:xfrm>
                <a:off x="6995165" y="953726"/>
                <a:ext cx="225025" cy="1310598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片側の 2 つの角を丸めた四角形 314"/>
              <p:cNvSpPr/>
              <p:nvPr/>
            </p:nvSpPr>
            <p:spPr bwMode="auto">
              <a:xfrm>
                <a:off x="7243739" y="953726"/>
                <a:ext cx="225025" cy="1310598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/>
              <p:cNvSpPr/>
              <p:nvPr/>
            </p:nvSpPr>
            <p:spPr bwMode="auto">
              <a:xfrm>
                <a:off x="6424149" y="1824775"/>
                <a:ext cx="1136850" cy="22325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片側の 2 つの角を丸めた四角形 276"/>
              <p:cNvSpPr/>
              <p:nvPr/>
            </p:nvSpPr>
            <p:spPr bwMode="auto">
              <a:xfrm>
                <a:off x="6142665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片側の 2 つの角を丸めた四角形 277"/>
              <p:cNvSpPr/>
              <p:nvPr/>
            </p:nvSpPr>
            <p:spPr bwMode="auto">
              <a:xfrm>
                <a:off x="6391240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片側の 2 つの角を丸めた四角形 278"/>
              <p:cNvSpPr/>
              <p:nvPr/>
            </p:nvSpPr>
            <p:spPr bwMode="auto">
              <a:xfrm>
                <a:off x="6639814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/>
              <p:cNvSpPr/>
              <p:nvPr/>
            </p:nvSpPr>
            <p:spPr bwMode="auto">
              <a:xfrm>
                <a:off x="6255177" y="1943765"/>
                <a:ext cx="1357100" cy="48168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/>
              <p:cNvGrpSpPr/>
              <p:nvPr/>
            </p:nvGrpSpPr>
            <p:grpSpPr>
              <a:xfrm>
                <a:off x="6381591" y="2048033"/>
                <a:ext cx="1104397" cy="47159"/>
                <a:chOff x="6381591" y="2048033"/>
                <a:chExt cx="1325183" cy="89374"/>
              </a:xfrm>
            </p:grpSpPr>
            <p:grpSp>
              <p:nvGrpSpPr>
                <p:cNvPr id="288" name="グループ化 287"/>
                <p:cNvGrpSpPr/>
                <p:nvPr/>
              </p:nvGrpSpPr>
              <p:grpSpPr>
                <a:xfrm>
                  <a:off x="6381591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289" name="正方形/長方形 288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正方形/長方形 289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正方形/長方形 290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正方形/長方形 291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正方形/長方形 292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4" name="グループ化 293"/>
                <p:cNvGrpSpPr/>
                <p:nvPr/>
              </p:nvGrpSpPr>
              <p:grpSpPr>
                <a:xfrm>
                  <a:off x="7074049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295" name="正方形/長方形 294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正方形/長方形 295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正方形/長方形 296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正方形/長方形 297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正方形/長方形 298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0" name="グループ化 299"/>
              <p:cNvGrpSpPr/>
              <p:nvPr/>
            </p:nvGrpSpPr>
            <p:grpSpPr>
              <a:xfrm>
                <a:off x="6381591" y="2172320"/>
                <a:ext cx="1104397" cy="47159"/>
                <a:chOff x="6381591" y="2048033"/>
                <a:chExt cx="1325183" cy="89374"/>
              </a:xfrm>
            </p:grpSpPr>
            <p:grpSp>
              <p:nvGrpSpPr>
                <p:cNvPr id="301" name="グループ化 300"/>
                <p:cNvGrpSpPr/>
                <p:nvPr/>
              </p:nvGrpSpPr>
              <p:grpSpPr>
                <a:xfrm>
                  <a:off x="6381591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308" name="正方形/長方形 307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正方形/長方形 308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正方形/長方形 309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正方形/長方形 310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正方形/長方形 311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7074049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303" name="正方形/長方形 302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正方形/長方形 303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正方形/長方形 304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正方形/長方形 305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正方形/長方形 306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16" name="正方形/長方形 315"/>
            <p:cNvSpPr/>
            <p:nvPr/>
          </p:nvSpPr>
          <p:spPr bwMode="auto">
            <a:xfrm>
              <a:off x="6057365" y="2266504"/>
              <a:ext cx="1554911" cy="1589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4160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/>
          <p:cNvGrpSpPr/>
          <p:nvPr/>
        </p:nvGrpSpPr>
        <p:grpSpPr>
          <a:xfrm>
            <a:off x="449085" y="1230041"/>
            <a:ext cx="1533585" cy="1172994"/>
            <a:chOff x="497055" y="818710"/>
            <a:chExt cx="2590800" cy="1584325"/>
          </a:xfrm>
        </p:grpSpPr>
        <p:sp>
          <p:nvSpPr>
            <p:cNvPr id="2" name="Rectangle 54"/>
            <p:cNvSpPr>
              <a:spLocks noChangeArrowheads="1"/>
            </p:cNvSpPr>
            <p:nvPr/>
          </p:nvSpPr>
          <p:spPr bwMode="auto">
            <a:xfrm>
              <a:off x="568493" y="818710"/>
              <a:ext cx="144462" cy="6477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Freeform 27"/>
            <p:cNvSpPr>
              <a:spLocks/>
            </p:cNvSpPr>
            <p:nvPr/>
          </p:nvSpPr>
          <p:spPr bwMode="auto">
            <a:xfrm>
              <a:off x="4970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9"/>
            <p:cNvSpPr>
              <a:spLocks/>
            </p:cNvSpPr>
            <p:nvPr/>
          </p:nvSpPr>
          <p:spPr bwMode="auto">
            <a:xfrm>
              <a:off x="4970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" name="Group 34"/>
            <p:cNvGrpSpPr>
              <a:grpSpLocks/>
            </p:cNvGrpSpPr>
            <p:nvPr/>
          </p:nvGrpSpPr>
          <p:grpSpPr bwMode="auto">
            <a:xfrm>
              <a:off x="784393" y="1755335"/>
              <a:ext cx="288925" cy="288925"/>
              <a:chOff x="2031" y="2523"/>
              <a:chExt cx="500" cy="499"/>
            </a:xfrm>
          </p:grpSpPr>
          <p:sp>
            <p:nvSpPr>
              <p:cNvPr id="6" name="Rectangle 30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Rectangle 31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Rectangle 32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3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" name="Rectangle 56"/>
            <p:cNvSpPr>
              <a:spLocks noChangeArrowheads="1"/>
            </p:cNvSpPr>
            <p:nvPr/>
          </p:nvSpPr>
          <p:spPr bwMode="auto">
            <a:xfrm>
              <a:off x="1432093" y="818710"/>
              <a:ext cx="144462" cy="6477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Freeform 57"/>
            <p:cNvSpPr>
              <a:spLocks/>
            </p:cNvSpPr>
            <p:nvPr/>
          </p:nvSpPr>
          <p:spPr bwMode="auto">
            <a:xfrm>
              <a:off x="13606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13606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59"/>
            <p:cNvGrpSpPr>
              <a:grpSpLocks/>
            </p:cNvGrpSpPr>
            <p:nvPr/>
          </p:nvGrpSpPr>
          <p:grpSpPr bwMode="auto">
            <a:xfrm>
              <a:off x="1647993" y="1755335"/>
              <a:ext cx="288925" cy="288925"/>
              <a:chOff x="2031" y="2523"/>
              <a:chExt cx="500" cy="499"/>
            </a:xfrm>
          </p:grpSpPr>
          <p:sp>
            <p:nvSpPr>
              <p:cNvPr id="14" name="Rectangle 60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Rectangle 61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62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Rectangle 63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" name="Rectangle 64"/>
            <p:cNvSpPr>
              <a:spLocks noChangeArrowheads="1"/>
            </p:cNvSpPr>
            <p:nvPr/>
          </p:nvSpPr>
          <p:spPr bwMode="auto">
            <a:xfrm>
              <a:off x="2295693" y="818710"/>
              <a:ext cx="144462" cy="64770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65"/>
            <p:cNvSpPr>
              <a:spLocks/>
            </p:cNvSpPr>
            <p:nvPr/>
          </p:nvSpPr>
          <p:spPr bwMode="auto">
            <a:xfrm>
              <a:off x="2224255" y="1034610"/>
              <a:ext cx="863600" cy="1368425"/>
            </a:xfrm>
            <a:custGeom>
              <a:avLst/>
              <a:gdLst>
                <a:gd name="T0" fmla="*/ 0 w 544"/>
                <a:gd name="T1" fmla="*/ 862 h 862"/>
                <a:gd name="T2" fmla="*/ 544 w 544"/>
                <a:gd name="T3" fmla="*/ 862 h 862"/>
                <a:gd name="T4" fmla="*/ 544 w 544"/>
                <a:gd name="T5" fmla="*/ 0 h 862"/>
                <a:gd name="T6" fmla="*/ 0 w 544"/>
                <a:gd name="T7" fmla="*/ 314 h 862"/>
                <a:gd name="T8" fmla="*/ 0 w 544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862">
                  <a:moveTo>
                    <a:pt x="0" y="862"/>
                  </a:moveTo>
                  <a:lnTo>
                    <a:pt x="544" y="862"/>
                  </a:lnTo>
                  <a:lnTo>
                    <a:pt x="544" y="0"/>
                  </a:lnTo>
                  <a:lnTo>
                    <a:pt x="0" y="314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66"/>
            <p:cNvSpPr>
              <a:spLocks/>
            </p:cNvSpPr>
            <p:nvPr/>
          </p:nvSpPr>
          <p:spPr bwMode="auto">
            <a:xfrm>
              <a:off x="2224255" y="963172"/>
              <a:ext cx="863600" cy="574675"/>
            </a:xfrm>
            <a:custGeom>
              <a:avLst/>
              <a:gdLst>
                <a:gd name="T0" fmla="*/ 544 w 544"/>
                <a:gd name="T1" fmla="*/ 45 h 362"/>
                <a:gd name="T2" fmla="*/ 0 w 544"/>
                <a:gd name="T3" fmla="*/ 362 h 362"/>
                <a:gd name="T4" fmla="*/ 0 w 544"/>
                <a:gd name="T5" fmla="*/ 317 h 362"/>
                <a:gd name="T6" fmla="*/ 544 w 544"/>
                <a:gd name="T7" fmla="*/ 0 h 362"/>
                <a:gd name="T8" fmla="*/ 544 w 544"/>
                <a:gd name="T9" fmla="*/ 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362">
                  <a:moveTo>
                    <a:pt x="544" y="45"/>
                  </a:moveTo>
                  <a:lnTo>
                    <a:pt x="0" y="362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544" y="45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" name="Group 67"/>
            <p:cNvGrpSpPr>
              <a:grpSpLocks/>
            </p:cNvGrpSpPr>
            <p:nvPr/>
          </p:nvGrpSpPr>
          <p:grpSpPr bwMode="auto">
            <a:xfrm>
              <a:off x="2511593" y="1755335"/>
              <a:ext cx="288925" cy="288925"/>
              <a:chOff x="2031" y="2523"/>
              <a:chExt cx="500" cy="499"/>
            </a:xfrm>
          </p:grpSpPr>
          <p:sp>
            <p:nvSpPr>
              <p:cNvPr id="22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" name="グループ化 59"/>
          <p:cNvGrpSpPr/>
          <p:nvPr/>
        </p:nvGrpSpPr>
        <p:grpSpPr>
          <a:xfrm>
            <a:off x="2344915" y="1321947"/>
            <a:ext cx="1512888" cy="1081088"/>
            <a:chOff x="3160880" y="1321947"/>
            <a:chExt cx="1512888" cy="1081088"/>
          </a:xfrm>
        </p:grpSpPr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3160880" y="1321947"/>
              <a:ext cx="1512888" cy="1081088"/>
            </a:xfrm>
            <a:custGeom>
              <a:avLst/>
              <a:gdLst>
                <a:gd name="T0" fmla="*/ 953 w 953"/>
                <a:gd name="T1" fmla="*/ 681 h 681"/>
                <a:gd name="T2" fmla="*/ 0 w 953"/>
                <a:gd name="T3" fmla="*/ 681 h 681"/>
                <a:gd name="T4" fmla="*/ 0 w 953"/>
                <a:gd name="T5" fmla="*/ 318 h 681"/>
                <a:gd name="T6" fmla="*/ 318 w 953"/>
                <a:gd name="T7" fmla="*/ 0 h 681"/>
                <a:gd name="T8" fmla="*/ 318 w 953"/>
                <a:gd name="T9" fmla="*/ 318 h 681"/>
                <a:gd name="T10" fmla="*/ 635 w 953"/>
                <a:gd name="T11" fmla="*/ 0 h 681"/>
                <a:gd name="T12" fmla="*/ 635 w 953"/>
                <a:gd name="T13" fmla="*/ 318 h 681"/>
                <a:gd name="T14" fmla="*/ 953 w 953"/>
                <a:gd name="T15" fmla="*/ 0 h 681"/>
                <a:gd name="T16" fmla="*/ 953 w 953"/>
                <a:gd name="T1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3" h="681">
                  <a:moveTo>
                    <a:pt x="953" y="681"/>
                  </a:moveTo>
                  <a:lnTo>
                    <a:pt x="0" y="681"/>
                  </a:lnTo>
                  <a:lnTo>
                    <a:pt x="0" y="318"/>
                  </a:lnTo>
                  <a:lnTo>
                    <a:pt x="318" y="0"/>
                  </a:lnTo>
                  <a:lnTo>
                    <a:pt x="318" y="318"/>
                  </a:lnTo>
                  <a:lnTo>
                    <a:pt x="635" y="0"/>
                  </a:lnTo>
                  <a:lnTo>
                    <a:pt x="635" y="318"/>
                  </a:lnTo>
                  <a:lnTo>
                    <a:pt x="953" y="0"/>
                  </a:lnTo>
                  <a:lnTo>
                    <a:pt x="953" y="6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" name="Group 67"/>
            <p:cNvGrpSpPr>
              <a:grpSpLocks/>
            </p:cNvGrpSpPr>
            <p:nvPr/>
          </p:nvGrpSpPr>
          <p:grpSpPr bwMode="auto">
            <a:xfrm>
              <a:off x="3340267" y="1973452"/>
              <a:ext cx="223339" cy="223339"/>
              <a:chOff x="2031" y="2523"/>
              <a:chExt cx="500" cy="499"/>
            </a:xfrm>
          </p:grpSpPr>
          <p:sp>
            <p:nvSpPr>
              <p:cNvPr id="28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Group 67"/>
            <p:cNvGrpSpPr>
              <a:grpSpLocks/>
            </p:cNvGrpSpPr>
            <p:nvPr/>
          </p:nvGrpSpPr>
          <p:grpSpPr bwMode="auto">
            <a:xfrm>
              <a:off x="3827947" y="1973452"/>
              <a:ext cx="223339" cy="223339"/>
              <a:chOff x="2031" y="2523"/>
              <a:chExt cx="500" cy="499"/>
            </a:xfrm>
          </p:grpSpPr>
          <p:sp>
            <p:nvSpPr>
              <p:cNvPr id="3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7" name="Group 67"/>
            <p:cNvGrpSpPr>
              <a:grpSpLocks/>
            </p:cNvGrpSpPr>
            <p:nvPr/>
          </p:nvGrpSpPr>
          <p:grpSpPr bwMode="auto">
            <a:xfrm>
              <a:off x="4315627" y="1973452"/>
              <a:ext cx="223339" cy="223339"/>
              <a:chOff x="2031" y="2523"/>
              <a:chExt cx="500" cy="499"/>
            </a:xfrm>
          </p:grpSpPr>
          <p:sp>
            <p:nvSpPr>
              <p:cNvPr id="38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" name="グループ化 60"/>
          <p:cNvGrpSpPr/>
          <p:nvPr/>
        </p:nvGrpSpPr>
        <p:grpSpPr>
          <a:xfrm>
            <a:off x="7899627" y="1043735"/>
            <a:ext cx="1575175" cy="1366104"/>
            <a:chOff x="407495" y="3008000"/>
            <a:chExt cx="1575175" cy="1366104"/>
          </a:xfrm>
        </p:grpSpPr>
        <p:sp>
          <p:nvSpPr>
            <p:cNvPr id="43" name="正方形/長方形 42"/>
            <p:cNvSpPr/>
            <p:nvPr/>
          </p:nvSpPr>
          <p:spPr bwMode="auto">
            <a:xfrm>
              <a:off x="47893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73801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 bwMode="auto">
            <a:xfrm>
              <a:off x="997093" y="3068960"/>
              <a:ext cx="144462" cy="7200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407495" y="3721531"/>
              <a:ext cx="1575175" cy="6525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47893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73801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997093" y="3008000"/>
              <a:ext cx="144462" cy="609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547160" y="3873932"/>
              <a:ext cx="1309221" cy="95128"/>
              <a:chOff x="2376655" y="3873933"/>
              <a:chExt cx="1375061" cy="95128"/>
            </a:xfrm>
          </p:grpSpPr>
          <p:sp>
            <p:nvSpPr>
              <p:cNvPr id="52" name="正方形/長方形 51"/>
              <p:cNvSpPr/>
              <p:nvPr/>
            </p:nvSpPr>
            <p:spPr bwMode="auto">
              <a:xfrm>
                <a:off x="2376655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 bwMode="auto">
              <a:xfrm>
                <a:off x="2670289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 bwMode="auto">
              <a:xfrm>
                <a:off x="2963923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 bwMode="auto">
              <a:xfrm>
                <a:off x="3257557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3551192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7" name="グループ化 1026"/>
          <p:cNvGrpSpPr/>
          <p:nvPr/>
        </p:nvGrpSpPr>
        <p:grpSpPr>
          <a:xfrm>
            <a:off x="2297705" y="2843935"/>
            <a:ext cx="1560098" cy="1530169"/>
            <a:chOff x="2297705" y="2843935"/>
            <a:chExt cx="1560098" cy="1530169"/>
          </a:xfrm>
        </p:grpSpPr>
        <p:sp>
          <p:nvSpPr>
            <p:cNvPr id="62" name="台形 61"/>
            <p:cNvSpPr/>
            <p:nvPr/>
          </p:nvSpPr>
          <p:spPr bwMode="auto">
            <a:xfrm>
              <a:off x="2344915" y="2843935"/>
              <a:ext cx="230085" cy="1395155"/>
            </a:xfrm>
            <a:prstGeom prst="trapezoi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2391664" y="3158970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2391664" y="3244314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 bwMode="auto">
            <a:xfrm>
              <a:off x="2297705" y="3541512"/>
              <a:ext cx="630070" cy="8325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レーム 66"/>
            <p:cNvSpPr/>
            <p:nvPr/>
          </p:nvSpPr>
          <p:spPr bwMode="auto">
            <a:xfrm>
              <a:off x="2952717" y="3482170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レーム 67"/>
            <p:cNvSpPr/>
            <p:nvPr/>
          </p:nvSpPr>
          <p:spPr bwMode="auto">
            <a:xfrm>
              <a:off x="309990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レーム 68"/>
            <p:cNvSpPr/>
            <p:nvPr/>
          </p:nvSpPr>
          <p:spPr bwMode="auto">
            <a:xfrm rot="5400000">
              <a:off x="3185385" y="3584673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レーム 69"/>
            <p:cNvSpPr/>
            <p:nvPr/>
          </p:nvSpPr>
          <p:spPr bwMode="auto">
            <a:xfrm>
              <a:off x="346566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レーム 71"/>
            <p:cNvSpPr/>
            <p:nvPr/>
          </p:nvSpPr>
          <p:spPr bwMode="auto">
            <a:xfrm>
              <a:off x="3378502" y="3385987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2748809" y="3873932"/>
              <a:ext cx="1108994" cy="5001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2525289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2415561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2744745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2635017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Group 67"/>
            <p:cNvGrpSpPr>
              <a:grpSpLocks/>
            </p:cNvGrpSpPr>
            <p:nvPr/>
          </p:nvGrpSpPr>
          <p:grpSpPr bwMode="auto">
            <a:xfrm>
              <a:off x="2839341" y="4091323"/>
              <a:ext cx="147767" cy="147767"/>
              <a:chOff x="2031" y="2523"/>
              <a:chExt cx="500" cy="499"/>
            </a:xfrm>
          </p:grpSpPr>
          <p:sp>
            <p:nvSpPr>
              <p:cNvPr id="8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Group 67"/>
            <p:cNvGrpSpPr>
              <a:grpSpLocks/>
            </p:cNvGrpSpPr>
            <p:nvPr/>
          </p:nvGrpSpPr>
          <p:grpSpPr bwMode="auto">
            <a:xfrm>
              <a:off x="3093844" y="4091323"/>
              <a:ext cx="147767" cy="147767"/>
              <a:chOff x="2031" y="2523"/>
              <a:chExt cx="500" cy="499"/>
            </a:xfrm>
          </p:grpSpPr>
          <p:sp>
            <p:nvSpPr>
              <p:cNvPr id="9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3348347" y="4091323"/>
              <a:ext cx="147767" cy="147767"/>
              <a:chOff x="2031" y="2523"/>
              <a:chExt cx="500" cy="499"/>
            </a:xfrm>
          </p:grpSpPr>
          <p:sp>
            <p:nvSpPr>
              <p:cNvPr id="101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5" name="Group 67"/>
            <p:cNvGrpSpPr>
              <a:grpSpLocks/>
            </p:cNvGrpSpPr>
            <p:nvPr/>
          </p:nvGrpSpPr>
          <p:grpSpPr bwMode="auto">
            <a:xfrm>
              <a:off x="3602850" y="4091323"/>
              <a:ext cx="147767" cy="147767"/>
              <a:chOff x="2031" y="2523"/>
              <a:chExt cx="500" cy="499"/>
            </a:xfrm>
          </p:grpSpPr>
          <p:sp>
            <p:nvSpPr>
              <p:cNvPr id="10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28" name="グループ化 1027"/>
          <p:cNvGrpSpPr/>
          <p:nvPr/>
        </p:nvGrpSpPr>
        <p:grpSpPr>
          <a:xfrm>
            <a:off x="4187915" y="2933946"/>
            <a:ext cx="1575174" cy="1440158"/>
            <a:chOff x="4187915" y="2933946"/>
            <a:chExt cx="1575174" cy="1440158"/>
          </a:xfrm>
        </p:grpSpPr>
        <p:sp>
          <p:nvSpPr>
            <p:cNvPr id="115" name="フレーム 114"/>
            <p:cNvSpPr/>
            <p:nvPr/>
          </p:nvSpPr>
          <p:spPr bwMode="auto">
            <a:xfrm>
              <a:off x="4525451" y="3189805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レーム 115"/>
            <p:cNvSpPr/>
            <p:nvPr/>
          </p:nvSpPr>
          <p:spPr bwMode="auto">
            <a:xfrm>
              <a:off x="4682970" y="3338990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片側の 2 つの角を切り取った四角形 113"/>
            <p:cNvSpPr/>
            <p:nvPr/>
          </p:nvSpPr>
          <p:spPr bwMode="auto">
            <a:xfrm>
              <a:off x="5088013" y="2933946"/>
              <a:ext cx="675075" cy="1440158"/>
            </a:xfrm>
            <a:prstGeom prst="snip2SameRect">
              <a:avLst>
                <a:gd name="adj1" fmla="val 2389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片側の 2 つの角を切り取った四角形 110"/>
            <p:cNvSpPr/>
            <p:nvPr/>
          </p:nvSpPr>
          <p:spPr bwMode="auto">
            <a:xfrm>
              <a:off x="4187915" y="3538283"/>
              <a:ext cx="1260140" cy="700807"/>
            </a:xfrm>
            <a:prstGeom prst="snip2SameRect">
              <a:avLst>
                <a:gd name="adj1" fmla="val 34727"/>
                <a:gd name="adj2" fmla="val 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片側の 2 つの角を切り取った四角形 111"/>
            <p:cNvSpPr/>
            <p:nvPr/>
          </p:nvSpPr>
          <p:spPr bwMode="auto">
            <a:xfrm>
              <a:off x="4187915" y="3605339"/>
              <a:ext cx="1260140" cy="768765"/>
            </a:xfrm>
            <a:prstGeom prst="snip2SameRect">
              <a:avLst>
                <a:gd name="adj1" fmla="val 34727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4637965" y="4047817"/>
              <a:ext cx="360040" cy="326287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 bwMode="auto">
            <a:xfrm>
              <a:off x="5088014" y="3244314"/>
              <a:ext cx="675075" cy="141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6033121" y="3113965"/>
            <a:ext cx="1575174" cy="1261133"/>
            <a:chOff x="6033121" y="3113965"/>
            <a:chExt cx="1575174" cy="1261133"/>
          </a:xfrm>
        </p:grpSpPr>
        <p:sp>
          <p:nvSpPr>
            <p:cNvPr id="119" name="正方形/長方形 118"/>
            <p:cNvSpPr/>
            <p:nvPr/>
          </p:nvSpPr>
          <p:spPr bwMode="auto">
            <a:xfrm>
              <a:off x="6033121" y="3113965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6544018" y="3114959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7063719" y="3114959"/>
              <a:ext cx="360040" cy="126013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 bwMode="auto">
            <a:xfrm>
              <a:off x="6213141" y="3721531"/>
              <a:ext cx="1395154" cy="652573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" name="正方形/長方形 122"/>
            <p:cNvSpPr/>
            <p:nvPr/>
          </p:nvSpPr>
          <p:spPr bwMode="auto">
            <a:xfrm>
              <a:off x="6550678" y="4047817"/>
              <a:ext cx="720081" cy="32728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 bwMode="auto">
            <a:xfrm>
              <a:off x="6550678" y="4017338"/>
              <a:ext cx="720081" cy="7398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 bwMode="auto">
            <a:xfrm>
              <a:off x="6033121" y="3264734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6544018" y="3265728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 bwMode="auto">
            <a:xfrm>
              <a:off x="7063719" y="3265728"/>
              <a:ext cx="360040" cy="12009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>
            <a:off x="4224528" y="1103231"/>
            <a:ext cx="1688547" cy="1297129"/>
            <a:chOff x="4224528" y="1103231"/>
            <a:chExt cx="1688547" cy="1297129"/>
          </a:xfrm>
        </p:grpSpPr>
        <p:sp>
          <p:nvSpPr>
            <p:cNvPr id="131" name="正方形/長方形 130"/>
            <p:cNvSpPr/>
            <p:nvPr/>
          </p:nvSpPr>
          <p:spPr bwMode="auto">
            <a:xfrm>
              <a:off x="437170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422452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雲形吹き出し 133"/>
            <p:cNvSpPr/>
            <p:nvPr/>
          </p:nvSpPr>
          <p:spPr bwMode="auto">
            <a:xfrm>
              <a:off x="437170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/>
            <p:cNvSpPr/>
            <p:nvPr/>
          </p:nvSpPr>
          <p:spPr bwMode="auto">
            <a:xfrm>
              <a:off x="484795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470077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雲形吹き出し 139"/>
            <p:cNvSpPr/>
            <p:nvPr/>
          </p:nvSpPr>
          <p:spPr bwMode="auto">
            <a:xfrm>
              <a:off x="484795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/>
            <p:cNvSpPr/>
            <p:nvPr/>
          </p:nvSpPr>
          <p:spPr bwMode="auto">
            <a:xfrm>
              <a:off x="5328010" y="1411334"/>
              <a:ext cx="127150" cy="5324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5180838" y="1609230"/>
              <a:ext cx="451104" cy="791130"/>
            </a:xfrm>
            <a:custGeom>
              <a:avLst/>
              <a:gdLst>
                <a:gd name="connsiteX0" fmla="*/ 0 w 451104"/>
                <a:gd name="connsiteY0" fmla="*/ 231648 h 1139952"/>
                <a:gd name="connsiteX1" fmla="*/ 0 w 451104"/>
                <a:gd name="connsiteY1" fmla="*/ 1139952 h 1139952"/>
                <a:gd name="connsiteX2" fmla="*/ 451104 w 451104"/>
                <a:gd name="connsiteY2" fmla="*/ 1139952 h 1139952"/>
                <a:gd name="connsiteX3" fmla="*/ 451104 w 451104"/>
                <a:gd name="connsiteY3" fmla="*/ 0 h 1139952"/>
                <a:gd name="connsiteX4" fmla="*/ 0 w 451104"/>
                <a:gd name="connsiteY4" fmla="*/ 231648 h 113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104" h="1139952">
                  <a:moveTo>
                    <a:pt x="0" y="231648"/>
                  </a:moveTo>
                  <a:lnTo>
                    <a:pt x="0" y="1139952"/>
                  </a:lnTo>
                  <a:lnTo>
                    <a:pt x="451104" y="1139952"/>
                  </a:lnTo>
                  <a:lnTo>
                    <a:pt x="451104" y="0"/>
                  </a:lnTo>
                  <a:lnTo>
                    <a:pt x="0" y="2316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雲形吹き出し 142"/>
            <p:cNvSpPr/>
            <p:nvPr/>
          </p:nvSpPr>
          <p:spPr bwMode="auto">
            <a:xfrm>
              <a:off x="5328010" y="1103231"/>
              <a:ext cx="585065" cy="263098"/>
            </a:xfrm>
            <a:prstGeom prst="cloudCallout">
              <a:avLst>
                <a:gd name="adj1" fmla="val -33206"/>
                <a:gd name="adj2" fmla="val 61052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4" name="グループ化 1023"/>
          <p:cNvGrpSpPr/>
          <p:nvPr/>
        </p:nvGrpSpPr>
        <p:grpSpPr>
          <a:xfrm>
            <a:off x="2288161" y="4779150"/>
            <a:ext cx="1584719" cy="1530170"/>
            <a:chOff x="2288161" y="4779150"/>
            <a:chExt cx="1584719" cy="1530170"/>
          </a:xfrm>
        </p:grpSpPr>
        <p:sp>
          <p:nvSpPr>
            <p:cNvPr id="160" name="片側の 2 つの角を切り取った四角形 159"/>
            <p:cNvSpPr/>
            <p:nvPr/>
          </p:nvSpPr>
          <p:spPr bwMode="auto">
            <a:xfrm>
              <a:off x="2684401" y="5724254"/>
              <a:ext cx="1087144" cy="585065"/>
            </a:xfrm>
            <a:prstGeom prst="snip2SameRect">
              <a:avLst>
                <a:gd name="adj1" fmla="val 2137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片側の 2 つの角を切り取った四角形 148"/>
            <p:cNvSpPr/>
            <p:nvPr/>
          </p:nvSpPr>
          <p:spPr bwMode="auto">
            <a:xfrm>
              <a:off x="2288161" y="4779150"/>
              <a:ext cx="584724" cy="1530170"/>
            </a:xfrm>
            <a:prstGeom prst="snip2SameRect">
              <a:avLst>
                <a:gd name="adj1" fmla="val 3179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台形 149"/>
            <p:cNvSpPr/>
            <p:nvPr/>
          </p:nvSpPr>
          <p:spPr bwMode="auto">
            <a:xfrm>
              <a:off x="3329175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台形 153"/>
            <p:cNvSpPr/>
            <p:nvPr/>
          </p:nvSpPr>
          <p:spPr bwMode="auto">
            <a:xfrm>
              <a:off x="3373387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 bwMode="auto">
            <a:xfrm>
              <a:off x="3272738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 bwMode="auto">
            <a:xfrm>
              <a:off x="3241611" y="5824621"/>
              <a:ext cx="631269" cy="7965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/>
            <p:cNvSpPr/>
            <p:nvPr/>
          </p:nvSpPr>
          <p:spPr bwMode="auto">
            <a:xfrm>
              <a:off x="2620515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/>
            <p:cNvSpPr/>
            <p:nvPr/>
          </p:nvSpPr>
          <p:spPr bwMode="auto">
            <a:xfrm>
              <a:off x="2664727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 bwMode="auto">
            <a:xfrm>
              <a:off x="2564078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角丸四角形 158"/>
            <p:cNvSpPr/>
            <p:nvPr/>
          </p:nvSpPr>
          <p:spPr bwMode="auto">
            <a:xfrm>
              <a:off x="2532951" y="5824621"/>
              <a:ext cx="631269" cy="7965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239166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正方形/長方形 162"/>
            <p:cNvSpPr/>
            <p:nvPr/>
          </p:nvSpPr>
          <p:spPr bwMode="auto">
            <a:xfrm>
              <a:off x="250342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/>
            <p:cNvSpPr/>
            <p:nvPr/>
          </p:nvSpPr>
          <p:spPr bwMode="auto">
            <a:xfrm>
              <a:off x="261518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/>
            <p:cNvSpPr/>
            <p:nvPr/>
          </p:nvSpPr>
          <p:spPr bwMode="auto">
            <a:xfrm>
              <a:off x="2726944" y="509418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5" name="グループ化 1024"/>
          <p:cNvGrpSpPr/>
          <p:nvPr/>
        </p:nvGrpSpPr>
        <p:grpSpPr>
          <a:xfrm>
            <a:off x="404035" y="4779150"/>
            <a:ext cx="1578635" cy="1530170"/>
            <a:chOff x="404035" y="4779150"/>
            <a:chExt cx="1578635" cy="1530170"/>
          </a:xfrm>
        </p:grpSpPr>
        <p:sp>
          <p:nvSpPr>
            <p:cNvPr id="144" name="正方形/長方形 143"/>
            <p:cNvSpPr/>
            <p:nvPr/>
          </p:nvSpPr>
          <p:spPr bwMode="auto">
            <a:xfrm>
              <a:off x="478933" y="4779150"/>
              <a:ext cx="246992" cy="94510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正方形/長方形 144"/>
            <p:cNvSpPr/>
            <p:nvPr/>
          </p:nvSpPr>
          <p:spPr bwMode="auto">
            <a:xfrm>
              <a:off x="791353" y="4779150"/>
              <a:ext cx="246992" cy="94510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 bwMode="auto">
            <a:xfrm>
              <a:off x="478933" y="4870590"/>
              <a:ext cx="246992" cy="945105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/>
            <p:cNvSpPr/>
            <p:nvPr/>
          </p:nvSpPr>
          <p:spPr bwMode="auto">
            <a:xfrm>
              <a:off x="791353" y="4870590"/>
              <a:ext cx="246992" cy="945105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404035" y="5499230"/>
              <a:ext cx="1578635" cy="81009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404035" y="5454224"/>
              <a:ext cx="1578635" cy="740795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正方形/長方形 160"/>
            <p:cNvSpPr/>
            <p:nvPr/>
          </p:nvSpPr>
          <p:spPr bwMode="auto">
            <a:xfrm>
              <a:off x="404035" y="5981660"/>
              <a:ext cx="1578635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 bwMode="auto">
            <a:xfrm>
              <a:off x="404035" y="6065480"/>
              <a:ext cx="1578635" cy="4571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/>
            <p:cNvSpPr/>
            <p:nvPr/>
          </p:nvSpPr>
          <p:spPr bwMode="auto">
            <a:xfrm>
              <a:off x="922195" y="5364215"/>
              <a:ext cx="591567" cy="945105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0" name="グループ化 1029"/>
          <p:cNvGrpSpPr/>
          <p:nvPr/>
        </p:nvGrpSpPr>
        <p:grpSpPr>
          <a:xfrm>
            <a:off x="7912401" y="3100959"/>
            <a:ext cx="1586104" cy="1274139"/>
            <a:chOff x="7912401" y="3100959"/>
            <a:chExt cx="1586104" cy="1274139"/>
          </a:xfrm>
        </p:grpSpPr>
        <p:sp>
          <p:nvSpPr>
            <p:cNvPr id="180" name="片側の 2 つの角を丸めた四角形 179"/>
            <p:cNvSpPr/>
            <p:nvPr/>
          </p:nvSpPr>
          <p:spPr bwMode="auto">
            <a:xfrm>
              <a:off x="853114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片側の 2 つの角を丸めた四角形 180"/>
            <p:cNvSpPr/>
            <p:nvPr/>
          </p:nvSpPr>
          <p:spPr bwMode="auto">
            <a:xfrm>
              <a:off x="904930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片側の 2 つの角を丸めた四角形 178"/>
            <p:cNvSpPr/>
            <p:nvPr/>
          </p:nvSpPr>
          <p:spPr bwMode="auto">
            <a:xfrm>
              <a:off x="8028228" y="3100959"/>
              <a:ext cx="330264" cy="415254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片側の 2 つの角を丸めた四角形 70"/>
            <p:cNvSpPr/>
            <p:nvPr/>
          </p:nvSpPr>
          <p:spPr bwMode="auto">
            <a:xfrm>
              <a:off x="796833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片側の 2 つの角を丸めた四角形 173"/>
            <p:cNvSpPr/>
            <p:nvPr/>
          </p:nvSpPr>
          <p:spPr bwMode="auto">
            <a:xfrm>
              <a:off x="847887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片側の 2 つの角を丸めた四角形 174"/>
            <p:cNvSpPr/>
            <p:nvPr/>
          </p:nvSpPr>
          <p:spPr bwMode="auto">
            <a:xfrm>
              <a:off x="8989415" y="3318385"/>
              <a:ext cx="450050" cy="1051197"/>
            </a:xfrm>
            <a:prstGeom prst="round2SameRect">
              <a:avLst/>
            </a:prstGeom>
            <a:pattFill prst="horzBrick">
              <a:fgClr>
                <a:srgbClr val="FFCC66"/>
              </a:fgClr>
              <a:bgClr>
                <a:srgbClr val="CC66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片側の 2 つの角を丸めた四角形 175"/>
            <p:cNvSpPr/>
            <p:nvPr/>
          </p:nvSpPr>
          <p:spPr bwMode="auto">
            <a:xfrm>
              <a:off x="808084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片側の 2 つの角を丸めた四角形 176"/>
            <p:cNvSpPr/>
            <p:nvPr/>
          </p:nvSpPr>
          <p:spPr bwMode="auto">
            <a:xfrm>
              <a:off x="859138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片側の 2 つの角を丸めた四角形 177"/>
            <p:cNvSpPr/>
            <p:nvPr/>
          </p:nvSpPr>
          <p:spPr bwMode="auto">
            <a:xfrm>
              <a:off x="9101927" y="4112538"/>
              <a:ext cx="225025" cy="254215"/>
            </a:xfrm>
            <a:prstGeom prst="round2Same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7912401" y="4239645"/>
              <a:ext cx="1586104" cy="135453"/>
            </a:xfrm>
            <a:prstGeom prst="rect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20423" y="2839198"/>
            <a:ext cx="1575174" cy="1527555"/>
            <a:chOff x="6033121" y="875480"/>
            <a:chExt cx="1575174" cy="1527555"/>
          </a:xfrm>
        </p:grpSpPr>
        <p:sp>
          <p:nvSpPr>
            <p:cNvPr id="183" name="片側の 2 つの角を切り取った四角形 182"/>
            <p:cNvSpPr/>
            <p:nvPr/>
          </p:nvSpPr>
          <p:spPr bwMode="auto">
            <a:xfrm>
              <a:off x="6978397" y="875480"/>
              <a:ext cx="584724" cy="1489455"/>
            </a:xfrm>
            <a:prstGeom prst="snip2SameRect">
              <a:avLst>
                <a:gd name="adj1" fmla="val 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片側の 2 つの角を切り取った四角形 168"/>
            <p:cNvSpPr/>
            <p:nvPr/>
          </p:nvSpPr>
          <p:spPr bwMode="auto">
            <a:xfrm>
              <a:off x="6033121" y="1596170"/>
              <a:ext cx="1575174" cy="768765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片側の 2 つの角を切り取った四角形 169"/>
            <p:cNvSpPr/>
            <p:nvPr/>
          </p:nvSpPr>
          <p:spPr bwMode="auto">
            <a:xfrm>
              <a:off x="6033121" y="1634270"/>
              <a:ext cx="1575174" cy="768765"/>
            </a:xfrm>
            <a:prstGeom prst="snip2SameRect">
              <a:avLst>
                <a:gd name="adj1" fmla="val 11929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片側の 2 つの角を切り取った四角形 170"/>
            <p:cNvSpPr/>
            <p:nvPr/>
          </p:nvSpPr>
          <p:spPr bwMode="auto">
            <a:xfrm>
              <a:off x="6154326" y="1786670"/>
              <a:ext cx="1332764" cy="616365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片側の 2 つの角を切り取った四角形 171"/>
            <p:cNvSpPr/>
            <p:nvPr/>
          </p:nvSpPr>
          <p:spPr bwMode="auto">
            <a:xfrm>
              <a:off x="6371936" y="1980552"/>
              <a:ext cx="897544" cy="415088"/>
            </a:xfrm>
            <a:prstGeom prst="snip2SameRect">
              <a:avLst>
                <a:gd name="adj1" fmla="val 1192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7081900" y="119051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7193660" y="119051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 bwMode="auto">
            <a:xfrm>
              <a:off x="7305420" y="119051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7417180" y="1190515"/>
              <a:ext cx="68293" cy="1575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/>
          <p:cNvGrpSpPr/>
          <p:nvPr/>
        </p:nvGrpSpPr>
        <p:grpSpPr>
          <a:xfrm>
            <a:off x="7908693" y="5445397"/>
            <a:ext cx="1575174" cy="863923"/>
            <a:chOff x="7908693" y="5445397"/>
            <a:chExt cx="1575174" cy="863923"/>
          </a:xfrm>
        </p:grpSpPr>
        <p:sp>
          <p:nvSpPr>
            <p:cNvPr id="87" name="正方形/長方形 86"/>
            <p:cNvSpPr/>
            <p:nvPr/>
          </p:nvSpPr>
          <p:spPr bwMode="auto">
            <a:xfrm>
              <a:off x="7908693" y="5524338"/>
              <a:ext cx="1575174" cy="78498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片側の 2 つの角を切り取った四角形 189"/>
            <p:cNvSpPr/>
            <p:nvPr/>
          </p:nvSpPr>
          <p:spPr bwMode="auto">
            <a:xfrm>
              <a:off x="7908693" y="5445397"/>
              <a:ext cx="1575174" cy="134694"/>
            </a:xfrm>
            <a:prstGeom prst="snip2SameRect">
              <a:avLst>
                <a:gd name="adj1" fmla="val 50000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8028228" y="5710585"/>
              <a:ext cx="1351344" cy="5987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 bwMode="auto">
            <a:xfrm>
              <a:off x="8080847" y="6103076"/>
              <a:ext cx="1246105" cy="620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/>
            <p:cNvSpPr/>
            <p:nvPr/>
          </p:nvSpPr>
          <p:spPr bwMode="auto">
            <a:xfrm>
              <a:off x="814835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 bwMode="auto">
            <a:xfrm>
              <a:off x="830583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 bwMode="auto">
            <a:xfrm>
              <a:off x="846331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 bwMode="auto">
            <a:xfrm>
              <a:off x="814835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830583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846331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197"/>
            <p:cNvSpPr/>
            <p:nvPr/>
          </p:nvSpPr>
          <p:spPr bwMode="auto">
            <a:xfrm>
              <a:off x="814835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830583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846331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正方形/長方形 200"/>
            <p:cNvSpPr/>
            <p:nvPr/>
          </p:nvSpPr>
          <p:spPr bwMode="auto">
            <a:xfrm>
              <a:off x="878843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 bwMode="auto">
            <a:xfrm>
              <a:off x="894591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/>
            <p:cNvSpPr/>
            <p:nvPr/>
          </p:nvSpPr>
          <p:spPr bwMode="auto">
            <a:xfrm>
              <a:off x="9103395" y="59950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878843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正方形/長方形 204"/>
            <p:cNvSpPr/>
            <p:nvPr/>
          </p:nvSpPr>
          <p:spPr bwMode="auto">
            <a:xfrm>
              <a:off x="894591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/>
            <p:cNvSpPr/>
            <p:nvPr/>
          </p:nvSpPr>
          <p:spPr bwMode="auto">
            <a:xfrm>
              <a:off x="9103395" y="589343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/>
            <p:cNvSpPr/>
            <p:nvPr/>
          </p:nvSpPr>
          <p:spPr bwMode="auto">
            <a:xfrm>
              <a:off x="878843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正方形/長方形 207"/>
            <p:cNvSpPr/>
            <p:nvPr/>
          </p:nvSpPr>
          <p:spPr bwMode="auto">
            <a:xfrm>
              <a:off x="894591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正方形/長方形 208"/>
            <p:cNvSpPr/>
            <p:nvPr/>
          </p:nvSpPr>
          <p:spPr bwMode="auto">
            <a:xfrm>
              <a:off x="9103395" y="5786756"/>
              <a:ext cx="157517" cy="10804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正方形/長方形 209"/>
            <p:cNvSpPr/>
            <p:nvPr/>
          </p:nvSpPr>
          <p:spPr bwMode="auto">
            <a:xfrm>
              <a:off x="8080847" y="6164036"/>
              <a:ext cx="1246105" cy="1452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4190096" y="4779150"/>
            <a:ext cx="1508575" cy="1530170"/>
            <a:chOff x="4190096" y="4779150"/>
            <a:chExt cx="1508575" cy="1530170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5222901" y="4779150"/>
              <a:ext cx="171298" cy="1528382"/>
              <a:chOff x="4976480" y="4779150"/>
              <a:chExt cx="450050" cy="1528382"/>
            </a:xfrm>
          </p:grpSpPr>
          <p:sp>
            <p:nvSpPr>
              <p:cNvPr id="255" name="片側の 2 つの角を丸めた四角形 254"/>
              <p:cNvSpPr/>
              <p:nvPr/>
            </p:nvSpPr>
            <p:spPr bwMode="auto">
              <a:xfrm>
                <a:off x="5036373" y="4779150"/>
                <a:ext cx="330264" cy="4152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 bwMode="auto">
              <a:xfrm>
                <a:off x="4976480" y="4986778"/>
                <a:ext cx="450050" cy="13207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/>
            <p:cNvGrpSpPr/>
            <p:nvPr/>
          </p:nvGrpSpPr>
          <p:grpSpPr>
            <a:xfrm>
              <a:off x="5454549" y="4779150"/>
              <a:ext cx="171298" cy="1528382"/>
              <a:chOff x="4976480" y="4779150"/>
              <a:chExt cx="450050" cy="1528382"/>
            </a:xfrm>
          </p:grpSpPr>
          <p:sp>
            <p:nvSpPr>
              <p:cNvPr id="258" name="片側の 2 つの角を丸めた四角形 257"/>
              <p:cNvSpPr/>
              <p:nvPr/>
            </p:nvSpPr>
            <p:spPr bwMode="auto">
              <a:xfrm>
                <a:off x="5036373" y="4779150"/>
                <a:ext cx="330264" cy="4152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 bwMode="auto">
              <a:xfrm>
                <a:off x="4976480" y="4986778"/>
                <a:ext cx="450050" cy="13207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1" name="フレーム 250"/>
            <p:cNvSpPr/>
            <p:nvPr/>
          </p:nvSpPr>
          <p:spPr bwMode="auto">
            <a:xfrm rot="5400000">
              <a:off x="4776900" y="5320250"/>
              <a:ext cx="211762" cy="591474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レーム 251"/>
            <p:cNvSpPr/>
            <p:nvPr/>
          </p:nvSpPr>
          <p:spPr bwMode="auto">
            <a:xfrm rot="5400000">
              <a:off x="5215326" y="5211427"/>
              <a:ext cx="211761" cy="475194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レーム 252"/>
            <p:cNvSpPr/>
            <p:nvPr/>
          </p:nvSpPr>
          <p:spPr bwMode="auto">
            <a:xfrm rot="10800000">
              <a:off x="4905157" y="5278125"/>
              <a:ext cx="211762" cy="475196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レーム 253"/>
            <p:cNvSpPr/>
            <p:nvPr/>
          </p:nvSpPr>
          <p:spPr bwMode="auto">
            <a:xfrm rot="5400000">
              <a:off x="4672781" y="5211430"/>
              <a:ext cx="211760" cy="475191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片側の 2 つの角を切り取った四角形 249"/>
            <p:cNvSpPr/>
            <p:nvPr/>
          </p:nvSpPr>
          <p:spPr bwMode="auto">
            <a:xfrm>
              <a:off x="4525393" y="6129299"/>
              <a:ext cx="1087144" cy="180020"/>
            </a:xfrm>
            <a:prstGeom prst="snip2SameRect">
              <a:avLst>
                <a:gd name="adj1" fmla="val 2137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台形 242"/>
            <p:cNvSpPr/>
            <p:nvPr/>
          </p:nvSpPr>
          <p:spPr bwMode="auto">
            <a:xfrm>
              <a:off x="5164071" y="6084295"/>
              <a:ext cx="442370" cy="225025"/>
            </a:xfrm>
            <a:prstGeom prst="trapezoid">
              <a:avLst>
                <a:gd name="adj" fmla="val 48704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/>
            <p:cNvSpPr/>
            <p:nvPr/>
          </p:nvSpPr>
          <p:spPr bwMode="auto">
            <a:xfrm>
              <a:off x="5208283" y="6082506"/>
              <a:ext cx="350088" cy="225025"/>
            </a:xfrm>
            <a:prstGeom prst="trapezoid">
              <a:avLst>
                <a:gd name="adj" fmla="val 48704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5107634" y="5544234"/>
              <a:ext cx="585065" cy="58506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片側の 2 つの角を丸めた四角形 210"/>
            <p:cNvSpPr/>
            <p:nvPr/>
          </p:nvSpPr>
          <p:spPr bwMode="auto">
            <a:xfrm>
              <a:off x="4249989" y="4779150"/>
              <a:ext cx="330264" cy="415254"/>
            </a:xfrm>
            <a:prstGeom prst="round2Same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片側の 2 つの角を丸めた四角形 211"/>
            <p:cNvSpPr/>
            <p:nvPr/>
          </p:nvSpPr>
          <p:spPr bwMode="auto">
            <a:xfrm>
              <a:off x="4190096" y="4986778"/>
              <a:ext cx="450050" cy="1320754"/>
            </a:xfrm>
            <a:prstGeom prst="round2Same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レーム 212"/>
            <p:cNvSpPr/>
            <p:nvPr/>
          </p:nvSpPr>
          <p:spPr bwMode="auto">
            <a:xfrm>
              <a:off x="4818181" y="5522183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レーム 213"/>
            <p:cNvSpPr/>
            <p:nvPr/>
          </p:nvSpPr>
          <p:spPr bwMode="auto">
            <a:xfrm>
              <a:off x="5140482" y="5724255"/>
              <a:ext cx="257806" cy="518008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レーム 214"/>
            <p:cNvSpPr/>
            <p:nvPr/>
          </p:nvSpPr>
          <p:spPr bwMode="auto">
            <a:xfrm rot="5400000">
              <a:off x="5050849" y="5873078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レーム 215"/>
            <p:cNvSpPr/>
            <p:nvPr/>
          </p:nvSpPr>
          <p:spPr bwMode="auto">
            <a:xfrm>
              <a:off x="5440865" y="5663744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レーム 216"/>
            <p:cNvSpPr/>
            <p:nvPr/>
          </p:nvSpPr>
          <p:spPr bwMode="auto">
            <a:xfrm>
              <a:off x="5243966" y="5426000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レーム 237"/>
            <p:cNvSpPr/>
            <p:nvPr/>
          </p:nvSpPr>
          <p:spPr bwMode="auto">
            <a:xfrm>
              <a:off x="4275637" y="5522184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レーム 238"/>
            <p:cNvSpPr/>
            <p:nvPr/>
          </p:nvSpPr>
          <p:spPr bwMode="auto">
            <a:xfrm>
              <a:off x="4422828" y="5663745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レーム 239"/>
            <p:cNvSpPr/>
            <p:nvPr/>
          </p:nvSpPr>
          <p:spPr bwMode="auto">
            <a:xfrm rot="5400000">
              <a:off x="4508305" y="573417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レーム 240"/>
            <p:cNvSpPr/>
            <p:nvPr/>
          </p:nvSpPr>
          <p:spPr bwMode="auto">
            <a:xfrm rot="5400000">
              <a:off x="4905157" y="546406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レーム 241"/>
            <p:cNvSpPr/>
            <p:nvPr/>
          </p:nvSpPr>
          <p:spPr bwMode="auto">
            <a:xfrm>
              <a:off x="4701422" y="542600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 bwMode="auto">
            <a:xfrm>
              <a:off x="4249803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4751095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>
              <a:off x="5252386" y="5904275"/>
              <a:ext cx="446285" cy="40504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6037102" y="5251702"/>
            <a:ext cx="1575175" cy="1065237"/>
            <a:chOff x="6037102" y="5251702"/>
            <a:chExt cx="1575175" cy="1065237"/>
          </a:xfrm>
        </p:grpSpPr>
        <p:sp>
          <p:nvSpPr>
            <p:cNvPr id="274" name="正方形/長方形 273"/>
            <p:cNvSpPr/>
            <p:nvPr/>
          </p:nvSpPr>
          <p:spPr bwMode="auto">
            <a:xfrm>
              <a:off x="6088381" y="5815694"/>
              <a:ext cx="1472618" cy="5012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正方形/長方形 263"/>
            <p:cNvSpPr/>
            <p:nvPr/>
          </p:nvSpPr>
          <p:spPr bwMode="auto">
            <a:xfrm>
              <a:off x="6037102" y="5251702"/>
              <a:ext cx="1575175" cy="781732"/>
            </a:xfrm>
            <a:prstGeom prst="rect">
              <a:avLst/>
            </a:prstGeom>
            <a:pattFill prst="narVert">
              <a:fgClr>
                <a:srgbClr val="0070C0"/>
              </a:fgClr>
              <a:bgClr>
                <a:srgbClr val="00B0F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6176767" y="5404103"/>
              <a:ext cx="1309221" cy="95128"/>
              <a:chOff x="2376655" y="3873933"/>
              <a:chExt cx="1375061" cy="95128"/>
            </a:xfrm>
          </p:grpSpPr>
          <p:sp>
            <p:nvSpPr>
              <p:cNvPr id="269" name="正方形/長方形 268"/>
              <p:cNvSpPr/>
              <p:nvPr/>
            </p:nvSpPr>
            <p:spPr bwMode="auto">
              <a:xfrm>
                <a:off x="2376655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正方形/長方形 269"/>
              <p:cNvSpPr/>
              <p:nvPr/>
            </p:nvSpPr>
            <p:spPr bwMode="auto">
              <a:xfrm>
                <a:off x="2670289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正方形/長方形 270"/>
              <p:cNvSpPr/>
              <p:nvPr/>
            </p:nvSpPr>
            <p:spPr bwMode="auto">
              <a:xfrm>
                <a:off x="2963923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3257557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>
                <a:off x="3551192" y="3873933"/>
                <a:ext cx="200524" cy="951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5" name="正方形/長方形 274"/>
            <p:cNvSpPr/>
            <p:nvPr/>
          </p:nvSpPr>
          <p:spPr bwMode="auto">
            <a:xfrm>
              <a:off x="6195061" y="6111199"/>
              <a:ext cx="261280" cy="20574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正方形/長方形 275"/>
            <p:cNvSpPr/>
            <p:nvPr/>
          </p:nvSpPr>
          <p:spPr bwMode="auto">
            <a:xfrm>
              <a:off x="7178041" y="6111199"/>
              <a:ext cx="261280" cy="20574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1" name="グループ化 1030"/>
          <p:cNvGrpSpPr/>
          <p:nvPr/>
        </p:nvGrpSpPr>
        <p:grpSpPr>
          <a:xfrm>
            <a:off x="6057365" y="953727"/>
            <a:ext cx="1554911" cy="1471722"/>
            <a:chOff x="6057365" y="953727"/>
            <a:chExt cx="1554911" cy="1471722"/>
          </a:xfrm>
        </p:grpSpPr>
        <p:grpSp>
          <p:nvGrpSpPr>
            <p:cNvPr id="317" name="グループ化 316"/>
            <p:cNvGrpSpPr/>
            <p:nvPr/>
          </p:nvGrpSpPr>
          <p:grpSpPr>
            <a:xfrm>
              <a:off x="6142665" y="953727"/>
              <a:ext cx="1418334" cy="1446634"/>
              <a:chOff x="6142665" y="953726"/>
              <a:chExt cx="1469612" cy="1471723"/>
            </a:xfrm>
          </p:grpSpPr>
          <p:sp>
            <p:nvSpPr>
              <p:cNvPr id="314" name="片側の 2 つの角を丸めた四角形 313"/>
              <p:cNvSpPr/>
              <p:nvPr/>
            </p:nvSpPr>
            <p:spPr bwMode="auto">
              <a:xfrm>
                <a:off x="6995165" y="953726"/>
                <a:ext cx="225025" cy="1310598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片側の 2 つの角を丸めた四角形 314"/>
              <p:cNvSpPr/>
              <p:nvPr/>
            </p:nvSpPr>
            <p:spPr bwMode="auto">
              <a:xfrm>
                <a:off x="7243739" y="953726"/>
                <a:ext cx="225025" cy="1310598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/>
              <p:cNvSpPr/>
              <p:nvPr/>
            </p:nvSpPr>
            <p:spPr bwMode="auto">
              <a:xfrm>
                <a:off x="6424149" y="1824775"/>
                <a:ext cx="1136850" cy="22325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片側の 2 つの角を丸めた四角形 276"/>
              <p:cNvSpPr/>
              <p:nvPr/>
            </p:nvSpPr>
            <p:spPr bwMode="auto">
              <a:xfrm>
                <a:off x="6142665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片側の 2 つの角を丸めた四角形 277"/>
              <p:cNvSpPr/>
              <p:nvPr/>
            </p:nvSpPr>
            <p:spPr bwMode="auto">
              <a:xfrm>
                <a:off x="6391240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片側の 2 つの角を丸めた四角形 278"/>
              <p:cNvSpPr/>
              <p:nvPr/>
            </p:nvSpPr>
            <p:spPr bwMode="auto">
              <a:xfrm>
                <a:off x="6639814" y="1411333"/>
                <a:ext cx="225025" cy="1014115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正方形/長方形 92"/>
              <p:cNvSpPr/>
              <p:nvPr/>
            </p:nvSpPr>
            <p:spPr bwMode="auto">
              <a:xfrm>
                <a:off x="6255177" y="1943765"/>
                <a:ext cx="1357100" cy="48168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/>
              <p:cNvGrpSpPr/>
              <p:nvPr/>
            </p:nvGrpSpPr>
            <p:grpSpPr>
              <a:xfrm>
                <a:off x="6381591" y="2048033"/>
                <a:ext cx="1104397" cy="47159"/>
                <a:chOff x="6381591" y="2048033"/>
                <a:chExt cx="1325183" cy="89374"/>
              </a:xfrm>
            </p:grpSpPr>
            <p:grpSp>
              <p:nvGrpSpPr>
                <p:cNvPr id="288" name="グループ化 287"/>
                <p:cNvGrpSpPr/>
                <p:nvPr/>
              </p:nvGrpSpPr>
              <p:grpSpPr>
                <a:xfrm>
                  <a:off x="6381591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289" name="正方形/長方形 288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正方形/長方形 289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正方形/長方形 290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正方形/長方形 291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正方形/長方形 292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4" name="グループ化 293"/>
                <p:cNvGrpSpPr/>
                <p:nvPr/>
              </p:nvGrpSpPr>
              <p:grpSpPr>
                <a:xfrm>
                  <a:off x="7074049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295" name="正方形/長方形 294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正方形/長方形 295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正方形/長方形 296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正方形/長方形 297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正方形/長方形 298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00" name="グループ化 299"/>
              <p:cNvGrpSpPr/>
              <p:nvPr/>
            </p:nvGrpSpPr>
            <p:grpSpPr>
              <a:xfrm>
                <a:off x="6381591" y="2172320"/>
                <a:ext cx="1104397" cy="47159"/>
                <a:chOff x="6381591" y="2048033"/>
                <a:chExt cx="1325183" cy="89374"/>
              </a:xfrm>
            </p:grpSpPr>
            <p:grpSp>
              <p:nvGrpSpPr>
                <p:cNvPr id="301" name="グループ化 300"/>
                <p:cNvGrpSpPr/>
                <p:nvPr/>
              </p:nvGrpSpPr>
              <p:grpSpPr>
                <a:xfrm>
                  <a:off x="6381591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308" name="正方形/長方形 307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正方形/長方形 308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正方形/長方形 309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正方形/長方形 310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正方形/長方形 311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7074049" y="2048033"/>
                  <a:ext cx="632725" cy="89374"/>
                  <a:chOff x="2376655" y="3873933"/>
                  <a:chExt cx="1375061" cy="95128"/>
                </a:xfrm>
              </p:grpSpPr>
              <p:sp>
                <p:nvSpPr>
                  <p:cNvPr id="303" name="正方形/長方形 302"/>
                  <p:cNvSpPr/>
                  <p:nvPr/>
                </p:nvSpPr>
                <p:spPr bwMode="auto">
                  <a:xfrm>
                    <a:off x="2376655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正方形/長方形 303"/>
                  <p:cNvSpPr/>
                  <p:nvPr/>
                </p:nvSpPr>
                <p:spPr bwMode="auto">
                  <a:xfrm>
                    <a:off x="2670289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正方形/長方形 304"/>
                  <p:cNvSpPr/>
                  <p:nvPr/>
                </p:nvSpPr>
                <p:spPr bwMode="auto">
                  <a:xfrm>
                    <a:off x="2963923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正方形/長方形 305"/>
                  <p:cNvSpPr/>
                  <p:nvPr/>
                </p:nvSpPr>
                <p:spPr bwMode="auto">
                  <a:xfrm>
                    <a:off x="3257557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正方形/長方形 306"/>
                  <p:cNvSpPr/>
                  <p:nvPr/>
                </p:nvSpPr>
                <p:spPr bwMode="auto">
                  <a:xfrm>
                    <a:off x="3551192" y="3873933"/>
                    <a:ext cx="200524" cy="951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16" name="正方形/長方形 315"/>
            <p:cNvSpPr/>
            <p:nvPr/>
          </p:nvSpPr>
          <p:spPr bwMode="auto">
            <a:xfrm>
              <a:off x="6057365" y="2266504"/>
              <a:ext cx="1554911" cy="1589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786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グループ化 1026"/>
          <p:cNvGrpSpPr/>
          <p:nvPr/>
        </p:nvGrpSpPr>
        <p:grpSpPr>
          <a:xfrm>
            <a:off x="2297705" y="2843935"/>
            <a:ext cx="1560098" cy="1530169"/>
            <a:chOff x="2297705" y="2843935"/>
            <a:chExt cx="1560098" cy="1530169"/>
          </a:xfrm>
          <a:solidFill>
            <a:schemeClr val="bg2">
              <a:lumMod val="50000"/>
            </a:schemeClr>
          </a:solidFill>
        </p:grpSpPr>
        <p:sp>
          <p:nvSpPr>
            <p:cNvPr id="62" name="台形 61"/>
            <p:cNvSpPr/>
            <p:nvPr/>
          </p:nvSpPr>
          <p:spPr bwMode="auto">
            <a:xfrm>
              <a:off x="2344915" y="2843935"/>
              <a:ext cx="230085" cy="1395155"/>
            </a:xfrm>
            <a:prstGeom prst="trapezoid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2391664" y="3158970"/>
              <a:ext cx="136587" cy="45719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2391664" y="3244314"/>
              <a:ext cx="136587" cy="45719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 bwMode="auto">
            <a:xfrm>
              <a:off x="2297705" y="3541512"/>
              <a:ext cx="630070" cy="832592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レーム 66"/>
            <p:cNvSpPr/>
            <p:nvPr/>
          </p:nvSpPr>
          <p:spPr bwMode="auto">
            <a:xfrm>
              <a:off x="2952717" y="3482170"/>
              <a:ext cx="257806" cy="720080"/>
            </a:xfrm>
            <a:prstGeom prst="frame">
              <a:avLst>
                <a:gd name="adj1" fmla="val 14865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レーム 67"/>
            <p:cNvSpPr/>
            <p:nvPr/>
          </p:nvSpPr>
          <p:spPr bwMode="auto">
            <a:xfrm>
              <a:off x="3099908" y="3623731"/>
              <a:ext cx="257806" cy="578519"/>
            </a:xfrm>
            <a:prstGeom prst="frame">
              <a:avLst>
                <a:gd name="adj1" fmla="val 14865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レーム 68"/>
            <p:cNvSpPr/>
            <p:nvPr/>
          </p:nvSpPr>
          <p:spPr bwMode="auto">
            <a:xfrm rot="5400000">
              <a:off x="3185385" y="3584673"/>
              <a:ext cx="257806" cy="578519"/>
            </a:xfrm>
            <a:prstGeom prst="frame">
              <a:avLst>
                <a:gd name="adj1" fmla="val 14865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レーム 69"/>
            <p:cNvSpPr/>
            <p:nvPr/>
          </p:nvSpPr>
          <p:spPr bwMode="auto">
            <a:xfrm>
              <a:off x="3465668" y="3623731"/>
              <a:ext cx="257806" cy="578519"/>
            </a:xfrm>
            <a:prstGeom prst="frame">
              <a:avLst>
                <a:gd name="adj1" fmla="val 14865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レーム 71"/>
            <p:cNvSpPr/>
            <p:nvPr/>
          </p:nvSpPr>
          <p:spPr bwMode="auto">
            <a:xfrm>
              <a:off x="3378502" y="3385987"/>
              <a:ext cx="257806" cy="578519"/>
            </a:xfrm>
            <a:prstGeom prst="frame">
              <a:avLst>
                <a:gd name="adj1" fmla="val 14865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2748809" y="3873932"/>
              <a:ext cx="1108994" cy="500172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2525289" y="3633572"/>
              <a:ext cx="51508" cy="175918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2415561" y="3633572"/>
              <a:ext cx="51508" cy="175918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2744745" y="3633572"/>
              <a:ext cx="51508" cy="175918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/>
            <p:cNvSpPr/>
            <p:nvPr/>
          </p:nvSpPr>
          <p:spPr bwMode="auto">
            <a:xfrm>
              <a:off x="2635017" y="3633572"/>
              <a:ext cx="51508" cy="175918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Group 67"/>
            <p:cNvGrpSpPr>
              <a:grpSpLocks/>
            </p:cNvGrpSpPr>
            <p:nvPr/>
          </p:nvGrpSpPr>
          <p:grpSpPr bwMode="auto">
            <a:xfrm>
              <a:off x="2839341" y="4091323"/>
              <a:ext cx="147767" cy="147767"/>
              <a:chOff x="2031" y="2523"/>
              <a:chExt cx="500" cy="499"/>
            </a:xfrm>
            <a:grpFill/>
          </p:grpSpPr>
          <p:sp>
            <p:nvSpPr>
              <p:cNvPr id="8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Group 67"/>
            <p:cNvGrpSpPr>
              <a:grpSpLocks/>
            </p:cNvGrpSpPr>
            <p:nvPr/>
          </p:nvGrpSpPr>
          <p:grpSpPr bwMode="auto">
            <a:xfrm>
              <a:off x="3093844" y="4091323"/>
              <a:ext cx="147767" cy="147767"/>
              <a:chOff x="2031" y="2523"/>
              <a:chExt cx="500" cy="499"/>
            </a:xfrm>
            <a:grpFill/>
          </p:grpSpPr>
          <p:sp>
            <p:nvSpPr>
              <p:cNvPr id="9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67"/>
            <p:cNvGrpSpPr>
              <a:grpSpLocks/>
            </p:cNvGrpSpPr>
            <p:nvPr/>
          </p:nvGrpSpPr>
          <p:grpSpPr bwMode="auto">
            <a:xfrm>
              <a:off x="3348347" y="4091323"/>
              <a:ext cx="147767" cy="147767"/>
              <a:chOff x="2031" y="2523"/>
              <a:chExt cx="500" cy="499"/>
            </a:xfrm>
            <a:grpFill/>
          </p:grpSpPr>
          <p:sp>
            <p:nvSpPr>
              <p:cNvPr id="101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5" name="Group 67"/>
            <p:cNvGrpSpPr>
              <a:grpSpLocks/>
            </p:cNvGrpSpPr>
            <p:nvPr/>
          </p:nvGrpSpPr>
          <p:grpSpPr bwMode="auto">
            <a:xfrm>
              <a:off x="3602850" y="4091323"/>
              <a:ext cx="147767" cy="147767"/>
              <a:chOff x="2031" y="2523"/>
              <a:chExt cx="500" cy="499"/>
            </a:xfrm>
            <a:grpFill/>
          </p:grpSpPr>
          <p:sp>
            <p:nvSpPr>
              <p:cNvPr id="106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28" name="グループ化 1027"/>
          <p:cNvGrpSpPr/>
          <p:nvPr/>
        </p:nvGrpSpPr>
        <p:grpSpPr>
          <a:xfrm>
            <a:off x="4187915" y="2933946"/>
            <a:ext cx="1575174" cy="1440158"/>
            <a:chOff x="4187915" y="2933946"/>
            <a:chExt cx="1575174" cy="1440158"/>
          </a:xfrm>
          <a:solidFill>
            <a:schemeClr val="bg2">
              <a:lumMod val="50000"/>
            </a:schemeClr>
          </a:solidFill>
        </p:grpSpPr>
        <p:sp>
          <p:nvSpPr>
            <p:cNvPr id="115" name="フレーム 114"/>
            <p:cNvSpPr/>
            <p:nvPr/>
          </p:nvSpPr>
          <p:spPr bwMode="auto">
            <a:xfrm>
              <a:off x="4525451" y="3189805"/>
              <a:ext cx="900100" cy="630070"/>
            </a:xfrm>
            <a:prstGeom prst="frame">
              <a:avLst>
                <a:gd name="adj1" fmla="val 7662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レーム 115"/>
            <p:cNvSpPr/>
            <p:nvPr/>
          </p:nvSpPr>
          <p:spPr bwMode="auto">
            <a:xfrm>
              <a:off x="4682970" y="3338990"/>
              <a:ext cx="900100" cy="630070"/>
            </a:xfrm>
            <a:prstGeom prst="frame">
              <a:avLst>
                <a:gd name="adj1" fmla="val 7662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片側の 2 つの角を切り取った四角形 113"/>
            <p:cNvSpPr/>
            <p:nvPr/>
          </p:nvSpPr>
          <p:spPr bwMode="auto">
            <a:xfrm>
              <a:off x="5088013" y="2933946"/>
              <a:ext cx="675075" cy="1440158"/>
            </a:xfrm>
            <a:prstGeom prst="snip2SameRect">
              <a:avLst>
                <a:gd name="adj1" fmla="val 23891"/>
                <a:gd name="adj2" fmla="val 0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片側の 2 つの角を切り取った四角形 110"/>
            <p:cNvSpPr/>
            <p:nvPr/>
          </p:nvSpPr>
          <p:spPr bwMode="auto">
            <a:xfrm>
              <a:off x="4187915" y="3538283"/>
              <a:ext cx="1260140" cy="700807"/>
            </a:xfrm>
            <a:prstGeom prst="snip2SameRect">
              <a:avLst>
                <a:gd name="adj1" fmla="val 34727"/>
                <a:gd name="adj2" fmla="val 0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片側の 2 つの角を切り取った四角形 111"/>
            <p:cNvSpPr/>
            <p:nvPr/>
          </p:nvSpPr>
          <p:spPr bwMode="auto">
            <a:xfrm>
              <a:off x="4187915" y="3605339"/>
              <a:ext cx="1260140" cy="768765"/>
            </a:xfrm>
            <a:prstGeom prst="snip2SameRect">
              <a:avLst>
                <a:gd name="adj1" fmla="val 34727"/>
                <a:gd name="adj2" fmla="val 0"/>
              </a:avLst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 bwMode="auto">
            <a:xfrm>
              <a:off x="4637965" y="4047817"/>
              <a:ext cx="360040" cy="326287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 bwMode="auto">
            <a:xfrm>
              <a:off x="5088014" y="3244314"/>
              <a:ext cx="675075" cy="141673"/>
            </a:xfrm>
            <a:prstGeom prst="rect">
              <a:avLst/>
            </a:prstGeom>
            <a:grpFill/>
            <a:ln w="76200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449085" y="1230039"/>
            <a:ext cx="1537045" cy="1172996"/>
            <a:chOff x="449085" y="1230039"/>
            <a:chExt cx="1537045" cy="1172996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449085" y="1230041"/>
              <a:ext cx="1533585" cy="1172994"/>
              <a:chOff x="497055" y="818710"/>
              <a:chExt cx="2590800" cy="1584325"/>
            </a:xfrm>
            <a:solidFill>
              <a:schemeClr val="bg2">
                <a:lumMod val="50000"/>
              </a:schemeClr>
            </a:solidFill>
          </p:grpSpPr>
          <p:sp>
            <p:nvSpPr>
              <p:cNvPr id="2" name="Rectangle 54"/>
              <p:cNvSpPr>
                <a:spLocks noChangeArrowheads="1"/>
              </p:cNvSpPr>
              <p:nvPr/>
            </p:nvSpPr>
            <p:spPr bwMode="auto">
              <a:xfrm>
                <a:off x="568493" y="818710"/>
                <a:ext cx="144462" cy="64770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" name="Freeform 27"/>
              <p:cNvSpPr>
                <a:spLocks/>
              </p:cNvSpPr>
              <p:nvPr/>
            </p:nvSpPr>
            <p:spPr bwMode="auto">
              <a:xfrm>
                <a:off x="4970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Freeform 29"/>
              <p:cNvSpPr>
                <a:spLocks/>
              </p:cNvSpPr>
              <p:nvPr/>
            </p:nvSpPr>
            <p:spPr bwMode="auto">
              <a:xfrm>
                <a:off x="4970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" name="Group 34"/>
              <p:cNvGrpSpPr>
                <a:grpSpLocks/>
              </p:cNvGrpSpPr>
              <p:nvPr/>
            </p:nvGrpSpPr>
            <p:grpSpPr bwMode="auto">
              <a:xfrm>
                <a:off x="784393" y="1755335"/>
                <a:ext cx="288925" cy="288925"/>
                <a:chOff x="2031" y="2523"/>
                <a:chExt cx="500" cy="499"/>
              </a:xfrm>
              <a:grpFill/>
            </p:grpSpPr>
            <p:sp>
              <p:nvSpPr>
                <p:cNvPr id="6" name="Rectangle 30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" name="Rectangle 31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Rectangle 3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Rectangle 33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" name="Rectangle 56"/>
              <p:cNvSpPr>
                <a:spLocks noChangeArrowheads="1"/>
              </p:cNvSpPr>
              <p:nvPr/>
            </p:nvSpPr>
            <p:spPr bwMode="auto">
              <a:xfrm>
                <a:off x="1432093" y="818710"/>
                <a:ext cx="144462" cy="64770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Freeform 57"/>
              <p:cNvSpPr>
                <a:spLocks/>
              </p:cNvSpPr>
              <p:nvPr/>
            </p:nvSpPr>
            <p:spPr bwMode="auto">
              <a:xfrm>
                <a:off x="13606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58"/>
              <p:cNvSpPr>
                <a:spLocks/>
              </p:cNvSpPr>
              <p:nvPr/>
            </p:nvSpPr>
            <p:spPr bwMode="auto">
              <a:xfrm>
                <a:off x="13606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" name="Group 59"/>
              <p:cNvGrpSpPr>
                <a:grpSpLocks/>
              </p:cNvGrpSpPr>
              <p:nvPr/>
            </p:nvGrpSpPr>
            <p:grpSpPr bwMode="auto">
              <a:xfrm>
                <a:off x="1647993" y="1755335"/>
                <a:ext cx="288925" cy="288925"/>
                <a:chOff x="2031" y="2523"/>
                <a:chExt cx="500" cy="499"/>
              </a:xfrm>
              <a:grpFill/>
            </p:grpSpPr>
            <p:sp>
              <p:nvSpPr>
                <p:cNvPr id="14" name="Rectangle 60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" name="Rectangle 61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" name="Rectangle 6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Rectangle 63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" name="Rectangle 64"/>
              <p:cNvSpPr>
                <a:spLocks noChangeArrowheads="1"/>
              </p:cNvSpPr>
              <p:nvPr/>
            </p:nvSpPr>
            <p:spPr bwMode="auto">
              <a:xfrm>
                <a:off x="2295693" y="818710"/>
                <a:ext cx="144462" cy="64770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Freeform 65"/>
              <p:cNvSpPr>
                <a:spLocks/>
              </p:cNvSpPr>
              <p:nvPr/>
            </p:nvSpPr>
            <p:spPr bwMode="auto">
              <a:xfrm>
                <a:off x="22242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66"/>
              <p:cNvSpPr>
                <a:spLocks/>
              </p:cNvSpPr>
              <p:nvPr/>
            </p:nvSpPr>
            <p:spPr bwMode="auto">
              <a:xfrm>
                <a:off x="22242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" name="Group 67"/>
              <p:cNvGrpSpPr>
                <a:grpSpLocks/>
              </p:cNvGrpSpPr>
              <p:nvPr/>
            </p:nvGrpSpPr>
            <p:grpSpPr bwMode="auto">
              <a:xfrm>
                <a:off x="2511593" y="1755335"/>
                <a:ext cx="288925" cy="288925"/>
                <a:chOff x="2031" y="2523"/>
                <a:chExt cx="500" cy="499"/>
              </a:xfrm>
              <a:grpFill/>
            </p:grpSpPr>
            <p:sp>
              <p:nvSpPr>
                <p:cNvPr id="22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4" name="グループ化 843"/>
            <p:cNvGrpSpPr/>
            <p:nvPr/>
          </p:nvGrpSpPr>
          <p:grpSpPr>
            <a:xfrm>
              <a:off x="452545" y="1230039"/>
              <a:ext cx="1533585" cy="1172994"/>
              <a:chOff x="497055" y="818710"/>
              <a:chExt cx="2590800" cy="1584325"/>
            </a:xfrm>
          </p:grpSpPr>
          <p:sp>
            <p:nvSpPr>
              <p:cNvPr id="845" name="Rectangle 54"/>
              <p:cNvSpPr>
                <a:spLocks noChangeArrowheads="1"/>
              </p:cNvSpPr>
              <p:nvPr/>
            </p:nvSpPr>
            <p:spPr bwMode="auto">
              <a:xfrm>
                <a:off x="568493" y="818710"/>
                <a:ext cx="144462" cy="64770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6" name="Freeform 27"/>
              <p:cNvSpPr>
                <a:spLocks/>
              </p:cNvSpPr>
              <p:nvPr/>
            </p:nvSpPr>
            <p:spPr bwMode="auto">
              <a:xfrm>
                <a:off x="4970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7" name="Freeform 29"/>
              <p:cNvSpPr>
                <a:spLocks/>
              </p:cNvSpPr>
              <p:nvPr/>
            </p:nvSpPr>
            <p:spPr bwMode="auto">
              <a:xfrm>
                <a:off x="4970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48" name="Group 34"/>
              <p:cNvGrpSpPr>
                <a:grpSpLocks/>
              </p:cNvGrpSpPr>
              <p:nvPr/>
            </p:nvGrpSpPr>
            <p:grpSpPr bwMode="auto">
              <a:xfrm>
                <a:off x="784393" y="1755335"/>
                <a:ext cx="288925" cy="288925"/>
                <a:chOff x="2031" y="2523"/>
                <a:chExt cx="500" cy="499"/>
              </a:xfrm>
            </p:grpSpPr>
            <p:sp>
              <p:nvSpPr>
                <p:cNvPr id="865" name="Rectangle 30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" name="Rectangle 31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7" name="Rectangle 3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8" name="Rectangle 33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49" name="Rectangle 56"/>
              <p:cNvSpPr>
                <a:spLocks noChangeArrowheads="1"/>
              </p:cNvSpPr>
              <p:nvPr/>
            </p:nvSpPr>
            <p:spPr bwMode="auto">
              <a:xfrm>
                <a:off x="1432093" y="818710"/>
                <a:ext cx="144462" cy="64770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" name="Freeform 57"/>
              <p:cNvSpPr>
                <a:spLocks/>
              </p:cNvSpPr>
              <p:nvPr/>
            </p:nvSpPr>
            <p:spPr bwMode="auto">
              <a:xfrm>
                <a:off x="13606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1" name="Freeform 58"/>
              <p:cNvSpPr>
                <a:spLocks/>
              </p:cNvSpPr>
              <p:nvPr/>
            </p:nvSpPr>
            <p:spPr bwMode="auto">
              <a:xfrm>
                <a:off x="13606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52" name="Group 59"/>
              <p:cNvGrpSpPr>
                <a:grpSpLocks/>
              </p:cNvGrpSpPr>
              <p:nvPr/>
            </p:nvGrpSpPr>
            <p:grpSpPr bwMode="auto">
              <a:xfrm>
                <a:off x="1647993" y="1755335"/>
                <a:ext cx="288925" cy="288925"/>
                <a:chOff x="2031" y="2523"/>
                <a:chExt cx="500" cy="499"/>
              </a:xfrm>
            </p:grpSpPr>
            <p:sp>
              <p:nvSpPr>
                <p:cNvPr id="861" name="Rectangle 60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2" name="Rectangle 61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3" name="Rectangle 6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" name="Rectangle 63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53" name="Rectangle 64"/>
              <p:cNvSpPr>
                <a:spLocks noChangeArrowheads="1"/>
              </p:cNvSpPr>
              <p:nvPr/>
            </p:nvSpPr>
            <p:spPr bwMode="auto">
              <a:xfrm>
                <a:off x="2295693" y="818710"/>
                <a:ext cx="144462" cy="64770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4" name="Freeform 65"/>
              <p:cNvSpPr>
                <a:spLocks/>
              </p:cNvSpPr>
              <p:nvPr/>
            </p:nvSpPr>
            <p:spPr bwMode="auto">
              <a:xfrm>
                <a:off x="2224255" y="1034610"/>
                <a:ext cx="863600" cy="1368425"/>
              </a:xfrm>
              <a:custGeom>
                <a:avLst/>
                <a:gdLst>
                  <a:gd name="T0" fmla="*/ 0 w 544"/>
                  <a:gd name="T1" fmla="*/ 862 h 862"/>
                  <a:gd name="T2" fmla="*/ 544 w 544"/>
                  <a:gd name="T3" fmla="*/ 862 h 862"/>
                  <a:gd name="T4" fmla="*/ 544 w 544"/>
                  <a:gd name="T5" fmla="*/ 0 h 862"/>
                  <a:gd name="T6" fmla="*/ 0 w 544"/>
                  <a:gd name="T7" fmla="*/ 314 h 862"/>
                  <a:gd name="T8" fmla="*/ 0 w 544"/>
                  <a:gd name="T9" fmla="*/ 862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862">
                    <a:moveTo>
                      <a:pt x="0" y="862"/>
                    </a:moveTo>
                    <a:lnTo>
                      <a:pt x="544" y="862"/>
                    </a:lnTo>
                    <a:lnTo>
                      <a:pt x="544" y="0"/>
                    </a:lnTo>
                    <a:lnTo>
                      <a:pt x="0" y="314"/>
                    </a:lnTo>
                    <a:lnTo>
                      <a:pt x="0" y="86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5" name="Freeform 66"/>
              <p:cNvSpPr>
                <a:spLocks/>
              </p:cNvSpPr>
              <p:nvPr/>
            </p:nvSpPr>
            <p:spPr bwMode="auto">
              <a:xfrm>
                <a:off x="2224255" y="963172"/>
                <a:ext cx="863600" cy="574675"/>
              </a:xfrm>
              <a:custGeom>
                <a:avLst/>
                <a:gdLst>
                  <a:gd name="T0" fmla="*/ 544 w 544"/>
                  <a:gd name="T1" fmla="*/ 45 h 362"/>
                  <a:gd name="T2" fmla="*/ 0 w 544"/>
                  <a:gd name="T3" fmla="*/ 362 h 362"/>
                  <a:gd name="T4" fmla="*/ 0 w 544"/>
                  <a:gd name="T5" fmla="*/ 317 h 362"/>
                  <a:gd name="T6" fmla="*/ 544 w 544"/>
                  <a:gd name="T7" fmla="*/ 0 h 362"/>
                  <a:gd name="T8" fmla="*/ 544 w 544"/>
                  <a:gd name="T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362">
                    <a:moveTo>
                      <a:pt x="544" y="45"/>
                    </a:moveTo>
                    <a:lnTo>
                      <a:pt x="0" y="362"/>
                    </a:lnTo>
                    <a:lnTo>
                      <a:pt x="0" y="317"/>
                    </a:lnTo>
                    <a:lnTo>
                      <a:pt x="544" y="0"/>
                    </a:lnTo>
                    <a:lnTo>
                      <a:pt x="544" y="45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56" name="Group 67"/>
              <p:cNvGrpSpPr>
                <a:grpSpLocks/>
              </p:cNvGrpSpPr>
              <p:nvPr/>
            </p:nvGrpSpPr>
            <p:grpSpPr bwMode="auto">
              <a:xfrm>
                <a:off x="2511593" y="1755335"/>
                <a:ext cx="288925" cy="288925"/>
                <a:chOff x="2031" y="2523"/>
                <a:chExt cx="500" cy="499"/>
              </a:xfrm>
            </p:grpSpPr>
            <p:sp>
              <p:nvSpPr>
                <p:cNvPr id="857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8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9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0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7" name="グループ化 236"/>
          <p:cNvGrpSpPr/>
          <p:nvPr/>
        </p:nvGrpSpPr>
        <p:grpSpPr>
          <a:xfrm>
            <a:off x="2344915" y="1321945"/>
            <a:ext cx="1516348" cy="1081090"/>
            <a:chOff x="2344915" y="1321945"/>
            <a:chExt cx="1516348" cy="1081090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2344915" y="1321947"/>
              <a:ext cx="1512888" cy="1081088"/>
              <a:chOff x="3160880" y="1321947"/>
              <a:chExt cx="1512888" cy="1081088"/>
            </a:xfrm>
            <a:solidFill>
              <a:schemeClr val="bg2">
                <a:lumMod val="50000"/>
              </a:schemeClr>
            </a:solidFill>
          </p:grpSpPr>
          <p:sp>
            <p:nvSpPr>
              <p:cNvPr id="26" name="Freeform 76"/>
              <p:cNvSpPr>
                <a:spLocks/>
              </p:cNvSpPr>
              <p:nvPr/>
            </p:nvSpPr>
            <p:spPr bwMode="auto">
              <a:xfrm>
                <a:off x="3160880" y="1321947"/>
                <a:ext cx="1512888" cy="1081088"/>
              </a:xfrm>
              <a:custGeom>
                <a:avLst/>
                <a:gdLst>
                  <a:gd name="T0" fmla="*/ 953 w 953"/>
                  <a:gd name="T1" fmla="*/ 681 h 681"/>
                  <a:gd name="T2" fmla="*/ 0 w 953"/>
                  <a:gd name="T3" fmla="*/ 681 h 681"/>
                  <a:gd name="T4" fmla="*/ 0 w 953"/>
                  <a:gd name="T5" fmla="*/ 318 h 681"/>
                  <a:gd name="T6" fmla="*/ 318 w 953"/>
                  <a:gd name="T7" fmla="*/ 0 h 681"/>
                  <a:gd name="T8" fmla="*/ 318 w 953"/>
                  <a:gd name="T9" fmla="*/ 318 h 681"/>
                  <a:gd name="T10" fmla="*/ 635 w 953"/>
                  <a:gd name="T11" fmla="*/ 0 h 681"/>
                  <a:gd name="T12" fmla="*/ 635 w 953"/>
                  <a:gd name="T13" fmla="*/ 318 h 681"/>
                  <a:gd name="T14" fmla="*/ 953 w 953"/>
                  <a:gd name="T15" fmla="*/ 0 h 681"/>
                  <a:gd name="T16" fmla="*/ 953 w 953"/>
                  <a:gd name="T1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681">
                    <a:moveTo>
                      <a:pt x="953" y="681"/>
                    </a:moveTo>
                    <a:lnTo>
                      <a:pt x="0" y="681"/>
                    </a:lnTo>
                    <a:lnTo>
                      <a:pt x="0" y="318"/>
                    </a:lnTo>
                    <a:lnTo>
                      <a:pt x="318" y="0"/>
                    </a:lnTo>
                    <a:lnTo>
                      <a:pt x="318" y="318"/>
                    </a:lnTo>
                    <a:lnTo>
                      <a:pt x="635" y="0"/>
                    </a:lnTo>
                    <a:lnTo>
                      <a:pt x="635" y="318"/>
                    </a:lnTo>
                    <a:lnTo>
                      <a:pt x="953" y="0"/>
                    </a:lnTo>
                    <a:lnTo>
                      <a:pt x="953" y="681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7" name="Group 67"/>
              <p:cNvGrpSpPr>
                <a:grpSpLocks/>
              </p:cNvGrpSpPr>
              <p:nvPr/>
            </p:nvGrpSpPr>
            <p:grpSpPr bwMode="auto">
              <a:xfrm>
                <a:off x="3340267" y="1973452"/>
                <a:ext cx="223339" cy="223339"/>
                <a:chOff x="2031" y="2523"/>
                <a:chExt cx="500" cy="499"/>
              </a:xfrm>
              <a:grpFill/>
            </p:grpSpPr>
            <p:sp>
              <p:nvSpPr>
                <p:cNvPr id="28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Group 67"/>
              <p:cNvGrpSpPr>
                <a:grpSpLocks/>
              </p:cNvGrpSpPr>
              <p:nvPr/>
            </p:nvGrpSpPr>
            <p:grpSpPr bwMode="auto">
              <a:xfrm>
                <a:off x="3827947" y="1973452"/>
                <a:ext cx="223339" cy="223339"/>
                <a:chOff x="2031" y="2523"/>
                <a:chExt cx="500" cy="499"/>
              </a:xfrm>
              <a:grpFill/>
            </p:grpSpPr>
            <p:sp>
              <p:nvSpPr>
                <p:cNvPr id="33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" name="Group 67"/>
              <p:cNvGrpSpPr>
                <a:grpSpLocks/>
              </p:cNvGrpSpPr>
              <p:nvPr/>
            </p:nvGrpSpPr>
            <p:grpSpPr bwMode="auto">
              <a:xfrm>
                <a:off x="4315627" y="1973452"/>
                <a:ext cx="223339" cy="223339"/>
                <a:chOff x="2031" y="2523"/>
                <a:chExt cx="500" cy="499"/>
              </a:xfrm>
              <a:grpFill/>
            </p:grpSpPr>
            <p:sp>
              <p:nvSpPr>
                <p:cNvPr id="38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9" name="グループ化 868"/>
            <p:cNvGrpSpPr/>
            <p:nvPr/>
          </p:nvGrpSpPr>
          <p:grpSpPr>
            <a:xfrm>
              <a:off x="2348375" y="1321945"/>
              <a:ext cx="1512888" cy="1081088"/>
              <a:chOff x="3160880" y="1321947"/>
              <a:chExt cx="1512888" cy="1081088"/>
            </a:xfrm>
          </p:grpSpPr>
          <p:sp>
            <p:nvSpPr>
              <p:cNvPr id="870" name="Freeform 76"/>
              <p:cNvSpPr>
                <a:spLocks/>
              </p:cNvSpPr>
              <p:nvPr/>
            </p:nvSpPr>
            <p:spPr bwMode="auto">
              <a:xfrm>
                <a:off x="3160880" y="1321947"/>
                <a:ext cx="1512888" cy="1081088"/>
              </a:xfrm>
              <a:custGeom>
                <a:avLst/>
                <a:gdLst>
                  <a:gd name="T0" fmla="*/ 953 w 953"/>
                  <a:gd name="T1" fmla="*/ 681 h 681"/>
                  <a:gd name="T2" fmla="*/ 0 w 953"/>
                  <a:gd name="T3" fmla="*/ 681 h 681"/>
                  <a:gd name="T4" fmla="*/ 0 w 953"/>
                  <a:gd name="T5" fmla="*/ 318 h 681"/>
                  <a:gd name="T6" fmla="*/ 318 w 953"/>
                  <a:gd name="T7" fmla="*/ 0 h 681"/>
                  <a:gd name="T8" fmla="*/ 318 w 953"/>
                  <a:gd name="T9" fmla="*/ 318 h 681"/>
                  <a:gd name="T10" fmla="*/ 635 w 953"/>
                  <a:gd name="T11" fmla="*/ 0 h 681"/>
                  <a:gd name="T12" fmla="*/ 635 w 953"/>
                  <a:gd name="T13" fmla="*/ 318 h 681"/>
                  <a:gd name="T14" fmla="*/ 953 w 953"/>
                  <a:gd name="T15" fmla="*/ 0 h 681"/>
                  <a:gd name="T16" fmla="*/ 953 w 953"/>
                  <a:gd name="T1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681">
                    <a:moveTo>
                      <a:pt x="953" y="681"/>
                    </a:moveTo>
                    <a:lnTo>
                      <a:pt x="0" y="681"/>
                    </a:lnTo>
                    <a:lnTo>
                      <a:pt x="0" y="318"/>
                    </a:lnTo>
                    <a:lnTo>
                      <a:pt x="318" y="0"/>
                    </a:lnTo>
                    <a:lnTo>
                      <a:pt x="318" y="318"/>
                    </a:lnTo>
                    <a:lnTo>
                      <a:pt x="635" y="0"/>
                    </a:lnTo>
                    <a:lnTo>
                      <a:pt x="635" y="318"/>
                    </a:lnTo>
                    <a:lnTo>
                      <a:pt x="953" y="0"/>
                    </a:lnTo>
                    <a:lnTo>
                      <a:pt x="953" y="68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71" name="Group 67"/>
              <p:cNvGrpSpPr>
                <a:grpSpLocks/>
              </p:cNvGrpSpPr>
              <p:nvPr/>
            </p:nvGrpSpPr>
            <p:grpSpPr bwMode="auto">
              <a:xfrm>
                <a:off x="3340267" y="1973452"/>
                <a:ext cx="223339" cy="223339"/>
                <a:chOff x="2031" y="2523"/>
                <a:chExt cx="500" cy="499"/>
              </a:xfrm>
            </p:grpSpPr>
            <p:sp>
              <p:nvSpPr>
                <p:cNvPr id="882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4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5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2" name="Group 67"/>
              <p:cNvGrpSpPr>
                <a:grpSpLocks/>
              </p:cNvGrpSpPr>
              <p:nvPr/>
            </p:nvGrpSpPr>
            <p:grpSpPr bwMode="auto">
              <a:xfrm>
                <a:off x="3827947" y="1973452"/>
                <a:ext cx="223339" cy="223339"/>
                <a:chOff x="2031" y="2523"/>
                <a:chExt cx="500" cy="499"/>
              </a:xfrm>
            </p:grpSpPr>
            <p:sp>
              <p:nvSpPr>
                <p:cNvPr id="878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9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3" name="Group 67"/>
              <p:cNvGrpSpPr>
                <a:grpSpLocks/>
              </p:cNvGrpSpPr>
              <p:nvPr/>
            </p:nvGrpSpPr>
            <p:grpSpPr bwMode="auto">
              <a:xfrm>
                <a:off x="4315627" y="1973452"/>
                <a:ext cx="223339" cy="223339"/>
                <a:chOff x="2031" y="2523"/>
                <a:chExt cx="500" cy="499"/>
              </a:xfrm>
            </p:grpSpPr>
            <p:sp>
              <p:nvSpPr>
                <p:cNvPr id="874" name="Rectangle 68"/>
                <p:cNvSpPr>
                  <a:spLocks noChangeArrowheads="1"/>
                </p:cNvSpPr>
                <p:nvPr/>
              </p:nvSpPr>
              <p:spPr bwMode="auto">
                <a:xfrm>
                  <a:off x="2031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5" name="Rectangle 69"/>
                <p:cNvSpPr>
                  <a:spLocks noChangeArrowheads="1"/>
                </p:cNvSpPr>
                <p:nvPr/>
              </p:nvSpPr>
              <p:spPr bwMode="auto">
                <a:xfrm>
                  <a:off x="2304" y="2523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Rectangle 70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7" name="Rectangle 71"/>
                <p:cNvSpPr>
                  <a:spLocks noChangeArrowheads="1"/>
                </p:cNvSpPr>
                <p:nvPr/>
              </p:nvSpPr>
              <p:spPr bwMode="auto">
                <a:xfrm>
                  <a:off x="2304" y="2795"/>
                  <a:ext cx="227" cy="227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4" name="グループ化 233"/>
          <p:cNvGrpSpPr/>
          <p:nvPr/>
        </p:nvGrpSpPr>
        <p:grpSpPr>
          <a:xfrm>
            <a:off x="7899627" y="1043733"/>
            <a:ext cx="1578635" cy="1366106"/>
            <a:chOff x="7899627" y="1043733"/>
            <a:chExt cx="1578635" cy="1366106"/>
          </a:xfrm>
        </p:grpSpPr>
        <p:grpSp>
          <p:nvGrpSpPr>
            <p:cNvPr id="61" name="グループ化 60"/>
            <p:cNvGrpSpPr/>
            <p:nvPr/>
          </p:nvGrpSpPr>
          <p:grpSpPr>
            <a:xfrm>
              <a:off x="7899627" y="1043735"/>
              <a:ext cx="1575175" cy="1366104"/>
              <a:chOff x="407495" y="3008000"/>
              <a:chExt cx="1575175" cy="1366104"/>
            </a:xfrm>
            <a:solidFill>
              <a:schemeClr val="bg2">
                <a:lumMod val="50000"/>
              </a:schemeClr>
            </a:solidFill>
          </p:grpSpPr>
          <p:sp>
            <p:nvSpPr>
              <p:cNvPr id="43" name="正方形/長方形 42"/>
              <p:cNvSpPr/>
              <p:nvPr/>
            </p:nvSpPr>
            <p:spPr bwMode="auto">
              <a:xfrm>
                <a:off x="478933" y="3068960"/>
                <a:ext cx="144462" cy="72008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 bwMode="auto">
              <a:xfrm>
                <a:off x="738013" y="3068960"/>
                <a:ext cx="144462" cy="72008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 bwMode="auto">
              <a:xfrm>
                <a:off x="997093" y="3068960"/>
                <a:ext cx="144462" cy="72008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 bwMode="auto">
              <a:xfrm>
                <a:off x="407495" y="3721531"/>
                <a:ext cx="1575175" cy="652573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478933" y="3008000"/>
                <a:ext cx="144462" cy="6096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 bwMode="auto">
              <a:xfrm>
                <a:off x="738013" y="3008000"/>
                <a:ext cx="144462" cy="6096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997093" y="3008000"/>
                <a:ext cx="144462" cy="6096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>
                <a:off x="547160" y="3873932"/>
                <a:ext cx="1309221" cy="95128"/>
                <a:chOff x="2376655" y="3873933"/>
                <a:chExt cx="1375061" cy="95128"/>
              </a:xfrm>
              <a:grpFill/>
            </p:grpSpPr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376655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670289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 bwMode="auto">
                <a:xfrm>
                  <a:off x="2963923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3257557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3551192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6" name="グループ化 885"/>
            <p:cNvGrpSpPr/>
            <p:nvPr/>
          </p:nvGrpSpPr>
          <p:grpSpPr>
            <a:xfrm>
              <a:off x="7903087" y="1043733"/>
              <a:ext cx="1575175" cy="1366104"/>
              <a:chOff x="407495" y="3008000"/>
              <a:chExt cx="1575175" cy="1366104"/>
            </a:xfrm>
          </p:grpSpPr>
          <p:sp>
            <p:nvSpPr>
              <p:cNvPr id="887" name="正方形/長方形 886"/>
              <p:cNvSpPr/>
              <p:nvPr/>
            </p:nvSpPr>
            <p:spPr bwMode="auto">
              <a:xfrm>
                <a:off x="478933" y="3068960"/>
                <a:ext cx="144462" cy="7200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正方形/長方形 887"/>
              <p:cNvSpPr/>
              <p:nvPr/>
            </p:nvSpPr>
            <p:spPr bwMode="auto">
              <a:xfrm>
                <a:off x="738013" y="3068960"/>
                <a:ext cx="144462" cy="7200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/>
              <p:cNvSpPr/>
              <p:nvPr/>
            </p:nvSpPr>
            <p:spPr bwMode="auto">
              <a:xfrm>
                <a:off x="997093" y="3068960"/>
                <a:ext cx="144462" cy="7200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正方形/長方形 889"/>
              <p:cNvSpPr/>
              <p:nvPr/>
            </p:nvSpPr>
            <p:spPr bwMode="auto">
              <a:xfrm>
                <a:off x="407495" y="3721531"/>
                <a:ext cx="1575175" cy="65257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正方形/長方形 890"/>
              <p:cNvSpPr/>
              <p:nvPr/>
            </p:nvSpPr>
            <p:spPr bwMode="auto">
              <a:xfrm>
                <a:off x="478933" y="3008000"/>
                <a:ext cx="144462" cy="60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/>
              <p:cNvSpPr/>
              <p:nvPr/>
            </p:nvSpPr>
            <p:spPr bwMode="auto">
              <a:xfrm>
                <a:off x="738013" y="3008000"/>
                <a:ext cx="144462" cy="60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正方形/長方形 892"/>
              <p:cNvSpPr/>
              <p:nvPr/>
            </p:nvSpPr>
            <p:spPr bwMode="auto">
              <a:xfrm>
                <a:off x="997093" y="3008000"/>
                <a:ext cx="144462" cy="60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4" name="グループ化 893"/>
              <p:cNvGrpSpPr/>
              <p:nvPr/>
            </p:nvGrpSpPr>
            <p:grpSpPr>
              <a:xfrm>
                <a:off x="547160" y="3873932"/>
                <a:ext cx="1309221" cy="95128"/>
                <a:chOff x="2376655" y="3873933"/>
                <a:chExt cx="1375061" cy="95128"/>
              </a:xfrm>
            </p:grpSpPr>
            <p:sp>
              <p:nvSpPr>
                <p:cNvPr id="895" name="正方形/長方形 894"/>
                <p:cNvSpPr/>
                <p:nvPr/>
              </p:nvSpPr>
              <p:spPr bwMode="auto">
                <a:xfrm>
                  <a:off x="2376655" y="3873933"/>
                  <a:ext cx="200524" cy="9512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正方形/長方形 895"/>
                <p:cNvSpPr/>
                <p:nvPr/>
              </p:nvSpPr>
              <p:spPr bwMode="auto">
                <a:xfrm>
                  <a:off x="2670289" y="3873933"/>
                  <a:ext cx="200524" cy="9512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正方形/長方形 896"/>
                <p:cNvSpPr/>
                <p:nvPr/>
              </p:nvSpPr>
              <p:spPr bwMode="auto">
                <a:xfrm>
                  <a:off x="2963923" y="3873933"/>
                  <a:ext cx="200524" cy="9512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正方形/長方形 897"/>
                <p:cNvSpPr/>
                <p:nvPr/>
              </p:nvSpPr>
              <p:spPr bwMode="auto">
                <a:xfrm>
                  <a:off x="3257557" y="3873933"/>
                  <a:ext cx="200524" cy="9512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正方形/長方形 898"/>
                <p:cNvSpPr/>
                <p:nvPr/>
              </p:nvSpPr>
              <p:spPr bwMode="auto">
                <a:xfrm>
                  <a:off x="3551192" y="3873933"/>
                  <a:ext cx="200524" cy="95128"/>
                </a:xfrm>
                <a:prstGeom prst="rect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00" name="グループ化 899"/>
          <p:cNvGrpSpPr/>
          <p:nvPr/>
        </p:nvGrpSpPr>
        <p:grpSpPr>
          <a:xfrm>
            <a:off x="2301165" y="2843933"/>
            <a:ext cx="1560098" cy="1530169"/>
            <a:chOff x="2297705" y="2843935"/>
            <a:chExt cx="1560098" cy="1530169"/>
          </a:xfrm>
        </p:grpSpPr>
        <p:sp>
          <p:nvSpPr>
            <p:cNvPr id="901" name="台形 900"/>
            <p:cNvSpPr/>
            <p:nvPr/>
          </p:nvSpPr>
          <p:spPr bwMode="auto">
            <a:xfrm>
              <a:off x="2344915" y="2843935"/>
              <a:ext cx="230085" cy="1395155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2" name="正方形/長方形 901"/>
            <p:cNvSpPr/>
            <p:nvPr/>
          </p:nvSpPr>
          <p:spPr bwMode="auto">
            <a:xfrm>
              <a:off x="2391664" y="3158970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正方形/長方形 902"/>
            <p:cNvSpPr/>
            <p:nvPr/>
          </p:nvSpPr>
          <p:spPr bwMode="auto">
            <a:xfrm>
              <a:off x="2391664" y="3244314"/>
              <a:ext cx="136587" cy="4571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正方形/長方形 903"/>
            <p:cNvSpPr/>
            <p:nvPr/>
          </p:nvSpPr>
          <p:spPr bwMode="auto">
            <a:xfrm>
              <a:off x="2297705" y="3541512"/>
              <a:ext cx="630070" cy="8325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フレーム 904"/>
            <p:cNvSpPr/>
            <p:nvPr/>
          </p:nvSpPr>
          <p:spPr bwMode="auto">
            <a:xfrm>
              <a:off x="2952717" y="3482170"/>
              <a:ext cx="257806" cy="720080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レーム 905"/>
            <p:cNvSpPr/>
            <p:nvPr/>
          </p:nvSpPr>
          <p:spPr bwMode="auto">
            <a:xfrm>
              <a:off x="309990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フレーム 906"/>
            <p:cNvSpPr/>
            <p:nvPr/>
          </p:nvSpPr>
          <p:spPr bwMode="auto">
            <a:xfrm rot="5400000">
              <a:off x="3185385" y="3584673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レーム 907"/>
            <p:cNvSpPr/>
            <p:nvPr/>
          </p:nvSpPr>
          <p:spPr bwMode="auto">
            <a:xfrm>
              <a:off x="3465668" y="3623731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フレーム 908"/>
            <p:cNvSpPr/>
            <p:nvPr/>
          </p:nvSpPr>
          <p:spPr bwMode="auto">
            <a:xfrm>
              <a:off x="3378502" y="3385987"/>
              <a:ext cx="257806" cy="578519"/>
            </a:xfrm>
            <a:prstGeom prst="frame">
              <a:avLst>
                <a:gd name="adj1" fmla="val 14865"/>
              </a:avLst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正方形/長方形 909"/>
            <p:cNvSpPr/>
            <p:nvPr/>
          </p:nvSpPr>
          <p:spPr bwMode="auto">
            <a:xfrm>
              <a:off x="2748809" y="3873932"/>
              <a:ext cx="1108994" cy="5001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正方形/長方形 910"/>
            <p:cNvSpPr/>
            <p:nvPr/>
          </p:nvSpPr>
          <p:spPr bwMode="auto">
            <a:xfrm>
              <a:off x="2525289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正方形/長方形 911"/>
            <p:cNvSpPr/>
            <p:nvPr/>
          </p:nvSpPr>
          <p:spPr bwMode="auto">
            <a:xfrm>
              <a:off x="2415561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正方形/長方形 912"/>
            <p:cNvSpPr/>
            <p:nvPr/>
          </p:nvSpPr>
          <p:spPr bwMode="auto">
            <a:xfrm>
              <a:off x="2744745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正方形/長方形 913"/>
            <p:cNvSpPr/>
            <p:nvPr/>
          </p:nvSpPr>
          <p:spPr bwMode="auto">
            <a:xfrm>
              <a:off x="2635017" y="3633572"/>
              <a:ext cx="51508" cy="17591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5" name="Group 67"/>
            <p:cNvGrpSpPr>
              <a:grpSpLocks/>
            </p:cNvGrpSpPr>
            <p:nvPr/>
          </p:nvGrpSpPr>
          <p:grpSpPr bwMode="auto">
            <a:xfrm>
              <a:off x="2839341" y="4091323"/>
              <a:ext cx="147767" cy="147767"/>
              <a:chOff x="2031" y="2523"/>
              <a:chExt cx="500" cy="499"/>
            </a:xfrm>
          </p:grpSpPr>
          <p:sp>
            <p:nvSpPr>
              <p:cNvPr id="931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2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3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6" name="Group 67"/>
            <p:cNvGrpSpPr>
              <a:grpSpLocks/>
            </p:cNvGrpSpPr>
            <p:nvPr/>
          </p:nvGrpSpPr>
          <p:grpSpPr bwMode="auto">
            <a:xfrm>
              <a:off x="3093844" y="4091323"/>
              <a:ext cx="147767" cy="147767"/>
              <a:chOff x="2031" y="2523"/>
              <a:chExt cx="500" cy="499"/>
            </a:xfrm>
          </p:grpSpPr>
          <p:sp>
            <p:nvSpPr>
              <p:cNvPr id="927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8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9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0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7" name="Group 67"/>
            <p:cNvGrpSpPr>
              <a:grpSpLocks/>
            </p:cNvGrpSpPr>
            <p:nvPr/>
          </p:nvGrpSpPr>
          <p:grpSpPr bwMode="auto">
            <a:xfrm>
              <a:off x="3348347" y="4091323"/>
              <a:ext cx="147767" cy="147767"/>
              <a:chOff x="2031" y="2523"/>
              <a:chExt cx="500" cy="499"/>
            </a:xfrm>
          </p:grpSpPr>
          <p:sp>
            <p:nvSpPr>
              <p:cNvPr id="923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4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5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6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8" name="Group 67"/>
            <p:cNvGrpSpPr>
              <a:grpSpLocks/>
            </p:cNvGrpSpPr>
            <p:nvPr/>
          </p:nvGrpSpPr>
          <p:grpSpPr bwMode="auto">
            <a:xfrm>
              <a:off x="3602850" y="4091323"/>
              <a:ext cx="147767" cy="147767"/>
              <a:chOff x="2031" y="2523"/>
              <a:chExt cx="500" cy="499"/>
            </a:xfrm>
          </p:grpSpPr>
          <p:sp>
            <p:nvSpPr>
              <p:cNvPr id="919" name="Rectangle 68"/>
              <p:cNvSpPr>
                <a:spLocks noChangeArrowheads="1"/>
              </p:cNvSpPr>
              <p:nvPr/>
            </p:nvSpPr>
            <p:spPr bwMode="auto">
              <a:xfrm>
                <a:off x="2031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0" name="Rectangle 69"/>
              <p:cNvSpPr>
                <a:spLocks noChangeArrowheads="1"/>
              </p:cNvSpPr>
              <p:nvPr/>
            </p:nvSpPr>
            <p:spPr bwMode="auto">
              <a:xfrm>
                <a:off x="2304" y="2523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1" name="Rectangle 70"/>
              <p:cNvSpPr>
                <a:spLocks noChangeArrowheads="1"/>
              </p:cNvSpPr>
              <p:nvPr/>
            </p:nvSpPr>
            <p:spPr bwMode="auto">
              <a:xfrm>
                <a:off x="2031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2" name="Rectangle 71"/>
              <p:cNvSpPr>
                <a:spLocks noChangeArrowheads="1"/>
              </p:cNvSpPr>
              <p:nvPr/>
            </p:nvSpPr>
            <p:spPr bwMode="auto">
              <a:xfrm>
                <a:off x="2304" y="2795"/>
                <a:ext cx="227" cy="22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35" name="グループ化 934"/>
          <p:cNvGrpSpPr/>
          <p:nvPr/>
        </p:nvGrpSpPr>
        <p:grpSpPr>
          <a:xfrm>
            <a:off x="4191375" y="2933944"/>
            <a:ext cx="1575174" cy="1440158"/>
            <a:chOff x="4187915" y="2933946"/>
            <a:chExt cx="1575174" cy="1440158"/>
          </a:xfrm>
        </p:grpSpPr>
        <p:sp>
          <p:nvSpPr>
            <p:cNvPr id="936" name="フレーム 935"/>
            <p:cNvSpPr/>
            <p:nvPr/>
          </p:nvSpPr>
          <p:spPr bwMode="auto">
            <a:xfrm>
              <a:off x="4525451" y="3189805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フレーム 936"/>
            <p:cNvSpPr/>
            <p:nvPr/>
          </p:nvSpPr>
          <p:spPr bwMode="auto">
            <a:xfrm>
              <a:off x="4682970" y="3338990"/>
              <a:ext cx="900100" cy="630070"/>
            </a:xfrm>
            <a:prstGeom prst="frame">
              <a:avLst>
                <a:gd name="adj1" fmla="val 7662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片側の 2 つの角を切り取った四角形 937"/>
            <p:cNvSpPr/>
            <p:nvPr/>
          </p:nvSpPr>
          <p:spPr bwMode="auto">
            <a:xfrm>
              <a:off x="5088013" y="2933946"/>
              <a:ext cx="675075" cy="1440158"/>
            </a:xfrm>
            <a:prstGeom prst="snip2SameRect">
              <a:avLst>
                <a:gd name="adj1" fmla="val 2389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片側の 2 つの角を切り取った四角形 938"/>
            <p:cNvSpPr/>
            <p:nvPr/>
          </p:nvSpPr>
          <p:spPr bwMode="auto">
            <a:xfrm>
              <a:off x="4187915" y="3538283"/>
              <a:ext cx="1260140" cy="700807"/>
            </a:xfrm>
            <a:prstGeom prst="snip2SameRect">
              <a:avLst>
                <a:gd name="adj1" fmla="val 34727"/>
                <a:gd name="adj2" fmla="val 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片側の 2 つの角を切り取った四角形 939"/>
            <p:cNvSpPr/>
            <p:nvPr/>
          </p:nvSpPr>
          <p:spPr bwMode="auto">
            <a:xfrm>
              <a:off x="4187915" y="3605339"/>
              <a:ext cx="1260140" cy="768765"/>
            </a:xfrm>
            <a:prstGeom prst="snip2SameRect">
              <a:avLst>
                <a:gd name="adj1" fmla="val 34727"/>
                <a:gd name="adj2" fmla="val 0"/>
              </a:avLst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正方形/長方形 940"/>
            <p:cNvSpPr/>
            <p:nvPr/>
          </p:nvSpPr>
          <p:spPr bwMode="auto">
            <a:xfrm>
              <a:off x="4637965" y="4047817"/>
              <a:ext cx="360040" cy="326287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正方形/長方形 941"/>
            <p:cNvSpPr/>
            <p:nvPr/>
          </p:nvSpPr>
          <p:spPr bwMode="auto">
            <a:xfrm>
              <a:off x="5088014" y="3244314"/>
              <a:ext cx="675075" cy="141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033121" y="3113963"/>
            <a:ext cx="1578634" cy="1261135"/>
            <a:chOff x="6033121" y="3113963"/>
            <a:chExt cx="1578634" cy="1261135"/>
          </a:xfrm>
        </p:grpSpPr>
        <p:grpSp>
          <p:nvGrpSpPr>
            <p:cNvPr id="1029" name="グループ化 1028"/>
            <p:cNvGrpSpPr/>
            <p:nvPr/>
          </p:nvGrpSpPr>
          <p:grpSpPr>
            <a:xfrm>
              <a:off x="6033121" y="3113965"/>
              <a:ext cx="1575174" cy="1261133"/>
              <a:chOff x="6033121" y="3113965"/>
              <a:chExt cx="1575174" cy="1261133"/>
            </a:xfrm>
            <a:solidFill>
              <a:schemeClr val="bg2">
                <a:lumMod val="50000"/>
              </a:schemeClr>
            </a:solidFill>
          </p:grpSpPr>
          <p:sp>
            <p:nvSpPr>
              <p:cNvPr id="119" name="正方形/長方形 118"/>
              <p:cNvSpPr/>
              <p:nvPr/>
            </p:nvSpPr>
            <p:spPr bwMode="auto">
              <a:xfrm>
                <a:off x="6033121" y="3113965"/>
                <a:ext cx="360040" cy="126013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/>
              <p:cNvSpPr/>
              <p:nvPr/>
            </p:nvSpPr>
            <p:spPr bwMode="auto">
              <a:xfrm>
                <a:off x="6544018" y="3114959"/>
                <a:ext cx="360040" cy="126013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7063719" y="3114959"/>
                <a:ext cx="360040" cy="126013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6213141" y="3721531"/>
                <a:ext cx="1395154" cy="652573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6550678" y="4047817"/>
                <a:ext cx="720081" cy="327281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6550678" y="4017338"/>
                <a:ext cx="720081" cy="73986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6033121" y="3264734"/>
                <a:ext cx="360040" cy="12009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 bwMode="auto">
              <a:xfrm>
                <a:off x="6544018" y="3265728"/>
                <a:ext cx="360040" cy="12009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>
                <a:off x="7063719" y="3265728"/>
                <a:ext cx="360040" cy="12009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6036581" y="3113963"/>
              <a:ext cx="1575174" cy="1261133"/>
              <a:chOff x="6033121" y="3113965"/>
              <a:chExt cx="1575174" cy="1261133"/>
            </a:xfrm>
          </p:grpSpPr>
          <p:sp>
            <p:nvSpPr>
              <p:cNvPr id="944" name="正方形/長方形 943"/>
              <p:cNvSpPr/>
              <p:nvPr/>
            </p:nvSpPr>
            <p:spPr bwMode="auto">
              <a:xfrm>
                <a:off x="6033121" y="3113965"/>
                <a:ext cx="360040" cy="12601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正方形/長方形 944"/>
              <p:cNvSpPr/>
              <p:nvPr/>
            </p:nvSpPr>
            <p:spPr bwMode="auto">
              <a:xfrm>
                <a:off x="6544018" y="3114959"/>
                <a:ext cx="360040" cy="12601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正方形/長方形 945"/>
              <p:cNvSpPr/>
              <p:nvPr/>
            </p:nvSpPr>
            <p:spPr bwMode="auto">
              <a:xfrm>
                <a:off x="7063719" y="3114959"/>
                <a:ext cx="360040" cy="126013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正方形/長方形 946"/>
              <p:cNvSpPr/>
              <p:nvPr/>
            </p:nvSpPr>
            <p:spPr bwMode="auto">
              <a:xfrm>
                <a:off x="6213141" y="3721531"/>
                <a:ext cx="1395154" cy="65257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8" name="正方形/長方形 947"/>
              <p:cNvSpPr/>
              <p:nvPr/>
            </p:nvSpPr>
            <p:spPr bwMode="auto">
              <a:xfrm>
                <a:off x="6550678" y="4047817"/>
                <a:ext cx="720081" cy="32728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正方形/長方形 948"/>
              <p:cNvSpPr/>
              <p:nvPr/>
            </p:nvSpPr>
            <p:spPr bwMode="auto">
              <a:xfrm>
                <a:off x="6550678" y="4017338"/>
                <a:ext cx="720081" cy="73986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正方形/長方形 949"/>
              <p:cNvSpPr/>
              <p:nvPr/>
            </p:nvSpPr>
            <p:spPr bwMode="auto">
              <a:xfrm>
                <a:off x="6033121" y="3264734"/>
                <a:ext cx="360040" cy="120090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正方形/長方形 950"/>
              <p:cNvSpPr/>
              <p:nvPr/>
            </p:nvSpPr>
            <p:spPr bwMode="auto">
              <a:xfrm>
                <a:off x="6544018" y="3265728"/>
                <a:ext cx="360040" cy="120090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正方形/長方形 951"/>
              <p:cNvSpPr/>
              <p:nvPr/>
            </p:nvSpPr>
            <p:spPr bwMode="auto">
              <a:xfrm>
                <a:off x="7063719" y="3265728"/>
                <a:ext cx="360040" cy="120090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/>
          <p:cNvGrpSpPr/>
          <p:nvPr/>
        </p:nvGrpSpPr>
        <p:grpSpPr>
          <a:xfrm>
            <a:off x="4224528" y="1103229"/>
            <a:ext cx="1692007" cy="1297131"/>
            <a:chOff x="4224528" y="1103229"/>
            <a:chExt cx="1692007" cy="1297131"/>
          </a:xfrm>
        </p:grpSpPr>
        <p:grpSp>
          <p:nvGrpSpPr>
            <p:cNvPr id="318" name="グループ化 317"/>
            <p:cNvGrpSpPr/>
            <p:nvPr/>
          </p:nvGrpSpPr>
          <p:grpSpPr>
            <a:xfrm>
              <a:off x="4224528" y="1103231"/>
              <a:ext cx="1688547" cy="1297129"/>
              <a:chOff x="4224528" y="1103231"/>
              <a:chExt cx="1688547" cy="1297129"/>
            </a:xfrm>
            <a:solidFill>
              <a:schemeClr val="bg2">
                <a:lumMod val="50000"/>
              </a:schemeClr>
            </a:solidFill>
          </p:grpSpPr>
          <p:sp>
            <p:nvSpPr>
              <p:cNvPr id="131" name="正方形/長方形 130"/>
              <p:cNvSpPr/>
              <p:nvPr/>
            </p:nvSpPr>
            <p:spPr bwMode="auto">
              <a:xfrm>
                <a:off x="4371700" y="1411334"/>
                <a:ext cx="127150" cy="532431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 132"/>
              <p:cNvSpPr/>
              <p:nvPr/>
            </p:nvSpPr>
            <p:spPr bwMode="auto">
              <a:xfrm>
                <a:off x="422452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雲形吹き出し 133"/>
              <p:cNvSpPr/>
              <p:nvPr/>
            </p:nvSpPr>
            <p:spPr bwMode="auto">
              <a:xfrm>
                <a:off x="437170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/>
              <p:cNvSpPr/>
              <p:nvPr/>
            </p:nvSpPr>
            <p:spPr bwMode="auto">
              <a:xfrm>
                <a:off x="4847950" y="1411334"/>
                <a:ext cx="127150" cy="532431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 138"/>
              <p:cNvSpPr/>
              <p:nvPr/>
            </p:nvSpPr>
            <p:spPr bwMode="auto">
              <a:xfrm>
                <a:off x="470077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雲形吹き出し 139"/>
              <p:cNvSpPr/>
              <p:nvPr/>
            </p:nvSpPr>
            <p:spPr bwMode="auto">
              <a:xfrm>
                <a:off x="484795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正方形/長方形 140"/>
              <p:cNvSpPr/>
              <p:nvPr/>
            </p:nvSpPr>
            <p:spPr bwMode="auto">
              <a:xfrm>
                <a:off x="5328010" y="1411334"/>
                <a:ext cx="127150" cy="532431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 141"/>
              <p:cNvSpPr/>
              <p:nvPr/>
            </p:nvSpPr>
            <p:spPr bwMode="auto">
              <a:xfrm>
                <a:off x="518083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雲形吹き出し 142"/>
              <p:cNvSpPr/>
              <p:nvPr/>
            </p:nvSpPr>
            <p:spPr bwMode="auto">
              <a:xfrm>
                <a:off x="532801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3" name="グループ化 952"/>
            <p:cNvGrpSpPr/>
            <p:nvPr/>
          </p:nvGrpSpPr>
          <p:grpSpPr>
            <a:xfrm>
              <a:off x="4227988" y="1103229"/>
              <a:ext cx="1688547" cy="1297129"/>
              <a:chOff x="4224528" y="1103231"/>
              <a:chExt cx="1688547" cy="1297129"/>
            </a:xfrm>
          </p:grpSpPr>
          <p:sp>
            <p:nvSpPr>
              <p:cNvPr id="954" name="正方形/長方形 953"/>
              <p:cNvSpPr/>
              <p:nvPr/>
            </p:nvSpPr>
            <p:spPr bwMode="auto">
              <a:xfrm>
                <a:off x="4371700" y="1411334"/>
                <a:ext cx="127150" cy="53243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フリーフォーム 954"/>
              <p:cNvSpPr/>
              <p:nvPr/>
            </p:nvSpPr>
            <p:spPr bwMode="auto">
              <a:xfrm>
                <a:off x="422452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雲形吹き出し 955"/>
              <p:cNvSpPr/>
              <p:nvPr/>
            </p:nvSpPr>
            <p:spPr bwMode="auto">
              <a:xfrm>
                <a:off x="437170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正方形/長方形 956"/>
              <p:cNvSpPr/>
              <p:nvPr/>
            </p:nvSpPr>
            <p:spPr bwMode="auto">
              <a:xfrm>
                <a:off x="4847950" y="1411334"/>
                <a:ext cx="127150" cy="53243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 957"/>
              <p:cNvSpPr/>
              <p:nvPr/>
            </p:nvSpPr>
            <p:spPr bwMode="auto">
              <a:xfrm>
                <a:off x="470077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雲形吹き出し 958"/>
              <p:cNvSpPr/>
              <p:nvPr/>
            </p:nvSpPr>
            <p:spPr bwMode="auto">
              <a:xfrm>
                <a:off x="484795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正方形/長方形 959"/>
              <p:cNvSpPr/>
              <p:nvPr/>
            </p:nvSpPr>
            <p:spPr bwMode="auto">
              <a:xfrm>
                <a:off x="5328010" y="1411334"/>
                <a:ext cx="127150" cy="53243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フリーフォーム 960"/>
              <p:cNvSpPr/>
              <p:nvPr/>
            </p:nvSpPr>
            <p:spPr bwMode="auto">
              <a:xfrm>
                <a:off x="5180838" y="1609230"/>
                <a:ext cx="451104" cy="791130"/>
              </a:xfrm>
              <a:custGeom>
                <a:avLst/>
                <a:gdLst>
                  <a:gd name="connsiteX0" fmla="*/ 0 w 451104"/>
                  <a:gd name="connsiteY0" fmla="*/ 231648 h 1139952"/>
                  <a:gd name="connsiteX1" fmla="*/ 0 w 451104"/>
                  <a:gd name="connsiteY1" fmla="*/ 1139952 h 1139952"/>
                  <a:gd name="connsiteX2" fmla="*/ 451104 w 451104"/>
                  <a:gd name="connsiteY2" fmla="*/ 1139952 h 1139952"/>
                  <a:gd name="connsiteX3" fmla="*/ 451104 w 451104"/>
                  <a:gd name="connsiteY3" fmla="*/ 0 h 1139952"/>
                  <a:gd name="connsiteX4" fmla="*/ 0 w 451104"/>
                  <a:gd name="connsiteY4" fmla="*/ 231648 h 113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104" h="1139952">
                    <a:moveTo>
                      <a:pt x="0" y="231648"/>
                    </a:moveTo>
                    <a:lnTo>
                      <a:pt x="0" y="1139952"/>
                    </a:lnTo>
                    <a:lnTo>
                      <a:pt x="451104" y="1139952"/>
                    </a:lnTo>
                    <a:lnTo>
                      <a:pt x="451104" y="0"/>
                    </a:lnTo>
                    <a:lnTo>
                      <a:pt x="0" y="23164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雲形吹き出し 961"/>
              <p:cNvSpPr/>
              <p:nvPr/>
            </p:nvSpPr>
            <p:spPr bwMode="auto">
              <a:xfrm>
                <a:off x="5328010" y="1103231"/>
                <a:ext cx="585065" cy="263098"/>
              </a:xfrm>
              <a:prstGeom prst="cloudCallout">
                <a:avLst>
                  <a:gd name="adj1" fmla="val -33206"/>
                  <a:gd name="adj2" fmla="val 61052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8" name="グループ化 227"/>
          <p:cNvGrpSpPr/>
          <p:nvPr/>
        </p:nvGrpSpPr>
        <p:grpSpPr>
          <a:xfrm>
            <a:off x="2288161" y="4779148"/>
            <a:ext cx="1588179" cy="1530172"/>
            <a:chOff x="2288161" y="4779148"/>
            <a:chExt cx="1588179" cy="1530172"/>
          </a:xfrm>
        </p:grpSpPr>
        <p:grpSp>
          <p:nvGrpSpPr>
            <p:cNvPr id="1024" name="グループ化 1023"/>
            <p:cNvGrpSpPr/>
            <p:nvPr/>
          </p:nvGrpSpPr>
          <p:grpSpPr>
            <a:xfrm>
              <a:off x="2288161" y="4779150"/>
              <a:ext cx="1584719" cy="1530170"/>
              <a:chOff x="2288161" y="4779150"/>
              <a:chExt cx="1584719" cy="1530170"/>
            </a:xfrm>
            <a:solidFill>
              <a:schemeClr val="bg2">
                <a:lumMod val="50000"/>
              </a:schemeClr>
            </a:solidFill>
          </p:grpSpPr>
          <p:sp>
            <p:nvSpPr>
              <p:cNvPr id="160" name="片側の 2 つの角を切り取った四角形 159"/>
              <p:cNvSpPr/>
              <p:nvPr/>
            </p:nvSpPr>
            <p:spPr bwMode="auto">
              <a:xfrm>
                <a:off x="2684401" y="5724254"/>
                <a:ext cx="1087144" cy="585065"/>
              </a:xfrm>
              <a:prstGeom prst="snip2SameRect">
                <a:avLst>
                  <a:gd name="adj1" fmla="val 21373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片側の 2 つの角を切り取った四角形 148"/>
              <p:cNvSpPr/>
              <p:nvPr/>
            </p:nvSpPr>
            <p:spPr bwMode="auto">
              <a:xfrm>
                <a:off x="2288161" y="4779150"/>
                <a:ext cx="584724" cy="1530170"/>
              </a:xfrm>
              <a:prstGeom prst="snip2SameRect">
                <a:avLst>
                  <a:gd name="adj1" fmla="val 31792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台形 149"/>
              <p:cNvSpPr/>
              <p:nvPr/>
            </p:nvSpPr>
            <p:spPr bwMode="auto">
              <a:xfrm>
                <a:off x="3329175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台形 153"/>
              <p:cNvSpPr/>
              <p:nvPr/>
            </p:nvSpPr>
            <p:spPr bwMode="auto">
              <a:xfrm>
                <a:off x="3373387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円/楕円 154"/>
              <p:cNvSpPr/>
              <p:nvPr/>
            </p:nvSpPr>
            <p:spPr bwMode="auto">
              <a:xfrm>
                <a:off x="3272738" y="5544234"/>
                <a:ext cx="585065" cy="585065"/>
              </a:xfrm>
              <a:prstGeom prst="ellipse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 bwMode="auto">
              <a:xfrm>
                <a:off x="3241611" y="5824621"/>
                <a:ext cx="631269" cy="79654"/>
              </a:xfrm>
              <a:prstGeom prst="round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/>
              <p:cNvSpPr/>
              <p:nvPr/>
            </p:nvSpPr>
            <p:spPr bwMode="auto">
              <a:xfrm>
                <a:off x="2620515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台形 156"/>
              <p:cNvSpPr/>
              <p:nvPr/>
            </p:nvSpPr>
            <p:spPr bwMode="auto">
              <a:xfrm>
                <a:off x="2664727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円/楕円 157"/>
              <p:cNvSpPr/>
              <p:nvPr/>
            </p:nvSpPr>
            <p:spPr bwMode="auto">
              <a:xfrm>
                <a:off x="2564078" y="5544234"/>
                <a:ext cx="585065" cy="585065"/>
              </a:xfrm>
              <a:prstGeom prst="ellipse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角丸四角形 158"/>
              <p:cNvSpPr/>
              <p:nvPr/>
            </p:nvSpPr>
            <p:spPr bwMode="auto">
              <a:xfrm>
                <a:off x="2532951" y="5824621"/>
                <a:ext cx="631269" cy="79654"/>
              </a:xfrm>
              <a:prstGeom prst="round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 bwMode="auto">
              <a:xfrm>
                <a:off x="2391664" y="509418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/>
              <p:cNvSpPr/>
              <p:nvPr/>
            </p:nvSpPr>
            <p:spPr bwMode="auto">
              <a:xfrm>
                <a:off x="2503424" y="509418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/>
              <p:cNvSpPr/>
              <p:nvPr/>
            </p:nvSpPr>
            <p:spPr bwMode="auto">
              <a:xfrm>
                <a:off x="2615184" y="509418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/>
              <p:cNvSpPr/>
              <p:nvPr/>
            </p:nvSpPr>
            <p:spPr bwMode="auto">
              <a:xfrm>
                <a:off x="2726944" y="509418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>
              <a:off x="2291621" y="4779148"/>
              <a:ext cx="1584719" cy="1530170"/>
              <a:chOff x="2288161" y="4779150"/>
              <a:chExt cx="1584719" cy="1530170"/>
            </a:xfrm>
          </p:grpSpPr>
          <p:sp>
            <p:nvSpPr>
              <p:cNvPr id="964" name="片側の 2 つの角を切り取った四角形 963"/>
              <p:cNvSpPr/>
              <p:nvPr/>
            </p:nvSpPr>
            <p:spPr bwMode="auto">
              <a:xfrm>
                <a:off x="2684401" y="5724254"/>
                <a:ext cx="1087144" cy="585065"/>
              </a:xfrm>
              <a:prstGeom prst="snip2SameRect">
                <a:avLst>
                  <a:gd name="adj1" fmla="val 2137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片側の 2 つの角を切り取った四角形 964"/>
              <p:cNvSpPr/>
              <p:nvPr/>
            </p:nvSpPr>
            <p:spPr bwMode="auto">
              <a:xfrm>
                <a:off x="2288161" y="4779150"/>
                <a:ext cx="584724" cy="1530170"/>
              </a:xfrm>
              <a:prstGeom prst="snip2SameRect">
                <a:avLst>
                  <a:gd name="adj1" fmla="val 3179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台形 965"/>
              <p:cNvSpPr/>
              <p:nvPr/>
            </p:nvSpPr>
            <p:spPr bwMode="auto">
              <a:xfrm>
                <a:off x="3329175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台形 966"/>
              <p:cNvSpPr/>
              <p:nvPr/>
            </p:nvSpPr>
            <p:spPr bwMode="auto">
              <a:xfrm>
                <a:off x="3373387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円/楕円 967"/>
              <p:cNvSpPr/>
              <p:nvPr/>
            </p:nvSpPr>
            <p:spPr bwMode="auto">
              <a:xfrm>
                <a:off x="3272738" y="5544234"/>
                <a:ext cx="585065" cy="585065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角丸四角形 968"/>
              <p:cNvSpPr/>
              <p:nvPr/>
            </p:nvSpPr>
            <p:spPr bwMode="auto">
              <a:xfrm>
                <a:off x="3241611" y="5824621"/>
                <a:ext cx="631269" cy="7965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台形 969"/>
              <p:cNvSpPr/>
              <p:nvPr/>
            </p:nvSpPr>
            <p:spPr bwMode="auto">
              <a:xfrm>
                <a:off x="2620515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台形 970"/>
              <p:cNvSpPr/>
              <p:nvPr/>
            </p:nvSpPr>
            <p:spPr bwMode="auto">
              <a:xfrm>
                <a:off x="2664727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円/楕円 971"/>
              <p:cNvSpPr/>
              <p:nvPr/>
            </p:nvSpPr>
            <p:spPr bwMode="auto">
              <a:xfrm>
                <a:off x="2564078" y="5544234"/>
                <a:ext cx="585065" cy="585065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角丸四角形 972"/>
              <p:cNvSpPr/>
              <p:nvPr/>
            </p:nvSpPr>
            <p:spPr bwMode="auto">
              <a:xfrm>
                <a:off x="2532951" y="5824621"/>
                <a:ext cx="631269" cy="7965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正方形/長方形 973"/>
              <p:cNvSpPr/>
              <p:nvPr/>
            </p:nvSpPr>
            <p:spPr bwMode="auto">
              <a:xfrm>
                <a:off x="2391664" y="5094185"/>
                <a:ext cx="68293" cy="15751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正方形/長方形 974"/>
              <p:cNvSpPr/>
              <p:nvPr/>
            </p:nvSpPr>
            <p:spPr bwMode="auto">
              <a:xfrm>
                <a:off x="2503424" y="5094185"/>
                <a:ext cx="68293" cy="15751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正方形/長方形 975"/>
              <p:cNvSpPr/>
              <p:nvPr/>
            </p:nvSpPr>
            <p:spPr bwMode="auto">
              <a:xfrm>
                <a:off x="2615184" y="5094185"/>
                <a:ext cx="68293" cy="15751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正方形/長方形 976"/>
              <p:cNvSpPr/>
              <p:nvPr/>
            </p:nvSpPr>
            <p:spPr bwMode="auto">
              <a:xfrm>
                <a:off x="2726944" y="5094185"/>
                <a:ext cx="68293" cy="15751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7" name="グループ化 226"/>
          <p:cNvGrpSpPr/>
          <p:nvPr/>
        </p:nvGrpSpPr>
        <p:grpSpPr>
          <a:xfrm>
            <a:off x="404035" y="4779148"/>
            <a:ext cx="1582095" cy="1530172"/>
            <a:chOff x="404035" y="4779148"/>
            <a:chExt cx="1582095" cy="1530172"/>
          </a:xfrm>
        </p:grpSpPr>
        <p:grpSp>
          <p:nvGrpSpPr>
            <p:cNvPr id="1025" name="グループ化 1024"/>
            <p:cNvGrpSpPr/>
            <p:nvPr/>
          </p:nvGrpSpPr>
          <p:grpSpPr>
            <a:xfrm>
              <a:off x="404035" y="4779150"/>
              <a:ext cx="1578635" cy="1530170"/>
              <a:chOff x="404035" y="4779150"/>
              <a:chExt cx="1578635" cy="1530170"/>
            </a:xfrm>
            <a:solidFill>
              <a:schemeClr val="bg2">
                <a:lumMod val="50000"/>
              </a:schemeClr>
            </a:solidFill>
          </p:grpSpPr>
          <p:sp>
            <p:nvSpPr>
              <p:cNvPr id="144" name="正方形/長方形 143"/>
              <p:cNvSpPr/>
              <p:nvPr/>
            </p:nvSpPr>
            <p:spPr bwMode="auto">
              <a:xfrm>
                <a:off x="478933" y="4779150"/>
                <a:ext cx="246992" cy="94510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144"/>
              <p:cNvSpPr/>
              <p:nvPr/>
            </p:nvSpPr>
            <p:spPr bwMode="auto">
              <a:xfrm>
                <a:off x="791353" y="4779150"/>
                <a:ext cx="246992" cy="94510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/>
              <p:cNvSpPr/>
              <p:nvPr/>
            </p:nvSpPr>
            <p:spPr bwMode="auto">
              <a:xfrm>
                <a:off x="478933" y="4870590"/>
                <a:ext cx="246992" cy="94510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/>
              <p:cNvSpPr/>
              <p:nvPr/>
            </p:nvSpPr>
            <p:spPr bwMode="auto">
              <a:xfrm>
                <a:off x="791353" y="4870590"/>
                <a:ext cx="246992" cy="94510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404035" y="5499230"/>
                <a:ext cx="1578635" cy="81009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 bwMode="auto">
              <a:xfrm>
                <a:off x="404035" y="5454224"/>
                <a:ext cx="1578635" cy="74079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/>
              <p:cNvSpPr/>
              <p:nvPr/>
            </p:nvSpPr>
            <p:spPr bwMode="auto">
              <a:xfrm>
                <a:off x="404035" y="5981660"/>
                <a:ext cx="1578635" cy="4571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正方形/長方形 161"/>
              <p:cNvSpPr/>
              <p:nvPr/>
            </p:nvSpPr>
            <p:spPr bwMode="auto">
              <a:xfrm>
                <a:off x="404035" y="6065480"/>
                <a:ext cx="1578635" cy="4571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/>
              <p:cNvSpPr/>
              <p:nvPr/>
            </p:nvSpPr>
            <p:spPr bwMode="auto">
              <a:xfrm>
                <a:off x="922195" y="5364215"/>
                <a:ext cx="591567" cy="94510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>
              <a:off x="407495" y="4779148"/>
              <a:ext cx="1578635" cy="1530170"/>
              <a:chOff x="404035" y="4779150"/>
              <a:chExt cx="1578635" cy="1530170"/>
            </a:xfrm>
          </p:grpSpPr>
          <p:sp>
            <p:nvSpPr>
              <p:cNvPr id="979" name="正方形/長方形 978"/>
              <p:cNvSpPr/>
              <p:nvPr/>
            </p:nvSpPr>
            <p:spPr bwMode="auto">
              <a:xfrm>
                <a:off x="478933" y="4779150"/>
                <a:ext cx="246992" cy="94510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正方形/長方形 979"/>
              <p:cNvSpPr/>
              <p:nvPr/>
            </p:nvSpPr>
            <p:spPr bwMode="auto">
              <a:xfrm>
                <a:off x="791353" y="4779150"/>
                <a:ext cx="246992" cy="94510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正方形/長方形 980"/>
              <p:cNvSpPr/>
              <p:nvPr/>
            </p:nvSpPr>
            <p:spPr bwMode="auto">
              <a:xfrm>
                <a:off x="478933" y="4870590"/>
                <a:ext cx="246992" cy="945105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正方形/長方形 981"/>
              <p:cNvSpPr/>
              <p:nvPr/>
            </p:nvSpPr>
            <p:spPr bwMode="auto">
              <a:xfrm>
                <a:off x="791353" y="4870590"/>
                <a:ext cx="246992" cy="945105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正方形/長方形 982"/>
              <p:cNvSpPr/>
              <p:nvPr/>
            </p:nvSpPr>
            <p:spPr bwMode="auto">
              <a:xfrm>
                <a:off x="404035" y="5499230"/>
                <a:ext cx="1578635" cy="81009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正方形/長方形 983"/>
              <p:cNvSpPr/>
              <p:nvPr/>
            </p:nvSpPr>
            <p:spPr bwMode="auto">
              <a:xfrm>
                <a:off x="404035" y="5454224"/>
                <a:ext cx="1578635" cy="740795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正方形/長方形 984"/>
              <p:cNvSpPr/>
              <p:nvPr/>
            </p:nvSpPr>
            <p:spPr bwMode="auto">
              <a:xfrm>
                <a:off x="404035" y="5981660"/>
                <a:ext cx="1578635" cy="4571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正方形/長方形 985"/>
              <p:cNvSpPr/>
              <p:nvPr/>
            </p:nvSpPr>
            <p:spPr bwMode="auto">
              <a:xfrm>
                <a:off x="404035" y="6065480"/>
                <a:ext cx="1578635" cy="4571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正方形/長方形 986"/>
              <p:cNvSpPr/>
              <p:nvPr/>
            </p:nvSpPr>
            <p:spPr bwMode="auto">
              <a:xfrm>
                <a:off x="922195" y="5364215"/>
                <a:ext cx="591567" cy="945105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7912401" y="3100957"/>
            <a:ext cx="1589564" cy="1274141"/>
            <a:chOff x="7912401" y="3100957"/>
            <a:chExt cx="1589564" cy="1274141"/>
          </a:xfrm>
        </p:grpSpPr>
        <p:grpSp>
          <p:nvGrpSpPr>
            <p:cNvPr id="1030" name="グループ化 1029"/>
            <p:cNvGrpSpPr/>
            <p:nvPr/>
          </p:nvGrpSpPr>
          <p:grpSpPr>
            <a:xfrm>
              <a:off x="7912401" y="3100959"/>
              <a:ext cx="1586104" cy="1274139"/>
              <a:chOff x="7912401" y="3100959"/>
              <a:chExt cx="1586104" cy="1274139"/>
            </a:xfrm>
            <a:solidFill>
              <a:schemeClr val="bg2">
                <a:lumMod val="50000"/>
              </a:schemeClr>
            </a:solidFill>
          </p:grpSpPr>
          <p:sp>
            <p:nvSpPr>
              <p:cNvPr id="180" name="片側の 2 つの角を丸めた四角形 179"/>
              <p:cNvSpPr/>
              <p:nvPr/>
            </p:nvSpPr>
            <p:spPr bwMode="auto">
              <a:xfrm>
                <a:off x="8531148" y="3100959"/>
                <a:ext cx="330264" cy="415254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片側の 2 つの角を丸めた四角形 180"/>
              <p:cNvSpPr/>
              <p:nvPr/>
            </p:nvSpPr>
            <p:spPr bwMode="auto">
              <a:xfrm>
                <a:off x="9049308" y="3100959"/>
                <a:ext cx="330264" cy="415254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片側の 2 つの角を丸めた四角形 178"/>
              <p:cNvSpPr/>
              <p:nvPr/>
            </p:nvSpPr>
            <p:spPr bwMode="auto">
              <a:xfrm>
                <a:off x="8028228" y="3100959"/>
                <a:ext cx="330264" cy="415254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片側の 2 つの角を丸めた四角形 70"/>
              <p:cNvSpPr/>
              <p:nvPr/>
            </p:nvSpPr>
            <p:spPr bwMode="auto">
              <a:xfrm>
                <a:off x="7968335" y="3318385"/>
                <a:ext cx="450050" cy="1051197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片側の 2 つの角を丸めた四角形 173"/>
              <p:cNvSpPr/>
              <p:nvPr/>
            </p:nvSpPr>
            <p:spPr bwMode="auto">
              <a:xfrm>
                <a:off x="8478875" y="3318385"/>
                <a:ext cx="450050" cy="1051197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片側の 2 つの角を丸めた四角形 174"/>
              <p:cNvSpPr/>
              <p:nvPr/>
            </p:nvSpPr>
            <p:spPr bwMode="auto">
              <a:xfrm>
                <a:off x="8989415" y="3318385"/>
                <a:ext cx="450050" cy="1051197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片側の 2 つの角を丸めた四角形 175"/>
              <p:cNvSpPr/>
              <p:nvPr/>
            </p:nvSpPr>
            <p:spPr bwMode="auto">
              <a:xfrm>
                <a:off x="8080847" y="4112538"/>
                <a:ext cx="225025" cy="254215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片側の 2 つの角を丸めた四角形 176"/>
              <p:cNvSpPr/>
              <p:nvPr/>
            </p:nvSpPr>
            <p:spPr bwMode="auto">
              <a:xfrm>
                <a:off x="8591387" y="4112538"/>
                <a:ext cx="225025" cy="254215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片側の 2 つの角を丸めた四角形 177"/>
              <p:cNvSpPr/>
              <p:nvPr/>
            </p:nvSpPr>
            <p:spPr bwMode="auto">
              <a:xfrm>
                <a:off x="9101927" y="4112538"/>
                <a:ext cx="225025" cy="254215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正方形/長方形 181"/>
              <p:cNvSpPr/>
              <p:nvPr/>
            </p:nvSpPr>
            <p:spPr bwMode="auto">
              <a:xfrm>
                <a:off x="7912401" y="4239645"/>
                <a:ext cx="1586104" cy="135453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88" name="グループ化 987"/>
            <p:cNvGrpSpPr/>
            <p:nvPr/>
          </p:nvGrpSpPr>
          <p:grpSpPr>
            <a:xfrm>
              <a:off x="7915861" y="3100957"/>
              <a:ext cx="1586104" cy="1274139"/>
              <a:chOff x="7912401" y="3100959"/>
              <a:chExt cx="1586104" cy="1274139"/>
            </a:xfrm>
          </p:grpSpPr>
          <p:sp>
            <p:nvSpPr>
              <p:cNvPr id="989" name="片側の 2 つの角を丸めた四角形 988"/>
              <p:cNvSpPr/>
              <p:nvPr/>
            </p:nvSpPr>
            <p:spPr bwMode="auto">
              <a:xfrm>
                <a:off x="8531148" y="3100959"/>
                <a:ext cx="330264" cy="415254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片側の 2 つの角を丸めた四角形 989"/>
              <p:cNvSpPr/>
              <p:nvPr/>
            </p:nvSpPr>
            <p:spPr bwMode="auto">
              <a:xfrm>
                <a:off x="9049308" y="3100959"/>
                <a:ext cx="330264" cy="415254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片側の 2 つの角を丸めた四角形 990"/>
              <p:cNvSpPr/>
              <p:nvPr/>
            </p:nvSpPr>
            <p:spPr bwMode="auto">
              <a:xfrm>
                <a:off x="8028228" y="3100959"/>
                <a:ext cx="330264" cy="415254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片側の 2 つの角を丸めた四角形 991"/>
              <p:cNvSpPr/>
              <p:nvPr/>
            </p:nvSpPr>
            <p:spPr bwMode="auto">
              <a:xfrm>
                <a:off x="7968335" y="3318385"/>
                <a:ext cx="450050" cy="1051197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片側の 2 つの角を丸めた四角形 992"/>
              <p:cNvSpPr/>
              <p:nvPr/>
            </p:nvSpPr>
            <p:spPr bwMode="auto">
              <a:xfrm>
                <a:off x="8478875" y="3318385"/>
                <a:ext cx="450050" cy="1051197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 bwMode="auto">
              <a:xfrm>
                <a:off x="8989415" y="3318385"/>
                <a:ext cx="450050" cy="1051197"/>
              </a:xfrm>
              <a:prstGeom prst="round2SameRect">
                <a:avLst/>
              </a:prstGeom>
              <a:pattFill prst="horzBrick">
                <a:fgClr>
                  <a:srgbClr val="FFCC66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片側の 2 つの角を丸めた四角形 994"/>
              <p:cNvSpPr/>
              <p:nvPr/>
            </p:nvSpPr>
            <p:spPr bwMode="auto">
              <a:xfrm>
                <a:off x="8080847" y="4112538"/>
                <a:ext cx="225025" cy="254215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片側の 2 つの角を丸めた四角形 995"/>
              <p:cNvSpPr/>
              <p:nvPr/>
            </p:nvSpPr>
            <p:spPr bwMode="auto">
              <a:xfrm>
                <a:off x="8591387" y="4112538"/>
                <a:ext cx="225025" cy="254215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片側の 2 つの角を丸めた四角形 996"/>
              <p:cNvSpPr/>
              <p:nvPr/>
            </p:nvSpPr>
            <p:spPr bwMode="auto">
              <a:xfrm>
                <a:off x="9101927" y="4112538"/>
                <a:ext cx="225025" cy="254215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正方形/長方形 997"/>
              <p:cNvSpPr/>
              <p:nvPr/>
            </p:nvSpPr>
            <p:spPr bwMode="auto">
              <a:xfrm>
                <a:off x="7912401" y="4239645"/>
                <a:ext cx="1586104" cy="13545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6" name="グループ化 225"/>
          <p:cNvGrpSpPr/>
          <p:nvPr/>
        </p:nvGrpSpPr>
        <p:grpSpPr>
          <a:xfrm>
            <a:off x="420423" y="2839196"/>
            <a:ext cx="1578634" cy="1527557"/>
            <a:chOff x="420423" y="2839196"/>
            <a:chExt cx="1578634" cy="1527557"/>
          </a:xfrm>
        </p:grpSpPr>
        <p:grpSp>
          <p:nvGrpSpPr>
            <p:cNvPr id="92" name="グループ化 91"/>
            <p:cNvGrpSpPr/>
            <p:nvPr/>
          </p:nvGrpSpPr>
          <p:grpSpPr>
            <a:xfrm>
              <a:off x="420423" y="2839198"/>
              <a:ext cx="1575174" cy="1527555"/>
              <a:chOff x="6033121" y="875480"/>
              <a:chExt cx="1575174" cy="1527555"/>
            </a:xfrm>
            <a:solidFill>
              <a:schemeClr val="bg2">
                <a:lumMod val="50000"/>
              </a:schemeClr>
            </a:solidFill>
          </p:grpSpPr>
          <p:sp>
            <p:nvSpPr>
              <p:cNvPr id="183" name="片側の 2 つの角を切り取った四角形 182"/>
              <p:cNvSpPr/>
              <p:nvPr/>
            </p:nvSpPr>
            <p:spPr bwMode="auto">
              <a:xfrm>
                <a:off x="6978397" y="875480"/>
                <a:ext cx="584724" cy="1489455"/>
              </a:xfrm>
              <a:prstGeom prst="snip2SameRect">
                <a:avLst>
                  <a:gd name="adj1" fmla="val 0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片側の 2 つの角を切り取った四角形 168"/>
              <p:cNvSpPr/>
              <p:nvPr/>
            </p:nvSpPr>
            <p:spPr bwMode="auto">
              <a:xfrm>
                <a:off x="6033121" y="1596170"/>
                <a:ext cx="1575174" cy="7687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片側の 2 つの角を切り取った四角形 169"/>
              <p:cNvSpPr/>
              <p:nvPr/>
            </p:nvSpPr>
            <p:spPr bwMode="auto">
              <a:xfrm>
                <a:off x="6033121" y="1634270"/>
                <a:ext cx="1575174" cy="7687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片側の 2 つの角を切り取った四角形 170"/>
              <p:cNvSpPr/>
              <p:nvPr/>
            </p:nvSpPr>
            <p:spPr bwMode="auto">
              <a:xfrm>
                <a:off x="6154326" y="1786670"/>
                <a:ext cx="1332764" cy="6163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片側の 2 つの角を切り取った四角形 171"/>
              <p:cNvSpPr/>
              <p:nvPr/>
            </p:nvSpPr>
            <p:spPr bwMode="auto">
              <a:xfrm>
                <a:off x="6371936" y="1980552"/>
                <a:ext cx="897544" cy="415088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83"/>
              <p:cNvSpPr/>
              <p:nvPr/>
            </p:nvSpPr>
            <p:spPr bwMode="auto">
              <a:xfrm>
                <a:off x="7081900" y="119051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84"/>
              <p:cNvSpPr/>
              <p:nvPr/>
            </p:nvSpPr>
            <p:spPr bwMode="auto">
              <a:xfrm>
                <a:off x="7193660" y="119051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/>
              <p:cNvSpPr/>
              <p:nvPr/>
            </p:nvSpPr>
            <p:spPr bwMode="auto">
              <a:xfrm>
                <a:off x="7305420" y="119051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/>
              <p:cNvSpPr/>
              <p:nvPr/>
            </p:nvSpPr>
            <p:spPr bwMode="auto">
              <a:xfrm>
                <a:off x="7417180" y="1190515"/>
                <a:ext cx="68293" cy="157517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9" name="グループ化 998"/>
            <p:cNvGrpSpPr/>
            <p:nvPr/>
          </p:nvGrpSpPr>
          <p:grpSpPr>
            <a:xfrm>
              <a:off x="423883" y="2839196"/>
              <a:ext cx="1575174" cy="1527555"/>
              <a:chOff x="6033121" y="875480"/>
              <a:chExt cx="1575174" cy="1527555"/>
            </a:xfrm>
          </p:grpSpPr>
          <p:sp>
            <p:nvSpPr>
              <p:cNvPr id="1000" name="片側の 2 つの角を切り取った四角形 999"/>
              <p:cNvSpPr/>
              <p:nvPr/>
            </p:nvSpPr>
            <p:spPr bwMode="auto">
              <a:xfrm>
                <a:off x="6978397" y="875480"/>
                <a:ext cx="584724" cy="1489455"/>
              </a:xfrm>
              <a:prstGeom prst="snip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片側の 2 つの角を切り取った四角形 1000"/>
              <p:cNvSpPr/>
              <p:nvPr/>
            </p:nvSpPr>
            <p:spPr bwMode="auto">
              <a:xfrm>
                <a:off x="6033121" y="1596170"/>
                <a:ext cx="1575174" cy="7687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solidFill>
                <a:schemeClr val="bg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片側の 2 つの角を切り取った四角形 1001"/>
              <p:cNvSpPr/>
              <p:nvPr/>
            </p:nvSpPr>
            <p:spPr bwMode="auto">
              <a:xfrm>
                <a:off x="6033121" y="1634270"/>
                <a:ext cx="1575174" cy="7687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片側の 2 つの角を切り取った四角形 1002"/>
              <p:cNvSpPr/>
              <p:nvPr/>
            </p:nvSpPr>
            <p:spPr bwMode="auto">
              <a:xfrm>
                <a:off x="6154326" y="1786670"/>
                <a:ext cx="1332764" cy="616365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片側の 2 つの角を切り取った四角形 1003"/>
              <p:cNvSpPr/>
              <p:nvPr/>
            </p:nvSpPr>
            <p:spPr bwMode="auto">
              <a:xfrm>
                <a:off x="6371936" y="1980552"/>
                <a:ext cx="897544" cy="415088"/>
              </a:xfrm>
              <a:prstGeom prst="snip2SameRect">
                <a:avLst>
                  <a:gd name="adj1" fmla="val 11929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正方形/長方形 1004"/>
              <p:cNvSpPr/>
              <p:nvPr/>
            </p:nvSpPr>
            <p:spPr bwMode="auto">
              <a:xfrm>
                <a:off x="7081900" y="1190515"/>
                <a:ext cx="68293" cy="15751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正方形/長方形 1005"/>
              <p:cNvSpPr/>
              <p:nvPr/>
            </p:nvSpPr>
            <p:spPr bwMode="auto">
              <a:xfrm>
                <a:off x="7193660" y="1190515"/>
                <a:ext cx="68293" cy="15751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正方形/長方形 1006"/>
              <p:cNvSpPr/>
              <p:nvPr/>
            </p:nvSpPr>
            <p:spPr bwMode="auto">
              <a:xfrm>
                <a:off x="7305420" y="1190515"/>
                <a:ext cx="68293" cy="15751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正方形/長方形 1007"/>
              <p:cNvSpPr/>
              <p:nvPr/>
            </p:nvSpPr>
            <p:spPr bwMode="auto">
              <a:xfrm>
                <a:off x="7417180" y="1190515"/>
                <a:ext cx="68293" cy="157517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1" name="グループ化 230"/>
          <p:cNvGrpSpPr/>
          <p:nvPr/>
        </p:nvGrpSpPr>
        <p:grpSpPr>
          <a:xfrm>
            <a:off x="7908693" y="5445395"/>
            <a:ext cx="1578634" cy="863925"/>
            <a:chOff x="7908693" y="5445395"/>
            <a:chExt cx="1578634" cy="863925"/>
          </a:xfrm>
        </p:grpSpPr>
        <p:grpSp>
          <p:nvGrpSpPr>
            <p:cNvPr id="319" name="グループ化 318"/>
            <p:cNvGrpSpPr/>
            <p:nvPr/>
          </p:nvGrpSpPr>
          <p:grpSpPr>
            <a:xfrm>
              <a:off x="7908693" y="5445397"/>
              <a:ext cx="1575174" cy="863923"/>
              <a:chOff x="7908693" y="5445397"/>
              <a:chExt cx="1575174" cy="863923"/>
            </a:xfrm>
            <a:solidFill>
              <a:schemeClr val="bg2">
                <a:lumMod val="50000"/>
              </a:schemeClr>
            </a:solidFill>
          </p:grpSpPr>
          <p:sp>
            <p:nvSpPr>
              <p:cNvPr id="87" name="正方形/長方形 86"/>
              <p:cNvSpPr/>
              <p:nvPr/>
            </p:nvSpPr>
            <p:spPr bwMode="auto">
              <a:xfrm>
                <a:off x="7908693" y="5524338"/>
                <a:ext cx="1575174" cy="784982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片側の 2 つの角を切り取った四角形 189"/>
              <p:cNvSpPr/>
              <p:nvPr/>
            </p:nvSpPr>
            <p:spPr bwMode="auto">
              <a:xfrm>
                <a:off x="7908693" y="5445397"/>
                <a:ext cx="1575174" cy="134694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 bwMode="auto">
              <a:xfrm>
                <a:off x="8028228" y="5710585"/>
                <a:ext cx="1351344" cy="59873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/>
              <p:cNvSpPr/>
              <p:nvPr/>
            </p:nvSpPr>
            <p:spPr bwMode="auto">
              <a:xfrm>
                <a:off x="8080847" y="6103076"/>
                <a:ext cx="1246105" cy="62079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 bwMode="auto">
              <a:xfrm>
                <a:off x="814835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91"/>
              <p:cNvSpPr/>
              <p:nvPr/>
            </p:nvSpPr>
            <p:spPr bwMode="auto">
              <a:xfrm>
                <a:off x="830583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92"/>
              <p:cNvSpPr/>
              <p:nvPr/>
            </p:nvSpPr>
            <p:spPr bwMode="auto">
              <a:xfrm>
                <a:off x="846331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94"/>
              <p:cNvSpPr/>
              <p:nvPr/>
            </p:nvSpPr>
            <p:spPr bwMode="auto">
              <a:xfrm>
                <a:off x="814835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/>
              <p:cNvSpPr/>
              <p:nvPr/>
            </p:nvSpPr>
            <p:spPr bwMode="auto">
              <a:xfrm>
                <a:off x="830583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/>
              <p:cNvSpPr/>
              <p:nvPr/>
            </p:nvSpPr>
            <p:spPr bwMode="auto">
              <a:xfrm>
                <a:off x="846331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/>
              <p:cNvSpPr/>
              <p:nvPr/>
            </p:nvSpPr>
            <p:spPr bwMode="auto">
              <a:xfrm>
                <a:off x="814835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正方形/長方形 198"/>
              <p:cNvSpPr/>
              <p:nvPr/>
            </p:nvSpPr>
            <p:spPr bwMode="auto">
              <a:xfrm>
                <a:off x="830583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99"/>
              <p:cNvSpPr/>
              <p:nvPr/>
            </p:nvSpPr>
            <p:spPr bwMode="auto">
              <a:xfrm>
                <a:off x="846331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/>
              <p:cNvSpPr/>
              <p:nvPr/>
            </p:nvSpPr>
            <p:spPr bwMode="auto">
              <a:xfrm>
                <a:off x="878843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/>
              <p:cNvSpPr/>
              <p:nvPr/>
            </p:nvSpPr>
            <p:spPr bwMode="auto">
              <a:xfrm>
                <a:off x="894591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/>
              <p:cNvSpPr/>
              <p:nvPr/>
            </p:nvSpPr>
            <p:spPr bwMode="auto">
              <a:xfrm>
                <a:off x="9103395" y="59950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/>
              <p:cNvSpPr/>
              <p:nvPr/>
            </p:nvSpPr>
            <p:spPr bwMode="auto">
              <a:xfrm>
                <a:off x="878843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/>
              <p:cNvSpPr/>
              <p:nvPr/>
            </p:nvSpPr>
            <p:spPr bwMode="auto">
              <a:xfrm>
                <a:off x="894591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/>
              <p:cNvSpPr/>
              <p:nvPr/>
            </p:nvSpPr>
            <p:spPr bwMode="auto">
              <a:xfrm>
                <a:off x="9103395" y="589343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878843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 bwMode="auto">
              <a:xfrm>
                <a:off x="894591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/>
              <p:cNvSpPr/>
              <p:nvPr/>
            </p:nvSpPr>
            <p:spPr bwMode="auto">
              <a:xfrm>
                <a:off x="9103395" y="5786756"/>
                <a:ext cx="157517" cy="1080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209"/>
              <p:cNvSpPr/>
              <p:nvPr/>
            </p:nvSpPr>
            <p:spPr bwMode="auto">
              <a:xfrm>
                <a:off x="8080847" y="6164036"/>
                <a:ext cx="1246105" cy="145284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7912153" y="5445395"/>
              <a:ext cx="1575174" cy="863923"/>
              <a:chOff x="7908693" y="5445397"/>
              <a:chExt cx="1575174" cy="863923"/>
            </a:xfrm>
          </p:grpSpPr>
          <p:sp>
            <p:nvSpPr>
              <p:cNvPr id="1010" name="正方形/長方形 1009"/>
              <p:cNvSpPr/>
              <p:nvPr/>
            </p:nvSpPr>
            <p:spPr bwMode="auto">
              <a:xfrm>
                <a:off x="7908693" y="5524338"/>
                <a:ext cx="1575174" cy="784982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片側の 2 つの角を切り取った四角形 1010"/>
              <p:cNvSpPr/>
              <p:nvPr/>
            </p:nvSpPr>
            <p:spPr bwMode="auto">
              <a:xfrm>
                <a:off x="7908693" y="5445397"/>
                <a:ext cx="1575174" cy="134694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正方形/長方形 1011"/>
              <p:cNvSpPr/>
              <p:nvPr/>
            </p:nvSpPr>
            <p:spPr bwMode="auto">
              <a:xfrm>
                <a:off x="8028228" y="5710585"/>
                <a:ext cx="1351344" cy="598735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正方形/長方形 1012"/>
              <p:cNvSpPr/>
              <p:nvPr/>
            </p:nvSpPr>
            <p:spPr bwMode="auto">
              <a:xfrm>
                <a:off x="8080847" y="6103076"/>
                <a:ext cx="1246105" cy="6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正方形/長方形 1013"/>
              <p:cNvSpPr/>
              <p:nvPr/>
            </p:nvSpPr>
            <p:spPr bwMode="auto">
              <a:xfrm>
                <a:off x="814835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正方形/長方形 1014"/>
              <p:cNvSpPr/>
              <p:nvPr/>
            </p:nvSpPr>
            <p:spPr bwMode="auto">
              <a:xfrm>
                <a:off x="830583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正方形/長方形 1015"/>
              <p:cNvSpPr/>
              <p:nvPr/>
            </p:nvSpPr>
            <p:spPr bwMode="auto">
              <a:xfrm>
                <a:off x="846331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正方形/長方形 1016"/>
              <p:cNvSpPr/>
              <p:nvPr/>
            </p:nvSpPr>
            <p:spPr bwMode="auto">
              <a:xfrm>
                <a:off x="814835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正方形/長方形 1017"/>
              <p:cNvSpPr/>
              <p:nvPr/>
            </p:nvSpPr>
            <p:spPr bwMode="auto">
              <a:xfrm>
                <a:off x="830583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正方形/長方形 1018"/>
              <p:cNvSpPr/>
              <p:nvPr/>
            </p:nvSpPr>
            <p:spPr bwMode="auto">
              <a:xfrm>
                <a:off x="846331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正方形/長方形 1019"/>
              <p:cNvSpPr/>
              <p:nvPr/>
            </p:nvSpPr>
            <p:spPr bwMode="auto">
              <a:xfrm>
                <a:off x="814835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正方形/長方形 1020"/>
              <p:cNvSpPr/>
              <p:nvPr/>
            </p:nvSpPr>
            <p:spPr bwMode="auto">
              <a:xfrm>
                <a:off x="830583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正方形/長方形 1021"/>
              <p:cNvSpPr/>
              <p:nvPr/>
            </p:nvSpPr>
            <p:spPr bwMode="auto">
              <a:xfrm>
                <a:off x="846331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正方形/長方形 1022"/>
              <p:cNvSpPr/>
              <p:nvPr/>
            </p:nvSpPr>
            <p:spPr bwMode="auto">
              <a:xfrm>
                <a:off x="878843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正方形/長方形 1025"/>
              <p:cNvSpPr/>
              <p:nvPr/>
            </p:nvSpPr>
            <p:spPr bwMode="auto">
              <a:xfrm>
                <a:off x="894591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正方形/長方形 1031"/>
              <p:cNvSpPr/>
              <p:nvPr/>
            </p:nvSpPr>
            <p:spPr bwMode="auto">
              <a:xfrm>
                <a:off x="9103395" y="59950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正方形/長方形 1032"/>
              <p:cNvSpPr/>
              <p:nvPr/>
            </p:nvSpPr>
            <p:spPr bwMode="auto">
              <a:xfrm>
                <a:off x="878843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正方形/長方形 1033"/>
              <p:cNvSpPr/>
              <p:nvPr/>
            </p:nvSpPr>
            <p:spPr bwMode="auto">
              <a:xfrm>
                <a:off x="894591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正方形/長方形 1034"/>
              <p:cNvSpPr/>
              <p:nvPr/>
            </p:nvSpPr>
            <p:spPr bwMode="auto">
              <a:xfrm>
                <a:off x="9103395" y="589343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正方形/長方形 1035"/>
              <p:cNvSpPr/>
              <p:nvPr/>
            </p:nvSpPr>
            <p:spPr bwMode="auto">
              <a:xfrm>
                <a:off x="878843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正方形/長方形 1036"/>
              <p:cNvSpPr/>
              <p:nvPr/>
            </p:nvSpPr>
            <p:spPr bwMode="auto">
              <a:xfrm>
                <a:off x="894591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正方形/長方形 1037"/>
              <p:cNvSpPr/>
              <p:nvPr/>
            </p:nvSpPr>
            <p:spPr bwMode="auto">
              <a:xfrm>
                <a:off x="9103395" y="5786756"/>
                <a:ext cx="157517" cy="108040"/>
              </a:xfrm>
              <a:prstGeom prst="rect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正方形/長方形 1038"/>
              <p:cNvSpPr/>
              <p:nvPr/>
            </p:nvSpPr>
            <p:spPr bwMode="auto">
              <a:xfrm>
                <a:off x="8080847" y="6164036"/>
                <a:ext cx="1246105" cy="14528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9" name="グループ化 228"/>
          <p:cNvGrpSpPr/>
          <p:nvPr/>
        </p:nvGrpSpPr>
        <p:grpSpPr>
          <a:xfrm>
            <a:off x="4190096" y="4779148"/>
            <a:ext cx="1512035" cy="1530172"/>
            <a:chOff x="4190096" y="4779148"/>
            <a:chExt cx="1512035" cy="1530172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4190096" y="4779150"/>
              <a:ext cx="1508575" cy="1530170"/>
              <a:chOff x="4190096" y="4779150"/>
              <a:chExt cx="1508575" cy="153017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91" name="グループ化 90"/>
              <p:cNvGrpSpPr/>
              <p:nvPr/>
            </p:nvGrpSpPr>
            <p:grpSpPr>
              <a:xfrm>
                <a:off x="5222901" y="4779150"/>
                <a:ext cx="171298" cy="1528382"/>
                <a:chOff x="4976480" y="4779150"/>
                <a:chExt cx="450050" cy="1528382"/>
              </a:xfrm>
              <a:grpFill/>
            </p:grpSpPr>
            <p:sp>
              <p:nvSpPr>
                <p:cNvPr id="255" name="片側の 2 つの角を丸めた四角形 254"/>
                <p:cNvSpPr/>
                <p:nvPr/>
              </p:nvSpPr>
              <p:spPr bwMode="auto">
                <a:xfrm>
                  <a:off x="5036373" y="4779150"/>
                  <a:ext cx="330264" cy="415254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片側の 2 つの角を丸めた四角形 255"/>
                <p:cNvSpPr/>
                <p:nvPr/>
              </p:nvSpPr>
              <p:spPr bwMode="auto">
                <a:xfrm>
                  <a:off x="4976480" y="4986778"/>
                  <a:ext cx="450050" cy="1320754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/>
              <p:cNvGrpSpPr/>
              <p:nvPr/>
            </p:nvGrpSpPr>
            <p:grpSpPr>
              <a:xfrm>
                <a:off x="5454549" y="4779150"/>
                <a:ext cx="171298" cy="1528382"/>
                <a:chOff x="4976480" y="4779150"/>
                <a:chExt cx="450050" cy="1528382"/>
              </a:xfrm>
              <a:grpFill/>
            </p:grpSpPr>
            <p:sp>
              <p:nvSpPr>
                <p:cNvPr id="258" name="片側の 2 つの角を丸めた四角形 257"/>
                <p:cNvSpPr/>
                <p:nvPr/>
              </p:nvSpPr>
              <p:spPr bwMode="auto">
                <a:xfrm>
                  <a:off x="5036373" y="4779150"/>
                  <a:ext cx="330264" cy="415254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片側の 2 つの角を丸めた四角形 258"/>
                <p:cNvSpPr/>
                <p:nvPr/>
              </p:nvSpPr>
              <p:spPr bwMode="auto">
                <a:xfrm>
                  <a:off x="4976480" y="4986778"/>
                  <a:ext cx="450050" cy="1320754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レーム 250"/>
              <p:cNvSpPr/>
              <p:nvPr/>
            </p:nvSpPr>
            <p:spPr bwMode="auto">
              <a:xfrm rot="5400000">
                <a:off x="4776900" y="5320250"/>
                <a:ext cx="211762" cy="591474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レーム 251"/>
              <p:cNvSpPr/>
              <p:nvPr/>
            </p:nvSpPr>
            <p:spPr bwMode="auto">
              <a:xfrm rot="5400000">
                <a:off x="5215326" y="5211427"/>
                <a:ext cx="211761" cy="475194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レーム 252"/>
              <p:cNvSpPr/>
              <p:nvPr/>
            </p:nvSpPr>
            <p:spPr bwMode="auto">
              <a:xfrm rot="10800000">
                <a:off x="4905157" y="5278125"/>
                <a:ext cx="211762" cy="475196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レーム 253"/>
              <p:cNvSpPr/>
              <p:nvPr/>
            </p:nvSpPr>
            <p:spPr bwMode="auto">
              <a:xfrm rot="5400000">
                <a:off x="4672781" y="5211430"/>
                <a:ext cx="211760" cy="475191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片側の 2 つの角を切り取った四角形 249"/>
              <p:cNvSpPr/>
              <p:nvPr/>
            </p:nvSpPr>
            <p:spPr bwMode="auto">
              <a:xfrm>
                <a:off x="4525393" y="6129299"/>
                <a:ext cx="1087144" cy="180020"/>
              </a:xfrm>
              <a:prstGeom prst="snip2SameRect">
                <a:avLst>
                  <a:gd name="adj1" fmla="val 21373"/>
                  <a:gd name="adj2" fmla="val 0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台形 242"/>
              <p:cNvSpPr/>
              <p:nvPr/>
            </p:nvSpPr>
            <p:spPr bwMode="auto">
              <a:xfrm>
                <a:off x="5164071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台形 243"/>
              <p:cNvSpPr/>
              <p:nvPr/>
            </p:nvSpPr>
            <p:spPr bwMode="auto">
              <a:xfrm>
                <a:off x="5208283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円/楕円 244"/>
              <p:cNvSpPr/>
              <p:nvPr/>
            </p:nvSpPr>
            <p:spPr bwMode="auto">
              <a:xfrm>
                <a:off x="5107634" y="5544234"/>
                <a:ext cx="585065" cy="585065"/>
              </a:xfrm>
              <a:prstGeom prst="ellipse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片側の 2 つの角を丸めた四角形 210"/>
              <p:cNvSpPr/>
              <p:nvPr/>
            </p:nvSpPr>
            <p:spPr bwMode="auto">
              <a:xfrm>
                <a:off x="4249989" y="4779150"/>
                <a:ext cx="330264" cy="415254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片側の 2 つの角を丸めた四角形 211"/>
              <p:cNvSpPr/>
              <p:nvPr/>
            </p:nvSpPr>
            <p:spPr bwMode="auto">
              <a:xfrm>
                <a:off x="4190096" y="4986778"/>
                <a:ext cx="450050" cy="1320754"/>
              </a:xfrm>
              <a:prstGeom prst="round2Same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レーム 212"/>
              <p:cNvSpPr/>
              <p:nvPr/>
            </p:nvSpPr>
            <p:spPr bwMode="auto">
              <a:xfrm>
                <a:off x="4818181" y="5522183"/>
                <a:ext cx="257806" cy="720080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レーム 213"/>
              <p:cNvSpPr/>
              <p:nvPr/>
            </p:nvSpPr>
            <p:spPr bwMode="auto">
              <a:xfrm>
                <a:off x="5140482" y="5724255"/>
                <a:ext cx="257806" cy="518008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レーム 214"/>
              <p:cNvSpPr/>
              <p:nvPr/>
            </p:nvSpPr>
            <p:spPr bwMode="auto">
              <a:xfrm rot="5400000">
                <a:off x="5050849" y="5873078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レーム 215"/>
              <p:cNvSpPr/>
              <p:nvPr/>
            </p:nvSpPr>
            <p:spPr bwMode="auto">
              <a:xfrm>
                <a:off x="5440865" y="5663744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レーム 216"/>
              <p:cNvSpPr/>
              <p:nvPr/>
            </p:nvSpPr>
            <p:spPr bwMode="auto">
              <a:xfrm>
                <a:off x="5243966" y="5426000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レーム 237"/>
              <p:cNvSpPr/>
              <p:nvPr/>
            </p:nvSpPr>
            <p:spPr bwMode="auto">
              <a:xfrm>
                <a:off x="4275637" y="5522184"/>
                <a:ext cx="257806" cy="720080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レーム 238"/>
              <p:cNvSpPr/>
              <p:nvPr/>
            </p:nvSpPr>
            <p:spPr bwMode="auto">
              <a:xfrm>
                <a:off x="4422828" y="5663745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レーム 239"/>
              <p:cNvSpPr/>
              <p:nvPr/>
            </p:nvSpPr>
            <p:spPr bwMode="auto">
              <a:xfrm rot="5400000">
                <a:off x="4508305" y="5734171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レーム 240"/>
              <p:cNvSpPr/>
              <p:nvPr/>
            </p:nvSpPr>
            <p:spPr bwMode="auto">
              <a:xfrm rot="5400000">
                <a:off x="4905157" y="5464061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レーム 241"/>
              <p:cNvSpPr/>
              <p:nvPr/>
            </p:nvSpPr>
            <p:spPr bwMode="auto">
              <a:xfrm>
                <a:off x="4701422" y="5426001"/>
                <a:ext cx="257806" cy="578519"/>
              </a:xfrm>
              <a:prstGeom prst="frame">
                <a:avLst>
                  <a:gd name="adj1" fmla="val 14865"/>
                </a:avLst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/>
            </p:nvSpPr>
            <p:spPr bwMode="auto">
              <a:xfrm>
                <a:off x="4249803" y="5904275"/>
                <a:ext cx="446285" cy="40504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247"/>
              <p:cNvSpPr/>
              <p:nvPr/>
            </p:nvSpPr>
            <p:spPr bwMode="auto">
              <a:xfrm>
                <a:off x="4751095" y="5904275"/>
                <a:ext cx="446285" cy="40504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/>
              <p:cNvSpPr/>
              <p:nvPr/>
            </p:nvSpPr>
            <p:spPr bwMode="auto">
              <a:xfrm>
                <a:off x="5252386" y="5904275"/>
                <a:ext cx="446285" cy="40504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0" name="グループ化 1039"/>
            <p:cNvGrpSpPr/>
            <p:nvPr/>
          </p:nvGrpSpPr>
          <p:grpSpPr>
            <a:xfrm>
              <a:off x="4193556" y="4779148"/>
              <a:ext cx="1508575" cy="1530170"/>
              <a:chOff x="4190096" y="4779150"/>
              <a:chExt cx="1508575" cy="1530170"/>
            </a:xfrm>
          </p:grpSpPr>
          <p:grpSp>
            <p:nvGrpSpPr>
              <p:cNvPr id="1041" name="グループ化 1040"/>
              <p:cNvGrpSpPr/>
              <p:nvPr/>
            </p:nvGrpSpPr>
            <p:grpSpPr>
              <a:xfrm>
                <a:off x="5222901" y="4779150"/>
                <a:ext cx="171298" cy="1528382"/>
                <a:chOff x="4976480" y="4779150"/>
                <a:chExt cx="450050" cy="1528382"/>
              </a:xfrm>
            </p:grpSpPr>
            <p:sp>
              <p:nvSpPr>
                <p:cNvPr id="1068" name="片側の 2 つの角を丸めた四角形 1067"/>
                <p:cNvSpPr/>
                <p:nvPr/>
              </p:nvSpPr>
              <p:spPr bwMode="auto">
                <a:xfrm>
                  <a:off x="5036373" y="4779150"/>
                  <a:ext cx="330264" cy="415254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片側の 2 つの角を丸めた四角形 1068"/>
                <p:cNvSpPr/>
                <p:nvPr/>
              </p:nvSpPr>
              <p:spPr bwMode="auto">
                <a:xfrm>
                  <a:off x="4976480" y="4986778"/>
                  <a:ext cx="450050" cy="1320754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/>
              <p:cNvGrpSpPr/>
              <p:nvPr/>
            </p:nvGrpSpPr>
            <p:grpSpPr>
              <a:xfrm>
                <a:off x="5454549" y="4779150"/>
                <a:ext cx="171298" cy="1528382"/>
                <a:chOff x="4976480" y="4779150"/>
                <a:chExt cx="450050" cy="1528382"/>
              </a:xfrm>
            </p:grpSpPr>
            <p:sp>
              <p:nvSpPr>
                <p:cNvPr id="1066" name="片側の 2 つの角を丸めた四角形 1065"/>
                <p:cNvSpPr/>
                <p:nvPr/>
              </p:nvSpPr>
              <p:spPr bwMode="auto">
                <a:xfrm>
                  <a:off x="5036373" y="4779150"/>
                  <a:ext cx="330264" cy="415254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片側の 2 つの角を丸めた四角形 1066"/>
                <p:cNvSpPr/>
                <p:nvPr/>
              </p:nvSpPr>
              <p:spPr bwMode="auto">
                <a:xfrm>
                  <a:off x="4976480" y="4986778"/>
                  <a:ext cx="450050" cy="1320754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3" name="フレーム 1042"/>
              <p:cNvSpPr/>
              <p:nvPr/>
            </p:nvSpPr>
            <p:spPr bwMode="auto">
              <a:xfrm rot="5400000">
                <a:off x="4776900" y="5320250"/>
                <a:ext cx="211762" cy="591474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レーム 1043"/>
              <p:cNvSpPr/>
              <p:nvPr/>
            </p:nvSpPr>
            <p:spPr bwMode="auto">
              <a:xfrm rot="5400000">
                <a:off x="5215326" y="5211427"/>
                <a:ext cx="211761" cy="475194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レーム 1044"/>
              <p:cNvSpPr/>
              <p:nvPr/>
            </p:nvSpPr>
            <p:spPr bwMode="auto">
              <a:xfrm rot="10800000">
                <a:off x="4905157" y="5278125"/>
                <a:ext cx="211762" cy="475196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レーム 1045"/>
              <p:cNvSpPr/>
              <p:nvPr/>
            </p:nvSpPr>
            <p:spPr bwMode="auto">
              <a:xfrm rot="5400000">
                <a:off x="4672781" y="5211430"/>
                <a:ext cx="211760" cy="475191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片側の 2 つの角を切り取った四角形 1046"/>
              <p:cNvSpPr/>
              <p:nvPr/>
            </p:nvSpPr>
            <p:spPr bwMode="auto">
              <a:xfrm>
                <a:off x="4525393" y="6129299"/>
                <a:ext cx="1087144" cy="180020"/>
              </a:xfrm>
              <a:prstGeom prst="snip2SameRect">
                <a:avLst>
                  <a:gd name="adj1" fmla="val 2137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台形 1047"/>
              <p:cNvSpPr/>
              <p:nvPr/>
            </p:nvSpPr>
            <p:spPr bwMode="auto">
              <a:xfrm>
                <a:off x="5164071" y="6084295"/>
                <a:ext cx="442370" cy="225025"/>
              </a:xfrm>
              <a:prstGeom prst="trapezoid">
                <a:avLst>
                  <a:gd name="adj" fmla="val 48704"/>
                </a:avLst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台形 1048"/>
              <p:cNvSpPr/>
              <p:nvPr/>
            </p:nvSpPr>
            <p:spPr bwMode="auto">
              <a:xfrm>
                <a:off x="5208283" y="6082506"/>
                <a:ext cx="350088" cy="225025"/>
              </a:xfrm>
              <a:prstGeom prst="trapezoid">
                <a:avLst>
                  <a:gd name="adj" fmla="val 4870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円/楕円 1049"/>
              <p:cNvSpPr/>
              <p:nvPr/>
            </p:nvSpPr>
            <p:spPr bwMode="auto">
              <a:xfrm>
                <a:off x="5107634" y="5544234"/>
                <a:ext cx="585065" cy="585065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片側の 2 つの角を丸めた四角形 1050"/>
              <p:cNvSpPr/>
              <p:nvPr/>
            </p:nvSpPr>
            <p:spPr bwMode="auto">
              <a:xfrm>
                <a:off x="4249989" y="4779150"/>
                <a:ext cx="330264" cy="4152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片側の 2 つの角を丸めた四角形 1051"/>
              <p:cNvSpPr/>
              <p:nvPr/>
            </p:nvSpPr>
            <p:spPr bwMode="auto">
              <a:xfrm>
                <a:off x="4190096" y="4986778"/>
                <a:ext cx="450050" cy="132075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レーム 1052"/>
              <p:cNvSpPr/>
              <p:nvPr/>
            </p:nvSpPr>
            <p:spPr bwMode="auto">
              <a:xfrm>
                <a:off x="4818181" y="5522183"/>
                <a:ext cx="257806" cy="720080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レーム 1053"/>
              <p:cNvSpPr/>
              <p:nvPr/>
            </p:nvSpPr>
            <p:spPr bwMode="auto">
              <a:xfrm>
                <a:off x="5140482" y="5724255"/>
                <a:ext cx="257806" cy="518008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レーム 1054"/>
              <p:cNvSpPr/>
              <p:nvPr/>
            </p:nvSpPr>
            <p:spPr bwMode="auto">
              <a:xfrm rot="5400000">
                <a:off x="5050849" y="5873078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レーム 1055"/>
              <p:cNvSpPr/>
              <p:nvPr/>
            </p:nvSpPr>
            <p:spPr bwMode="auto">
              <a:xfrm>
                <a:off x="5440865" y="5663744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レーム 1056"/>
              <p:cNvSpPr/>
              <p:nvPr/>
            </p:nvSpPr>
            <p:spPr bwMode="auto">
              <a:xfrm>
                <a:off x="5243966" y="5426000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レーム 1057"/>
              <p:cNvSpPr/>
              <p:nvPr/>
            </p:nvSpPr>
            <p:spPr bwMode="auto">
              <a:xfrm>
                <a:off x="4275637" y="5522184"/>
                <a:ext cx="257806" cy="720080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レーム 1058"/>
              <p:cNvSpPr/>
              <p:nvPr/>
            </p:nvSpPr>
            <p:spPr bwMode="auto">
              <a:xfrm>
                <a:off x="4422828" y="5663745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レーム 1059"/>
              <p:cNvSpPr/>
              <p:nvPr/>
            </p:nvSpPr>
            <p:spPr bwMode="auto">
              <a:xfrm rot="5400000">
                <a:off x="4508305" y="5734171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レーム 1060"/>
              <p:cNvSpPr/>
              <p:nvPr/>
            </p:nvSpPr>
            <p:spPr bwMode="auto">
              <a:xfrm rot="5400000">
                <a:off x="4905157" y="5464061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レーム 1061"/>
              <p:cNvSpPr/>
              <p:nvPr/>
            </p:nvSpPr>
            <p:spPr bwMode="auto">
              <a:xfrm>
                <a:off x="4701422" y="5426001"/>
                <a:ext cx="257806" cy="578519"/>
              </a:xfrm>
              <a:prstGeom prst="frame">
                <a:avLst>
                  <a:gd name="adj1" fmla="val 14865"/>
                </a:avLst>
              </a:pr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正方形/長方形 1062"/>
              <p:cNvSpPr/>
              <p:nvPr/>
            </p:nvSpPr>
            <p:spPr bwMode="auto">
              <a:xfrm>
                <a:off x="4249803" y="5904275"/>
                <a:ext cx="446285" cy="405045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正方形/長方形 1063"/>
              <p:cNvSpPr/>
              <p:nvPr/>
            </p:nvSpPr>
            <p:spPr bwMode="auto">
              <a:xfrm>
                <a:off x="4751095" y="5904275"/>
                <a:ext cx="446285" cy="405045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正方形/長方形 1064"/>
              <p:cNvSpPr/>
              <p:nvPr/>
            </p:nvSpPr>
            <p:spPr bwMode="auto">
              <a:xfrm>
                <a:off x="5252386" y="5904275"/>
                <a:ext cx="446285" cy="405045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0" name="グループ化 229"/>
          <p:cNvGrpSpPr/>
          <p:nvPr/>
        </p:nvGrpSpPr>
        <p:grpSpPr>
          <a:xfrm>
            <a:off x="6037102" y="5251700"/>
            <a:ext cx="1578635" cy="1065239"/>
            <a:chOff x="6037102" y="5251700"/>
            <a:chExt cx="1578635" cy="1065239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6037102" y="5251702"/>
              <a:ext cx="1575175" cy="1065237"/>
              <a:chOff x="6037102" y="5251702"/>
              <a:chExt cx="1575175" cy="1065237"/>
            </a:xfrm>
            <a:solidFill>
              <a:schemeClr val="bg2">
                <a:lumMod val="50000"/>
              </a:schemeClr>
            </a:solidFill>
          </p:grpSpPr>
          <p:sp>
            <p:nvSpPr>
              <p:cNvPr id="274" name="正方形/長方形 273"/>
              <p:cNvSpPr/>
              <p:nvPr/>
            </p:nvSpPr>
            <p:spPr bwMode="auto">
              <a:xfrm>
                <a:off x="6088381" y="5815694"/>
                <a:ext cx="1472618" cy="50124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正方形/長方形 263"/>
              <p:cNvSpPr/>
              <p:nvPr/>
            </p:nvSpPr>
            <p:spPr bwMode="auto">
              <a:xfrm>
                <a:off x="6037102" y="5251702"/>
                <a:ext cx="1575175" cy="781732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/>
              <p:cNvGrpSpPr/>
              <p:nvPr/>
            </p:nvGrpSpPr>
            <p:grpSpPr>
              <a:xfrm>
                <a:off x="6176767" y="5404103"/>
                <a:ext cx="1309221" cy="95128"/>
                <a:chOff x="2376655" y="3873933"/>
                <a:chExt cx="1375061" cy="95128"/>
              </a:xfrm>
              <a:grpFill/>
            </p:grpSpPr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2376655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2670289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2963923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3257557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>
                  <a:off x="3551192" y="3873933"/>
                  <a:ext cx="200524" cy="9512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正方形/長方形 274"/>
              <p:cNvSpPr/>
              <p:nvPr/>
            </p:nvSpPr>
            <p:spPr bwMode="auto">
              <a:xfrm>
                <a:off x="6195061" y="6111199"/>
                <a:ext cx="261280" cy="2057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/>
              <p:cNvSpPr/>
              <p:nvPr/>
            </p:nvSpPr>
            <p:spPr bwMode="auto">
              <a:xfrm>
                <a:off x="7178041" y="6111199"/>
                <a:ext cx="261280" cy="205740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0" name="グループ化 1069"/>
            <p:cNvGrpSpPr/>
            <p:nvPr/>
          </p:nvGrpSpPr>
          <p:grpSpPr>
            <a:xfrm>
              <a:off x="6040562" y="5251700"/>
              <a:ext cx="1575175" cy="1065237"/>
              <a:chOff x="6037102" y="5251702"/>
              <a:chExt cx="1575175" cy="1065237"/>
            </a:xfrm>
          </p:grpSpPr>
          <p:sp>
            <p:nvSpPr>
              <p:cNvPr id="1071" name="正方形/長方形 1070"/>
              <p:cNvSpPr/>
              <p:nvPr/>
            </p:nvSpPr>
            <p:spPr bwMode="auto">
              <a:xfrm>
                <a:off x="6088381" y="5815694"/>
                <a:ext cx="1472618" cy="5012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正方形/長方形 1071"/>
              <p:cNvSpPr/>
              <p:nvPr/>
            </p:nvSpPr>
            <p:spPr bwMode="auto">
              <a:xfrm>
                <a:off x="6037102" y="5251702"/>
                <a:ext cx="1575175" cy="781732"/>
              </a:xfrm>
              <a:prstGeom prst="rect">
                <a:avLst/>
              </a:prstGeom>
              <a:pattFill prst="narVert">
                <a:fgClr>
                  <a:srgbClr val="0070C0"/>
                </a:fgClr>
                <a:bgClr>
                  <a:srgbClr val="00B0F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3" name="グループ化 1072"/>
              <p:cNvGrpSpPr/>
              <p:nvPr/>
            </p:nvGrpSpPr>
            <p:grpSpPr>
              <a:xfrm>
                <a:off x="6176767" y="5404103"/>
                <a:ext cx="1309221" cy="95128"/>
                <a:chOff x="2376655" y="3873933"/>
                <a:chExt cx="1375061" cy="95128"/>
              </a:xfrm>
            </p:grpSpPr>
            <p:sp>
              <p:nvSpPr>
                <p:cNvPr id="1076" name="正方形/長方形 1075"/>
                <p:cNvSpPr/>
                <p:nvPr/>
              </p:nvSpPr>
              <p:spPr bwMode="auto">
                <a:xfrm>
                  <a:off x="2376655" y="3873933"/>
                  <a:ext cx="200524" cy="9512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正方形/長方形 1076"/>
                <p:cNvSpPr/>
                <p:nvPr/>
              </p:nvSpPr>
              <p:spPr bwMode="auto">
                <a:xfrm>
                  <a:off x="2670289" y="3873933"/>
                  <a:ext cx="200524" cy="9512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正方形/長方形 1077"/>
                <p:cNvSpPr/>
                <p:nvPr/>
              </p:nvSpPr>
              <p:spPr bwMode="auto">
                <a:xfrm>
                  <a:off x="2963923" y="3873933"/>
                  <a:ext cx="200524" cy="9512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正方形/長方形 1078"/>
                <p:cNvSpPr/>
                <p:nvPr/>
              </p:nvSpPr>
              <p:spPr bwMode="auto">
                <a:xfrm>
                  <a:off x="3257557" y="3873933"/>
                  <a:ext cx="200524" cy="9512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正方形/長方形 1079"/>
                <p:cNvSpPr/>
                <p:nvPr/>
              </p:nvSpPr>
              <p:spPr bwMode="auto">
                <a:xfrm>
                  <a:off x="3551192" y="3873933"/>
                  <a:ext cx="200524" cy="9512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4" name="正方形/長方形 1073"/>
              <p:cNvSpPr/>
              <p:nvPr/>
            </p:nvSpPr>
            <p:spPr bwMode="auto">
              <a:xfrm>
                <a:off x="6195061" y="6111199"/>
                <a:ext cx="261280" cy="20574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正方形/長方形 1074"/>
              <p:cNvSpPr/>
              <p:nvPr/>
            </p:nvSpPr>
            <p:spPr bwMode="auto">
              <a:xfrm>
                <a:off x="7178041" y="6111199"/>
                <a:ext cx="261280" cy="205740"/>
              </a:xfrm>
              <a:prstGeom prst="rect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5" name="グループ化 234"/>
          <p:cNvGrpSpPr/>
          <p:nvPr/>
        </p:nvGrpSpPr>
        <p:grpSpPr>
          <a:xfrm>
            <a:off x="6057365" y="953725"/>
            <a:ext cx="1558371" cy="1471724"/>
            <a:chOff x="6057365" y="953725"/>
            <a:chExt cx="1558371" cy="1471724"/>
          </a:xfrm>
        </p:grpSpPr>
        <p:grpSp>
          <p:nvGrpSpPr>
            <p:cNvPr id="1031" name="グループ化 1030"/>
            <p:cNvGrpSpPr/>
            <p:nvPr/>
          </p:nvGrpSpPr>
          <p:grpSpPr>
            <a:xfrm>
              <a:off x="6057365" y="953727"/>
              <a:ext cx="1554911" cy="1471722"/>
              <a:chOff x="6057365" y="953727"/>
              <a:chExt cx="1554911" cy="1471722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317" name="グループ化 316"/>
              <p:cNvGrpSpPr/>
              <p:nvPr/>
            </p:nvGrpSpPr>
            <p:grpSpPr>
              <a:xfrm>
                <a:off x="6142665" y="953727"/>
                <a:ext cx="1418334" cy="1446634"/>
                <a:chOff x="6142665" y="953726"/>
                <a:chExt cx="1469612" cy="1471723"/>
              </a:xfrm>
              <a:grpFill/>
            </p:grpSpPr>
            <p:sp>
              <p:nvSpPr>
                <p:cNvPr id="314" name="片側の 2 つの角を丸めた四角形 313"/>
                <p:cNvSpPr/>
                <p:nvPr/>
              </p:nvSpPr>
              <p:spPr bwMode="auto">
                <a:xfrm>
                  <a:off x="6995165" y="953726"/>
                  <a:ext cx="225025" cy="1310598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片側の 2 つの角を丸めた四角形 314"/>
                <p:cNvSpPr/>
                <p:nvPr/>
              </p:nvSpPr>
              <p:spPr bwMode="auto">
                <a:xfrm>
                  <a:off x="7243739" y="953726"/>
                  <a:ext cx="225025" cy="1310598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6424149" y="1824775"/>
                  <a:ext cx="1136850" cy="223258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片側の 2 つの角を丸めた四角形 276"/>
                <p:cNvSpPr/>
                <p:nvPr/>
              </p:nvSpPr>
              <p:spPr bwMode="auto">
                <a:xfrm>
                  <a:off x="6142665" y="1411333"/>
                  <a:ext cx="225025" cy="1014115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片側の 2 つの角を丸めた四角形 277"/>
                <p:cNvSpPr/>
                <p:nvPr/>
              </p:nvSpPr>
              <p:spPr bwMode="auto">
                <a:xfrm>
                  <a:off x="6391240" y="1411333"/>
                  <a:ext cx="225025" cy="1014115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片側の 2 つの角を丸めた四角形 278"/>
                <p:cNvSpPr/>
                <p:nvPr/>
              </p:nvSpPr>
              <p:spPr bwMode="auto">
                <a:xfrm>
                  <a:off x="6639814" y="1411333"/>
                  <a:ext cx="225025" cy="1014115"/>
                </a:xfrm>
                <a:prstGeom prst="round2Same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6255177" y="1943765"/>
                  <a:ext cx="1357100" cy="481684"/>
                </a:xfrm>
                <a:prstGeom prst="rect">
                  <a:avLst/>
                </a:prstGeom>
                <a:grpFill/>
                <a:ln w="76200">
                  <a:solidFill>
                    <a:schemeClr val="bg2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/>
                <p:cNvGrpSpPr/>
                <p:nvPr/>
              </p:nvGrpSpPr>
              <p:grpSpPr>
                <a:xfrm>
                  <a:off x="6381591" y="2048033"/>
                  <a:ext cx="1104397" cy="47159"/>
                  <a:chOff x="6381591" y="2048033"/>
                  <a:chExt cx="1325183" cy="89374"/>
                </a:xfrm>
                <a:grpFill/>
              </p:grpSpPr>
              <p:grpSp>
                <p:nvGrpSpPr>
                  <p:cNvPr id="288" name="グループ化 287"/>
                  <p:cNvGrpSpPr/>
                  <p:nvPr/>
                </p:nvGrpSpPr>
                <p:grpSpPr>
                  <a:xfrm>
                    <a:off x="6381591" y="2048033"/>
                    <a:ext cx="632725" cy="89374"/>
                    <a:chOff x="2376655" y="3873933"/>
                    <a:chExt cx="1375061" cy="95128"/>
                  </a:xfrm>
                  <a:grpFill/>
                </p:grpSpPr>
                <p:sp>
                  <p:nvSpPr>
                    <p:cNvPr id="289" name="正方形/長方形 288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正方形/長方形 289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正方形/長方形 290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正方形/長方形 291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正方形/長方形 292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94" name="グループ化 293"/>
                  <p:cNvGrpSpPr/>
                  <p:nvPr/>
                </p:nvGrpSpPr>
                <p:grpSpPr>
                  <a:xfrm>
                    <a:off x="7074049" y="2048033"/>
                    <a:ext cx="632725" cy="89374"/>
                    <a:chOff x="2376655" y="3873933"/>
                    <a:chExt cx="1375061" cy="95128"/>
                  </a:xfrm>
                  <a:grpFill/>
                </p:grpSpPr>
                <p:sp>
                  <p:nvSpPr>
                    <p:cNvPr id="295" name="正方形/長方形 294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正方形/長方形 295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7" name="正方形/長方形 296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8" name="正方形/長方形 297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正方形/長方形 298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0" name="グループ化 299"/>
                <p:cNvGrpSpPr/>
                <p:nvPr/>
              </p:nvGrpSpPr>
              <p:grpSpPr>
                <a:xfrm>
                  <a:off x="6381591" y="2172320"/>
                  <a:ext cx="1104397" cy="47159"/>
                  <a:chOff x="6381591" y="2048033"/>
                  <a:chExt cx="1325183" cy="89374"/>
                </a:xfrm>
                <a:grpFill/>
              </p:grpSpPr>
              <p:grpSp>
                <p:nvGrpSpPr>
                  <p:cNvPr id="301" name="グループ化 300"/>
                  <p:cNvGrpSpPr/>
                  <p:nvPr/>
                </p:nvGrpSpPr>
                <p:grpSpPr>
                  <a:xfrm>
                    <a:off x="6381591" y="2048033"/>
                    <a:ext cx="632725" cy="89374"/>
                    <a:chOff x="2376655" y="3873933"/>
                    <a:chExt cx="1375061" cy="95128"/>
                  </a:xfrm>
                  <a:grpFill/>
                </p:grpSpPr>
                <p:sp>
                  <p:nvSpPr>
                    <p:cNvPr id="308" name="正方形/長方形 307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9" name="正方形/長方形 308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正方形/長方形 309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正方形/長方形 310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正方形/長方形 311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2" name="グループ化 301"/>
                  <p:cNvGrpSpPr/>
                  <p:nvPr/>
                </p:nvGrpSpPr>
                <p:grpSpPr>
                  <a:xfrm>
                    <a:off x="7074049" y="2048033"/>
                    <a:ext cx="632725" cy="89374"/>
                    <a:chOff x="2376655" y="3873933"/>
                    <a:chExt cx="1375061" cy="95128"/>
                  </a:xfrm>
                  <a:grpFill/>
                </p:grpSpPr>
                <p:sp>
                  <p:nvSpPr>
                    <p:cNvPr id="303" name="正方形/長方形 302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正方形/長方形 303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5" name="正方形/長方形 304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正方形/長方形 305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7" name="正方形/長方形 306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grpFill/>
                    <a:ln w="76200">
                      <a:solidFill>
                        <a:schemeClr val="bg2">
                          <a:lumMod val="50000"/>
                        </a:schemeClr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316" name="正方形/長方形 315"/>
              <p:cNvSpPr/>
              <p:nvPr/>
            </p:nvSpPr>
            <p:spPr bwMode="auto">
              <a:xfrm>
                <a:off x="6057365" y="2266504"/>
                <a:ext cx="1554911" cy="158945"/>
              </a:xfrm>
              <a:prstGeom prst="rect">
                <a:avLst/>
              </a:prstGeom>
              <a:grpFill/>
              <a:ln w="76200">
                <a:solidFill>
                  <a:schemeClr val="bg2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1" name="グループ化 1080"/>
            <p:cNvGrpSpPr/>
            <p:nvPr/>
          </p:nvGrpSpPr>
          <p:grpSpPr>
            <a:xfrm>
              <a:off x="6060825" y="953725"/>
              <a:ext cx="1554911" cy="1471722"/>
              <a:chOff x="6057365" y="953727"/>
              <a:chExt cx="1554911" cy="1471722"/>
            </a:xfrm>
          </p:grpSpPr>
          <p:grpSp>
            <p:nvGrpSpPr>
              <p:cNvPr id="1082" name="グループ化 1081"/>
              <p:cNvGrpSpPr/>
              <p:nvPr/>
            </p:nvGrpSpPr>
            <p:grpSpPr>
              <a:xfrm>
                <a:off x="6142665" y="953727"/>
                <a:ext cx="1418334" cy="1446634"/>
                <a:chOff x="6142665" y="953726"/>
                <a:chExt cx="1469612" cy="1471723"/>
              </a:xfrm>
            </p:grpSpPr>
            <p:sp>
              <p:nvSpPr>
                <p:cNvPr id="1084" name="片側の 2 つの角を丸めた四角形 1083"/>
                <p:cNvSpPr/>
                <p:nvPr/>
              </p:nvSpPr>
              <p:spPr bwMode="auto">
                <a:xfrm>
                  <a:off x="6995165" y="953726"/>
                  <a:ext cx="225025" cy="1310598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片側の 2 つの角を丸めた四角形 1084"/>
                <p:cNvSpPr/>
                <p:nvPr/>
              </p:nvSpPr>
              <p:spPr bwMode="auto">
                <a:xfrm>
                  <a:off x="7243739" y="953726"/>
                  <a:ext cx="225025" cy="1310598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正方形/長方形 1085"/>
                <p:cNvSpPr/>
                <p:nvPr/>
              </p:nvSpPr>
              <p:spPr bwMode="auto">
                <a:xfrm>
                  <a:off x="6424149" y="1824775"/>
                  <a:ext cx="1136850" cy="22325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片側の 2 つの角を丸めた四角形 1086"/>
                <p:cNvSpPr/>
                <p:nvPr/>
              </p:nvSpPr>
              <p:spPr bwMode="auto">
                <a:xfrm>
                  <a:off x="6142665" y="1411333"/>
                  <a:ext cx="225025" cy="1014115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片側の 2 つの角を丸めた四角形 1087"/>
                <p:cNvSpPr/>
                <p:nvPr/>
              </p:nvSpPr>
              <p:spPr bwMode="auto">
                <a:xfrm>
                  <a:off x="6391240" y="1411333"/>
                  <a:ext cx="225025" cy="1014115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片側の 2 つの角を丸めた四角形 1088"/>
                <p:cNvSpPr/>
                <p:nvPr/>
              </p:nvSpPr>
              <p:spPr bwMode="auto">
                <a:xfrm>
                  <a:off x="6639814" y="1411333"/>
                  <a:ext cx="225025" cy="1014115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正方形/長方形 1089"/>
                <p:cNvSpPr/>
                <p:nvPr/>
              </p:nvSpPr>
              <p:spPr bwMode="auto">
                <a:xfrm>
                  <a:off x="6255177" y="1943765"/>
                  <a:ext cx="1357100" cy="48168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1" name="グループ化 1090"/>
                <p:cNvGrpSpPr/>
                <p:nvPr/>
              </p:nvGrpSpPr>
              <p:grpSpPr>
                <a:xfrm>
                  <a:off x="6381591" y="2048033"/>
                  <a:ext cx="1104397" cy="47159"/>
                  <a:chOff x="6381591" y="2048033"/>
                  <a:chExt cx="1325183" cy="89374"/>
                </a:xfrm>
              </p:grpSpPr>
              <p:grpSp>
                <p:nvGrpSpPr>
                  <p:cNvPr id="1105" name="グループ化 1104"/>
                  <p:cNvGrpSpPr/>
                  <p:nvPr/>
                </p:nvGrpSpPr>
                <p:grpSpPr>
                  <a:xfrm>
                    <a:off x="6381591" y="2048033"/>
                    <a:ext cx="632725" cy="89374"/>
                    <a:chOff x="2376655" y="3873933"/>
                    <a:chExt cx="1375061" cy="95128"/>
                  </a:xfrm>
                </p:grpSpPr>
                <p:sp>
                  <p:nvSpPr>
                    <p:cNvPr id="1112" name="正方形/長方形 1111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3" name="正方形/長方形 1112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4" name="正方形/長方形 1113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5" name="正方形/長方形 1114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6" name="正方形/長方形 1115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6" name="グループ化 1105"/>
                  <p:cNvGrpSpPr/>
                  <p:nvPr/>
                </p:nvGrpSpPr>
                <p:grpSpPr>
                  <a:xfrm>
                    <a:off x="7074049" y="2048033"/>
                    <a:ext cx="632725" cy="89374"/>
                    <a:chOff x="2376655" y="3873933"/>
                    <a:chExt cx="1375061" cy="95128"/>
                  </a:xfrm>
                </p:grpSpPr>
                <p:sp>
                  <p:nvSpPr>
                    <p:cNvPr id="1107" name="正方形/長方形 1106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8" name="正方形/長方形 1107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9" name="正方形/長方形 1108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0" name="正方形/長方形 1109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1" name="正方形/長方形 1110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2" name="グループ化 1091"/>
                <p:cNvGrpSpPr/>
                <p:nvPr/>
              </p:nvGrpSpPr>
              <p:grpSpPr>
                <a:xfrm>
                  <a:off x="6381591" y="2172320"/>
                  <a:ext cx="1104397" cy="47159"/>
                  <a:chOff x="6381591" y="2048033"/>
                  <a:chExt cx="1325183" cy="89374"/>
                </a:xfrm>
              </p:grpSpPr>
              <p:grpSp>
                <p:nvGrpSpPr>
                  <p:cNvPr id="1093" name="グループ化 1092"/>
                  <p:cNvGrpSpPr/>
                  <p:nvPr/>
                </p:nvGrpSpPr>
                <p:grpSpPr>
                  <a:xfrm>
                    <a:off x="6381591" y="2048033"/>
                    <a:ext cx="632725" cy="89374"/>
                    <a:chOff x="2376655" y="3873933"/>
                    <a:chExt cx="1375061" cy="95128"/>
                  </a:xfrm>
                </p:grpSpPr>
                <p:sp>
                  <p:nvSpPr>
                    <p:cNvPr id="1100" name="正方形/長方形 1099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1" name="正方形/長方形 1100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2" name="正方形/長方形 1101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3" name="正方形/長方形 1102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4" name="正方形/長方形 1103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94" name="グループ化 1093"/>
                  <p:cNvGrpSpPr/>
                  <p:nvPr/>
                </p:nvGrpSpPr>
                <p:grpSpPr>
                  <a:xfrm>
                    <a:off x="7074049" y="2048033"/>
                    <a:ext cx="632725" cy="89374"/>
                    <a:chOff x="2376655" y="3873933"/>
                    <a:chExt cx="1375061" cy="95128"/>
                  </a:xfrm>
                </p:grpSpPr>
                <p:sp>
                  <p:nvSpPr>
                    <p:cNvPr id="1095" name="正方形/長方形 1094"/>
                    <p:cNvSpPr/>
                    <p:nvPr/>
                  </p:nvSpPr>
                  <p:spPr bwMode="auto">
                    <a:xfrm>
                      <a:off x="2376655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6" name="正方形/長方形 1095"/>
                    <p:cNvSpPr/>
                    <p:nvPr/>
                  </p:nvSpPr>
                  <p:spPr bwMode="auto">
                    <a:xfrm>
                      <a:off x="2670289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7" name="正方形/長方形 1096"/>
                    <p:cNvSpPr/>
                    <p:nvPr/>
                  </p:nvSpPr>
                  <p:spPr bwMode="auto">
                    <a:xfrm>
                      <a:off x="2963923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8" name="正方形/長方形 1097"/>
                    <p:cNvSpPr/>
                    <p:nvPr/>
                  </p:nvSpPr>
                  <p:spPr bwMode="auto">
                    <a:xfrm>
                      <a:off x="3257557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9" name="正方形/長方形 1098"/>
                    <p:cNvSpPr/>
                    <p:nvPr/>
                  </p:nvSpPr>
                  <p:spPr bwMode="auto">
                    <a:xfrm>
                      <a:off x="3551192" y="3873933"/>
                      <a:ext cx="200524" cy="9512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083" name="正方形/長方形 1082"/>
              <p:cNvSpPr/>
              <p:nvPr/>
            </p:nvSpPr>
            <p:spPr bwMode="auto">
              <a:xfrm>
                <a:off x="6057365" y="2266504"/>
                <a:ext cx="1554911" cy="15894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317768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PPTX054_工場</dc:title>
  <dc:subject>PPTX054_工場</dc:subject>
  <dc:creator>http://www.digipot.net</dc:creator>
  <cp:lastModifiedBy/>
  <cp:revision>1</cp:revision>
  <dcterms:created xsi:type="dcterms:W3CDTF">2013-04-12T00:58:49Z</dcterms:created>
  <dcterms:modified xsi:type="dcterms:W3CDTF">2013-04-12T00:58:52Z</dcterms:modified>
  <cp:category/>
  <cp:version>1</cp:version>
</cp:coreProperties>
</file>