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14"/>
  </p:notesMasterIdLst>
  <p:sldIdLst>
    <p:sldId id="265" r:id="rId2"/>
    <p:sldId id="268" r:id="rId3"/>
    <p:sldId id="272" r:id="rId4"/>
    <p:sldId id="275" r:id="rId5"/>
    <p:sldId id="266" r:id="rId6"/>
    <p:sldId id="271" r:id="rId7"/>
    <p:sldId id="273" r:id="rId8"/>
    <p:sldId id="276" r:id="rId9"/>
    <p:sldId id="267" r:id="rId10"/>
    <p:sldId id="270" r:id="rId11"/>
    <p:sldId id="274" r:id="rId12"/>
    <p:sldId id="277" r:id="rId13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CC"/>
    <a:srgbClr val="FF99FF"/>
    <a:srgbClr val="FF33CC"/>
    <a:srgbClr val="FF0066"/>
    <a:srgbClr val="CC0066"/>
    <a:srgbClr val="CCFFFF"/>
    <a:srgbClr val="00FF00"/>
    <a:srgbClr val="BEE395"/>
    <a:srgbClr val="008000"/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04" autoAdjust="0"/>
    <p:restoredTop sz="97477" autoAdjust="0"/>
  </p:normalViewPr>
  <p:slideViewPr>
    <p:cSldViewPr>
      <p:cViewPr varScale="1">
        <p:scale>
          <a:sx n="75" d="100"/>
          <a:sy n="75" d="100"/>
        </p:scale>
        <p:origin x="-1219" y="-77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ja-JP"/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ja-JP"/>
          </a:p>
        </p:txBody>
      </p:sp>
      <p:sp>
        <p:nvSpPr>
          <p:cNvPr id="307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52500" y="685800"/>
            <a:ext cx="4953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07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307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ja-JP"/>
          </a:p>
        </p:txBody>
      </p:sp>
      <p:sp>
        <p:nvSpPr>
          <p:cNvPr id="307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BDE9AA1E-E064-4369-886F-FE61A3C55C13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87729991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2600667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8476857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9770605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1081501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40208009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0413299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8906172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3962152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699936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7928965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4652513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 smtClean="0"/>
              <a:t>Copyright©2012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35" name="Rectangle 11"/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/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/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/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/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/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/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/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/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/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/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/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8" name="Rectangle 24"/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9" name="Rectangle 25"/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0" name="Rectangle 26"/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13" Type="http://schemas.openxmlformats.org/officeDocument/2006/relationships/image" Target="../media/image13.jpeg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12" Type="http://schemas.openxmlformats.org/officeDocument/2006/relationships/image" Target="../media/image12.jpeg"/><Relationship Id="rId2" Type="http://schemas.openxmlformats.org/officeDocument/2006/relationships/image" Target="../media/image2.jpeg"/><Relationship Id="rId16" Type="http://schemas.openxmlformats.org/officeDocument/2006/relationships/image" Target="../media/image16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.jpeg"/><Relationship Id="rId11" Type="http://schemas.openxmlformats.org/officeDocument/2006/relationships/image" Target="../media/image11.jpeg"/><Relationship Id="rId5" Type="http://schemas.openxmlformats.org/officeDocument/2006/relationships/image" Target="../media/image5.jpeg"/><Relationship Id="rId15" Type="http://schemas.openxmlformats.org/officeDocument/2006/relationships/image" Target="../media/image15.jpeg"/><Relationship Id="rId10" Type="http://schemas.openxmlformats.org/officeDocument/2006/relationships/image" Target="../media/image10.jpeg"/><Relationship Id="rId4" Type="http://schemas.openxmlformats.org/officeDocument/2006/relationships/image" Target="../media/image4.jpeg"/><Relationship Id="rId9" Type="http://schemas.openxmlformats.org/officeDocument/2006/relationships/image" Target="../media/image9.jpeg"/><Relationship Id="rId14" Type="http://schemas.openxmlformats.org/officeDocument/2006/relationships/image" Target="../media/image14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13" Type="http://schemas.openxmlformats.org/officeDocument/2006/relationships/image" Target="../media/image13.jpeg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12" Type="http://schemas.openxmlformats.org/officeDocument/2006/relationships/image" Target="../media/image12.jpeg"/><Relationship Id="rId2" Type="http://schemas.openxmlformats.org/officeDocument/2006/relationships/image" Target="../media/image2.jpeg"/><Relationship Id="rId16" Type="http://schemas.openxmlformats.org/officeDocument/2006/relationships/image" Target="../media/image16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.jpeg"/><Relationship Id="rId11" Type="http://schemas.openxmlformats.org/officeDocument/2006/relationships/image" Target="../media/image11.jpeg"/><Relationship Id="rId5" Type="http://schemas.openxmlformats.org/officeDocument/2006/relationships/image" Target="../media/image5.jpeg"/><Relationship Id="rId15" Type="http://schemas.openxmlformats.org/officeDocument/2006/relationships/image" Target="../media/image15.jpeg"/><Relationship Id="rId10" Type="http://schemas.openxmlformats.org/officeDocument/2006/relationships/image" Target="../media/image10.jpeg"/><Relationship Id="rId4" Type="http://schemas.openxmlformats.org/officeDocument/2006/relationships/image" Target="../media/image4.jpeg"/><Relationship Id="rId9" Type="http://schemas.openxmlformats.org/officeDocument/2006/relationships/image" Target="../media/image9.jpeg"/><Relationship Id="rId14" Type="http://schemas.openxmlformats.org/officeDocument/2006/relationships/image" Target="../media/image14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13" Type="http://schemas.openxmlformats.org/officeDocument/2006/relationships/image" Target="../media/image13.jpeg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12" Type="http://schemas.openxmlformats.org/officeDocument/2006/relationships/image" Target="../media/image12.jpeg"/><Relationship Id="rId2" Type="http://schemas.openxmlformats.org/officeDocument/2006/relationships/image" Target="../media/image2.jpeg"/><Relationship Id="rId16" Type="http://schemas.openxmlformats.org/officeDocument/2006/relationships/image" Target="../media/image16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.jpeg"/><Relationship Id="rId11" Type="http://schemas.openxmlformats.org/officeDocument/2006/relationships/image" Target="../media/image11.jpeg"/><Relationship Id="rId5" Type="http://schemas.openxmlformats.org/officeDocument/2006/relationships/image" Target="../media/image5.jpeg"/><Relationship Id="rId15" Type="http://schemas.openxmlformats.org/officeDocument/2006/relationships/image" Target="../media/image15.jpeg"/><Relationship Id="rId10" Type="http://schemas.openxmlformats.org/officeDocument/2006/relationships/image" Target="../media/image10.jpeg"/><Relationship Id="rId4" Type="http://schemas.openxmlformats.org/officeDocument/2006/relationships/image" Target="../media/image4.jpeg"/><Relationship Id="rId9" Type="http://schemas.openxmlformats.org/officeDocument/2006/relationships/image" Target="../media/image9.jpeg"/><Relationship Id="rId14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円/楕円 63"/>
          <p:cNvSpPr/>
          <p:nvPr/>
        </p:nvSpPr>
        <p:spPr>
          <a:xfrm>
            <a:off x="585412" y="251647"/>
            <a:ext cx="1305145" cy="1305145"/>
          </a:xfrm>
          <a:prstGeom prst="ellipse">
            <a:avLst/>
          </a:prstGeom>
          <a:solidFill>
            <a:srgbClr val="C00000"/>
          </a:solidFill>
          <a:effectLst>
            <a:outerShdw blurRad="381000" dist="114300" dir="1800000" sx="68000" sy="68000" rotWithShape="0">
              <a:srgbClr val="000000">
                <a:alpha val="50000"/>
              </a:srgbClr>
            </a:outerShdw>
          </a:effectLst>
          <a:scene3d>
            <a:camera prst="isometricOffAxis2Top"/>
            <a:lightRig rig="threePt" dir="t"/>
          </a:scene3d>
          <a:sp3d extrusionH="57150" prstMaterial="softEdge">
            <a:bevelT w="635000" h="635000"/>
            <a:bevelB w="635000" h="6350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5" name="円/楕円 64"/>
          <p:cNvSpPr/>
          <p:nvPr/>
        </p:nvSpPr>
        <p:spPr>
          <a:xfrm>
            <a:off x="2467478" y="251647"/>
            <a:ext cx="1305145" cy="1305145"/>
          </a:xfrm>
          <a:prstGeom prst="ellipse">
            <a:avLst/>
          </a:prstGeom>
          <a:solidFill>
            <a:srgbClr val="FF0000"/>
          </a:solidFill>
          <a:effectLst>
            <a:outerShdw blurRad="381000" dist="114300" dir="1800000" sx="68000" sy="68000" rotWithShape="0">
              <a:srgbClr val="000000">
                <a:alpha val="50000"/>
              </a:srgbClr>
            </a:outerShdw>
          </a:effectLst>
          <a:scene3d>
            <a:camera prst="isometricOffAxis2Top"/>
            <a:lightRig rig="threePt" dir="t"/>
          </a:scene3d>
          <a:sp3d extrusionH="57150" prstMaterial="softEdge">
            <a:bevelT w="635000" h="635000"/>
            <a:bevelB w="635000" h="6350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6" name="円/楕円 65"/>
          <p:cNvSpPr/>
          <p:nvPr/>
        </p:nvSpPr>
        <p:spPr>
          <a:xfrm>
            <a:off x="4315766" y="251647"/>
            <a:ext cx="1305145" cy="1305145"/>
          </a:xfrm>
          <a:prstGeom prst="ellipse">
            <a:avLst/>
          </a:prstGeom>
          <a:solidFill>
            <a:srgbClr val="FF6600"/>
          </a:solidFill>
          <a:effectLst>
            <a:outerShdw blurRad="381000" dist="114300" dir="1800000" sx="68000" sy="68000" rotWithShape="0">
              <a:srgbClr val="000000">
                <a:alpha val="50000"/>
              </a:srgbClr>
            </a:outerShdw>
          </a:effectLst>
          <a:scene3d>
            <a:camera prst="isometricOffAxis2Top"/>
            <a:lightRig rig="threePt" dir="t"/>
          </a:scene3d>
          <a:sp3d extrusionH="57150" prstMaterial="softEdge">
            <a:bevelT w="635000" h="635000"/>
            <a:bevelB w="635000" h="6350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7" name="円/楕円 66"/>
          <p:cNvSpPr/>
          <p:nvPr/>
        </p:nvSpPr>
        <p:spPr>
          <a:xfrm>
            <a:off x="6180077" y="251647"/>
            <a:ext cx="1305145" cy="1305145"/>
          </a:xfrm>
          <a:prstGeom prst="ellipse">
            <a:avLst/>
          </a:prstGeom>
          <a:solidFill>
            <a:srgbClr val="FFC000"/>
          </a:solidFill>
          <a:effectLst>
            <a:outerShdw blurRad="381000" dist="114300" dir="1800000" sx="68000" sy="68000" rotWithShape="0">
              <a:srgbClr val="000000">
                <a:alpha val="50000"/>
              </a:srgbClr>
            </a:outerShdw>
          </a:effectLst>
          <a:scene3d>
            <a:camera prst="isometricOffAxis2Top"/>
            <a:lightRig rig="threePt" dir="t"/>
          </a:scene3d>
          <a:sp3d extrusionH="57150" prstMaterial="softEdge">
            <a:bevelT w="635000" h="635000"/>
            <a:bevelB w="635000" h="6350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8" name="円/楕円 67"/>
          <p:cNvSpPr/>
          <p:nvPr/>
        </p:nvSpPr>
        <p:spPr>
          <a:xfrm>
            <a:off x="8062143" y="251647"/>
            <a:ext cx="1305145" cy="1305145"/>
          </a:xfrm>
          <a:prstGeom prst="ellipse">
            <a:avLst/>
          </a:prstGeom>
          <a:solidFill>
            <a:srgbClr val="FFFF00"/>
          </a:solidFill>
          <a:effectLst>
            <a:outerShdw blurRad="381000" dist="114300" dir="1800000" sx="68000" sy="68000" rotWithShape="0">
              <a:srgbClr val="000000">
                <a:alpha val="50000"/>
              </a:srgbClr>
            </a:outerShdw>
          </a:effectLst>
          <a:scene3d>
            <a:camera prst="isometricOffAxis2Top"/>
            <a:lightRig rig="threePt" dir="t"/>
          </a:scene3d>
          <a:sp3d extrusionH="57150" prstMaterial="softEdge">
            <a:bevelT w="635000" h="635000"/>
            <a:bevelB w="635000" h="6350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0" name="円/楕円 69"/>
          <p:cNvSpPr/>
          <p:nvPr/>
        </p:nvSpPr>
        <p:spPr>
          <a:xfrm>
            <a:off x="585412" y="2204864"/>
            <a:ext cx="1305145" cy="1305145"/>
          </a:xfrm>
          <a:prstGeom prst="ellipse">
            <a:avLst/>
          </a:prstGeom>
          <a:solidFill>
            <a:srgbClr val="002060"/>
          </a:solidFill>
          <a:effectLst>
            <a:outerShdw blurRad="381000" dist="114300" dir="1800000" sx="68000" sy="68000" rotWithShape="0">
              <a:srgbClr val="000000">
                <a:alpha val="50000"/>
              </a:srgbClr>
            </a:outerShdw>
          </a:effectLst>
          <a:scene3d>
            <a:camera prst="isometricOffAxis2Top"/>
            <a:lightRig rig="threePt" dir="t"/>
          </a:scene3d>
          <a:sp3d extrusionH="57150" prstMaterial="softEdge">
            <a:bevelT w="635000" h="635000"/>
            <a:bevelB w="635000" h="6350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1" name="円/楕円 70"/>
          <p:cNvSpPr/>
          <p:nvPr/>
        </p:nvSpPr>
        <p:spPr>
          <a:xfrm>
            <a:off x="2467478" y="2204864"/>
            <a:ext cx="1305145" cy="1305145"/>
          </a:xfrm>
          <a:prstGeom prst="ellipse">
            <a:avLst/>
          </a:prstGeom>
          <a:solidFill>
            <a:srgbClr val="0070C0"/>
          </a:solidFill>
          <a:effectLst>
            <a:outerShdw blurRad="381000" dist="114300" dir="1800000" sx="68000" sy="68000" rotWithShape="0">
              <a:srgbClr val="000000">
                <a:alpha val="50000"/>
              </a:srgbClr>
            </a:outerShdw>
          </a:effectLst>
          <a:scene3d>
            <a:camera prst="isometricOffAxis2Top"/>
            <a:lightRig rig="threePt" dir="t"/>
          </a:scene3d>
          <a:sp3d extrusionH="57150" prstMaterial="softEdge">
            <a:bevelT w="635000" h="635000"/>
            <a:bevelB w="635000" h="6350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2" name="円/楕円 71"/>
          <p:cNvSpPr/>
          <p:nvPr/>
        </p:nvSpPr>
        <p:spPr>
          <a:xfrm>
            <a:off x="4315766" y="2204864"/>
            <a:ext cx="1305145" cy="1305145"/>
          </a:xfrm>
          <a:prstGeom prst="ellipse">
            <a:avLst/>
          </a:prstGeom>
          <a:solidFill>
            <a:srgbClr val="00B0F0"/>
          </a:solidFill>
          <a:effectLst>
            <a:outerShdw blurRad="381000" dist="114300" dir="1800000" sx="68000" sy="68000" rotWithShape="0">
              <a:srgbClr val="000000">
                <a:alpha val="50000"/>
              </a:srgbClr>
            </a:outerShdw>
          </a:effectLst>
          <a:scene3d>
            <a:camera prst="isometricOffAxis2Top"/>
            <a:lightRig rig="threePt" dir="t"/>
          </a:scene3d>
          <a:sp3d extrusionH="57150" prstMaterial="softEdge">
            <a:bevelT w="635000" h="635000"/>
            <a:bevelB w="635000" h="6350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3" name="円/楕円 72"/>
          <p:cNvSpPr/>
          <p:nvPr/>
        </p:nvSpPr>
        <p:spPr>
          <a:xfrm>
            <a:off x="6180077" y="2204864"/>
            <a:ext cx="1305145" cy="1305145"/>
          </a:xfrm>
          <a:prstGeom prst="ellipse">
            <a:avLst/>
          </a:prstGeom>
          <a:solidFill>
            <a:srgbClr val="66CCFF"/>
          </a:solidFill>
          <a:effectLst>
            <a:outerShdw blurRad="381000" dist="114300" dir="1800000" sx="68000" sy="68000" rotWithShape="0">
              <a:srgbClr val="000000">
                <a:alpha val="50000"/>
              </a:srgbClr>
            </a:outerShdw>
          </a:effectLst>
          <a:scene3d>
            <a:camera prst="isometricOffAxis2Top"/>
            <a:lightRig rig="threePt" dir="t"/>
          </a:scene3d>
          <a:sp3d extrusionH="57150" prstMaterial="softEdge">
            <a:bevelT w="635000" h="635000"/>
            <a:bevelB w="635000" h="6350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4" name="円/楕円 73"/>
          <p:cNvSpPr/>
          <p:nvPr/>
        </p:nvSpPr>
        <p:spPr>
          <a:xfrm>
            <a:off x="8062143" y="2204864"/>
            <a:ext cx="1305145" cy="1305145"/>
          </a:xfrm>
          <a:prstGeom prst="ellipse">
            <a:avLst/>
          </a:prstGeom>
          <a:solidFill>
            <a:srgbClr val="CCFFFF"/>
          </a:solidFill>
          <a:effectLst>
            <a:outerShdw blurRad="381000" dist="114300" dir="1800000" sx="68000" sy="68000" rotWithShape="0">
              <a:srgbClr val="000000">
                <a:alpha val="50000"/>
              </a:srgbClr>
            </a:outerShdw>
          </a:effectLst>
          <a:scene3d>
            <a:camera prst="isometricOffAxis2Top"/>
            <a:lightRig rig="threePt" dir="t"/>
          </a:scene3d>
          <a:sp3d extrusionH="57150" prstMaterial="softEdge">
            <a:bevelT w="635000" h="635000"/>
            <a:bevelB w="635000" h="6350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5" name="円/楕円 74"/>
          <p:cNvSpPr/>
          <p:nvPr/>
        </p:nvSpPr>
        <p:spPr>
          <a:xfrm>
            <a:off x="585412" y="4140079"/>
            <a:ext cx="1305145" cy="1305145"/>
          </a:xfrm>
          <a:prstGeom prst="ellipse">
            <a:avLst/>
          </a:prstGeom>
          <a:solidFill>
            <a:srgbClr val="006600"/>
          </a:solidFill>
          <a:effectLst>
            <a:outerShdw blurRad="381000" dist="114300" dir="1800000" sx="68000" sy="68000" rotWithShape="0">
              <a:srgbClr val="000000">
                <a:alpha val="50000"/>
              </a:srgbClr>
            </a:outerShdw>
          </a:effectLst>
          <a:scene3d>
            <a:camera prst="isometricOffAxis2Top"/>
            <a:lightRig rig="threePt" dir="t"/>
          </a:scene3d>
          <a:sp3d extrusionH="57150" prstMaterial="softEdge">
            <a:bevelT w="635000" h="635000"/>
            <a:bevelB w="635000" h="6350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6" name="円/楕円 75"/>
          <p:cNvSpPr/>
          <p:nvPr/>
        </p:nvSpPr>
        <p:spPr>
          <a:xfrm>
            <a:off x="2467478" y="4140079"/>
            <a:ext cx="1305145" cy="1305145"/>
          </a:xfrm>
          <a:prstGeom prst="ellipse">
            <a:avLst/>
          </a:prstGeom>
          <a:solidFill>
            <a:srgbClr val="00B050"/>
          </a:solidFill>
          <a:effectLst>
            <a:outerShdw blurRad="381000" dist="114300" dir="1800000" sx="68000" sy="68000" rotWithShape="0">
              <a:srgbClr val="000000">
                <a:alpha val="50000"/>
              </a:srgbClr>
            </a:outerShdw>
          </a:effectLst>
          <a:scene3d>
            <a:camera prst="isometricOffAxis2Top"/>
            <a:lightRig rig="threePt" dir="t"/>
          </a:scene3d>
          <a:sp3d extrusionH="57150" prstMaterial="softEdge">
            <a:bevelT w="635000" h="635000"/>
            <a:bevelB w="635000" h="6350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7" name="円/楕円 76"/>
          <p:cNvSpPr/>
          <p:nvPr/>
        </p:nvSpPr>
        <p:spPr>
          <a:xfrm>
            <a:off x="4315766" y="4140079"/>
            <a:ext cx="1305145" cy="1305145"/>
          </a:xfrm>
          <a:prstGeom prst="ellipse">
            <a:avLst/>
          </a:prstGeom>
          <a:solidFill>
            <a:srgbClr val="92D050"/>
          </a:solidFill>
          <a:effectLst>
            <a:outerShdw blurRad="381000" dist="114300" dir="1800000" sx="68000" sy="68000" rotWithShape="0">
              <a:srgbClr val="000000">
                <a:alpha val="50000"/>
              </a:srgbClr>
            </a:outerShdw>
          </a:effectLst>
          <a:scene3d>
            <a:camera prst="isometricOffAxis2Top"/>
            <a:lightRig rig="threePt" dir="t"/>
          </a:scene3d>
          <a:sp3d extrusionH="57150" prstMaterial="softEdge">
            <a:bevelT w="635000" h="635000"/>
            <a:bevelB w="635000" h="6350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8" name="円/楕円 77"/>
          <p:cNvSpPr/>
          <p:nvPr/>
        </p:nvSpPr>
        <p:spPr>
          <a:xfrm>
            <a:off x="6180077" y="4140079"/>
            <a:ext cx="1305145" cy="1305145"/>
          </a:xfrm>
          <a:prstGeom prst="ellipse">
            <a:avLst/>
          </a:prstGeom>
          <a:solidFill>
            <a:srgbClr val="BEE395"/>
          </a:solidFill>
          <a:effectLst>
            <a:outerShdw blurRad="381000" dist="114300" dir="1800000" sx="68000" sy="68000" rotWithShape="0">
              <a:srgbClr val="000000">
                <a:alpha val="50000"/>
              </a:srgbClr>
            </a:outerShdw>
          </a:effectLst>
          <a:scene3d>
            <a:camera prst="isometricOffAxis2Top"/>
            <a:lightRig rig="threePt" dir="t"/>
          </a:scene3d>
          <a:sp3d extrusionH="57150" prstMaterial="softEdge">
            <a:bevelT w="635000" h="635000"/>
            <a:bevelB w="635000" h="6350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9" name="円/楕円 78"/>
          <p:cNvSpPr/>
          <p:nvPr/>
        </p:nvSpPr>
        <p:spPr>
          <a:xfrm>
            <a:off x="8062143" y="4140079"/>
            <a:ext cx="1305145" cy="1305145"/>
          </a:xfrm>
          <a:prstGeom prst="ellipse">
            <a:avLst/>
          </a:prstGeom>
          <a:solidFill>
            <a:srgbClr val="00FF00"/>
          </a:solidFill>
          <a:effectLst>
            <a:outerShdw blurRad="381000" dist="114300" dir="1800000" sx="68000" sy="68000" rotWithShape="0">
              <a:srgbClr val="000000">
                <a:alpha val="50000"/>
              </a:srgbClr>
            </a:outerShdw>
          </a:effectLst>
          <a:scene3d>
            <a:camera prst="isometricOffAxis2Top"/>
            <a:lightRig rig="threePt" dir="t"/>
          </a:scene3d>
          <a:sp3d extrusionH="57150" prstMaterial="softEdge">
            <a:bevelT w="635000" h="635000"/>
            <a:bevelB w="635000" h="6350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円/楕円 63"/>
          <p:cNvSpPr/>
          <p:nvPr/>
        </p:nvSpPr>
        <p:spPr>
          <a:xfrm>
            <a:off x="995660" y="1052736"/>
            <a:ext cx="513057" cy="513057"/>
          </a:xfrm>
          <a:prstGeom prst="ellipse">
            <a:avLst/>
          </a:prstGeom>
          <a:solidFill>
            <a:schemeClr val="tx1"/>
          </a:solidFill>
          <a:effectLst>
            <a:outerShdw blurRad="381000" dist="114300" dir="1800000" sx="68000" sy="68000" rotWithShape="0">
              <a:srgbClr val="000000">
                <a:alpha val="50000"/>
              </a:srgbClr>
            </a:outerShdw>
          </a:effectLst>
          <a:scene3d>
            <a:camera prst="isometricOffAxis2Top"/>
            <a:lightRig rig="threePt" dir="t"/>
          </a:scene3d>
          <a:sp3d prstMaterial="softEdge">
            <a:bevelT w="254000" h="254000"/>
            <a:bevelB w="254000" h="2540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5" name="円/楕円 64"/>
          <p:cNvSpPr/>
          <p:nvPr/>
        </p:nvSpPr>
        <p:spPr>
          <a:xfrm>
            <a:off x="2877726" y="1052736"/>
            <a:ext cx="513057" cy="513057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effectLst>
            <a:outerShdw blurRad="381000" dist="114300" dir="1800000" sx="68000" sy="68000" rotWithShape="0">
              <a:srgbClr val="000000">
                <a:alpha val="50000"/>
              </a:srgbClr>
            </a:outerShdw>
          </a:effectLst>
          <a:scene3d>
            <a:camera prst="isometricOffAxis2Top"/>
            <a:lightRig rig="threePt" dir="t"/>
          </a:scene3d>
          <a:sp3d prstMaterial="softEdge">
            <a:bevelT w="254000" h="254000"/>
            <a:bevelB w="254000" h="2540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6" name="円/楕円 65"/>
          <p:cNvSpPr/>
          <p:nvPr/>
        </p:nvSpPr>
        <p:spPr>
          <a:xfrm>
            <a:off x="4726014" y="1052736"/>
            <a:ext cx="513057" cy="513057"/>
          </a:xfrm>
          <a:prstGeom prst="ellipse">
            <a:avLst/>
          </a:prstGeom>
          <a:solidFill>
            <a:schemeClr val="bg1">
              <a:lumMod val="50000"/>
            </a:schemeClr>
          </a:solidFill>
          <a:effectLst>
            <a:outerShdw blurRad="381000" dist="114300" dir="1800000" sx="68000" sy="68000" rotWithShape="0">
              <a:srgbClr val="000000">
                <a:alpha val="50000"/>
              </a:srgbClr>
            </a:outerShdw>
          </a:effectLst>
          <a:scene3d>
            <a:camera prst="isometricOffAxis2Top"/>
            <a:lightRig rig="threePt" dir="t"/>
          </a:scene3d>
          <a:sp3d prstMaterial="softEdge">
            <a:bevelT w="254000" h="254000"/>
            <a:bevelB w="254000" h="2540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7" name="円/楕円 66"/>
          <p:cNvSpPr/>
          <p:nvPr/>
        </p:nvSpPr>
        <p:spPr>
          <a:xfrm>
            <a:off x="6590325" y="1052736"/>
            <a:ext cx="513057" cy="513057"/>
          </a:xfrm>
          <a:prstGeom prst="ellipse">
            <a:avLst/>
          </a:prstGeom>
          <a:solidFill>
            <a:schemeClr val="bg1">
              <a:lumMod val="75000"/>
            </a:schemeClr>
          </a:solidFill>
          <a:effectLst>
            <a:outerShdw blurRad="381000" dist="114300" dir="1800000" sx="68000" sy="68000" rotWithShape="0">
              <a:srgbClr val="000000">
                <a:alpha val="50000"/>
              </a:srgbClr>
            </a:outerShdw>
          </a:effectLst>
          <a:scene3d>
            <a:camera prst="isometricOffAxis2Top"/>
            <a:lightRig rig="threePt" dir="t"/>
          </a:scene3d>
          <a:sp3d prstMaterial="softEdge">
            <a:bevelT w="254000" h="254000"/>
            <a:bevelB w="254000" h="2540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8" name="円/楕円 67"/>
          <p:cNvSpPr/>
          <p:nvPr/>
        </p:nvSpPr>
        <p:spPr>
          <a:xfrm>
            <a:off x="8472391" y="1052736"/>
            <a:ext cx="513057" cy="513057"/>
          </a:xfrm>
          <a:prstGeom prst="ellipse">
            <a:avLst/>
          </a:prstGeom>
          <a:solidFill>
            <a:schemeClr val="accent3">
              <a:lumMod val="95000"/>
            </a:schemeClr>
          </a:solidFill>
          <a:effectLst>
            <a:outerShdw blurRad="381000" dist="114300" dir="1800000" sx="68000" sy="68000" rotWithShape="0">
              <a:srgbClr val="000000">
                <a:alpha val="50000"/>
              </a:srgbClr>
            </a:outerShdw>
          </a:effectLst>
          <a:scene3d>
            <a:camera prst="isometricOffAxis2Top"/>
            <a:lightRig rig="threePt" dir="t"/>
          </a:scene3d>
          <a:sp3d prstMaterial="softEdge">
            <a:bevelT w="254000" h="254000"/>
            <a:bevelB w="254000" h="2540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0" name="円/楕円 69"/>
          <p:cNvSpPr/>
          <p:nvPr/>
        </p:nvSpPr>
        <p:spPr>
          <a:xfrm>
            <a:off x="995660" y="3005953"/>
            <a:ext cx="513057" cy="513057"/>
          </a:xfrm>
          <a:prstGeom prst="ellipse">
            <a:avLst/>
          </a:prstGeom>
          <a:solidFill>
            <a:srgbClr val="CC0066"/>
          </a:solidFill>
          <a:effectLst>
            <a:outerShdw blurRad="381000" dist="114300" dir="1800000" sx="68000" sy="68000" rotWithShape="0">
              <a:srgbClr val="000000">
                <a:alpha val="50000"/>
              </a:srgbClr>
            </a:outerShdw>
          </a:effectLst>
          <a:scene3d>
            <a:camera prst="isometricOffAxis2Top"/>
            <a:lightRig rig="threePt" dir="t"/>
          </a:scene3d>
          <a:sp3d prstMaterial="softEdge">
            <a:bevelT w="254000" h="254000"/>
            <a:bevelB w="254000" h="2540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1" name="円/楕円 70"/>
          <p:cNvSpPr/>
          <p:nvPr/>
        </p:nvSpPr>
        <p:spPr>
          <a:xfrm>
            <a:off x="2877726" y="3005953"/>
            <a:ext cx="513057" cy="513057"/>
          </a:xfrm>
          <a:prstGeom prst="ellipse">
            <a:avLst/>
          </a:prstGeom>
          <a:solidFill>
            <a:srgbClr val="FF0066"/>
          </a:solidFill>
          <a:effectLst>
            <a:outerShdw blurRad="381000" dist="114300" dir="1800000" sx="68000" sy="68000" rotWithShape="0">
              <a:srgbClr val="000000">
                <a:alpha val="50000"/>
              </a:srgbClr>
            </a:outerShdw>
          </a:effectLst>
          <a:scene3d>
            <a:camera prst="isometricOffAxis2Top"/>
            <a:lightRig rig="threePt" dir="t"/>
          </a:scene3d>
          <a:sp3d prstMaterial="softEdge">
            <a:bevelT w="254000" h="254000"/>
            <a:bevelB w="254000" h="2540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2" name="円/楕円 71"/>
          <p:cNvSpPr/>
          <p:nvPr/>
        </p:nvSpPr>
        <p:spPr>
          <a:xfrm>
            <a:off x="4726014" y="3005953"/>
            <a:ext cx="513057" cy="513057"/>
          </a:xfrm>
          <a:prstGeom prst="ellipse">
            <a:avLst/>
          </a:prstGeom>
          <a:solidFill>
            <a:srgbClr val="FF33CC"/>
          </a:solidFill>
          <a:effectLst>
            <a:outerShdw blurRad="381000" dist="114300" dir="1800000" sx="68000" sy="68000" rotWithShape="0">
              <a:srgbClr val="000000">
                <a:alpha val="50000"/>
              </a:srgbClr>
            </a:outerShdw>
          </a:effectLst>
          <a:scene3d>
            <a:camera prst="isometricOffAxis2Top"/>
            <a:lightRig rig="threePt" dir="t"/>
          </a:scene3d>
          <a:sp3d prstMaterial="softEdge">
            <a:bevelT w="254000" h="254000"/>
            <a:bevelB w="254000" h="2540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3" name="円/楕円 72"/>
          <p:cNvSpPr/>
          <p:nvPr/>
        </p:nvSpPr>
        <p:spPr>
          <a:xfrm>
            <a:off x="6590325" y="3005953"/>
            <a:ext cx="513057" cy="513057"/>
          </a:xfrm>
          <a:prstGeom prst="ellipse">
            <a:avLst/>
          </a:prstGeom>
          <a:solidFill>
            <a:srgbClr val="FF99FF"/>
          </a:solidFill>
          <a:effectLst>
            <a:outerShdw blurRad="381000" dist="114300" dir="1800000" sx="68000" sy="68000" rotWithShape="0">
              <a:srgbClr val="000000">
                <a:alpha val="50000"/>
              </a:srgbClr>
            </a:outerShdw>
          </a:effectLst>
          <a:scene3d>
            <a:camera prst="isometricOffAxis2Top"/>
            <a:lightRig rig="threePt" dir="t"/>
          </a:scene3d>
          <a:sp3d prstMaterial="softEdge">
            <a:bevelT w="254000" h="254000"/>
            <a:bevelB w="254000" h="2540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4" name="円/楕円 73"/>
          <p:cNvSpPr/>
          <p:nvPr/>
        </p:nvSpPr>
        <p:spPr>
          <a:xfrm>
            <a:off x="8472391" y="3005953"/>
            <a:ext cx="513057" cy="513057"/>
          </a:xfrm>
          <a:prstGeom prst="ellipse">
            <a:avLst/>
          </a:prstGeom>
          <a:solidFill>
            <a:srgbClr val="FFCCCC"/>
          </a:solidFill>
          <a:effectLst>
            <a:outerShdw blurRad="381000" dist="114300" dir="1800000" sx="68000" sy="68000" rotWithShape="0">
              <a:srgbClr val="000000">
                <a:alpha val="50000"/>
              </a:srgbClr>
            </a:outerShdw>
          </a:effectLst>
          <a:scene3d>
            <a:camera prst="isometricOffAxis2Top"/>
            <a:lightRig rig="threePt" dir="t"/>
          </a:scene3d>
          <a:sp3d prstMaterial="softEdge">
            <a:bevelT w="254000" h="254000"/>
            <a:bevelB w="254000" h="2540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5" name="円/楕円 74"/>
          <p:cNvSpPr/>
          <p:nvPr/>
        </p:nvSpPr>
        <p:spPr>
          <a:xfrm>
            <a:off x="995660" y="4941168"/>
            <a:ext cx="513057" cy="513057"/>
          </a:xfrm>
          <a:prstGeom prst="ellipse">
            <a:avLst/>
          </a:prstGeom>
          <a:gradFill>
            <a:gsLst>
              <a:gs pos="0">
                <a:srgbClr val="FBE4AE"/>
              </a:gs>
              <a:gs pos="13000">
                <a:srgbClr val="BD922A"/>
              </a:gs>
              <a:gs pos="21001">
                <a:srgbClr val="BD922A"/>
              </a:gs>
              <a:gs pos="63000">
                <a:srgbClr val="FBE4AE"/>
              </a:gs>
              <a:gs pos="67000">
                <a:srgbClr val="BD922A"/>
              </a:gs>
              <a:gs pos="69000">
                <a:srgbClr val="835E17"/>
              </a:gs>
              <a:gs pos="82001">
                <a:srgbClr val="A28949"/>
              </a:gs>
              <a:gs pos="100000">
                <a:srgbClr val="FAE3B7"/>
              </a:gs>
            </a:gsLst>
            <a:lin ang="16200000" scaled="0"/>
          </a:gradFill>
          <a:effectLst>
            <a:outerShdw blurRad="381000" dist="114300" dir="1800000" sx="68000" sy="68000" rotWithShape="0">
              <a:srgbClr val="000000">
                <a:alpha val="50000"/>
              </a:srgbClr>
            </a:outerShdw>
          </a:effectLst>
          <a:scene3d>
            <a:camera prst="isometricOffAxis2Top"/>
            <a:lightRig rig="threePt" dir="t"/>
          </a:scene3d>
          <a:sp3d prstMaterial="softEdge">
            <a:bevelT w="254000" h="254000"/>
            <a:bevelB w="254000" h="2540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6" name="円/楕円 75"/>
          <p:cNvSpPr/>
          <p:nvPr/>
        </p:nvSpPr>
        <p:spPr>
          <a:xfrm>
            <a:off x="2877726" y="4941168"/>
            <a:ext cx="513057" cy="513057"/>
          </a:xfrm>
          <a:prstGeom prst="ellipse">
            <a:avLst/>
          </a:prstGeom>
          <a:gradFill flip="none" rotWithShape="1">
            <a:gsLst>
              <a:gs pos="0">
                <a:srgbClr val="A603AB"/>
              </a:gs>
              <a:gs pos="21001">
                <a:srgbClr val="0819FB"/>
              </a:gs>
              <a:gs pos="35001">
                <a:srgbClr val="1A8D48"/>
              </a:gs>
              <a:gs pos="52000">
                <a:srgbClr val="FFFF00"/>
              </a:gs>
              <a:gs pos="73000">
                <a:srgbClr val="EE3F17"/>
              </a:gs>
              <a:gs pos="88000">
                <a:srgbClr val="E81766"/>
              </a:gs>
              <a:gs pos="100000">
                <a:srgbClr val="A603AB"/>
              </a:gs>
            </a:gsLst>
            <a:path path="shape">
              <a:fillToRect l="50000" t="50000" r="50000" b="50000"/>
            </a:path>
            <a:tileRect/>
          </a:gradFill>
          <a:effectLst>
            <a:outerShdw blurRad="381000" dist="114300" dir="1800000" sx="68000" sy="68000" rotWithShape="0">
              <a:srgbClr val="000000">
                <a:alpha val="50000"/>
              </a:srgbClr>
            </a:outerShdw>
          </a:effectLst>
          <a:scene3d>
            <a:camera prst="isometricOffAxis2Top"/>
            <a:lightRig rig="threePt" dir="t"/>
          </a:scene3d>
          <a:sp3d prstMaterial="softEdge">
            <a:bevelT w="254000" h="254000"/>
            <a:bevelB w="254000" h="2540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7" name="円/楕円 76"/>
          <p:cNvSpPr/>
          <p:nvPr/>
        </p:nvSpPr>
        <p:spPr>
          <a:xfrm>
            <a:off x="4726014" y="4941168"/>
            <a:ext cx="513057" cy="513057"/>
          </a:xfrm>
          <a:prstGeom prst="ellipse">
            <a:avLst/>
          </a:prstGeom>
          <a:gradFill>
            <a:gsLst>
              <a:gs pos="0">
                <a:srgbClr val="FF3399"/>
              </a:gs>
              <a:gs pos="25000">
                <a:srgbClr val="FF6633"/>
              </a:gs>
              <a:gs pos="50000">
                <a:srgbClr val="FFFF00"/>
              </a:gs>
              <a:gs pos="75000">
                <a:srgbClr val="01A78F"/>
              </a:gs>
              <a:gs pos="100000">
                <a:srgbClr val="3366FF"/>
              </a:gs>
            </a:gsLst>
            <a:lin ang="16200000" scaled="0"/>
          </a:gradFill>
          <a:effectLst>
            <a:outerShdw blurRad="381000" dist="114300" dir="1800000" sx="68000" sy="68000" rotWithShape="0">
              <a:srgbClr val="000000">
                <a:alpha val="50000"/>
              </a:srgbClr>
            </a:outerShdw>
          </a:effectLst>
          <a:scene3d>
            <a:camera prst="isometricOffAxis2Top"/>
            <a:lightRig rig="threePt" dir="t"/>
          </a:scene3d>
          <a:sp3d prstMaterial="softEdge">
            <a:bevelT w="254000" h="254000"/>
            <a:bevelB w="254000" h="2540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8" name="円/楕円 77"/>
          <p:cNvSpPr/>
          <p:nvPr/>
        </p:nvSpPr>
        <p:spPr>
          <a:xfrm>
            <a:off x="6590325" y="4941168"/>
            <a:ext cx="513057" cy="513057"/>
          </a:xfrm>
          <a:prstGeom prst="ellipse">
            <a:avLst/>
          </a:prstGeom>
          <a:gradFill>
            <a:gsLst>
              <a:gs pos="0">
                <a:srgbClr val="000000"/>
              </a:gs>
              <a:gs pos="20000">
                <a:srgbClr val="000040"/>
              </a:gs>
              <a:gs pos="50000">
                <a:srgbClr val="400040"/>
              </a:gs>
              <a:gs pos="75000">
                <a:srgbClr val="8F0040"/>
              </a:gs>
              <a:gs pos="89999">
                <a:srgbClr val="F27300"/>
              </a:gs>
              <a:gs pos="100000">
                <a:srgbClr val="FFBF00"/>
              </a:gs>
            </a:gsLst>
            <a:path path="shape">
              <a:fillToRect l="50000" t="50000" r="50000" b="50000"/>
            </a:path>
          </a:gradFill>
          <a:effectLst>
            <a:outerShdw blurRad="381000" dist="114300" dir="1800000" sx="68000" sy="68000" rotWithShape="0">
              <a:srgbClr val="000000">
                <a:alpha val="50000"/>
              </a:srgbClr>
            </a:outerShdw>
          </a:effectLst>
          <a:scene3d>
            <a:camera prst="isometricOffAxis2Top"/>
            <a:lightRig rig="threePt" dir="t"/>
          </a:scene3d>
          <a:sp3d prstMaterial="softEdge">
            <a:bevelT w="254000" h="254000"/>
            <a:bevelB w="254000" h="2540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9" name="円/楕円 78"/>
          <p:cNvSpPr/>
          <p:nvPr/>
        </p:nvSpPr>
        <p:spPr>
          <a:xfrm>
            <a:off x="8472391" y="4941168"/>
            <a:ext cx="513057" cy="513057"/>
          </a:xfrm>
          <a:prstGeom prst="ellipse">
            <a:avLst/>
          </a:prstGeom>
          <a:gradFill>
            <a:gsLst>
              <a:gs pos="0">
                <a:srgbClr val="FFF200"/>
              </a:gs>
              <a:gs pos="77000">
                <a:srgbClr val="FF7A00"/>
              </a:gs>
              <a:gs pos="33000">
                <a:srgbClr val="FF8600"/>
              </a:gs>
              <a:gs pos="100000">
                <a:srgbClr val="FF0000"/>
              </a:gs>
            </a:gsLst>
            <a:path path="shape">
              <a:fillToRect l="50000" t="50000" r="50000" b="50000"/>
            </a:path>
          </a:gradFill>
          <a:effectLst>
            <a:outerShdw blurRad="381000" dist="114300" dir="1800000" sx="68000" sy="68000" rotWithShape="0">
              <a:srgbClr val="000000">
                <a:alpha val="50000"/>
              </a:srgbClr>
            </a:outerShdw>
          </a:effectLst>
          <a:scene3d>
            <a:camera prst="isometricOffAxis2Top"/>
            <a:lightRig rig="threePt" dir="t"/>
          </a:scene3d>
          <a:sp3d prstMaterial="softEdge">
            <a:bevelT w="254000" h="254000"/>
            <a:bevelB w="254000" h="2540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5236061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円/楕円 63"/>
          <p:cNvSpPr/>
          <p:nvPr/>
        </p:nvSpPr>
        <p:spPr>
          <a:xfrm>
            <a:off x="995660" y="1052736"/>
            <a:ext cx="513057" cy="513057"/>
          </a:xfrm>
          <a:prstGeom prst="ellipse">
            <a:avLst/>
          </a:prstGeom>
          <a:blipFill>
            <a:blip r:embed="rId2"/>
            <a:tile tx="0" ty="0" sx="100000" sy="100000" flip="none" algn="tl"/>
          </a:blipFill>
          <a:effectLst>
            <a:outerShdw blurRad="381000" dist="114300" dir="1800000" sx="68000" sy="68000" rotWithShape="0">
              <a:srgbClr val="000000">
                <a:alpha val="50000"/>
              </a:srgbClr>
            </a:outerShdw>
          </a:effectLst>
          <a:scene3d>
            <a:camera prst="isometricOffAxis2Top"/>
            <a:lightRig rig="threePt" dir="t"/>
          </a:scene3d>
          <a:sp3d prstMaterial="softEdge">
            <a:bevelT w="254000" h="254000"/>
            <a:bevelB w="254000" h="2540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5" name="円/楕円 64"/>
          <p:cNvSpPr/>
          <p:nvPr/>
        </p:nvSpPr>
        <p:spPr>
          <a:xfrm>
            <a:off x="2877726" y="1052736"/>
            <a:ext cx="513057" cy="513057"/>
          </a:xfrm>
          <a:prstGeom prst="ellipse">
            <a:avLst/>
          </a:prstGeom>
          <a:blipFill>
            <a:blip r:embed="rId3"/>
            <a:tile tx="0" ty="0" sx="100000" sy="100000" flip="none" algn="tl"/>
          </a:blipFill>
          <a:effectLst>
            <a:outerShdw blurRad="381000" dist="114300" dir="1800000" sx="68000" sy="68000" rotWithShape="0">
              <a:srgbClr val="000000">
                <a:alpha val="50000"/>
              </a:srgbClr>
            </a:outerShdw>
          </a:effectLst>
          <a:scene3d>
            <a:camera prst="isometricOffAxis2Top"/>
            <a:lightRig rig="threePt" dir="t"/>
          </a:scene3d>
          <a:sp3d prstMaterial="softEdge">
            <a:bevelT w="254000" h="254000"/>
            <a:bevelB w="254000" h="2540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6" name="円/楕円 65"/>
          <p:cNvSpPr/>
          <p:nvPr/>
        </p:nvSpPr>
        <p:spPr>
          <a:xfrm>
            <a:off x="4726014" y="1052736"/>
            <a:ext cx="513057" cy="513057"/>
          </a:xfrm>
          <a:prstGeom prst="ellipse">
            <a:avLst/>
          </a:prstGeom>
          <a:blipFill>
            <a:blip r:embed="rId4"/>
            <a:tile tx="0" ty="0" sx="100000" sy="100000" flip="none" algn="tl"/>
          </a:blipFill>
          <a:effectLst>
            <a:outerShdw blurRad="381000" dist="114300" dir="1800000" sx="68000" sy="68000" rotWithShape="0">
              <a:srgbClr val="000000">
                <a:alpha val="50000"/>
              </a:srgbClr>
            </a:outerShdw>
          </a:effectLst>
          <a:scene3d>
            <a:camera prst="isometricOffAxis2Top"/>
            <a:lightRig rig="threePt" dir="t"/>
          </a:scene3d>
          <a:sp3d prstMaterial="softEdge">
            <a:bevelT w="254000" h="254000"/>
            <a:bevelB w="254000" h="2540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7" name="円/楕円 66"/>
          <p:cNvSpPr/>
          <p:nvPr/>
        </p:nvSpPr>
        <p:spPr>
          <a:xfrm>
            <a:off x="6590325" y="1052736"/>
            <a:ext cx="513057" cy="513057"/>
          </a:xfrm>
          <a:prstGeom prst="ellipse">
            <a:avLst/>
          </a:prstGeom>
          <a:blipFill>
            <a:blip r:embed="rId5"/>
            <a:tile tx="0" ty="0" sx="100000" sy="100000" flip="none" algn="tl"/>
          </a:blipFill>
          <a:effectLst>
            <a:outerShdw blurRad="381000" dist="114300" dir="1800000" sx="68000" sy="68000" rotWithShape="0">
              <a:srgbClr val="000000">
                <a:alpha val="50000"/>
              </a:srgbClr>
            </a:outerShdw>
          </a:effectLst>
          <a:scene3d>
            <a:camera prst="isometricOffAxis2Top"/>
            <a:lightRig rig="threePt" dir="t"/>
          </a:scene3d>
          <a:sp3d prstMaterial="softEdge">
            <a:bevelT w="254000" h="254000"/>
            <a:bevelB w="254000" h="2540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8" name="円/楕円 67"/>
          <p:cNvSpPr/>
          <p:nvPr/>
        </p:nvSpPr>
        <p:spPr>
          <a:xfrm>
            <a:off x="8472391" y="1052736"/>
            <a:ext cx="513057" cy="513057"/>
          </a:xfrm>
          <a:prstGeom prst="ellipse">
            <a:avLst/>
          </a:prstGeom>
          <a:blipFill>
            <a:blip r:embed="rId6"/>
            <a:tile tx="0" ty="0" sx="100000" sy="100000" flip="none" algn="tl"/>
          </a:blipFill>
          <a:effectLst>
            <a:outerShdw blurRad="381000" dist="114300" dir="1800000" sx="68000" sy="68000" rotWithShape="0">
              <a:srgbClr val="000000">
                <a:alpha val="50000"/>
              </a:srgbClr>
            </a:outerShdw>
          </a:effectLst>
          <a:scene3d>
            <a:camera prst="isometricOffAxis2Top"/>
            <a:lightRig rig="threePt" dir="t"/>
          </a:scene3d>
          <a:sp3d prstMaterial="softEdge">
            <a:bevelT w="254000" h="254000"/>
            <a:bevelB w="254000" h="2540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0" name="円/楕円 69"/>
          <p:cNvSpPr/>
          <p:nvPr/>
        </p:nvSpPr>
        <p:spPr>
          <a:xfrm>
            <a:off x="995660" y="3005953"/>
            <a:ext cx="513057" cy="513057"/>
          </a:xfrm>
          <a:prstGeom prst="ellipse">
            <a:avLst/>
          </a:prstGeom>
          <a:blipFill>
            <a:blip r:embed="rId7"/>
            <a:tile tx="0" ty="0" sx="100000" sy="100000" flip="none" algn="tl"/>
          </a:blipFill>
          <a:effectLst>
            <a:outerShdw blurRad="381000" dist="114300" dir="1800000" sx="68000" sy="68000" rotWithShape="0">
              <a:srgbClr val="000000">
                <a:alpha val="50000"/>
              </a:srgbClr>
            </a:outerShdw>
          </a:effectLst>
          <a:scene3d>
            <a:camera prst="isometricOffAxis2Top"/>
            <a:lightRig rig="threePt" dir="t"/>
          </a:scene3d>
          <a:sp3d prstMaterial="softEdge">
            <a:bevelT w="254000" h="254000"/>
            <a:bevelB w="254000" h="2540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1" name="円/楕円 70"/>
          <p:cNvSpPr/>
          <p:nvPr/>
        </p:nvSpPr>
        <p:spPr>
          <a:xfrm>
            <a:off x="2877726" y="3005953"/>
            <a:ext cx="513057" cy="513057"/>
          </a:xfrm>
          <a:prstGeom prst="ellipse">
            <a:avLst/>
          </a:prstGeom>
          <a:blipFill>
            <a:blip r:embed="rId8"/>
            <a:tile tx="0" ty="0" sx="100000" sy="100000" flip="none" algn="tl"/>
          </a:blipFill>
          <a:effectLst>
            <a:outerShdw blurRad="381000" dist="114300" dir="1800000" sx="68000" sy="68000" rotWithShape="0">
              <a:srgbClr val="000000">
                <a:alpha val="50000"/>
              </a:srgbClr>
            </a:outerShdw>
          </a:effectLst>
          <a:scene3d>
            <a:camera prst="isometricOffAxis2Top"/>
            <a:lightRig rig="threePt" dir="t"/>
          </a:scene3d>
          <a:sp3d prstMaterial="softEdge">
            <a:bevelT w="254000" h="254000"/>
            <a:bevelB w="254000" h="2540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2" name="円/楕円 71"/>
          <p:cNvSpPr/>
          <p:nvPr/>
        </p:nvSpPr>
        <p:spPr>
          <a:xfrm>
            <a:off x="4726014" y="3005953"/>
            <a:ext cx="513057" cy="513057"/>
          </a:xfrm>
          <a:prstGeom prst="ellipse">
            <a:avLst/>
          </a:prstGeom>
          <a:blipFill>
            <a:blip r:embed="rId9"/>
            <a:tile tx="0" ty="0" sx="100000" sy="100000" flip="none" algn="tl"/>
          </a:blipFill>
          <a:effectLst>
            <a:outerShdw blurRad="381000" dist="114300" dir="1800000" sx="68000" sy="68000" rotWithShape="0">
              <a:srgbClr val="000000">
                <a:alpha val="50000"/>
              </a:srgbClr>
            </a:outerShdw>
          </a:effectLst>
          <a:scene3d>
            <a:camera prst="isometricOffAxis2Top"/>
            <a:lightRig rig="threePt" dir="t"/>
          </a:scene3d>
          <a:sp3d prstMaterial="softEdge">
            <a:bevelT w="254000" h="254000"/>
            <a:bevelB w="254000" h="2540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3" name="円/楕円 72"/>
          <p:cNvSpPr/>
          <p:nvPr/>
        </p:nvSpPr>
        <p:spPr>
          <a:xfrm>
            <a:off x="6590325" y="3005953"/>
            <a:ext cx="513057" cy="513057"/>
          </a:xfrm>
          <a:prstGeom prst="ellipse">
            <a:avLst/>
          </a:prstGeom>
          <a:blipFill>
            <a:blip r:embed="rId10"/>
            <a:tile tx="0" ty="0" sx="100000" sy="100000" flip="none" algn="tl"/>
          </a:blipFill>
          <a:effectLst>
            <a:outerShdw blurRad="381000" dist="114300" dir="1800000" sx="68000" sy="68000" rotWithShape="0">
              <a:srgbClr val="000000">
                <a:alpha val="50000"/>
              </a:srgbClr>
            </a:outerShdw>
          </a:effectLst>
          <a:scene3d>
            <a:camera prst="isometricOffAxis2Top"/>
            <a:lightRig rig="threePt" dir="t"/>
          </a:scene3d>
          <a:sp3d prstMaterial="softEdge">
            <a:bevelT w="254000" h="254000"/>
            <a:bevelB w="254000" h="2540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4" name="円/楕円 73"/>
          <p:cNvSpPr/>
          <p:nvPr/>
        </p:nvSpPr>
        <p:spPr>
          <a:xfrm>
            <a:off x="8472391" y="3005953"/>
            <a:ext cx="513057" cy="513057"/>
          </a:xfrm>
          <a:prstGeom prst="ellipse">
            <a:avLst/>
          </a:prstGeom>
          <a:blipFill>
            <a:blip r:embed="rId11"/>
            <a:tile tx="0" ty="0" sx="100000" sy="100000" flip="none" algn="tl"/>
          </a:blipFill>
          <a:effectLst>
            <a:outerShdw blurRad="381000" dist="114300" dir="1800000" sx="68000" sy="68000" rotWithShape="0">
              <a:srgbClr val="000000">
                <a:alpha val="50000"/>
              </a:srgbClr>
            </a:outerShdw>
          </a:effectLst>
          <a:scene3d>
            <a:camera prst="isometricOffAxis2Top"/>
            <a:lightRig rig="threePt" dir="t"/>
          </a:scene3d>
          <a:sp3d prstMaterial="softEdge">
            <a:bevelT w="254000" h="254000"/>
            <a:bevelB w="254000" h="2540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5" name="円/楕円 74"/>
          <p:cNvSpPr/>
          <p:nvPr/>
        </p:nvSpPr>
        <p:spPr>
          <a:xfrm>
            <a:off x="995660" y="4941168"/>
            <a:ext cx="513057" cy="513057"/>
          </a:xfrm>
          <a:prstGeom prst="ellipse">
            <a:avLst/>
          </a:prstGeom>
          <a:blipFill>
            <a:blip r:embed="rId12"/>
            <a:tile tx="0" ty="0" sx="100000" sy="100000" flip="none" algn="tl"/>
          </a:blipFill>
          <a:effectLst>
            <a:outerShdw blurRad="381000" dist="114300" dir="1800000" sx="68000" sy="68000" rotWithShape="0">
              <a:srgbClr val="000000">
                <a:alpha val="50000"/>
              </a:srgbClr>
            </a:outerShdw>
          </a:effectLst>
          <a:scene3d>
            <a:camera prst="isometricOffAxis2Top"/>
            <a:lightRig rig="threePt" dir="t"/>
          </a:scene3d>
          <a:sp3d prstMaterial="softEdge">
            <a:bevelT w="254000" h="254000"/>
            <a:bevelB w="254000" h="2540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6" name="円/楕円 75"/>
          <p:cNvSpPr/>
          <p:nvPr/>
        </p:nvSpPr>
        <p:spPr>
          <a:xfrm>
            <a:off x="2877726" y="4941168"/>
            <a:ext cx="513057" cy="513057"/>
          </a:xfrm>
          <a:prstGeom prst="ellipse">
            <a:avLst/>
          </a:prstGeom>
          <a:blipFill>
            <a:blip r:embed="rId13"/>
            <a:tile tx="0" ty="0" sx="100000" sy="100000" flip="none" algn="tl"/>
          </a:blipFill>
          <a:effectLst>
            <a:outerShdw blurRad="381000" dist="114300" dir="1800000" sx="68000" sy="68000" rotWithShape="0">
              <a:srgbClr val="000000">
                <a:alpha val="50000"/>
              </a:srgbClr>
            </a:outerShdw>
          </a:effectLst>
          <a:scene3d>
            <a:camera prst="isometricOffAxis2Top"/>
            <a:lightRig rig="threePt" dir="t"/>
          </a:scene3d>
          <a:sp3d prstMaterial="softEdge">
            <a:bevelT w="254000" h="254000"/>
            <a:bevelB w="254000" h="2540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7" name="円/楕円 76"/>
          <p:cNvSpPr/>
          <p:nvPr/>
        </p:nvSpPr>
        <p:spPr>
          <a:xfrm>
            <a:off x="4726014" y="4941168"/>
            <a:ext cx="513057" cy="513057"/>
          </a:xfrm>
          <a:prstGeom prst="ellipse">
            <a:avLst/>
          </a:prstGeom>
          <a:blipFill>
            <a:blip r:embed="rId14"/>
            <a:tile tx="0" ty="0" sx="100000" sy="100000" flip="none" algn="tl"/>
          </a:blipFill>
          <a:effectLst>
            <a:outerShdw blurRad="381000" dist="114300" dir="1800000" sx="68000" sy="68000" rotWithShape="0">
              <a:srgbClr val="000000">
                <a:alpha val="50000"/>
              </a:srgbClr>
            </a:outerShdw>
          </a:effectLst>
          <a:scene3d>
            <a:camera prst="isometricOffAxis2Top"/>
            <a:lightRig rig="threePt" dir="t"/>
          </a:scene3d>
          <a:sp3d prstMaterial="softEdge">
            <a:bevelT w="254000" h="254000"/>
            <a:bevelB w="254000" h="2540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8" name="円/楕円 77"/>
          <p:cNvSpPr/>
          <p:nvPr/>
        </p:nvSpPr>
        <p:spPr>
          <a:xfrm>
            <a:off x="6590325" y="4941168"/>
            <a:ext cx="513057" cy="513057"/>
          </a:xfrm>
          <a:prstGeom prst="ellipse">
            <a:avLst/>
          </a:prstGeom>
          <a:blipFill>
            <a:blip r:embed="rId15"/>
            <a:tile tx="0" ty="0" sx="100000" sy="100000" flip="none" algn="tl"/>
          </a:blipFill>
          <a:effectLst>
            <a:outerShdw blurRad="381000" dist="114300" dir="1800000" sx="68000" sy="68000" rotWithShape="0">
              <a:srgbClr val="000000">
                <a:alpha val="50000"/>
              </a:srgbClr>
            </a:outerShdw>
          </a:effectLst>
          <a:scene3d>
            <a:camera prst="isometricOffAxis2Top"/>
            <a:lightRig rig="threePt" dir="t"/>
          </a:scene3d>
          <a:sp3d prstMaterial="softEdge">
            <a:bevelT w="254000" h="254000"/>
            <a:bevelB w="254000" h="2540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9" name="円/楕円 78"/>
          <p:cNvSpPr/>
          <p:nvPr/>
        </p:nvSpPr>
        <p:spPr>
          <a:xfrm>
            <a:off x="8472391" y="4941168"/>
            <a:ext cx="513057" cy="513057"/>
          </a:xfrm>
          <a:prstGeom prst="ellipse">
            <a:avLst/>
          </a:prstGeom>
          <a:blipFill>
            <a:blip r:embed="rId16"/>
            <a:tile tx="0" ty="0" sx="100000" sy="100000" flip="none" algn="tl"/>
          </a:blipFill>
          <a:effectLst>
            <a:outerShdw blurRad="381000" dist="114300" dir="1800000" sx="68000" sy="68000" rotWithShape="0">
              <a:srgbClr val="000000">
                <a:alpha val="50000"/>
              </a:srgbClr>
            </a:outerShdw>
          </a:effectLst>
          <a:scene3d>
            <a:camera prst="isometricOffAxis2Top"/>
            <a:lightRig rig="threePt" dir="t"/>
          </a:scene3d>
          <a:sp3d prstMaterial="softEdge">
            <a:bevelT w="254000" h="254000"/>
            <a:bevelB w="254000" h="2540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6952767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円/楕円 63"/>
          <p:cNvSpPr/>
          <p:nvPr/>
        </p:nvSpPr>
        <p:spPr>
          <a:xfrm>
            <a:off x="779636" y="683695"/>
            <a:ext cx="945105" cy="945105"/>
          </a:xfrm>
          <a:prstGeom prst="ellipse">
            <a:avLst/>
          </a:prstGeom>
          <a:solidFill>
            <a:srgbClr val="C00000"/>
          </a:solidFill>
          <a:effectLst>
            <a:outerShdw blurRad="381000" dist="114300" dir="1800000" sx="68000" sy="68000" rotWithShape="0">
              <a:srgbClr val="000000">
                <a:alpha val="50000"/>
              </a:srgbClr>
            </a:outerShdw>
          </a:effectLst>
          <a:scene3d>
            <a:camera prst="isometricOffAxis2Top"/>
            <a:lightRig rig="chilly" dir="t"/>
          </a:scene3d>
          <a:sp3d prstMaterial="matte">
            <a:bevelT w="469900" h="469900"/>
            <a:bevelB w="469900" h="4699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5" name="円/楕円 64"/>
          <p:cNvSpPr/>
          <p:nvPr/>
        </p:nvSpPr>
        <p:spPr>
          <a:xfrm>
            <a:off x="2661702" y="683695"/>
            <a:ext cx="945105" cy="945105"/>
          </a:xfrm>
          <a:prstGeom prst="ellipse">
            <a:avLst/>
          </a:prstGeom>
          <a:solidFill>
            <a:srgbClr val="FF0000"/>
          </a:solidFill>
          <a:effectLst>
            <a:outerShdw blurRad="381000" dist="114300" dir="1800000" sx="68000" sy="68000" rotWithShape="0">
              <a:srgbClr val="000000">
                <a:alpha val="50000"/>
              </a:srgbClr>
            </a:outerShdw>
          </a:effectLst>
          <a:scene3d>
            <a:camera prst="isometricOffAxis2Top"/>
            <a:lightRig rig="chilly" dir="t"/>
          </a:scene3d>
          <a:sp3d prstMaterial="matte">
            <a:bevelT w="469900" h="469900"/>
            <a:bevelB w="469900" h="4699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6" name="円/楕円 65"/>
          <p:cNvSpPr/>
          <p:nvPr/>
        </p:nvSpPr>
        <p:spPr>
          <a:xfrm>
            <a:off x="4509990" y="683695"/>
            <a:ext cx="945105" cy="945105"/>
          </a:xfrm>
          <a:prstGeom prst="ellipse">
            <a:avLst/>
          </a:prstGeom>
          <a:solidFill>
            <a:srgbClr val="FF6600"/>
          </a:solidFill>
          <a:effectLst>
            <a:outerShdw blurRad="381000" dist="114300" dir="1800000" sx="68000" sy="68000" rotWithShape="0">
              <a:srgbClr val="000000">
                <a:alpha val="50000"/>
              </a:srgbClr>
            </a:outerShdw>
          </a:effectLst>
          <a:scene3d>
            <a:camera prst="isometricOffAxis2Top"/>
            <a:lightRig rig="chilly" dir="t"/>
          </a:scene3d>
          <a:sp3d prstMaterial="matte">
            <a:bevelT w="469900" h="469900"/>
            <a:bevelB w="469900" h="4699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7" name="円/楕円 66"/>
          <p:cNvSpPr/>
          <p:nvPr/>
        </p:nvSpPr>
        <p:spPr>
          <a:xfrm>
            <a:off x="6374301" y="683695"/>
            <a:ext cx="945105" cy="945105"/>
          </a:xfrm>
          <a:prstGeom prst="ellipse">
            <a:avLst/>
          </a:prstGeom>
          <a:solidFill>
            <a:srgbClr val="FFC000"/>
          </a:solidFill>
          <a:effectLst>
            <a:outerShdw blurRad="381000" dist="114300" dir="1800000" sx="68000" sy="68000" rotWithShape="0">
              <a:srgbClr val="000000">
                <a:alpha val="50000"/>
              </a:srgbClr>
            </a:outerShdw>
          </a:effectLst>
          <a:scene3d>
            <a:camera prst="isometricOffAxis2Top"/>
            <a:lightRig rig="chilly" dir="t"/>
          </a:scene3d>
          <a:sp3d prstMaterial="matte">
            <a:bevelT w="469900" h="469900"/>
            <a:bevelB w="469900" h="4699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8" name="円/楕円 67"/>
          <p:cNvSpPr/>
          <p:nvPr/>
        </p:nvSpPr>
        <p:spPr>
          <a:xfrm>
            <a:off x="8256367" y="683695"/>
            <a:ext cx="945105" cy="945105"/>
          </a:xfrm>
          <a:prstGeom prst="ellipse">
            <a:avLst/>
          </a:prstGeom>
          <a:solidFill>
            <a:srgbClr val="FFFF00"/>
          </a:solidFill>
          <a:effectLst>
            <a:outerShdw blurRad="381000" dist="114300" dir="1800000" sx="68000" sy="68000" rotWithShape="0">
              <a:srgbClr val="000000">
                <a:alpha val="50000"/>
              </a:srgbClr>
            </a:outerShdw>
          </a:effectLst>
          <a:scene3d>
            <a:camera prst="isometricOffAxis2Top"/>
            <a:lightRig rig="chilly" dir="t"/>
          </a:scene3d>
          <a:sp3d prstMaterial="matte">
            <a:bevelT w="469900" h="469900"/>
            <a:bevelB w="469900" h="4699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0" name="円/楕円 69"/>
          <p:cNvSpPr/>
          <p:nvPr/>
        </p:nvSpPr>
        <p:spPr>
          <a:xfrm>
            <a:off x="779636" y="2636912"/>
            <a:ext cx="945105" cy="945105"/>
          </a:xfrm>
          <a:prstGeom prst="ellipse">
            <a:avLst/>
          </a:prstGeom>
          <a:solidFill>
            <a:srgbClr val="002060"/>
          </a:solidFill>
          <a:effectLst>
            <a:outerShdw blurRad="381000" dist="114300" dir="1800000" sx="68000" sy="68000" rotWithShape="0">
              <a:srgbClr val="000000">
                <a:alpha val="50000"/>
              </a:srgbClr>
            </a:outerShdw>
          </a:effectLst>
          <a:scene3d>
            <a:camera prst="isometricOffAxis2Top"/>
            <a:lightRig rig="chilly" dir="t"/>
          </a:scene3d>
          <a:sp3d prstMaterial="matte">
            <a:bevelT w="469900" h="469900"/>
            <a:bevelB w="469900" h="4699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1" name="円/楕円 70"/>
          <p:cNvSpPr/>
          <p:nvPr/>
        </p:nvSpPr>
        <p:spPr>
          <a:xfrm>
            <a:off x="2661702" y="2636912"/>
            <a:ext cx="945105" cy="945105"/>
          </a:xfrm>
          <a:prstGeom prst="ellipse">
            <a:avLst/>
          </a:prstGeom>
          <a:solidFill>
            <a:srgbClr val="0070C0"/>
          </a:solidFill>
          <a:effectLst>
            <a:outerShdw blurRad="381000" dist="114300" dir="1800000" sx="68000" sy="68000" rotWithShape="0">
              <a:srgbClr val="000000">
                <a:alpha val="50000"/>
              </a:srgbClr>
            </a:outerShdw>
          </a:effectLst>
          <a:scene3d>
            <a:camera prst="isometricOffAxis2Top"/>
            <a:lightRig rig="chilly" dir="t"/>
          </a:scene3d>
          <a:sp3d prstMaterial="matte">
            <a:bevelT w="469900" h="469900"/>
            <a:bevelB w="469900" h="4699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2" name="円/楕円 71"/>
          <p:cNvSpPr/>
          <p:nvPr/>
        </p:nvSpPr>
        <p:spPr>
          <a:xfrm>
            <a:off x="4509990" y="2636912"/>
            <a:ext cx="945105" cy="945105"/>
          </a:xfrm>
          <a:prstGeom prst="ellipse">
            <a:avLst/>
          </a:prstGeom>
          <a:solidFill>
            <a:srgbClr val="00B0F0"/>
          </a:solidFill>
          <a:effectLst>
            <a:outerShdw blurRad="381000" dist="114300" dir="1800000" sx="68000" sy="68000" rotWithShape="0">
              <a:srgbClr val="000000">
                <a:alpha val="50000"/>
              </a:srgbClr>
            </a:outerShdw>
          </a:effectLst>
          <a:scene3d>
            <a:camera prst="isometricOffAxis2Top"/>
            <a:lightRig rig="chilly" dir="t"/>
          </a:scene3d>
          <a:sp3d prstMaterial="matte">
            <a:bevelT w="469900" h="469900"/>
            <a:bevelB w="469900" h="4699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3" name="円/楕円 72"/>
          <p:cNvSpPr/>
          <p:nvPr/>
        </p:nvSpPr>
        <p:spPr>
          <a:xfrm>
            <a:off x="6374301" y="2636912"/>
            <a:ext cx="945105" cy="945105"/>
          </a:xfrm>
          <a:prstGeom prst="ellipse">
            <a:avLst/>
          </a:prstGeom>
          <a:solidFill>
            <a:srgbClr val="66CCFF"/>
          </a:solidFill>
          <a:effectLst>
            <a:outerShdw blurRad="381000" dist="114300" dir="1800000" sx="68000" sy="68000" rotWithShape="0">
              <a:srgbClr val="000000">
                <a:alpha val="50000"/>
              </a:srgbClr>
            </a:outerShdw>
          </a:effectLst>
          <a:scene3d>
            <a:camera prst="isometricOffAxis2Top"/>
            <a:lightRig rig="chilly" dir="t"/>
          </a:scene3d>
          <a:sp3d prstMaterial="matte">
            <a:bevelT w="469900" h="469900"/>
            <a:bevelB w="469900" h="4699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4" name="円/楕円 73"/>
          <p:cNvSpPr/>
          <p:nvPr/>
        </p:nvSpPr>
        <p:spPr>
          <a:xfrm>
            <a:off x="8256367" y="2636912"/>
            <a:ext cx="945105" cy="945105"/>
          </a:xfrm>
          <a:prstGeom prst="ellipse">
            <a:avLst/>
          </a:prstGeom>
          <a:solidFill>
            <a:srgbClr val="CCFFFF"/>
          </a:solidFill>
          <a:effectLst>
            <a:outerShdw blurRad="381000" dist="114300" dir="1800000" sx="68000" sy="68000" rotWithShape="0">
              <a:srgbClr val="000000">
                <a:alpha val="50000"/>
              </a:srgbClr>
            </a:outerShdw>
          </a:effectLst>
          <a:scene3d>
            <a:camera prst="isometricOffAxis2Top"/>
            <a:lightRig rig="chilly" dir="t"/>
          </a:scene3d>
          <a:sp3d prstMaterial="matte">
            <a:bevelT w="469900" h="469900"/>
            <a:bevelB w="469900" h="4699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5" name="円/楕円 74"/>
          <p:cNvSpPr/>
          <p:nvPr/>
        </p:nvSpPr>
        <p:spPr>
          <a:xfrm>
            <a:off x="779636" y="4572127"/>
            <a:ext cx="945105" cy="945105"/>
          </a:xfrm>
          <a:prstGeom prst="ellipse">
            <a:avLst/>
          </a:prstGeom>
          <a:solidFill>
            <a:srgbClr val="006600"/>
          </a:solidFill>
          <a:effectLst>
            <a:outerShdw blurRad="381000" dist="114300" dir="1800000" sx="68000" sy="68000" rotWithShape="0">
              <a:srgbClr val="000000">
                <a:alpha val="50000"/>
              </a:srgbClr>
            </a:outerShdw>
          </a:effectLst>
          <a:scene3d>
            <a:camera prst="isometricOffAxis2Top"/>
            <a:lightRig rig="chilly" dir="t"/>
          </a:scene3d>
          <a:sp3d prstMaterial="matte">
            <a:bevelT w="469900" h="469900"/>
            <a:bevelB w="469900" h="4699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6" name="円/楕円 75"/>
          <p:cNvSpPr/>
          <p:nvPr/>
        </p:nvSpPr>
        <p:spPr>
          <a:xfrm>
            <a:off x="2661702" y="4572127"/>
            <a:ext cx="945105" cy="945105"/>
          </a:xfrm>
          <a:prstGeom prst="ellipse">
            <a:avLst/>
          </a:prstGeom>
          <a:solidFill>
            <a:srgbClr val="00B050"/>
          </a:solidFill>
          <a:effectLst>
            <a:outerShdw blurRad="381000" dist="114300" dir="1800000" sx="68000" sy="68000" rotWithShape="0">
              <a:srgbClr val="000000">
                <a:alpha val="50000"/>
              </a:srgbClr>
            </a:outerShdw>
          </a:effectLst>
          <a:scene3d>
            <a:camera prst="isometricOffAxis2Top"/>
            <a:lightRig rig="chilly" dir="t"/>
          </a:scene3d>
          <a:sp3d prstMaterial="matte">
            <a:bevelT w="469900" h="469900"/>
            <a:bevelB w="469900" h="4699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7" name="円/楕円 76"/>
          <p:cNvSpPr/>
          <p:nvPr/>
        </p:nvSpPr>
        <p:spPr>
          <a:xfrm>
            <a:off x="4509990" y="4572127"/>
            <a:ext cx="945105" cy="945105"/>
          </a:xfrm>
          <a:prstGeom prst="ellipse">
            <a:avLst/>
          </a:prstGeom>
          <a:solidFill>
            <a:srgbClr val="92D050"/>
          </a:solidFill>
          <a:effectLst>
            <a:outerShdw blurRad="381000" dist="114300" dir="1800000" sx="68000" sy="68000" rotWithShape="0">
              <a:srgbClr val="000000">
                <a:alpha val="50000"/>
              </a:srgbClr>
            </a:outerShdw>
          </a:effectLst>
          <a:scene3d>
            <a:camera prst="isometricOffAxis2Top"/>
            <a:lightRig rig="chilly" dir="t"/>
          </a:scene3d>
          <a:sp3d prstMaterial="matte">
            <a:bevelT w="469900" h="469900"/>
            <a:bevelB w="469900" h="4699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8" name="円/楕円 77"/>
          <p:cNvSpPr/>
          <p:nvPr/>
        </p:nvSpPr>
        <p:spPr>
          <a:xfrm>
            <a:off x="6374301" y="4572127"/>
            <a:ext cx="945105" cy="945105"/>
          </a:xfrm>
          <a:prstGeom prst="ellipse">
            <a:avLst/>
          </a:prstGeom>
          <a:solidFill>
            <a:srgbClr val="BEE395"/>
          </a:solidFill>
          <a:effectLst>
            <a:outerShdw blurRad="381000" dist="114300" dir="1800000" sx="68000" sy="68000" rotWithShape="0">
              <a:srgbClr val="000000">
                <a:alpha val="50000"/>
              </a:srgbClr>
            </a:outerShdw>
          </a:effectLst>
          <a:scene3d>
            <a:camera prst="isometricOffAxis2Top"/>
            <a:lightRig rig="chilly" dir="t"/>
          </a:scene3d>
          <a:sp3d prstMaterial="matte">
            <a:bevelT w="469900" h="469900"/>
            <a:bevelB w="469900" h="4699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9" name="円/楕円 78"/>
          <p:cNvSpPr/>
          <p:nvPr/>
        </p:nvSpPr>
        <p:spPr>
          <a:xfrm>
            <a:off x="8256367" y="4572127"/>
            <a:ext cx="945105" cy="945105"/>
          </a:xfrm>
          <a:prstGeom prst="ellipse">
            <a:avLst/>
          </a:prstGeom>
          <a:solidFill>
            <a:srgbClr val="00FF00"/>
          </a:solidFill>
          <a:effectLst>
            <a:outerShdw blurRad="381000" dist="114300" dir="1800000" sx="68000" sy="68000" rotWithShape="0">
              <a:srgbClr val="000000">
                <a:alpha val="50000"/>
              </a:srgbClr>
            </a:outerShdw>
          </a:effectLst>
          <a:scene3d>
            <a:camera prst="isometricOffAxis2Top"/>
            <a:lightRig rig="chilly" dir="t"/>
          </a:scene3d>
          <a:sp3d prstMaterial="matte">
            <a:bevelT w="469900" h="469900"/>
            <a:bevelB w="469900" h="4699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770830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円/楕円 63"/>
          <p:cNvSpPr/>
          <p:nvPr/>
        </p:nvSpPr>
        <p:spPr>
          <a:xfrm>
            <a:off x="585412" y="251647"/>
            <a:ext cx="1305145" cy="1305145"/>
          </a:xfrm>
          <a:prstGeom prst="ellipse">
            <a:avLst/>
          </a:prstGeom>
          <a:solidFill>
            <a:schemeClr val="tx1"/>
          </a:solidFill>
          <a:effectLst>
            <a:outerShdw blurRad="381000" dist="114300" dir="1800000" sx="68000" sy="68000" rotWithShape="0">
              <a:srgbClr val="000000">
                <a:alpha val="50000"/>
              </a:srgbClr>
            </a:outerShdw>
          </a:effectLst>
          <a:scene3d>
            <a:camera prst="isometricOffAxis2Top"/>
            <a:lightRig rig="threePt" dir="t"/>
          </a:scene3d>
          <a:sp3d extrusionH="57150" prstMaterial="softEdge">
            <a:bevelT w="635000" h="635000"/>
            <a:bevelB w="635000" h="6350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5" name="円/楕円 64"/>
          <p:cNvSpPr/>
          <p:nvPr/>
        </p:nvSpPr>
        <p:spPr>
          <a:xfrm>
            <a:off x="2467478" y="251647"/>
            <a:ext cx="1305145" cy="1305145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effectLst>
            <a:outerShdw blurRad="381000" dist="114300" dir="1800000" sx="68000" sy="68000" rotWithShape="0">
              <a:srgbClr val="000000">
                <a:alpha val="50000"/>
              </a:srgbClr>
            </a:outerShdw>
          </a:effectLst>
          <a:scene3d>
            <a:camera prst="isometricOffAxis2Top"/>
            <a:lightRig rig="threePt" dir="t"/>
          </a:scene3d>
          <a:sp3d extrusionH="57150" prstMaterial="softEdge">
            <a:bevelT w="635000" h="635000"/>
            <a:bevelB w="635000" h="6350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6" name="円/楕円 65"/>
          <p:cNvSpPr/>
          <p:nvPr/>
        </p:nvSpPr>
        <p:spPr>
          <a:xfrm>
            <a:off x="4315766" y="251647"/>
            <a:ext cx="1305145" cy="1305145"/>
          </a:xfrm>
          <a:prstGeom prst="ellipse">
            <a:avLst/>
          </a:prstGeom>
          <a:solidFill>
            <a:schemeClr val="bg1">
              <a:lumMod val="50000"/>
            </a:schemeClr>
          </a:solidFill>
          <a:effectLst>
            <a:outerShdw blurRad="381000" dist="114300" dir="1800000" sx="68000" sy="68000" rotWithShape="0">
              <a:srgbClr val="000000">
                <a:alpha val="50000"/>
              </a:srgbClr>
            </a:outerShdw>
          </a:effectLst>
          <a:scene3d>
            <a:camera prst="isometricOffAxis2Top"/>
            <a:lightRig rig="threePt" dir="t"/>
          </a:scene3d>
          <a:sp3d extrusionH="57150" prstMaterial="softEdge">
            <a:bevelT w="635000" h="635000"/>
            <a:bevelB w="635000" h="6350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7" name="円/楕円 66"/>
          <p:cNvSpPr/>
          <p:nvPr/>
        </p:nvSpPr>
        <p:spPr>
          <a:xfrm>
            <a:off x="6180077" y="251647"/>
            <a:ext cx="1305145" cy="1305145"/>
          </a:xfrm>
          <a:prstGeom prst="ellipse">
            <a:avLst/>
          </a:prstGeom>
          <a:solidFill>
            <a:schemeClr val="bg1">
              <a:lumMod val="75000"/>
            </a:schemeClr>
          </a:solidFill>
          <a:effectLst>
            <a:outerShdw blurRad="381000" dist="114300" dir="1800000" sx="68000" sy="68000" rotWithShape="0">
              <a:srgbClr val="000000">
                <a:alpha val="50000"/>
              </a:srgbClr>
            </a:outerShdw>
          </a:effectLst>
          <a:scene3d>
            <a:camera prst="isometricOffAxis2Top"/>
            <a:lightRig rig="threePt" dir="t"/>
          </a:scene3d>
          <a:sp3d extrusionH="57150" prstMaterial="softEdge">
            <a:bevelT w="635000" h="635000"/>
            <a:bevelB w="635000" h="6350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8" name="円/楕円 67"/>
          <p:cNvSpPr/>
          <p:nvPr/>
        </p:nvSpPr>
        <p:spPr>
          <a:xfrm>
            <a:off x="8062143" y="251647"/>
            <a:ext cx="1305145" cy="1305145"/>
          </a:xfrm>
          <a:prstGeom prst="ellipse">
            <a:avLst/>
          </a:prstGeom>
          <a:solidFill>
            <a:schemeClr val="accent3">
              <a:lumMod val="95000"/>
            </a:schemeClr>
          </a:solidFill>
          <a:effectLst>
            <a:outerShdw blurRad="381000" dist="114300" dir="1800000" sx="68000" sy="68000" rotWithShape="0">
              <a:srgbClr val="000000">
                <a:alpha val="50000"/>
              </a:srgbClr>
            </a:outerShdw>
          </a:effectLst>
          <a:scene3d>
            <a:camera prst="isometricOffAxis2Top"/>
            <a:lightRig rig="threePt" dir="t"/>
          </a:scene3d>
          <a:sp3d extrusionH="57150" prstMaterial="softEdge">
            <a:bevelT w="635000" h="635000"/>
            <a:bevelB w="635000" h="6350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0" name="円/楕円 69"/>
          <p:cNvSpPr/>
          <p:nvPr/>
        </p:nvSpPr>
        <p:spPr>
          <a:xfrm>
            <a:off x="585412" y="2204864"/>
            <a:ext cx="1305145" cy="1305145"/>
          </a:xfrm>
          <a:prstGeom prst="ellipse">
            <a:avLst/>
          </a:prstGeom>
          <a:solidFill>
            <a:srgbClr val="CC0066"/>
          </a:solidFill>
          <a:effectLst>
            <a:outerShdw blurRad="381000" dist="114300" dir="1800000" sx="68000" sy="68000" rotWithShape="0">
              <a:srgbClr val="000000">
                <a:alpha val="50000"/>
              </a:srgbClr>
            </a:outerShdw>
          </a:effectLst>
          <a:scene3d>
            <a:camera prst="isometricOffAxis2Top"/>
            <a:lightRig rig="threePt" dir="t"/>
          </a:scene3d>
          <a:sp3d extrusionH="57150" prstMaterial="softEdge">
            <a:bevelT w="635000" h="635000"/>
            <a:bevelB w="635000" h="6350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1" name="円/楕円 70"/>
          <p:cNvSpPr/>
          <p:nvPr/>
        </p:nvSpPr>
        <p:spPr>
          <a:xfrm>
            <a:off x="2467478" y="2204864"/>
            <a:ext cx="1305145" cy="1305145"/>
          </a:xfrm>
          <a:prstGeom prst="ellipse">
            <a:avLst/>
          </a:prstGeom>
          <a:solidFill>
            <a:srgbClr val="FF0066"/>
          </a:solidFill>
          <a:effectLst>
            <a:outerShdw blurRad="381000" dist="114300" dir="1800000" sx="68000" sy="68000" rotWithShape="0">
              <a:srgbClr val="000000">
                <a:alpha val="50000"/>
              </a:srgbClr>
            </a:outerShdw>
          </a:effectLst>
          <a:scene3d>
            <a:camera prst="isometricOffAxis2Top"/>
            <a:lightRig rig="threePt" dir="t"/>
          </a:scene3d>
          <a:sp3d extrusionH="57150" prstMaterial="softEdge">
            <a:bevelT w="635000" h="635000"/>
            <a:bevelB w="635000" h="6350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2" name="円/楕円 71"/>
          <p:cNvSpPr/>
          <p:nvPr/>
        </p:nvSpPr>
        <p:spPr>
          <a:xfrm>
            <a:off x="4315766" y="2204864"/>
            <a:ext cx="1305145" cy="1305145"/>
          </a:xfrm>
          <a:prstGeom prst="ellipse">
            <a:avLst/>
          </a:prstGeom>
          <a:solidFill>
            <a:srgbClr val="FF33CC"/>
          </a:solidFill>
          <a:effectLst>
            <a:outerShdw blurRad="381000" dist="114300" dir="1800000" sx="68000" sy="68000" rotWithShape="0">
              <a:srgbClr val="000000">
                <a:alpha val="50000"/>
              </a:srgbClr>
            </a:outerShdw>
          </a:effectLst>
          <a:scene3d>
            <a:camera prst="isometricOffAxis2Top"/>
            <a:lightRig rig="threePt" dir="t"/>
          </a:scene3d>
          <a:sp3d extrusionH="57150" prstMaterial="softEdge">
            <a:bevelT w="635000" h="635000"/>
            <a:bevelB w="635000" h="6350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3" name="円/楕円 72"/>
          <p:cNvSpPr/>
          <p:nvPr/>
        </p:nvSpPr>
        <p:spPr>
          <a:xfrm>
            <a:off x="6180077" y="2204864"/>
            <a:ext cx="1305145" cy="1305145"/>
          </a:xfrm>
          <a:prstGeom prst="ellipse">
            <a:avLst/>
          </a:prstGeom>
          <a:solidFill>
            <a:srgbClr val="FF99FF"/>
          </a:solidFill>
          <a:effectLst>
            <a:outerShdw blurRad="381000" dist="114300" dir="1800000" sx="68000" sy="68000" rotWithShape="0">
              <a:srgbClr val="000000">
                <a:alpha val="50000"/>
              </a:srgbClr>
            </a:outerShdw>
          </a:effectLst>
          <a:scene3d>
            <a:camera prst="isometricOffAxis2Top"/>
            <a:lightRig rig="threePt" dir="t"/>
          </a:scene3d>
          <a:sp3d extrusionH="57150" prstMaterial="softEdge">
            <a:bevelT w="635000" h="635000"/>
            <a:bevelB w="635000" h="6350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4" name="円/楕円 73"/>
          <p:cNvSpPr/>
          <p:nvPr/>
        </p:nvSpPr>
        <p:spPr>
          <a:xfrm>
            <a:off x="8062143" y="2204864"/>
            <a:ext cx="1305145" cy="1305145"/>
          </a:xfrm>
          <a:prstGeom prst="ellipse">
            <a:avLst/>
          </a:prstGeom>
          <a:solidFill>
            <a:srgbClr val="FFCCCC"/>
          </a:solidFill>
          <a:effectLst>
            <a:outerShdw blurRad="381000" dist="114300" dir="1800000" sx="68000" sy="68000" rotWithShape="0">
              <a:srgbClr val="000000">
                <a:alpha val="50000"/>
              </a:srgbClr>
            </a:outerShdw>
          </a:effectLst>
          <a:scene3d>
            <a:camera prst="isometricOffAxis2Top"/>
            <a:lightRig rig="threePt" dir="t"/>
          </a:scene3d>
          <a:sp3d extrusionH="57150" prstMaterial="softEdge">
            <a:bevelT w="635000" h="635000"/>
            <a:bevelB w="635000" h="6350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5" name="円/楕円 74"/>
          <p:cNvSpPr/>
          <p:nvPr/>
        </p:nvSpPr>
        <p:spPr>
          <a:xfrm>
            <a:off x="585412" y="4140079"/>
            <a:ext cx="1305145" cy="1305145"/>
          </a:xfrm>
          <a:prstGeom prst="ellipse">
            <a:avLst/>
          </a:prstGeom>
          <a:gradFill>
            <a:gsLst>
              <a:gs pos="0">
                <a:srgbClr val="FBE4AE"/>
              </a:gs>
              <a:gs pos="13000">
                <a:srgbClr val="BD922A"/>
              </a:gs>
              <a:gs pos="21001">
                <a:srgbClr val="BD922A"/>
              </a:gs>
              <a:gs pos="63000">
                <a:srgbClr val="FBE4AE"/>
              </a:gs>
              <a:gs pos="67000">
                <a:srgbClr val="BD922A"/>
              </a:gs>
              <a:gs pos="69000">
                <a:srgbClr val="835E17"/>
              </a:gs>
              <a:gs pos="82001">
                <a:srgbClr val="A28949"/>
              </a:gs>
              <a:gs pos="100000">
                <a:srgbClr val="FAE3B7"/>
              </a:gs>
            </a:gsLst>
            <a:lin ang="16200000" scaled="0"/>
          </a:gradFill>
          <a:effectLst>
            <a:outerShdw blurRad="381000" dist="114300" dir="1800000" sx="68000" sy="68000" rotWithShape="0">
              <a:srgbClr val="000000">
                <a:alpha val="50000"/>
              </a:srgbClr>
            </a:outerShdw>
          </a:effectLst>
          <a:scene3d>
            <a:camera prst="isometricOffAxis2Top"/>
            <a:lightRig rig="threePt" dir="t"/>
          </a:scene3d>
          <a:sp3d extrusionH="57150" prstMaterial="softEdge">
            <a:bevelT w="635000" h="635000"/>
            <a:bevelB w="635000" h="6350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6" name="円/楕円 75"/>
          <p:cNvSpPr/>
          <p:nvPr/>
        </p:nvSpPr>
        <p:spPr>
          <a:xfrm>
            <a:off x="2467478" y="4140079"/>
            <a:ext cx="1305145" cy="1305145"/>
          </a:xfrm>
          <a:prstGeom prst="ellipse">
            <a:avLst/>
          </a:prstGeom>
          <a:gradFill flip="none" rotWithShape="1">
            <a:gsLst>
              <a:gs pos="0">
                <a:srgbClr val="A603AB"/>
              </a:gs>
              <a:gs pos="21001">
                <a:srgbClr val="0819FB"/>
              </a:gs>
              <a:gs pos="35001">
                <a:srgbClr val="1A8D48"/>
              </a:gs>
              <a:gs pos="52000">
                <a:srgbClr val="FFFF00"/>
              </a:gs>
              <a:gs pos="73000">
                <a:srgbClr val="EE3F17"/>
              </a:gs>
              <a:gs pos="88000">
                <a:srgbClr val="E81766"/>
              </a:gs>
              <a:gs pos="100000">
                <a:srgbClr val="A603AB"/>
              </a:gs>
            </a:gsLst>
            <a:path path="shape">
              <a:fillToRect l="50000" t="50000" r="50000" b="50000"/>
            </a:path>
            <a:tileRect/>
          </a:gradFill>
          <a:effectLst>
            <a:outerShdw blurRad="381000" dist="114300" dir="1800000" sx="68000" sy="68000" rotWithShape="0">
              <a:srgbClr val="000000">
                <a:alpha val="50000"/>
              </a:srgbClr>
            </a:outerShdw>
          </a:effectLst>
          <a:scene3d>
            <a:camera prst="isometricOffAxis2Top"/>
            <a:lightRig rig="threePt" dir="t"/>
          </a:scene3d>
          <a:sp3d extrusionH="57150" prstMaterial="softEdge">
            <a:bevelT w="635000" h="635000"/>
            <a:bevelB w="635000" h="6350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7" name="円/楕円 76"/>
          <p:cNvSpPr/>
          <p:nvPr/>
        </p:nvSpPr>
        <p:spPr>
          <a:xfrm>
            <a:off x="4315766" y="4140079"/>
            <a:ext cx="1305145" cy="1305145"/>
          </a:xfrm>
          <a:prstGeom prst="ellipse">
            <a:avLst/>
          </a:prstGeom>
          <a:gradFill>
            <a:gsLst>
              <a:gs pos="0">
                <a:srgbClr val="FF3399"/>
              </a:gs>
              <a:gs pos="25000">
                <a:srgbClr val="FF6633"/>
              </a:gs>
              <a:gs pos="50000">
                <a:srgbClr val="FFFF00"/>
              </a:gs>
              <a:gs pos="75000">
                <a:srgbClr val="01A78F"/>
              </a:gs>
              <a:gs pos="100000">
                <a:srgbClr val="3366FF"/>
              </a:gs>
            </a:gsLst>
            <a:lin ang="16200000" scaled="0"/>
          </a:gradFill>
          <a:effectLst>
            <a:outerShdw blurRad="381000" dist="114300" dir="1800000" sx="68000" sy="68000" rotWithShape="0">
              <a:srgbClr val="000000">
                <a:alpha val="50000"/>
              </a:srgbClr>
            </a:outerShdw>
          </a:effectLst>
          <a:scene3d>
            <a:camera prst="isometricOffAxis2Top"/>
            <a:lightRig rig="threePt" dir="t"/>
          </a:scene3d>
          <a:sp3d extrusionH="57150" prstMaterial="softEdge">
            <a:bevelT w="635000" h="635000"/>
            <a:bevelB w="635000" h="6350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8" name="円/楕円 77"/>
          <p:cNvSpPr/>
          <p:nvPr/>
        </p:nvSpPr>
        <p:spPr>
          <a:xfrm>
            <a:off x="6180077" y="4140079"/>
            <a:ext cx="1305145" cy="1305145"/>
          </a:xfrm>
          <a:prstGeom prst="ellipse">
            <a:avLst/>
          </a:prstGeom>
          <a:gradFill flip="none" rotWithShape="1">
            <a:gsLst>
              <a:gs pos="0">
                <a:srgbClr val="000000"/>
              </a:gs>
              <a:gs pos="20000">
                <a:srgbClr val="000040"/>
              </a:gs>
              <a:gs pos="50000">
                <a:srgbClr val="400040"/>
              </a:gs>
              <a:gs pos="75000">
                <a:srgbClr val="8F0040"/>
              </a:gs>
              <a:gs pos="89999">
                <a:srgbClr val="F27300"/>
              </a:gs>
              <a:gs pos="100000">
                <a:srgbClr val="FFBF00"/>
              </a:gs>
            </a:gsLst>
            <a:path path="shape">
              <a:fillToRect l="50000" t="50000" r="50000" b="50000"/>
            </a:path>
            <a:tileRect/>
          </a:gradFill>
          <a:effectLst>
            <a:outerShdw blurRad="381000" dist="114300" dir="1800000" sx="68000" sy="68000" rotWithShape="0">
              <a:srgbClr val="000000">
                <a:alpha val="50000"/>
              </a:srgbClr>
            </a:outerShdw>
          </a:effectLst>
          <a:scene3d>
            <a:camera prst="isometricOffAxis2Top"/>
            <a:lightRig rig="threePt" dir="t"/>
          </a:scene3d>
          <a:sp3d extrusionH="57150" prstMaterial="softEdge">
            <a:bevelT w="635000" h="635000"/>
            <a:bevelB w="635000" h="6350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9" name="円/楕円 78"/>
          <p:cNvSpPr/>
          <p:nvPr/>
        </p:nvSpPr>
        <p:spPr>
          <a:xfrm>
            <a:off x="8062143" y="4140079"/>
            <a:ext cx="1305145" cy="1305145"/>
          </a:xfrm>
          <a:prstGeom prst="ellipse">
            <a:avLst/>
          </a:prstGeom>
          <a:gradFill flip="none" rotWithShape="1">
            <a:gsLst>
              <a:gs pos="0">
                <a:srgbClr val="FFF200"/>
              </a:gs>
              <a:gs pos="77000">
                <a:srgbClr val="FF7A00"/>
              </a:gs>
              <a:gs pos="33000">
                <a:srgbClr val="FF8600"/>
              </a:gs>
              <a:gs pos="100000">
                <a:srgbClr val="FF0000"/>
              </a:gs>
            </a:gsLst>
            <a:path path="shape">
              <a:fillToRect l="50000" t="50000" r="50000" b="50000"/>
            </a:path>
            <a:tileRect/>
          </a:gradFill>
          <a:effectLst>
            <a:outerShdw blurRad="381000" dist="114300" dir="1800000" sx="68000" sy="68000" rotWithShape="0">
              <a:srgbClr val="000000">
                <a:alpha val="50000"/>
              </a:srgbClr>
            </a:outerShdw>
          </a:effectLst>
          <a:scene3d>
            <a:camera prst="isometricOffAxis2Top"/>
            <a:lightRig rig="threePt" dir="t"/>
          </a:scene3d>
          <a:sp3d extrusionH="57150" prstMaterial="softEdge">
            <a:bevelT w="635000" h="635000"/>
            <a:bevelB w="635000" h="6350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981465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円/楕円 63"/>
          <p:cNvSpPr/>
          <p:nvPr/>
        </p:nvSpPr>
        <p:spPr>
          <a:xfrm>
            <a:off x="585412" y="251647"/>
            <a:ext cx="1305145" cy="1305145"/>
          </a:xfrm>
          <a:prstGeom prst="ellipse">
            <a:avLst/>
          </a:prstGeom>
          <a:blipFill>
            <a:blip r:embed="rId2"/>
            <a:tile tx="0" ty="0" sx="100000" sy="100000" flip="none" algn="tl"/>
          </a:blipFill>
          <a:effectLst>
            <a:outerShdw blurRad="381000" dist="114300" dir="1800000" sx="68000" sy="68000" rotWithShape="0">
              <a:srgbClr val="000000">
                <a:alpha val="50000"/>
              </a:srgbClr>
            </a:outerShdw>
          </a:effectLst>
          <a:scene3d>
            <a:camera prst="isometricOffAxis2Top"/>
            <a:lightRig rig="threePt" dir="t"/>
          </a:scene3d>
          <a:sp3d extrusionH="57150" prstMaterial="softEdge">
            <a:bevelT w="635000" h="635000"/>
            <a:bevelB w="635000" h="6350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5" name="円/楕円 64"/>
          <p:cNvSpPr/>
          <p:nvPr/>
        </p:nvSpPr>
        <p:spPr>
          <a:xfrm>
            <a:off x="2467478" y="251647"/>
            <a:ext cx="1305145" cy="1305145"/>
          </a:xfrm>
          <a:prstGeom prst="ellipse">
            <a:avLst/>
          </a:prstGeom>
          <a:blipFill>
            <a:blip r:embed="rId3"/>
            <a:tile tx="0" ty="0" sx="100000" sy="100000" flip="none" algn="tl"/>
          </a:blipFill>
          <a:effectLst>
            <a:outerShdw blurRad="381000" dist="114300" dir="1800000" sx="68000" sy="68000" rotWithShape="0">
              <a:srgbClr val="000000">
                <a:alpha val="50000"/>
              </a:srgbClr>
            </a:outerShdw>
          </a:effectLst>
          <a:scene3d>
            <a:camera prst="isometricOffAxis2Top"/>
            <a:lightRig rig="threePt" dir="t"/>
          </a:scene3d>
          <a:sp3d extrusionH="57150" prstMaterial="softEdge">
            <a:bevelT w="635000" h="635000"/>
            <a:bevelB w="635000" h="6350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6" name="円/楕円 65"/>
          <p:cNvSpPr/>
          <p:nvPr/>
        </p:nvSpPr>
        <p:spPr>
          <a:xfrm>
            <a:off x="4315766" y="251647"/>
            <a:ext cx="1305145" cy="1305145"/>
          </a:xfrm>
          <a:prstGeom prst="ellipse">
            <a:avLst/>
          </a:prstGeom>
          <a:blipFill>
            <a:blip r:embed="rId4"/>
            <a:tile tx="0" ty="0" sx="100000" sy="100000" flip="none" algn="tl"/>
          </a:blipFill>
          <a:effectLst>
            <a:outerShdw blurRad="381000" dist="114300" dir="1800000" sx="68000" sy="68000" rotWithShape="0">
              <a:srgbClr val="000000">
                <a:alpha val="50000"/>
              </a:srgbClr>
            </a:outerShdw>
          </a:effectLst>
          <a:scene3d>
            <a:camera prst="isometricOffAxis2Top"/>
            <a:lightRig rig="threePt" dir="t"/>
          </a:scene3d>
          <a:sp3d extrusionH="57150" prstMaterial="softEdge">
            <a:bevelT w="635000" h="635000"/>
            <a:bevelB w="635000" h="6350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7" name="円/楕円 66"/>
          <p:cNvSpPr/>
          <p:nvPr/>
        </p:nvSpPr>
        <p:spPr>
          <a:xfrm>
            <a:off x="6180077" y="251647"/>
            <a:ext cx="1305145" cy="1305145"/>
          </a:xfrm>
          <a:prstGeom prst="ellipse">
            <a:avLst/>
          </a:prstGeom>
          <a:blipFill>
            <a:blip r:embed="rId5"/>
            <a:tile tx="0" ty="0" sx="100000" sy="100000" flip="none" algn="tl"/>
          </a:blipFill>
          <a:effectLst>
            <a:outerShdw blurRad="381000" dist="114300" dir="1800000" sx="68000" sy="68000" rotWithShape="0">
              <a:srgbClr val="000000">
                <a:alpha val="50000"/>
              </a:srgbClr>
            </a:outerShdw>
          </a:effectLst>
          <a:scene3d>
            <a:camera prst="isometricOffAxis2Top"/>
            <a:lightRig rig="threePt" dir="t"/>
          </a:scene3d>
          <a:sp3d extrusionH="57150" prstMaterial="softEdge">
            <a:bevelT w="635000" h="635000"/>
            <a:bevelB w="635000" h="6350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8" name="円/楕円 67"/>
          <p:cNvSpPr/>
          <p:nvPr/>
        </p:nvSpPr>
        <p:spPr>
          <a:xfrm>
            <a:off x="8062143" y="251647"/>
            <a:ext cx="1305145" cy="1305145"/>
          </a:xfrm>
          <a:prstGeom prst="ellipse">
            <a:avLst/>
          </a:prstGeom>
          <a:blipFill>
            <a:blip r:embed="rId6"/>
            <a:tile tx="0" ty="0" sx="100000" sy="100000" flip="none" algn="tl"/>
          </a:blipFill>
          <a:effectLst>
            <a:outerShdw blurRad="381000" dist="114300" dir="1800000" sx="68000" sy="68000" rotWithShape="0">
              <a:srgbClr val="000000">
                <a:alpha val="50000"/>
              </a:srgbClr>
            </a:outerShdw>
          </a:effectLst>
          <a:scene3d>
            <a:camera prst="isometricOffAxis2Top"/>
            <a:lightRig rig="threePt" dir="t"/>
          </a:scene3d>
          <a:sp3d extrusionH="57150" prstMaterial="softEdge">
            <a:bevelT w="635000" h="635000"/>
            <a:bevelB w="635000" h="6350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0" name="円/楕円 69"/>
          <p:cNvSpPr/>
          <p:nvPr/>
        </p:nvSpPr>
        <p:spPr>
          <a:xfrm>
            <a:off x="585412" y="2204864"/>
            <a:ext cx="1305145" cy="1305145"/>
          </a:xfrm>
          <a:prstGeom prst="ellipse">
            <a:avLst/>
          </a:prstGeom>
          <a:blipFill>
            <a:blip r:embed="rId7"/>
            <a:tile tx="0" ty="0" sx="100000" sy="100000" flip="none" algn="tl"/>
          </a:blipFill>
          <a:effectLst>
            <a:outerShdw blurRad="381000" dist="114300" dir="1800000" sx="68000" sy="68000" rotWithShape="0">
              <a:srgbClr val="000000">
                <a:alpha val="50000"/>
              </a:srgbClr>
            </a:outerShdw>
          </a:effectLst>
          <a:scene3d>
            <a:camera prst="isometricOffAxis2Top"/>
            <a:lightRig rig="threePt" dir="t"/>
          </a:scene3d>
          <a:sp3d extrusionH="57150" prstMaterial="softEdge">
            <a:bevelT w="635000" h="635000"/>
            <a:bevelB w="635000" h="6350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1" name="円/楕円 70"/>
          <p:cNvSpPr/>
          <p:nvPr/>
        </p:nvSpPr>
        <p:spPr>
          <a:xfrm>
            <a:off x="2467478" y="2204864"/>
            <a:ext cx="1305145" cy="1305145"/>
          </a:xfrm>
          <a:prstGeom prst="ellipse">
            <a:avLst/>
          </a:prstGeom>
          <a:blipFill>
            <a:blip r:embed="rId8"/>
            <a:tile tx="0" ty="0" sx="100000" sy="100000" flip="none" algn="tl"/>
          </a:blipFill>
          <a:effectLst>
            <a:outerShdw blurRad="381000" dist="114300" dir="1800000" sx="68000" sy="68000" rotWithShape="0">
              <a:srgbClr val="000000">
                <a:alpha val="50000"/>
              </a:srgbClr>
            </a:outerShdw>
          </a:effectLst>
          <a:scene3d>
            <a:camera prst="isometricOffAxis2Top"/>
            <a:lightRig rig="threePt" dir="t"/>
          </a:scene3d>
          <a:sp3d extrusionH="57150" prstMaterial="softEdge">
            <a:bevelT w="635000" h="635000"/>
            <a:bevelB w="635000" h="6350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2" name="円/楕円 71"/>
          <p:cNvSpPr/>
          <p:nvPr/>
        </p:nvSpPr>
        <p:spPr>
          <a:xfrm>
            <a:off x="4315766" y="2204864"/>
            <a:ext cx="1305145" cy="1305145"/>
          </a:xfrm>
          <a:prstGeom prst="ellipse">
            <a:avLst/>
          </a:prstGeom>
          <a:blipFill>
            <a:blip r:embed="rId9"/>
            <a:tile tx="0" ty="0" sx="100000" sy="100000" flip="none" algn="tl"/>
          </a:blipFill>
          <a:effectLst>
            <a:outerShdw blurRad="381000" dist="114300" dir="1800000" sx="68000" sy="68000" rotWithShape="0">
              <a:srgbClr val="000000">
                <a:alpha val="50000"/>
              </a:srgbClr>
            </a:outerShdw>
          </a:effectLst>
          <a:scene3d>
            <a:camera prst="isometricOffAxis2Top"/>
            <a:lightRig rig="threePt" dir="t"/>
          </a:scene3d>
          <a:sp3d extrusionH="57150" prstMaterial="softEdge">
            <a:bevelT w="635000" h="635000"/>
            <a:bevelB w="635000" h="6350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3" name="円/楕円 72"/>
          <p:cNvSpPr/>
          <p:nvPr/>
        </p:nvSpPr>
        <p:spPr>
          <a:xfrm>
            <a:off x="6180077" y="2204864"/>
            <a:ext cx="1305145" cy="1305145"/>
          </a:xfrm>
          <a:prstGeom prst="ellipse">
            <a:avLst/>
          </a:prstGeom>
          <a:blipFill>
            <a:blip r:embed="rId10"/>
            <a:tile tx="0" ty="0" sx="100000" sy="100000" flip="none" algn="tl"/>
          </a:blipFill>
          <a:effectLst>
            <a:outerShdw blurRad="381000" dist="114300" dir="1800000" sx="68000" sy="68000" rotWithShape="0">
              <a:srgbClr val="000000">
                <a:alpha val="50000"/>
              </a:srgbClr>
            </a:outerShdw>
          </a:effectLst>
          <a:scene3d>
            <a:camera prst="isometricOffAxis2Top"/>
            <a:lightRig rig="threePt" dir="t"/>
          </a:scene3d>
          <a:sp3d extrusionH="57150" prstMaterial="softEdge">
            <a:bevelT w="635000" h="635000"/>
            <a:bevelB w="635000" h="6350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4" name="円/楕円 73"/>
          <p:cNvSpPr/>
          <p:nvPr/>
        </p:nvSpPr>
        <p:spPr>
          <a:xfrm>
            <a:off x="8062143" y="2204864"/>
            <a:ext cx="1305145" cy="1305145"/>
          </a:xfrm>
          <a:prstGeom prst="ellipse">
            <a:avLst/>
          </a:prstGeom>
          <a:blipFill>
            <a:blip r:embed="rId11"/>
            <a:tile tx="0" ty="0" sx="100000" sy="100000" flip="none" algn="tl"/>
          </a:blipFill>
          <a:effectLst>
            <a:outerShdw blurRad="381000" dist="114300" dir="1800000" sx="68000" sy="68000" rotWithShape="0">
              <a:srgbClr val="000000">
                <a:alpha val="50000"/>
              </a:srgbClr>
            </a:outerShdw>
          </a:effectLst>
          <a:scene3d>
            <a:camera prst="isometricOffAxis2Top"/>
            <a:lightRig rig="threePt" dir="t"/>
          </a:scene3d>
          <a:sp3d extrusionH="57150" prstMaterial="softEdge">
            <a:bevelT w="635000" h="635000"/>
            <a:bevelB w="635000" h="6350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5" name="円/楕円 74"/>
          <p:cNvSpPr/>
          <p:nvPr/>
        </p:nvSpPr>
        <p:spPr>
          <a:xfrm>
            <a:off x="585412" y="4140079"/>
            <a:ext cx="1305145" cy="1305145"/>
          </a:xfrm>
          <a:prstGeom prst="ellipse">
            <a:avLst/>
          </a:prstGeom>
          <a:blipFill>
            <a:blip r:embed="rId12"/>
            <a:tile tx="0" ty="0" sx="100000" sy="100000" flip="none" algn="tl"/>
          </a:blipFill>
          <a:effectLst>
            <a:outerShdw blurRad="381000" dist="114300" dir="1800000" sx="68000" sy="68000" rotWithShape="0">
              <a:srgbClr val="000000">
                <a:alpha val="50000"/>
              </a:srgbClr>
            </a:outerShdw>
          </a:effectLst>
          <a:scene3d>
            <a:camera prst="isometricOffAxis2Top"/>
            <a:lightRig rig="threePt" dir="t"/>
          </a:scene3d>
          <a:sp3d extrusionH="57150" prstMaterial="softEdge">
            <a:bevelT w="635000" h="635000"/>
            <a:bevelB w="635000" h="6350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6" name="円/楕円 75"/>
          <p:cNvSpPr/>
          <p:nvPr/>
        </p:nvSpPr>
        <p:spPr>
          <a:xfrm>
            <a:off x="2467478" y="4140079"/>
            <a:ext cx="1305145" cy="1305145"/>
          </a:xfrm>
          <a:prstGeom prst="ellipse">
            <a:avLst/>
          </a:prstGeom>
          <a:blipFill>
            <a:blip r:embed="rId13"/>
            <a:tile tx="0" ty="0" sx="100000" sy="100000" flip="none" algn="tl"/>
          </a:blipFill>
          <a:effectLst>
            <a:outerShdw blurRad="381000" dist="114300" dir="1800000" sx="68000" sy="68000" rotWithShape="0">
              <a:srgbClr val="000000">
                <a:alpha val="50000"/>
              </a:srgbClr>
            </a:outerShdw>
          </a:effectLst>
          <a:scene3d>
            <a:camera prst="isometricOffAxis2Top"/>
            <a:lightRig rig="threePt" dir="t"/>
          </a:scene3d>
          <a:sp3d extrusionH="57150" prstMaterial="softEdge">
            <a:bevelT w="635000" h="635000"/>
            <a:bevelB w="635000" h="6350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7" name="円/楕円 76"/>
          <p:cNvSpPr/>
          <p:nvPr/>
        </p:nvSpPr>
        <p:spPr>
          <a:xfrm>
            <a:off x="4315766" y="4140079"/>
            <a:ext cx="1305145" cy="1305145"/>
          </a:xfrm>
          <a:prstGeom prst="ellipse">
            <a:avLst/>
          </a:prstGeom>
          <a:blipFill>
            <a:blip r:embed="rId14"/>
            <a:tile tx="0" ty="0" sx="100000" sy="100000" flip="none" algn="tl"/>
          </a:blipFill>
          <a:effectLst>
            <a:outerShdw blurRad="381000" dist="114300" dir="1800000" sx="68000" sy="68000" rotWithShape="0">
              <a:srgbClr val="000000">
                <a:alpha val="50000"/>
              </a:srgbClr>
            </a:outerShdw>
          </a:effectLst>
          <a:scene3d>
            <a:camera prst="isometricOffAxis2Top"/>
            <a:lightRig rig="threePt" dir="t"/>
          </a:scene3d>
          <a:sp3d extrusionH="57150" prstMaterial="softEdge">
            <a:bevelT w="635000" h="635000"/>
            <a:bevelB w="635000" h="6350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8" name="円/楕円 77"/>
          <p:cNvSpPr/>
          <p:nvPr/>
        </p:nvSpPr>
        <p:spPr>
          <a:xfrm>
            <a:off x="6180077" y="4140079"/>
            <a:ext cx="1305145" cy="1305145"/>
          </a:xfrm>
          <a:prstGeom prst="ellipse">
            <a:avLst/>
          </a:prstGeom>
          <a:blipFill>
            <a:blip r:embed="rId15"/>
            <a:tile tx="0" ty="0" sx="100000" sy="100000" flip="none" algn="tl"/>
          </a:blipFill>
          <a:effectLst>
            <a:outerShdw blurRad="381000" dist="114300" dir="1800000" sx="68000" sy="68000" rotWithShape="0">
              <a:srgbClr val="000000">
                <a:alpha val="50000"/>
              </a:srgbClr>
            </a:outerShdw>
          </a:effectLst>
          <a:scene3d>
            <a:camera prst="isometricOffAxis2Top"/>
            <a:lightRig rig="threePt" dir="t"/>
          </a:scene3d>
          <a:sp3d extrusionH="57150" prstMaterial="softEdge">
            <a:bevelT w="635000" h="635000"/>
            <a:bevelB w="635000" h="6350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9" name="円/楕円 78"/>
          <p:cNvSpPr/>
          <p:nvPr/>
        </p:nvSpPr>
        <p:spPr>
          <a:xfrm>
            <a:off x="8062143" y="4140079"/>
            <a:ext cx="1305145" cy="1305145"/>
          </a:xfrm>
          <a:prstGeom prst="ellipse">
            <a:avLst/>
          </a:prstGeom>
          <a:blipFill>
            <a:blip r:embed="rId16"/>
            <a:tile tx="0" ty="0" sx="100000" sy="100000" flip="none" algn="tl"/>
          </a:blipFill>
          <a:effectLst>
            <a:outerShdw blurRad="381000" dist="114300" dir="1800000" sx="68000" sy="68000" rotWithShape="0">
              <a:srgbClr val="000000">
                <a:alpha val="50000"/>
              </a:srgbClr>
            </a:outerShdw>
          </a:effectLst>
          <a:scene3d>
            <a:camera prst="isometricOffAxis2Top"/>
            <a:lightRig rig="threePt" dir="t"/>
          </a:scene3d>
          <a:sp3d extrusionH="57150" prstMaterial="softEdge">
            <a:bevelT w="635000" h="635000"/>
            <a:bevelB w="635000" h="6350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484171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円/楕円 63"/>
          <p:cNvSpPr/>
          <p:nvPr/>
        </p:nvSpPr>
        <p:spPr>
          <a:xfrm>
            <a:off x="585412" y="251647"/>
            <a:ext cx="1305145" cy="1305145"/>
          </a:xfrm>
          <a:prstGeom prst="ellipse">
            <a:avLst/>
          </a:prstGeom>
          <a:solidFill>
            <a:srgbClr val="C00000"/>
          </a:solidFill>
          <a:effectLst>
            <a:outerShdw blurRad="381000" dist="114300" dir="1800000" sx="68000" sy="68000" rotWithShape="0">
              <a:srgbClr val="000000">
                <a:alpha val="50000"/>
              </a:srgbClr>
            </a:outerShdw>
          </a:effectLst>
          <a:scene3d>
            <a:camera prst="isometricOffAxis2Top"/>
            <a:lightRig rig="chilly" dir="t"/>
          </a:scene3d>
          <a:sp3d extrusionH="57150" prstMaterial="matte">
            <a:bevelT w="635000" h="635000"/>
            <a:bevelB w="635000" h="6350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5" name="円/楕円 64"/>
          <p:cNvSpPr/>
          <p:nvPr/>
        </p:nvSpPr>
        <p:spPr>
          <a:xfrm>
            <a:off x="2467478" y="251647"/>
            <a:ext cx="1305145" cy="1305145"/>
          </a:xfrm>
          <a:prstGeom prst="ellipse">
            <a:avLst/>
          </a:prstGeom>
          <a:solidFill>
            <a:srgbClr val="FF0000"/>
          </a:solidFill>
          <a:effectLst>
            <a:outerShdw blurRad="381000" dist="114300" dir="1800000" sx="68000" sy="68000" rotWithShape="0">
              <a:srgbClr val="000000">
                <a:alpha val="50000"/>
              </a:srgbClr>
            </a:outerShdw>
          </a:effectLst>
          <a:scene3d>
            <a:camera prst="isometricOffAxis2Top"/>
            <a:lightRig rig="chilly" dir="t"/>
          </a:scene3d>
          <a:sp3d extrusionH="57150" prstMaterial="matte">
            <a:bevelT w="635000" h="635000"/>
            <a:bevelB w="635000" h="6350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6" name="円/楕円 65"/>
          <p:cNvSpPr/>
          <p:nvPr/>
        </p:nvSpPr>
        <p:spPr>
          <a:xfrm>
            <a:off x="4315766" y="251647"/>
            <a:ext cx="1305145" cy="1305145"/>
          </a:xfrm>
          <a:prstGeom prst="ellipse">
            <a:avLst/>
          </a:prstGeom>
          <a:solidFill>
            <a:srgbClr val="FF6600"/>
          </a:solidFill>
          <a:effectLst>
            <a:outerShdw blurRad="381000" dist="114300" dir="1800000" sx="68000" sy="68000" rotWithShape="0">
              <a:srgbClr val="000000">
                <a:alpha val="50000"/>
              </a:srgbClr>
            </a:outerShdw>
          </a:effectLst>
          <a:scene3d>
            <a:camera prst="isometricOffAxis2Top"/>
            <a:lightRig rig="chilly" dir="t"/>
          </a:scene3d>
          <a:sp3d extrusionH="57150" prstMaterial="matte">
            <a:bevelT w="635000" h="635000"/>
            <a:bevelB w="635000" h="6350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7" name="円/楕円 66"/>
          <p:cNvSpPr/>
          <p:nvPr/>
        </p:nvSpPr>
        <p:spPr>
          <a:xfrm>
            <a:off x="6180077" y="251647"/>
            <a:ext cx="1305145" cy="1305145"/>
          </a:xfrm>
          <a:prstGeom prst="ellipse">
            <a:avLst/>
          </a:prstGeom>
          <a:solidFill>
            <a:srgbClr val="FFC000"/>
          </a:solidFill>
          <a:effectLst>
            <a:outerShdw blurRad="381000" dist="114300" dir="1800000" sx="68000" sy="68000" rotWithShape="0">
              <a:srgbClr val="000000">
                <a:alpha val="50000"/>
              </a:srgbClr>
            </a:outerShdw>
          </a:effectLst>
          <a:scene3d>
            <a:camera prst="isometricOffAxis2Top"/>
            <a:lightRig rig="chilly" dir="t"/>
          </a:scene3d>
          <a:sp3d extrusionH="57150" prstMaterial="matte">
            <a:bevelT w="635000" h="635000"/>
            <a:bevelB w="635000" h="6350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8" name="円/楕円 67"/>
          <p:cNvSpPr/>
          <p:nvPr/>
        </p:nvSpPr>
        <p:spPr>
          <a:xfrm>
            <a:off x="8062143" y="251647"/>
            <a:ext cx="1305145" cy="1305145"/>
          </a:xfrm>
          <a:prstGeom prst="ellipse">
            <a:avLst/>
          </a:prstGeom>
          <a:solidFill>
            <a:srgbClr val="FFFF00"/>
          </a:solidFill>
          <a:effectLst>
            <a:outerShdw blurRad="381000" dist="114300" dir="1800000" sx="68000" sy="68000" rotWithShape="0">
              <a:srgbClr val="000000">
                <a:alpha val="50000"/>
              </a:srgbClr>
            </a:outerShdw>
          </a:effectLst>
          <a:scene3d>
            <a:camera prst="isometricOffAxis2Top"/>
            <a:lightRig rig="chilly" dir="t"/>
          </a:scene3d>
          <a:sp3d extrusionH="57150" prstMaterial="matte">
            <a:bevelT w="635000" h="635000"/>
            <a:bevelB w="635000" h="6350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0" name="円/楕円 69"/>
          <p:cNvSpPr/>
          <p:nvPr/>
        </p:nvSpPr>
        <p:spPr>
          <a:xfrm>
            <a:off x="585412" y="2204864"/>
            <a:ext cx="1305145" cy="1305145"/>
          </a:xfrm>
          <a:prstGeom prst="ellipse">
            <a:avLst/>
          </a:prstGeom>
          <a:solidFill>
            <a:srgbClr val="002060"/>
          </a:solidFill>
          <a:effectLst>
            <a:outerShdw blurRad="381000" dist="114300" dir="1800000" sx="68000" sy="68000" rotWithShape="0">
              <a:srgbClr val="000000">
                <a:alpha val="50000"/>
              </a:srgbClr>
            </a:outerShdw>
          </a:effectLst>
          <a:scene3d>
            <a:camera prst="isometricOffAxis2Top"/>
            <a:lightRig rig="chilly" dir="t"/>
          </a:scene3d>
          <a:sp3d extrusionH="57150" prstMaterial="matte">
            <a:bevelT w="635000" h="635000"/>
            <a:bevelB w="635000" h="6350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1" name="円/楕円 70"/>
          <p:cNvSpPr/>
          <p:nvPr/>
        </p:nvSpPr>
        <p:spPr>
          <a:xfrm>
            <a:off x="2467478" y="2204864"/>
            <a:ext cx="1305145" cy="1305145"/>
          </a:xfrm>
          <a:prstGeom prst="ellipse">
            <a:avLst/>
          </a:prstGeom>
          <a:solidFill>
            <a:srgbClr val="0070C0"/>
          </a:solidFill>
          <a:effectLst>
            <a:outerShdw blurRad="381000" dist="114300" dir="1800000" sx="68000" sy="68000" rotWithShape="0">
              <a:srgbClr val="000000">
                <a:alpha val="50000"/>
              </a:srgbClr>
            </a:outerShdw>
          </a:effectLst>
          <a:scene3d>
            <a:camera prst="isometricOffAxis2Top"/>
            <a:lightRig rig="chilly" dir="t"/>
          </a:scene3d>
          <a:sp3d extrusionH="57150" prstMaterial="matte">
            <a:bevelT w="635000" h="635000"/>
            <a:bevelB w="635000" h="6350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2" name="円/楕円 71"/>
          <p:cNvSpPr/>
          <p:nvPr/>
        </p:nvSpPr>
        <p:spPr>
          <a:xfrm>
            <a:off x="4315766" y="2204864"/>
            <a:ext cx="1305145" cy="1305145"/>
          </a:xfrm>
          <a:prstGeom prst="ellipse">
            <a:avLst/>
          </a:prstGeom>
          <a:solidFill>
            <a:srgbClr val="00B0F0"/>
          </a:solidFill>
          <a:effectLst>
            <a:outerShdw blurRad="381000" dist="114300" dir="1800000" sx="68000" sy="68000" rotWithShape="0">
              <a:srgbClr val="000000">
                <a:alpha val="50000"/>
              </a:srgbClr>
            </a:outerShdw>
          </a:effectLst>
          <a:scene3d>
            <a:camera prst="isometricOffAxis2Top"/>
            <a:lightRig rig="chilly" dir="t"/>
          </a:scene3d>
          <a:sp3d extrusionH="57150" prstMaterial="matte">
            <a:bevelT w="635000" h="635000"/>
            <a:bevelB w="635000" h="6350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3" name="円/楕円 72"/>
          <p:cNvSpPr/>
          <p:nvPr/>
        </p:nvSpPr>
        <p:spPr>
          <a:xfrm>
            <a:off x="6180077" y="2204864"/>
            <a:ext cx="1305145" cy="1305145"/>
          </a:xfrm>
          <a:prstGeom prst="ellipse">
            <a:avLst/>
          </a:prstGeom>
          <a:solidFill>
            <a:srgbClr val="66CCFF"/>
          </a:solidFill>
          <a:effectLst>
            <a:outerShdw blurRad="381000" dist="114300" dir="1800000" sx="68000" sy="68000" rotWithShape="0">
              <a:srgbClr val="000000">
                <a:alpha val="50000"/>
              </a:srgbClr>
            </a:outerShdw>
          </a:effectLst>
          <a:scene3d>
            <a:camera prst="isometricOffAxis2Top"/>
            <a:lightRig rig="chilly" dir="t"/>
          </a:scene3d>
          <a:sp3d extrusionH="57150" prstMaterial="matte">
            <a:bevelT w="635000" h="635000"/>
            <a:bevelB w="635000" h="6350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4" name="円/楕円 73"/>
          <p:cNvSpPr/>
          <p:nvPr/>
        </p:nvSpPr>
        <p:spPr>
          <a:xfrm>
            <a:off x="8062143" y="2204864"/>
            <a:ext cx="1305145" cy="1305145"/>
          </a:xfrm>
          <a:prstGeom prst="ellipse">
            <a:avLst/>
          </a:prstGeom>
          <a:solidFill>
            <a:srgbClr val="CCFFFF"/>
          </a:solidFill>
          <a:effectLst>
            <a:outerShdw blurRad="381000" dist="114300" dir="1800000" sx="68000" sy="68000" rotWithShape="0">
              <a:srgbClr val="000000">
                <a:alpha val="50000"/>
              </a:srgbClr>
            </a:outerShdw>
          </a:effectLst>
          <a:scene3d>
            <a:camera prst="isometricOffAxis2Top"/>
            <a:lightRig rig="chilly" dir="t"/>
          </a:scene3d>
          <a:sp3d extrusionH="57150" prstMaterial="matte">
            <a:bevelT w="635000" h="635000"/>
            <a:bevelB w="635000" h="6350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5" name="円/楕円 74"/>
          <p:cNvSpPr/>
          <p:nvPr/>
        </p:nvSpPr>
        <p:spPr>
          <a:xfrm>
            <a:off x="585412" y="4140079"/>
            <a:ext cx="1305145" cy="1305145"/>
          </a:xfrm>
          <a:prstGeom prst="ellipse">
            <a:avLst/>
          </a:prstGeom>
          <a:solidFill>
            <a:srgbClr val="006600"/>
          </a:solidFill>
          <a:effectLst>
            <a:outerShdw blurRad="381000" dist="114300" dir="1800000" sx="68000" sy="68000" rotWithShape="0">
              <a:srgbClr val="000000">
                <a:alpha val="50000"/>
              </a:srgbClr>
            </a:outerShdw>
          </a:effectLst>
          <a:scene3d>
            <a:camera prst="isometricOffAxis2Top"/>
            <a:lightRig rig="chilly" dir="t"/>
          </a:scene3d>
          <a:sp3d extrusionH="57150" prstMaterial="matte">
            <a:bevelT w="635000" h="635000"/>
            <a:bevelB w="635000" h="6350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6" name="円/楕円 75"/>
          <p:cNvSpPr/>
          <p:nvPr/>
        </p:nvSpPr>
        <p:spPr>
          <a:xfrm>
            <a:off x="2467478" y="4140079"/>
            <a:ext cx="1305145" cy="1305145"/>
          </a:xfrm>
          <a:prstGeom prst="ellipse">
            <a:avLst/>
          </a:prstGeom>
          <a:solidFill>
            <a:srgbClr val="00B050"/>
          </a:solidFill>
          <a:effectLst>
            <a:outerShdw blurRad="381000" dist="114300" dir="1800000" sx="68000" sy="68000" rotWithShape="0">
              <a:srgbClr val="000000">
                <a:alpha val="50000"/>
              </a:srgbClr>
            </a:outerShdw>
          </a:effectLst>
          <a:scene3d>
            <a:camera prst="isometricOffAxis2Top"/>
            <a:lightRig rig="chilly" dir="t"/>
          </a:scene3d>
          <a:sp3d extrusionH="57150" prstMaterial="matte">
            <a:bevelT w="635000" h="635000"/>
            <a:bevelB w="635000" h="6350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7" name="円/楕円 76"/>
          <p:cNvSpPr/>
          <p:nvPr/>
        </p:nvSpPr>
        <p:spPr>
          <a:xfrm>
            <a:off x="4315766" y="4140079"/>
            <a:ext cx="1305145" cy="1305145"/>
          </a:xfrm>
          <a:prstGeom prst="ellipse">
            <a:avLst/>
          </a:prstGeom>
          <a:solidFill>
            <a:srgbClr val="92D050"/>
          </a:solidFill>
          <a:effectLst>
            <a:outerShdw blurRad="381000" dist="114300" dir="1800000" sx="68000" sy="68000" rotWithShape="0">
              <a:srgbClr val="000000">
                <a:alpha val="50000"/>
              </a:srgbClr>
            </a:outerShdw>
          </a:effectLst>
          <a:scene3d>
            <a:camera prst="isometricOffAxis2Top"/>
            <a:lightRig rig="chilly" dir="t"/>
          </a:scene3d>
          <a:sp3d extrusionH="57150" prstMaterial="matte">
            <a:bevelT w="635000" h="635000"/>
            <a:bevelB w="635000" h="6350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8" name="円/楕円 77"/>
          <p:cNvSpPr/>
          <p:nvPr/>
        </p:nvSpPr>
        <p:spPr>
          <a:xfrm>
            <a:off x="6180077" y="4140079"/>
            <a:ext cx="1305145" cy="1305145"/>
          </a:xfrm>
          <a:prstGeom prst="ellipse">
            <a:avLst/>
          </a:prstGeom>
          <a:solidFill>
            <a:srgbClr val="BEE395"/>
          </a:solidFill>
          <a:effectLst>
            <a:outerShdw blurRad="381000" dist="114300" dir="1800000" sx="68000" sy="68000" rotWithShape="0">
              <a:srgbClr val="000000">
                <a:alpha val="50000"/>
              </a:srgbClr>
            </a:outerShdw>
          </a:effectLst>
          <a:scene3d>
            <a:camera prst="isometricOffAxis2Top"/>
            <a:lightRig rig="chilly" dir="t"/>
          </a:scene3d>
          <a:sp3d extrusionH="57150" prstMaterial="matte">
            <a:bevelT w="635000" h="635000"/>
            <a:bevelB w="635000" h="6350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9" name="円/楕円 78"/>
          <p:cNvSpPr/>
          <p:nvPr/>
        </p:nvSpPr>
        <p:spPr>
          <a:xfrm>
            <a:off x="8062143" y="4140079"/>
            <a:ext cx="1305145" cy="1305145"/>
          </a:xfrm>
          <a:prstGeom prst="ellipse">
            <a:avLst/>
          </a:prstGeom>
          <a:solidFill>
            <a:srgbClr val="00FF00"/>
          </a:solidFill>
          <a:effectLst>
            <a:outerShdw blurRad="381000" dist="114300" dir="1800000" sx="68000" sy="68000" rotWithShape="0">
              <a:srgbClr val="000000">
                <a:alpha val="50000"/>
              </a:srgbClr>
            </a:outerShdw>
          </a:effectLst>
          <a:scene3d>
            <a:camera prst="isometricOffAxis2Top"/>
            <a:lightRig rig="chilly" dir="t"/>
          </a:scene3d>
          <a:sp3d extrusionH="57150" prstMaterial="matte">
            <a:bevelT w="635000" h="635000"/>
            <a:bevelB w="635000" h="6350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037441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円/楕円 63"/>
          <p:cNvSpPr/>
          <p:nvPr/>
        </p:nvSpPr>
        <p:spPr>
          <a:xfrm>
            <a:off x="779636" y="683695"/>
            <a:ext cx="945105" cy="945105"/>
          </a:xfrm>
          <a:prstGeom prst="ellipse">
            <a:avLst/>
          </a:prstGeom>
          <a:solidFill>
            <a:srgbClr val="C00000"/>
          </a:solidFill>
          <a:effectLst>
            <a:outerShdw blurRad="381000" dist="114300" dir="1800000" sx="68000" sy="68000" rotWithShape="0">
              <a:srgbClr val="000000">
                <a:alpha val="50000"/>
              </a:srgbClr>
            </a:outerShdw>
          </a:effectLst>
          <a:scene3d>
            <a:camera prst="isometricOffAxis2Top"/>
            <a:lightRig rig="threePt" dir="t"/>
          </a:scene3d>
          <a:sp3d prstMaterial="softEdge">
            <a:bevelT w="469900" h="469900"/>
            <a:bevelB w="469900" h="4699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5" name="円/楕円 64"/>
          <p:cNvSpPr/>
          <p:nvPr/>
        </p:nvSpPr>
        <p:spPr>
          <a:xfrm>
            <a:off x="2661702" y="683695"/>
            <a:ext cx="945105" cy="945105"/>
          </a:xfrm>
          <a:prstGeom prst="ellipse">
            <a:avLst/>
          </a:prstGeom>
          <a:solidFill>
            <a:srgbClr val="FF0000"/>
          </a:solidFill>
          <a:effectLst>
            <a:outerShdw blurRad="381000" dist="114300" dir="1800000" sx="68000" sy="68000" rotWithShape="0">
              <a:srgbClr val="000000">
                <a:alpha val="50000"/>
              </a:srgbClr>
            </a:outerShdw>
          </a:effectLst>
          <a:scene3d>
            <a:camera prst="isometricOffAxis2Top"/>
            <a:lightRig rig="threePt" dir="t"/>
          </a:scene3d>
          <a:sp3d prstMaterial="softEdge">
            <a:bevelT w="469900" h="469900"/>
            <a:bevelB w="469900" h="4699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6" name="円/楕円 65"/>
          <p:cNvSpPr/>
          <p:nvPr/>
        </p:nvSpPr>
        <p:spPr>
          <a:xfrm>
            <a:off x="4509990" y="683695"/>
            <a:ext cx="945105" cy="945105"/>
          </a:xfrm>
          <a:prstGeom prst="ellipse">
            <a:avLst/>
          </a:prstGeom>
          <a:solidFill>
            <a:srgbClr val="FF6600"/>
          </a:solidFill>
          <a:effectLst>
            <a:outerShdw blurRad="381000" dist="114300" dir="1800000" sx="68000" sy="68000" rotWithShape="0">
              <a:srgbClr val="000000">
                <a:alpha val="50000"/>
              </a:srgbClr>
            </a:outerShdw>
          </a:effectLst>
          <a:scene3d>
            <a:camera prst="isometricOffAxis2Top"/>
            <a:lightRig rig="threePt" dir="t"/>
          </a:scene3d>
          <a:sp3d prstMaterial="softEdge">
            <a:bevelT w="469900" h="469900"/>
            <a:bevelB w="469900" h="4699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7" name="円/楕円 66"/>
          <p:cNvSpPr/>
          <p:nvPr/>
        </p:nvSpPr>
        <p:spPr>
          <a:xfrm>
            <a:off x="6374301" y="683695"/>
            <a:ext cx="945105" cy="945105"/>
          </a:xfrm>
          <a:prstGeom prst="ellipse">
            <a:avLst/>
          </a:prstGeom>
          <a:solidFill>
            <a:srgbClr val="FFC000"/>
          </a:solidFill>
          <a:effectLst>
            <a:outerShdw blurRad="381000" dist="114300" dir="1800000" sx="68000" sy="68000" rotWithShape="0">
              <a:srgbClr val="000000">
                <a:alpha val="50000"/>
              </a:srgbClr>
            </a:outerShdw>
          </a:effectLst>
          <a:scene3d>
            <a:camera prst="isometricOffAxis2Top"/>
            <a:lightRig rig="threePt" dir="t"/>
          </a:scene3d>
          <a:sp3d prstMaterial="softEdge">
            <a:bevelT w="469900" h="469900"/>
            <a:bevelB w="469900" h="4699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8" name="円/楕円 67"/>
          <p:cNvSpPr/>
          <p:nvPr/>
        </p:nvSpPr>
        <p:spPr>
          <a:xfrm>
            <a:off x="8256367" y="683695"/>
            <a:ext cx="945105" cy="945105"/>
          </a:xfrm>
          <a:prstGeom prst="ellipse">
            <a:avLst/>
          </a:prstGeom>
          <a:solidFill>
            <a:srgbClr val="FFFF00"/>
          </a:solidFill>
          <a:effectLst>
            <a:outerShdw blurRad="381000" dist="114300" dir="1800000" sx="68000" sy="68000" rotWithShape="0">
              <a:srgbClr val="000000">
                <a:alpha val="50000"/>
              </a:srgbClr>
            </a:outerShdw>
          </a:effectLst>
          <a:scene3d>
            <a:camera prst="isometricOffAxis2Top"/>
            <a:lightRig rig="threePt" dir="t"/>
          </a:scene3d>
          <a:sp3d prstMaterial="softEdge">
            <a:bevelT w="469900" h="469900"/>
            <a:bevelB w="469900" h="4699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0" name="円/楕円 69"/>
          <p:cNvSpPr/>
          <p:nvPr/>
        </p:nvSpPr>
        <p:spPr>
          <a:xfrm>
            <a:off x="779636" y="2636912"/>
            <a:ext cx="945105" cy="945105"/>
          </a:xfrm>
          <a:prstGeom prst="ellipse">
            <a:avLst/>
          </a:prstGeom>
          <a:solidFill>
            <a:srgbClr val="002060"/>
          </a:solidFill>
          <a:effectLst>
            <a:outerShdw blurRad="381000" dist="114300" dir="1800000" sx="68000" sy="68000" rotWithShape="0">
              <a:srgbClr val="000000">
                <a:alpha val="50000"/>
              </a:srgbClr>
            </a:outerShdw>
          </a:effectLst>
          <a:scene3d>
            <a:camera prst="isometricOffAxis2Top"/>
            <a:lightRig rig="threePt" dir="t"/>
          </a:scene3d>
          <a:sp3d prstMaterial="softEdge">
            <a:bevelT w="469900" h="469900"/>
            <a:bevelB w="469900" h="4699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1" name="円/楕円 70"/>
          <p:cNvSpPr/>
          <p:nvPr/>
        </p:nvSpPr>
        <p:spPr>
          <a:xfrm>
            <a:off x="2661702" y="2636912"/>
            <a:ext cx="945105" cy="945105"/>
          </a:xfrm>
          <a:prstGeom prst="ellipse">
            <a:avLst/>
          </a:prstGeom>
          <a:solidFill>
            <a:srgbClr val="0070C0"/>
          </a:solidFill>
          <a:effectLst>
            <a:outerShdw blurRad="381000" dist="114300" dir="1800000" sx="68000" sy="68000" rotWithShape="0">
              <a:srgbClr val="000000">
                <a:alpha val="50000"/>
              </a:srgbClr>
            </a:outerShdw>
          </a:effectLst>
          <a:scene3d>
            <a:camera prst="isometricOffAxis2Top"/>
            <a:lightRig rig="threePt" dir="t"/>
          </a:scene3d>
          <a:sp3d prstMaterial="softEdge">
            <a:bevelT w="469900" h="469900"/>
            <a:bevelB w="469900" h="4699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2" name="円/楕円 71"/>
          <p:cNvSpPr/>
          <p:nvPr/>
        </p:nvSpPr>
        <p:spPr>
          <a:xfrm>
            <a:off x="4509990" y="2636912"/>
            <a:ext cx="945105" cy="945105"/>
          </a:xfrm>
          <a:prstGeom prst="ellipse">
            <a:avLst/>
          </a:prstGeom>
          <a:solidFill>
            <a:srgbClr val="00B0F0"/>
          </a:solidFill>
          <a:effectLst>
            <a:outerShdw blurRad="381000" dist="114300" dir="1800000" sx="68000" sy="68000" rotWithShape="0">
              <a:srgbClr val="000000">
                <a:alpha val="50000"/>
              </a:srgbClr>
            </a:outerShdw>
          </a:effectLst>
          <a:scene3d>
            <a:camera prst="isometricOffAxis2Top"/>
            <a:lightRig rig="threePt" dir="t"/>
          </a:scene3d>
          <a:sp3d prstMaterial="softEdge">
            <a:bevelT w="469900" h="469900"/>
            <a:bevelB w="469900" h="4699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3" name="円/楕円 72"/>
          <p:cNvSpPr/>
          <p:nvPr/>
        </p:nvSpPr>
        <p:spPr>
          <a:xfrm>
            <a:off x="6374301" y="2636912"/>
            <a:ext cx="945105" cy="945105"/>
          </a:xfrm>
          <a:prstGeom prst="ellipse">
            <a:avLst/>
          </a:prstGeom>
          <a:solidFill>
            <a:srgbClr val="66CCFF"/>
          </a:solidFill>
          <a:effectLst>
            <a:outerShdw blurRad="381000" dist="114300" dir="1800000" sx="68000" sy="68000" rotWithShape="0">
              <a:srgbClr val="000000">
                <a:alpha val="50000"/>
              </a:srgbClr>
            </a:outerShdw>
          </a:effectLst>
          <a:scene3d>
            <a:camera prst="isometricOffAxis2Top"/>
            <a:lightRig rig="threePt" dir="t"/>
          </a:scene3d>
          <a:sp3d prstMaterial="softEdge">
            <a:bevelT w="469900" h="469900"/>
            <a:bevelB w="469900" h="4699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4" name="円/楕円 73"/>
          <p:cNvSpPr/>
          <p:nvPr/>
        </p:nvSpPr>
        <p:spPr>
          <a:xfrm>
            <a:off x="8256367" y="2636912"/>
            <a:ext cx="945105" cy="945105"/>
          </a:xfrm>
          <a:prstGeom prst="ellipse">
            <a:avLst/>
          </a:prstGeom>
          <a:solidFill>
            <a:srgbClr val="CCFFFF"/>
          </a:solidFill>
          <a:effectLst>
            <a:outerShdw blurRad="381000" dist="114300" dir="1800000" sx="68000" sy="68000" rotWithShape="0">
              <a:srgbClr val="000000">
                <a:alpha val="50000"/>
              </a:srgbClr>
            </a:outerShdw>
          </a:effectLst>
          <a:scene3d>
            <a:camera prst="isometricOffAxis2Top"/>
            <a:lightRig rig="threePt" dir="t"/>
          </a:scene3d>
          <a:sp3d prstMaterial="softEdge">
            <a:bevelT w="469900" h="469900"/>
            <a:bevelB w="469900" h="4699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5" name="円/楕円 74"/>
          <p:cNvSpPr/>
          <p:nvPr/>
        </p:nvSpPr>
        <p:spPr>
          <a:xfrm>
            <a:off x="779636" y="4572127"/>
            <a:ext cx="945105" cy="945105"/>
          </a:xfrm>
          <a:prstGeom prst="ellipse">
            <a:avLst/>
          </a:prstGeom>
          <a:solidFill>
            <a:srgbClr val="006600"/>
          </a:solidFill>
          <a:effectLst>
            <a:outerShdw blurRad="381000" dist="114300" dir="1800000" sx="68000" sy="68000" rotWithShape="0">
              <a:srgbClr val="000000">
                <a:alpha val="50000"/>
              </a:srgbClr>
            </a:outerShdw>
          </a:effectLst>
          <a:scene3d>
            <a:camera prst="isometricOffAxis2Top"/>
            <a:lightRig rig="threePt" dir="t"/>
          </a:scene3d>
          <a:sp3d prstMaterial="softEdge">
            <a:bevelT w="469900" h="469900"/>
            <a:bevelB w="469900" h="4699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6" name="円/楕円 75"/>
          <p:cNvSpPr/>
          <p:nvPr/>
        </p:nvSpPr>
        <p:spPr>
          <a:xfrm>
            <a:off x="2661702" y="4572127"/>
            <a:ext cx="945105" cy="945105"/>
          </a:xfrm>
          <a:prstGeom prst="ellipse">
            <a:avLst/>
          </a:prstGeom>
          <a:solidFill>
            <a:srgbClr val="00B050"/>
          </a:solidFill>
          <a:effectLst>
            <a:outerShdw blurRad="381000" dist="114300" dir="1800000" sx="68000" sy="68000" rotWithShape="0">
              <a:srgbClr val="000000">
                <a:alpha val="50000"/>
              </a:srgbClr>
            </a:outerShdw>
          </a:effectLst>
          <a:scene3d>
            <a:camera prst="isometricOffAxis2Top"/>
            <a:lightRig rig="threePt" dir="t"/>
          </a:scene3d>
          <a:sp3d prstMaterial="softEdge">
            <a:bevelT w="469900" h="469900"/>
            <a:bevelB w="469900" h="4699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7" name="円/楕円 76"/>
          <p:cNvSpPr/>
          <p:nvPr/>
        </p:nvSpPr>
        <p:spPr>
          <a:xfrm>
            <a:off x="4509990" y="4572127"/>
            <a:ext cx="945105" cy="945105"/>
          </a:xfrm>
          <a:prstGeom prst="ellipse">
            <a:avLst/>
          </a:prstGeom>
          <a:solidFill>
            <a:srgbClr val="92D050"/>
          </a:solidFill>
          <a:effectLst>
            <a:outerShdw blurRad="381000" dist="114300" dir="1800000" sx="68000" sy="68000" rotWithShape="0">
              <a:srgbClr val="000000">
                <a:alpha val="50000"/>
              </a:srgbClr>
            </a:outerShdw>
          </a:effectLst>
          <a:scene3d>
            <a:camera prst="isometricOffAxis2Top"/>
            <a:lightRig rig="threePt" dir="t"/>
          </a:scene3d>
          <a:sp3d prstMaterial="softEdge">
            <a:bevelT w="469900" h="469900"/>
            <a:bevelB w="469900" h="4699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8" name="円/楕円 77"/>
          <p:cNvSpPr/>
          <p:nvPr/>
        </p:nvSpPr>
        <p:spPr>
          <a:xfrm>
            <a:off x="6374301" y="4572127"/>
            <a:ext cx="945105" cy="945105"/>
          </a:xfrm>
          <a:prstGeom prst="ellipse">
            <a:avLst/>
          </a:prstGeom>
          <a:solidFill>
            <a:srgbClr val="BEE395"/>
          </a:solidFill>
          <a:effectLst>
            <a:outerShdw blurRad="381000" dist="114300" dir="1800000" sx="68000" sy="68000" rotWithShape="0">
              <a:srgbClr val="000000">
                <a:alpha val="50000"/>
              </a:srgbClr>
            </a:outerShdw>
          </a:effectLst>
          <a:scene3d>
            <a:camera prst="isometricOffAxis2Top"/>
            <a:lightRig rig="threePt" dir="t"/>
          </a:scene3d>
          <a:sp3d prstMaterial="softEdge">
            <a:bevelT w="469900" h="469900"/>
            <a:bevelB w="469900" h="4699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9" name="円/楕円 78"/>
          <p:cNvSpPr/>
          <p:nvPr/>
        </p:nvSpPr>
        <p:spPr>
          <a:xfrm>
            <a:off x="8256367" y="4572127"/>
            <a:ext cx="945105" cy="945105"/>
          </a:xfrm>
          <a:prstGeom prst="ellipse">
            <a:avLst/>
          </a:prstGeom>
          <a:solidFill>
            <a:srgbClr val="00FF00"/>
          </a:solidFill>
          <a:effectLst>
            <a:outerShdw blurRad="381000" dist="114300" dir="1800000" sx="68000" sy="68000" rotWithShape="0">
              <a:srgbClr val="000000">
                <a:alpha val="50000"/>
              </a:srgbClr>
            </a:outerShdw>
          </a:effectLst>
          <a:scene3d>
            <a:camera prst="isometricOffAxis2Top"/>
            <a:lightRig rig="threePt" dir="t"/>
          </a:scene3d>
          <a:sp3d prstMaterial="softEdge">
            <a:bevelT w="469900" h="469900"/>
            <a:bevelB w="469900" h="4699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1148753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円/楕円 63"/>
          <p:cNvSpPr/>
          <p:nvPr/>
        </p:nvSpPr>
        <p:spPr>
          <a:xfrm>
            <a:off x="779636" y="683695"/>
            <a:ext cx="945105" cy="945105"/>
          </a:xfrm>
          <a:prstGeom prst="ellipse">
            <a:avLst/>
          </a:prstGeom>
          <a:solidFill>
            <a:schemeClr val="tx1"/>
          </a:solidFill>
          <a:effectLst>
            <a:outerShdw blurRad="381000" dist="114300" dir="1800000" sx="68000" sy="68000" rotWithShape="0">
              <a:srgbClr val="000000">
                <a:alpha val="50000"/>
              </a:srgbClr>
            </a:outerShdw>
          </a:effectLst>
          <a:scene3d>
            <a:camera prst="isometricOffAxis2Top"/>
            <a:lightRig rig="threePt" dir="t"/>
          </a:scene3d>
          <a:sp3d prstMaterial="softEdge">
            <a:bevelT w="469900" h="469900"/>
            <a:bevelB w="469900" h="4699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5" name="円/楕円 64"/>
          <p:cNvSpPr/>
          <p:nvPr/>
        </p:nvSpPr>
        <p:spPr>
          <a:xfrm>
            <a:off x="2661702" y="683695"/>
            <a:ext cx="945105" cy="945105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effectLst>
            <a:outerShdw blurRad="381000" dist="114300" dir="1800000" sx="68000" sy="68000" rotWithShape="0">
              <a:srgbClr val="000000">
                <a:alpha val="50000"/>
              </a:srgbClr>
            </a:outerShdw>
          </a:effectLst>
          <a:scene3d>
            <a:camera prst="isometricOffAxis2Top"/>
            <a:lightRig rig="threePt" dir="t"/>
          </a:scene3d>
          <a:sp3d prstMaterial="softEdge">
            <a:bevelT w="469900" h="469900"/>
            <a:bevelB w="469900" h="4699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6" name="円/楕円 65"/>
          <p:cNvSpPr/>
          <p:nvPr/>
        </p:nvSpPr>
        <p:spPr>
          <a:xfrm>
            <a:off x="4509990" y="683695"/>
            <a:ext cx="945105" cy="945105"/>
          </a:xfrm>
          <a:prstGeom prst="ellipse">
            <a:avLst/>
          </a:prstGeom>
          <a:solidFill>
            <a:schemeClr val="bg1">
              <a:lumMod val="50000"/>
            </a:schemeClr>
          </a:solidFill>
          <a:effectLst>
            <a:outerShdw blurRad="381000" dist="114300" dir="1800000" sx="68000" sy="68000" rotWithShape="0">
              <a:srgbClr val="000000">
                <a:alpha val="50000"/>
              </a:srgbClr>
            </a:outerShdw>
          </a:effectLst>
          <a:scene3d>
            <a:camera prst="isometricOffAxis2Top"/>
            <a:lightRig rig="threePt" dir="t"/>
          </a:scene3d>
          <a:sp3d prstMaterial="softEdge">
            <a:bevelT w="469900" h="469900"/>
            <a:bevelB w="469900" h="4699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7" name="円/楕円 66"/>
          <p:cNvSpPr/>
          <p:nvPr/>
        </p:nvSpPr>
        <p:spPr>
          <a:xfrm>
            <a:off x="6374301" y="683695"/>
            <a:ext cx="945105" cy="945105"/>
          </a:xfrm>
          <a:prstGeom prst="ellipse">
            <a:avLst/>
          </a:prstGeom>
          <a:solidFill>
            <a:schemeClr val="bg1">
              <a:lumMod val="75000"/>
            </a:schemeClr>
          </a:solidFill>
          <a:effectLst>
            <a:outerShdw blurRad="381000" dist="114300" dir="1800000" sx="68000" sy="68000" rotWithShape="0">
              <a:srgbClr val="000000">
                <a:alpha val="50000"/>
              </a:srgbClr>
            </a:outerShdw>
          </a:effectLst>
          <a:scene3d>
            <a:camera prst="isometricOffAxis2Top"/>
            <a:lightRig rig="threePt" dir="t"/>
          </a:scene3d>
          <a:sp3d prstMaterial="softEdge">
            <a:bevelT w="469900" h="469900"/>
            <a:bevelB w="469900" h="4699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8" name="円/楕円 67"/>
          <p:cNvSpPr/>
          <p:nvPr/>
        </p:nvSpPr>
        <p:spPr>
          <a:xfrm>
            <a:off x="8256367" y="683695"/>
            <a:ext cx="945105" cy="945105"/>
          </a:xfrm>
          <a:prstGeom prst="ellipse">
            <a:avLst/>
          </a:prstGeom>
          <a:solidFill>
            <a:schemeClr val="accent3">
              <a:lumMod val="95000"/>
            </a:schemeClr>
          </a:solidFill>
          <a:effectLst>
            <a:outerShdw blurRad="381000" dist="114300" dir="1800000" sx="68000" sy="68000" rotWithShape="0">
              <a:srgbClr val="000000">
                <a:alpha val="50000"/>
              </a:srgbClr>
            </a:outerShdw>
          </a:effectLst>
          <a:scene3d>
            <a:camera prst="isometricOffAxis2Top"/>
            <a:lightRig rig="threePt" dir="t"/>
          </a:scene3d>
          <a:sp3d prstMaterial="softEdge">
            <a:bevelT w="469900" h="469900"/>
            <a:bevelB w="469900" h="4699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0" name="円/楕円 69"/>
          <p:cNvSpPr/>
          <p:nvPr/>
        </p:nvSpPr>
        <p:spPr>
          <a:xfrm>
            <a:off x="779636" y="2636912"/>
            <a:ext cx="945105" cy="945105"/>
          </a:xfrm>
          <a:prstGeom prst="ellipse">
            <a:avLst/>
          </a:prstGeom>
          <a:solidFill>
            <a:srgbClr val="CC0066"/>
          </a:solidFill>
          <a:effectLst>
            <a:outerShdw blurRad="381000" dist="114300" dir="1800000" sx="68000" sy="68000" rotWithShape="0">
              <a:srgbClr val="000000">
                <a:alpha val="50000"/>
              </a:srgbClr>
            </a:outerShdw>
          </a:effectLst>
          <a:scene3d>
            <a:camera prst="isometricOffAxis2Top"/>
            <a:lightRig rig="threePt" dir="t"/>
          </a:scene3d>
          <a:sp3d prstMaterial="softEdge">
            <a:bevelT w="469900" h="469900"/>
            <a:bevelB w="469900" h="4699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1" name="円/楕円 70"/>
          <p:cNvSpPr/>
          <p:nvPr/>
        </p:nvSpPr>
        <p:spPr>
          <a:xfrm>
            <a:off x="2661702" y="2636912"/>
            <a:ext cx="945105" cy="945105"/>
          </a:xfrm>
          <a:prstGeom prst="ellipse">
            <a:avLst/>
          </a:prstGeom>
          <a:solidFill>
            <a:srgbClr val="FF0066"/>
          </a:solidFill>
          <a:effectLst>
            <a:outerShdw blurRad="381000" dist="114300" dir="1800000" sx="68000" sy="68000" rotWithShape="0">
              <a:srgbClr val="000000">
                <a:alpha val="50000"/>
              </a:srgbClr>
            </a:outerShdw>
          </a:effectLst>
          <a:scene3d>
            <a:camera prst="isometricOffAxis2Top"/>
            <a:lightRig rig="threePt" dir="t"/>
          </a:scene3d>
          <a:sp3d prstMaterial="softEdge">
            <a:bevelT w="469900" h="469900"/>
            <a:bevelB w="469900" h="4699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2" name="円/楕円 71"/>
          <p:cNvSpPr/>
          <p:nvPr/>
        </p:nvSpPr>
        <p:spPr>
          <a:xfrm>
            <a:off x="4509990" y="2636912"/>
            <a:ext cx="945105" cy="945105"/>
          </a:xfrm>
          <a:prstGeom prst="ellipse">
            <a:avLst/>
          </a:prstGeom>
          <a:solidFill>
            <a:srgbClr val="FF33CC"/>
          </a:solidFill>
          <a:effectLst>
            <a:outerShdw blurRad="381000" dist="114300" dir="1800000" sx="68000" sy="68000" rotWithShape="0">
              <a:srgbClr val="000000">
                <a:alpha val="50000"/>
              </a:srgbClr>
            </a:outerShdw>
          </a:effectLst>
          <a:scene3d>
            <a:camera prst="isometricOffAxis2Top"/>
            <a:lightRig rig="threePt" dir="t"/>
          </a:scene3d>
          <a:sp3d prstMaterial="softEdge">
            <a:bevelT w="469900" h="469900"/>
            <a:bevelB w="469900" h="4699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3" name="円/楕円 72"/>
          <p:cNvSpPr/>
          <p:nvPr/>
        </p:nvSpPr>
        <p:spPr>
          <a:xfrm>
            <a:off x="6374301" y="2636912"/>
            <a:ext cx="945105" cy="945105"/>
          </a:xfrm>
          <a:prstGeom prst="ellipse">
            <a:avLst/>
          </a:prstGeom>
          <a:solidFill>
            <a:srgbClr val="FF99FF"/>
          </a:solidFill>
          <a:effectLst>
            <a:outerShdw blurRad="381000" dist="114300" dir="1800000" sx="68000" sy="68000" rotWithShape="0">
              <a:srgbClr val="000000">
                <a:alpha val="50000"/>
              </a:srgbClr>
            </a:outerShdw>
          </a:effectLst>
          <a:scene3d>
            <a:camera prst="isometricOffAxis2Top"/>
            <a:lightRig rig="threePt" dir="t"/>
          </a:scene3d>
          <a:sp3d prstMaterial="softEdge">
            <a:bevelT w="469900" h="469900"/>
            <a:bevelB w="469900" h="4699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4" name="円/楕円 73"/>
          <p:cNvSpPr/>
          <p:nvPr/>
        </p:nvSpPr>
        <p:spPr>
          <a:xfrm>
            <a:off x="8256367" y="2636912"/>
            <a:ext cx="945105" cy="945105"/>
          </a:xfrm>
          <a:prstGeom prst="ellipse">
            <a:avLst/>
          </a:prstGeom>
          <a:solidFill>
            <a:srgbClr val="FFCCCC"/>
          </a:solidFill>
          <a:effectLst>
            <a:outerShdw blurRad="381000" dist="114300" dir="1800000" sx="68000" sy="68000" rotWithShape="0">
              <a:srgbClr val="000000">
                <a:alpha val="50000"/>
              </a:srgbClr>
            </a:outerShdw>
          </a:effectLst>
          <a:scene3d>
            <a:camera prst="isometricOffAxis2Top"/>
            <a:lightRig rig="threePt" dir="t"/>
          </a:scene3d>
          <a:sp3d prstMaterial="softEdge">
            <a:bevelT w="469900" h="469900"/>
            <a:bevelB w="469900" h="4699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5" name="円/楕円 74"/>
          <p:cNvSpPr/>
          <p:nvPr/>
        </p:nvSpPr>
        <p:spPr>
          <a:xfrm>
            <a:off x="779636" y="4572127"/>
            <a:ext cx="945105" cy="945105"/>
          </a:xfrm>
          <a:prstGeom prst="ellipse">
            <a:avLst/>
          </a:prstGeom>
          <a:gradFill>
            <a:gsLst>
              <a:gs pos="0">
                <a:srgbClr val="FBE4AE"/>
              </a:gs>
              <a:gs pos="13000">
                <a:srgbClr val="BD922A"/>
              </a:gs>
              <a:gs pos="21001">
                <a:srgbClr val="BD922A"/>
              </a:gs>
              <a:gs pos="63000">
                <a:srgbClr val="FBE4AE"/>
              </a:gs>
              <a:gs pos="67000">
                <a:srgbClr val="BD922A"/>
              </a:gs>
              <a:gs pos="69000">
                <a:srgbClr val="835E17"/>
              </a:gs>
              <a:gs pos="82001">
                <a:srgbClr val="A28949"/>
              </a:gs>
              <a:gs pos="100000">
                <a:srgbClr val="FAE3B7"/>
              </a:gs>
            </a:gsLst>
            <a:lin ang="16200000" scaled="0"/>
          </a:gradFill>
          <a:effectLst>
            <a:outerShdw blurRad="381000" dist="114300" dir="1800000" sx="68000" sy="68000" rotWithShape="0">
              <a:srgbClr val="000000">
                <a:alpha val="50000"/>
              </a:srgbClr>
            </a:outerShdw>
          </a:effectLst>
          <a:scene3d>
            <a:camera prst="isometricOffAxis2Top"/>
            <a:lightRig rig="threePt" dir="t"/>
          </a:scene3d>
          <a:sp3d prstMaterial="softEdge">
            <a:bevelT w="469900" h="469900"/>
            <a:bevelB w="469900" h="4699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6" name="円/楕円 75"/>
          <p:cNvSpPr/>
          <p:nvPr/>
        </p:nvSpPr>
        <p:spPr>
          <a:xfrm>
            <a:off x="2661702" y="4572127"/>
            <a:ext cx="945105" cy="945105"/>
          </a:xfrm>
          <a:prstGeom prst="ellipse">
            <a:avLst/>
          </a:prstGeom>
          <a:gradFill flip="none" rotWithShape="1">
            <a:gsLst>
              <a:gs pos="0">
                <a:srgbClr val="A603AB"/>
              </a:gs>
              <a:gs pos="21001">
                <a:srgbClr val="0819FB"/>
              </a:gs>
              <a:gs pos="35001">
                <a:srgbClr val="1A8D48"/>
              </a:gs>
              <a:gs pos="52000">
                <a:srgbClr val="FFFF00"/>
              </a:gs>
              <a:gs pos="73000">
                <a:srgbClr val="EE3F17"/>
              </a:gs>
              <a:gs pos="88000">
                <a:srgbClr val="E81766"/>
              </a:gs>
              <a:gs pos="100000">
                <a:srgbClr val="A603AB"/>
              </a:gs>
            </a:gsLst>
            <a:path path="shape">
              <a:fillToRect l="50000" t="50000" r="50000" b="50000"/>
            </a:path>
            <a:tileRect/>
          </a:gradFill>
          <a:effectLst>
            <a:outerShdw blurRad="381000" dist="114300" dir="1800000" sx="68000" sy="68000" rotWithShape="0">
              <a:srgbClr val="000000">
                <a:alpha val="50000"/>
              </a:srgbClr>
            </a:outerShdw>
          </a:effectLst>
          <a:scene3d>
            <a:camera prst="isometricOffAxis2Top"/>
            <a:lightRig rig="threePt" dir="t"/>
          </a:scene3d>
          <a:sp3d prstMaterial="softEdge">
            <a:bevelT w="469900" h="469900"/>
            <a:bevelB w="469900" h="4699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7" name="円/楕円 76"/>
          <p:cNvSpPr/>
          <p:nvPr/>
        </p:nvSpPr>
        <p:spPr>
          <a:xfrm>
            <a:off x="4509990" y="4572127"/>
            <a:ext cx="945105" cy="945105"/>
          </a:xfrm>
          <a:prstGeom prst="ellipse">
            <a:avLst/>
          </a:prstGeom>
          <a:gradFill>
            <a:gsLst>
              <a:gs pos="0">
                <a:srgbClr val="FF3399"/>
              </a:gs>
              <a:gs pos="25000">
                <a:srgbClr val="FF6633"/>
              </a:gs>
              <a:gs pos="50000">
                <a:srgbClr val="FFFF00"/>
              </a:gs>
              <a:gs pos="75000">
                <a:srgbClr val="01A78F"/>
              </a:gs>
              <a:gs pos="100000">
                <a:srgbClr val="3366FF"/>
              </a:gs>
            </a:gsLst>
            <a:lin ang="16200000" scaled="0"/>
          </a:gradFill>
          <a:effectLst>
            <a:outerShdw blurRad="381000" dist="114300" dir="1800000" sx="68000" sy="68000" rotWithShape="0">
              <a:srgbClr val="000000">
                <a:alpha val="50000"/>
              </a:srgbClr>
            </a:outerShdw>
          </a:effectLst>
          <a:scene3d>
            <a:camera prst="isometricOffAxis2Top"/>
            <a:lightRig rig="threePt" dir="t"/>
          </a:scene3d>
          <a:sp3d prstMaterial="softEdge">
            <a:bevelT w="469900" h="469900"/>
            <a:bevelB w="469900" h="4699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8" name="円/楕円 77"/>
          <p:cNvSpPr/>
          <p:nvPr/>
        </p:nvSpPr>
        <p:spPr>
          <a:xfrm>
            <a:off x="6374301" y="4572127"/>
            <a:ext cx="945105" cy="945105"/>
          </a:xfrm>
          <a:prstGeom prst="ellipse">
            <a:avLst/>
          </a:prstGeom>
          <a:gradFill>
            <a:gsLst>
              <a:gs pos="0">
                <a:srgbClr val="000000"/>
              </a:gs>
              <a:gs pos="20000">
                <a:srgbClr val="000040"/>
              </a:gs>
              <a:gs pos="50000">
                <a:srgbClr val="400040"/>
              </a:gs>
              <a:gs pos="75000">
                <a:srgbClr val="8F0040"/>
              </a:gs>
              <a:gs pos="89999">
                <a:srgbClr val="F27300"/>
              </a:gs>
              <a:gs pos="100000">
                <a:srgbClr val="FFBF00"/>
              </a:gs>
            </a:gsLst>
            <a:path path="shape">
              <a:fillToRect l="50000" t="50000" r="50000" b="50000"/>
            </a:path>
          </a:gradFill>
          <a:effectLst>
            <a:outerShdw blurRad="381000" dist="114300" dir="1800000" sx="68000" sy="68000" rotWithShape="0">
              <a:srgbClr val="000000">
                <a:alpha val="50000"/>
              </a:srgbClr>
            </a:outerShdw>
          </a:effectLst>
          <a:scene3d>
            <a:camera prst="isometricOffAxis2Top"/>
            <a:lightRig rig="threePt" dir="t"/>
          </a:scene3d>
          <a:sp3d prstMaterial="softEdge">
            <a:bevelT w="469900" h="469900"/>
            <a:bevelB w="469900" h="4699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9" name="円/楕円 78"/>
          <p:cNvSpPr/>
          <p:nvPr/>
        </p:nvSpPr>
        <p:spPr>
          <a:xfrm>
            <a:off x="8256367" y="4572127"/>
            <a:ext cx="945105" cy="945105"/>
          </a:xfrm>
          <a:prstGeom prst="ellipse">
            <a:avLst/>
          </a:prstGeom>
          <a:gradFill>
            <a:gsLst>
              <a:gs pos="0">
                <a:srgbClr val="FFF200"/>
              </a:gs>
              <a:gs pos="77000">
                <a:srgbClr val="FF7A00"/>
              </a:gs>
              <a:gs pos="33000">
                <a:srgbClr val="FF8600"/>
              </a:gs>
              <a:gs pos="100000">
                <a:srgbClr val="FF0000"/>
              </a:gs>
            </a:gsLst>
            <a:path path="shape">
              <a:fillToRect l="50000" t="50000" r="50000" b="50000"/>
            </a:path>
          </a:gradFill>
          <a:effectLst>
            <a:outerShdw blurRad="381000" dist="114300" dir="1800000" sx="68000" sy="68000" rotWithShape="0">
              <a:srgbClr val="000000">
                <a:alpha val="50000"/>
              </a:srgbClr>
            </a:outerShdw>
          </a:effectLst>
          <a:scene3d>
            <a:camera prst="isometricOffAxis2Top"/>
            <a:lightRig rig="threePt" dir="t"/>
          </a:scene3d>
          <a:sp3d prstMaterial="softEdge">
            <a:bevelT w="469900" h="469900"/>
            <a:bevelB w="469900" h="4699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5093946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円/楕円 63"/>
          <p:cNvSpPr/>
          <p:nvPr/>
        </p:nvSpPr>
        <p:spPr>
          <a:xfrm>
            <a:off x="779636" y="683695"/>
            <a:ext cx="945105" cy="945105"/>
          </a:xfrm>
          <a:prstGeom prst="ellipse">
            <a:avLst/>
          </a:prstGeom>
          <a:blipFill>
            <a:blip r:embed="rId2"/>
            <a:tile tx="0" ty="0" sx="100000" sy="100000" flip="none" algn="tl"/>
          </a:blipFill>
          <a:effectLst>
            <a:outerShdw blurRad="381000" dist="114300" dir="1800000" sx="68000" sy="68000" rotWithShape="0">
              <a:srgbClr val="000000">
                <a:alpha val="50000"/>
              </a:srgbClr>
            </a:outerShdw>
          </a:effectLst>
          <a:scene3d>
            <a:camera prst="isometricOffAxis2Top"/>
            <a:lightRig rig="threePt" dir="t"/>
          </a:scene3d>
          <a:sp3d prstMaterial="softEdge">
            <a:bevelT w="469900" h="469900"/>
            <a:bevelB w="469900" h="4699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5" name="円/楕円 64"/>
          <p:cNvSpPr/>
          <p:nvPr/>
        </p:nvSpPr>
        <p:spPr>
          <a:xfrm>
            <a:off x="2661702" y="683695"/>
            <a:ext cx="945105" cy="945105"/>
          </a:xfrm>
          <a:prstGeom prst="ellipse">
            <a:avLst/>
          </a:prstGeom>
          <a:blipFill>
            <a:blip r:embed="rId3"/>
            <a:tile tx="0" ty="0" sx="100000" sy="100000" flip="none" algn="tl"/>
          </a:blipFill>
          <a:effectLst>
            <a:outerShdw blurRad="381000" dist="114300" dir="1800000" sx="68000" sy="68000" rotWithShape="0">
              <a:srgbClr val="000000">
                <a:alpha val="50000"/>
              </a:srgbClr>
            </a:outerShdw>
          </a:effectLst>
          <a:scene3d>
            <a:camera prst="isometricOffAxis2Top"/>
            <a:lightRig rig="threePt" dir="t"/>
          </a:scene3d>
          <a:sp3d prstMaterial="softEdge">
            <a:bevelT w="469900" h="469900"/>
            <a:bevelB w="469900" h="4699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6" name="円/楕円 65"/>
          <p:cNvSpPr/>
          <p:nvPr/>
        </p:nvSpPr>
        <p:spPr>
          <a:xfrm>
            <a:off x="4509990" y="683695"/>
            <a:ext cx="945105" cy="945105"/>
          </a:xfrm>
          <a:prstGeom prst="ellipse">
            <a:avLst/>
          </a:prstGeom>
          <a:blipFill>
            <a:blip r:embed="rId4"/>
            <a:tile tx="0" ty="0" sx="100000" sy="100000" flip="none" algn="tl"/>
          </a:blipFill>
          <a:effectLst>
            <a:outerShdw blurRad="381000" dist="114300" dir="1800000" sx="68000" sy="68000" rotWithShape="0">
              <a:srgbClr val="000000">
                <a:alpha val="50000"/>
              </a:srgbClr>
            </a:outerShdw>
          </a:effectLst>
          <a:scene3d>
            <a:camera prst="isometricOffAxis2Top"/>
            <a:lightRig rig="threePt" dir="t"/>
          </a:scene3d>
          <a:sp3d prstMaterial="softEdge">
            <a:bevelT w="469900" h="469900"/>
            <a:bevelB w="469900" h="4699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7" name="円/楕円 66"/>
          <p:cNvSpPr/>
          <p:nvPr/>
        </p:nvSpPr>
        <p:spPr>
          <a:xfrm>
            <a:off x="6374301" y="683695"/>
            <a:ext cx="945105" cy="945105"/>
          </a:xfrm>
          <a:prstGeom prst="ellipse">
            <a:avLst/>
          </a:prstGeom>
          <a:blipFill>
            <a:blip r:embed="rId5"/>
            <a:tile tx="0" ty="0" sx="100000" sy="100000" flip="none" algn="tl"/>
          </a:blipFill>
          <a:effectLst>
            <a:outerShdw blurRad="381000" dist="114300" dir="1800000" sx="68000" sy="68000" rotWithShape="0">
              <a:srgbClr val="000000">
                <a:alpha val="50000"/>
              </a:srgbClr>
            </a:outerShdw>
          </a:effectLst>
          <a:scene3d>
            <a:camera prst="isometricOffAxis2Top"/>
            <a:lightRig rig="threePt" dir="t"/>
          </a:scene3d>
          <a:sp3d prstMaterial="softEdge">
            <a:bevelT w="469900" h="469900"/>
            <a:bevelB w="469900" h="4699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8" name="円/楕円 67"/>
          <p:cNvSpPr/>
          <p:nvPr/>
        </p:nvSpPr>
        <p:spPr>
          <a:xfrm>
            <a:off x="8256367" y="683695"/>
            <a:ext cx="945105" cy="945105"/>
          </a:xfrm>
          <a:prstGeom prst="ellipse">
            <a:avLst/>
          </a:prstGeom>
          <a:blipFill>
            <a:blip r:embed="rId6"/>
            <a:tile tx="0" ty="0" sx="100000" sy="100000" flip="none" algn="tl"/>
          </a:blipFill>
          <a:effectLst>
            <a:outerShdw blurRad="381000" dist="114300" dir="1800000" sx="68000" sy="68000" rotWithShape="0">
              <a:srgbClr val="000000">
                <a:alpha val="50000"/>
              </a:srgbClr>
            </a:outerShdw>
          </a:effectLst>
          <a:scene3d>
            <a:camera prst="isometricOffAxis2Top"/>
            <a:lightRig rig="threePt" dir="t"/>
          </a:scene3d>
          <a:sp3d prstMaterial="softEdge">
            <a:bevelT w="469900" h="469900"/>
            <a:bevelB w="469900" h="4699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0" name="円/楕円 69"/>
          <p:cNvSpPr/>
          <p:nvPr/>
        </p:nvSpPr>
        <p:spPr>
          <a:xfrm>
            <a:off x="779636" y="2636911"/>
            <a:ext cx="945105" cy="945105"/>
          </a:xfrm>
          <a:prstGeom prst="ellipse">
            <a:avLst/>
          </a:prstGeom>
          <a:blipFill>
            <a:blip r:embed="rId7"/>
            <a:tile tx="0" ty="0" sx="100000" sy="100000" flip="none" algn="tl"/>
          </a:blipFill>
          <a:effectLst>
            <a:outerShdw blurRad="381000" dist="114300" dir="1800000" sx="68000" sy="68000" rotWithShape="0">
              <a:srgbClr val="000000">
                <a:alpha val="50000"/>
              </a:srgbClr>
            </a:outerShdw>
          </a:effectLst>
          <a:scene3d>
            <a:camera prst="isometricOffAxis2Top"/>
            <a:lightRig rig="threePt" dir="t"/>
          </a:scene3d>
          <a:sp3d prstMaterial="softEdge">
            <a:bevelT w="469900" h="469900"/>
            <a:bevelB w="469900" h="4699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1" name="円/楕円 70"/>
          <p:cNvSpPr/>
          <p:nvPr/>
        </p:nvSpPr>
        <p:spPr>
          <a:xfrm>
            <a:off x="2661702" y="2636912"/>
            <a:ext cx="945105" cy="945105"/>
          </a:xfrm>
          <a:prstGeom prst="ellipse">
            <a:avLst/>
          </a:prstGeom>
          <a:blipFill>
            <a:blip r:embed="rId8"/>
            <a:tile tx="0" ty="0" sx="100000" sy="100000" flip="none" algn="tl"/>
          </a:blipFill>
          <a:effectLst>
            <a:outerShdw blurRad="381000" dist="114300" dir="1800000" sx="68000" sy="68000" rotWithShape="0">
              <a:srgbClr val="000000">
                <a:alpha val="50000"/>
              </a:srgbClr>
            </a:outerShdw>
          </a:effectLst>
          <a:scene3d>
            <a:camera prst="isometricOffAxis2Top"/>
            <a:lightRig rig="threePt" dir="t"/>
          </a:scene3d>
          <a:sp3d prstMaterial="softEdge">
            <a:bevelT w="469900" h="469900"/>
            <a:bevelB w="469900" h="4699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2" name="円/楕円 71"/>
          <p:cNvSpPr/>
          <p:nvPr/>
        </p:nvSpPr>
        <p:spPr>
          <a:xfrm>
            <a:off x="4509990" y="2636912"/>
            <a:ext cx="945105" cy="945105"/>
          </a:xfrm>
          <a:prstGeom prst="ellipse">
            <a:avLst/>
          </a:prstGeom>
          <a:blipFill>
            <a:blip r:embed="rId9"/>
            <a:tile tx="0" ty="0" sx="100000" sy="100000" flip="none" algn="tl"/>
          </a:blipFill>
          <a:effectLst>
            <a:outerShdw blurRad="381000" dist="114300" dir="1800000" sx="68000" sy="68000" rotWithShape="0">
              <a:srgbClr val="000000">
                <a:alpha val="50000"/>
              </a:srgbClr>
            </a:outerShdw>
          </a:effectLst>
          <a:scene3d>
            <a:camera prst="isometricOffAxis2Top"/>
            <a:lightRig rig="threePt" dir="t"/>
          </a:scene3d>
          <a:sp3d prstMaterial="softEdge">
            <a:bevelT w="469900" h="469900"/>
            <a:bevelB w="469900" h="4699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3" name="円/楕円 72"/>
          <p:cNvSpPr/>
          <p:nvPr/>
        </p:nvSpPr>
        <p:spPr>
          <a:xfrm>
            <a:off x="6374301" y="2636912"/>
            <a:ext cx="945105" cy="945105"/>
          </a:xfrm>
          <a:prstGeom prst="ellipse">
            <a:avLst/>
          </a:prstGeom>
          <a:blipFill>
            <a:blip r:embed="rId10"/>
            <a:tile tx="0" ty="0" sx="100000" sy="100000" flip="none" algn="tl"/>
          </a:blipFill>
          <a:effectLst>
            <a:outerShdw blurRad="381000" dist="114300" dir="1800000" sx="68000" sy="68000" rotWithShape="0">
              <a:srgbClr val="000000">
                <a:alpha val="50000"/>
              </a:srgbClr>
            </a:outerShdw>
          </a:effectLst>
          <a:scene3d>
            <a:camera prst="isometricOffAxis2Top"/>
            <a:lightRig rig="threePt" dir="t"/>
          </a:scene3d>
          <a:sp3d prstMaterial="softEdge">
            <a:bevelT w="469900" h="469900"/>
            <a:bevelB w="469900" h="4699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4" name="円/楕円 73"/>
          <p:cNvSpPr/>
          <p:nvPr/>
        </p:nvSpPr>
        <p:spPr>
          <a:xfrm>
            <a:off x="8256367" y="2636912"/>
            <a:ext cx="945105" cy="945105"/>
          </a:xfrm>
          <a:prstGeom prst="ellipse">
            <a:avLst/>
          </a:prstGeom>
          <a:blipFill>
            <a:blip r:embed="rId11"/>
            <a:tile tx="0" ty="0" sx="100000" sy="100000" flip="none" algn="tl"/>
          </a:blipFill>
          <a:effectLst>
            <a:outerShdw blurRad="381000" dist="114300" dir="1800000" sx="68000" sy="68000" rotWithShape="0">
              <a:srgbClr val="000000">
                <a:alpha val="50000"/>
              </a:srgbClr>
            </a:outerShdw>
          </a:effectLst>
          <a:scene3d>
            <a:camera prst="isometricOffAxis2Top"/>
            <a:lightRig rig="threePt" dir="t"/>
          </a:scene3d>
          <a:sp3d prstMaterial="softEdge">
            <a:bevelT w="469900" h="469900"/>
            <a:bevelB w="469900" h="4699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5" name="円/楕円 74"/>
          <p:cNvSpPr/>
          <p:nvPr/>
        </p:nvSpPr>
        <p:spPr>
          <a:xfrm>
            <a:off x="779636" y="4572127"/>
            <a:ext cx="945105" cy="945105"/>
          </a:xfrm>
          <a:prstGeom prst="ellipse">
            <a:avLst/>
          </a:prstGeom>
          <a:blipFill>
            <a:blip r:embed="rId12"/>
            <a:tile tx="0" ty="0" sx="100000" sy="100000" flip="none" algn="tl"/>
          </a:blipFill>
          <a:effectLst>
            <a:outerShdw blurRad="381000" dist="114300" dir="1800000" sx="68000" sy="68000" rotWithShape="0">
              <a:srgbClr val="000000">
                <a:alpha val="50000"/>
              </a:srgbClr>
            </a:outerShdw>
          </a:effectLst>
          <a:scene3d>
            <a:camera prst="isometricOffAxis2Top"/>
            <a:lightRig rig="threePt" dir="t"/>
          </a:scene3d>
          <a:sp3d prstMaterial="softEdge">
            <a:bevelT w="469900" h="469900"/>
            <a:bevelB w="469900" h="4699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6" name="円/楕円 75"/>
          <p:cNvSpPr/>
          <p:nvPr/>
        </p:nvSpPr>
        <p:spPr>
          <a:xfrm>
            <a:off x="2661702" y="4572127"/>
            <a:ext cx="945105" cy="945105"/>
          </a:xfrm>
          <a:prstGeom prst="ellipse">
            <a:avLst/>
          </a:prstGeom>
          <a:blipFill>
            <a:blip r:embed="rId13"/>
            <a:tile tx="0" ty="0" sx="100000" sy="100000" flip="none" algn="tl"/>
          </a:blipFill>
          <a:effectLst>
            <a:outerShdw blurRad="381000" dist="114300" dir="1800000" sx="68000" sy="68000" rotWithShape="0">
              <a:srgbClr val="000000">
                <a:alpha val="50000"/>
              </a:srgbClr>
            </a:outerShdw>
          </a:effectLst>
          <a:scene3d>
            <a:camera prst="isometricOffAxis2Top"/>
            <a:lightRig rig="threePt" dir="t"/>
          </a:scene3d>
          <a:sp3d prstMaterial="softEdge">
            <a:bevelT w="469900" h="469900"/>
            <a:bevelB w="469900" h="4699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7" name="円/楕円 76"/>
          <p:cNvSpPr/>
          <p:nvPr/>
        </p:nvSpPr>
        <p:spPr>
          <a:xfrm>
            <a:off x="4509990" y="4572127"/>
            <a:ext cx="945105" cy="945105"/>
          </a:xfrm>
          <a:prstGeom prst="ellipse">
            <a:avLst/>
          </a:prstGeom>
          <a:blipFill>
            <a:blip r:embed="rId14"/>
            <a:tile tx="0" ty="0" sx="100000" sy="100000" flip="none" algn="tl"/>
          </a:blipFill>
          <a:effectLst>
            <a:outerShdw blurRad="381000" dist="114300" dir="1800000" sx="68000" sy="68000" rotWithShape="0">
              <a:srgbClr val="000000">
                <a:alpha val="50000"/>
              </a:srgbClr>
            </a:outerShdw>
          </a:effectLst>
          <a:scene3d>
            <a:camera prst="isometricOffAxis2Top"/>
            <a:lightRig rig="threePt" dir="t"/>
          </a:scene3d>
          <a:sp3d prstMaterial="softEdge">
            <a:bevelT w="469900" h="469900"/>
            <a:bevelB w="469900" h="4699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8" name="円/楕円 77"/>
          <p:cNvSpPr/>
          <p:nvPr/>
        </p:nvSpPr>
        <p:spPr>
          <a:xfrm>
            <a:off x="6374301" y="4572127"/>
            <a:ext cx="945105" cy="945105"/>
          </a:xfrm>
          <a:prstGeom prst="ellipse">
            <a:avLst/>
          </a:prstGeom>
          <a:blipFill>
            <a:blip r:embed="rId15"/>
            <a:tile tx="0" ty="0" sx="100000" sy="100000" flip="none" algn="tl"/>
          </a:blipFill>
          <a:effectLst>
            <a:outerShdw blurRad="381000" dist="114300" dir="1800000" sx="68000" sy="68000" rotWithShape="0">
              <a:srgbClr val="000000">
                <a:alpha val="50000"/>
              </a:srgbClr>
            </a:outerShdw>
          </a:effectLst>
          <a:scene3d>
            <a:camera prst="isometricOffAxis2Top"/>
            <a:lightRig rig="threePt" dir="t"/>
          </a:scene3d>
          <a:sp3d prstMaterial="softEdge">
            <a:bevelT w="469900" h="469900"/>
            <a:bevelB w="469900" h="4699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9" name="円/楕円 78"/>
          <p:cNvSpPr/>
          <p:nvPr/>
        </p:nvSpPr>
        <p:spPr>
          <a:xfrm>
            <a:off x="8256367" y="4572127"/>
            <a:ext cx="945105" cy="945105"/>
          </a:xfrm>
          <a:prstGeom prst="ellipse">
            <a:avLst/>
          </a:prstGeom>
          <a:blipFill>
            <a:blip r:embed="rId16"/>
            <a:tile tx="0" ty="0" sx="100000" sy="100000" flip="none" algn="tl"/>
          </a:blipFill>
          <a:effectLst>
            <a:outerShdw blurRad="381000" dist="114300" dir="1800000" sx="68000" sy="68000" rotWithShape="0">
              <a:srgbClr val="000000">
                <a:alpha val="50000"/>
              </a:srgbClr>
            </a:outerShdw>
          </a:effectLst>
          <a:scene3d>
            <a:camera prst="isometricOffAxis2Top"/>
            <a:lightRig rig="threePt" dir="t"/>
          </a:scene3d>
          <a:sp3d prstMaterial="softEdge">
            <a:bevelT w="469900" h="469900"/>
            <a:bevelB w="469900" h="4699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0560594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円/楕円 63"/>
          <p:cNvSpPr/>
          <p:nvPr/>
        </p:nvSpPr>
        <p:spPr>
          <a:xfrm>
            <a:off x="779636" y="683695"/>
            <a:ext cx="945105" cy="945105"/>
          </a:xfrm>
          <a:prstGeom prst="ellipse">
            <a:avLst/>
          </a:prstGeom>
          <a:solidFill>
            <a:srgbClr val="C00000"/>
          </a:solidFill>
          <a:effectLst>
            <a:outerShdw blurRad="381000" dist="114300" dir="1800000" sx="68000" sy="68000" rotWithShape="0">
              <a:srgbClr val="000000">
                <a:alpha val="50000"/>
              </a:srgbClr>
            </a:outerShdw>
          </a:effectLst>
          <a:scene3d>
            <a:camera prst="isometricOffAxis2Top"/>
            <a:lightRig rig="chilly" dir="t"/>
          </a:scene3d>
          <a:sp3d prstMaterial="matte">
            <a:bevelT w="469900" h="469900"/>
            <a:bevelB w="469900" h="4699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5" name="円/楕円 64"/>
          <p:cNvSpPr/>
          <p:nvPr/>
        </p:nvSpPr>
        <p:spPr>
          <a:xfrm>
            <a:off x="2661702" y="683695"/>
            <a:ext cx="945105" cy="945105"/>
          </a:xfrm>
          <a:prstGeom prst="ellipse">
            <a:avLst/>
          </a:prstGeom>
          <a:solidFill>
            <a:srgbClr val="FF0000"/>
          </a:solidFill>
          <a:effectLst>
            <a:outerShdw blurRad="381000" dist="114300" dir="1800000" sx="68000" sy="68000" rotWithShape="0">
              <a:srgbClr val="000000">
                <a:alpha val="50000"/>
              </a:srgbClr>
            </a:outerShdw>
          </a:effectLst>
          <a:scene3d>
            <a:camera prst="isometricOffAxis2Top"/>
            <a:lightRig rig="chilly" dir="t"/>
          </a:scene3d>
          <a:sp3d prstMaterial="matte">
            <a:bevelT w="469900" h="469900"/>
            <a:bevelB w="469900" h="4699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6" name="円/楕円 65"/>
          <p:cNvSpPr/>
          <p:nvPr/>
        </p:nvSpPr>
        <p:spPr>
          <a:xfrm>
            <a:off x="4509990" y="683695"/>
            <a:ext cx="945105" cy="945105"/>
          </a:xfrm>
          <a:prstGeom prst="ellipse">
            <a:avLst/>
          </a:prstGeom>
          <a:solidFill>
            <a:srgbClr val="FF6600"/>
          </a:solidFill>
          <a:effectLst>
            <a:outerShdw blurRad="381000" dist="114300" dir="1800000" sx="68000" sy="68000" rotWithShape="0">
              <a:srgbClr val="000000">
                <a:alpha val="50000"/>
              </a:srgbClr>
            </a:outerShdw>
          </a:effectLst>
          <a:scene3d>
            <a:camera prst="isometricOffAxis2Top"/>
            <a:lightRig rig="chilly" dir="t"/>
          </a:scene3d>
          <a:sp3d prstMaterial="matte">
            <a:bevelT w="469900" h="469900"/>
            <a:bevelB w="469900" h="4699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7" name="円/楕円 66"/>
          <p:cNvSpPr/>
          <p:nvPr/>
        </p:nvSpPr>
        <p:spPr>
          <a:xfrm>
            <a:off x="6374301" y="683695"/>
            <a:ext cx="945105" cy="945105"/>
          </a:xfrm>
          <a:prstGeom prst="ellipse">
            <a:avLst/>
          </a:prstGeom>
          <a:solidFill>
            <a:srgbClr val="FFC000"/>
          </a:solidFill>
          <a:effectLst>
            <a:outerShdw blurRad="381000" dist="114300" dir="1800000" sx="68000" sy="68000" rotWithShape="0">
              <a:srgbClr val="000000">
                <a:alpha val="50000"/>
              </a:srgbClr>
            </a:outerShdw>
          </a:effectLst>
          <a:scene3d>
            <a:camera prst="isometricOffAxis2Top"/>
            <a:lightRig rig="chilly" dir="t"/>
          </a:scene3d>
          <a:sp3d prstMaterial="matte">
            <a:bevelT w="469900" h="469900"/>
            <a:bevelB w="469900" h="4699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8" name="円/楕円 67"/>
          <p:cNvSpPr/>
          <p:nvPr/>
        </p:nvSpPr>
        <p:spPr>
          <a:xfrm>
            <a:off x="8256367" y="683695"/>
            <a:ext cx="945105" cy="945105"/>
          </a:xfrm>
          <a:prstGeom prst="ellipse">
            <a:avLst/>
          </a:prstGeom>
          <a:solidFill>
            <a:srgbClr val="FFFF00"/>
          </a:solidFill>
          <a:effectLst>
            <a:outerShdw blurRad="381000" dist="114300" dir="1800000" sx="68000" sy="68000" rotWithShape="0">
              <a:srgbClr val="000000">
                <a:alpha val="50000"/>
              </a:srgbClr>
            </a:outerShdw>
          </a:effectLst>
          <a:scene3d>
            <a:camera prst="isometricOffAxis2Top"/>
            <a:lightRig rig="chilly" dir="t"/>
          </a:scene3d>
          <a:sp3d prstMaterial="matte">
            <a:bevelT w="469900" h="469900"/>
            <a:bevelB w="469900" h="4699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0" name="円/楕円 69"/>
          <p:cNvSpPr/>
          <p:nvPr/>
        </p:nvSpPr>
        <p:spPr>
          <a:xfrm>
            <a:off x="779636" y="2636912"/>
            <a:ext cx="945105" cy="945105"/>
          </a:xfrm>
          <a:prstGeom prst="ellipse">
            <a:avLst/>
          </a:prstGeom>
          <a:solidFill>
            <a:srgbClr val="002060"/>
          </a:solidFill>
          <a:effectLst>
            <a:outerShdw blurRad="381000" dist="114300" dir="1800000" sx="68000" sy="68000" rotWithShape="0">
              <a:srgbClr val="000000">
                <a:alpha val="50000"/>
              </a:srgbClr>
            </a:outerShdw>
          </a:effectLst>
          <a:scene3d>
            <a:camera prst="isometricOffAxis2Top"/>
            <a:lightRig rig="chilly" dir="t"/>
          </a:scene3d>
          <a:sp3d prstMaterial="matte">
            <a:bevelT w="469900" h="469900"/>
            <a:bevelB w="469900" h="4699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1" name="円/楕円 70"/>
          <p:cNvSpPr/>
          <p:nvPr/>
        </p:nvSpPr>
        <p:spPr>
          <a:xfrm>
            <a:off x="2661702" y="2636912"/>
            <a:ext cx="945105" cy="945105"/>
          </a:xfrm>
          <a:prstGeom prst="ellipse">
            <a:avLst/>
          </a:prstGeom>
          <a:solidFill>
            <a:srgbClr val="0070C0"/>
          </a:solidFill>
          <a:effectLst>
            <a:outerShdw blurRad="381000" dist="114300" dir="1800000" sx="68000" sy="68000" rotWithShape="0">
              <a:srgbClr val="000000">
                <a:alpha val="50000"/>
              </a:srgbClr>
            </a:outerShdw>
          </a:effectLst>
          <a:scene3d>
            <a:camera prst="isometricOffAxis2Top"/>
            <a:lightRig rig="chilly" dir="t"/>
          </a:scene3d>
          <a:sp3d prstMaterial="matte">
            <a:bevelT w="469900" h="469900"/>
            <a:bevelB w="469900" h="4699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2" name="円/楕円 71"/>
          <p:cNvSpPr/>
          <p:nvPr/>
        </p:nvSpPr>
        <p:spPr>
          <a:xfrm>
            <a:off x="4509990" y="2636912"/>
            <a:ext cx="945105" cy="945105"/>
          </a:xfrm>
          <a:prstGeom prst="ellipse">
            <a:avLst/>
          </a:prstGeom>
          <a:solidFill>
            <a:srgbClr val="00B0F0"/>
          </a:solidFill>
          <a:effectLst>
            <a:outerShdw blurRad="381000" dist="114300" dir="1800000" sx="68000" sy="68000" rotWithShape="0">
              <a:srgbClr val="000000">
                <a:alpha val="50000"/>
              </a:srgbClr>
            </a:outerShdw>
          </a:effectLst>
          <a:scene3d>
            <a:camera prst="isometricOffAxis2Top"/>
            <a:lightRig rig="chilly" dir="t"/>
          </a:scene3d>
          <a:sp3d prstMaterial="matte">
            <a:bevelT w="469900" h="469900"/>
            <a:bevelB w="469900" h="4699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3" name="円/楕円 72"/>
          <p:cNvSpPr/>
          <p:nvPr/>
        </p:nvSpPr>
        <p:spPr>
          <a:xfrm>
            <a:off x="6374301" y="2636912"/>
            <a:ext cx="945105" cy="945105"/>
          </a:xfrm>
          <a:prstGeom prst="ellipse">
            <a:avLst/>
          </a:prstGeom>
          <a:solidFill>
            <a:srgbClr val="66CCFF"/>
          </a:solidFill>
          <a:effectLst>
            <a:outerShdw blurRad="381000" dist="114300" dir="1800000" sx="68000" sy="68000" rotWithShape="0">
              <a:srgbClr val="000000">
                <a:alpha val="50000"/>
              </a:srgbClr>
            </a:outerShdw>
          </a:effectLst>
          <a:scene3d>
            <a:camera prst="isometricOffAxis2Top"/>
            <a:lightRig rig="chilly" dir="t"/>
          </a:scene3d>
          <a:sp3d prstMaterial="matte">
            <a:bevelT w="469900" h="469900"/>
            <a:bevelB w="469900" h="4699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4" name="円/楕円 73"/>
          <p:cNvSpPr/>
          <p:nvPr/>
        </p:nvSpPr>
        <p:spPr>
          <a:xfrm>
            <a:off x="8256367" y="2636912"/>
            <a:ext cx="945105" cy="945105"/>
          </a:xfrm>
          <a:prstGeom prst="ellipse">
            <a:avLst/>
          </a:prstGeom>
          <a:solidFill>
            <a:srgbClr val="CCFFFF"/>
          </a:solidFill>
          <a:effectLst>
            <a:outerShdw blurRad="381000" dist="114300" dir="1800000" sx="68000" sy="68000" rotWithShape="0">
              <a:srgbClr val="000000">
                <a:alpha val="50000"/>
              </a:srgbClr>
            </a:outerShdw>
          </a:effectLst>
          <a:scene3d>
            <a:camera prst="isometricOffAxis2Top"/>
            <a:lightRig rig="chilly" dir="t"/>
          </a:scene3d>
          <a:sp3d prstMaterial="matte">
            <a:bevelT w="469900" h="469900"/>
            <a:bevelB w="469900" h="4699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5" name="円/楕円 74"/>
          <p:cNvSpPr/>
          <p:nvPr/>
        </p:nvSpPr>
        <p:spPr>
          <a:xfrm>
            <a:off x="779636" y="4572127"/>
            <a:ext cx="945105" cy="945105"/>
          </a:xfrm>
          <a:prstGeom prst="ellipse">
            <a:avLst/>
          </a:prstGeom>
          <a:solidFill>
            <a:srgbClr val="006600"/>
          </a:solidFill>
          <a:effectLst>
            <a:outerShdw blurRad="381000" dist="114300" dir="1800000" sx="68000" sy="68000" rotWithShape="0">
              <a:srgbClr val="000000">
                <a:alpha val="50000"/>
              </a:srgbClr>
            </a:outerShdw>
          </a:effectLst>
          <a:scene3d>
            <a:camera prst="isometricOffAxis2Top"/>
            <a:lightRig rig="chilly" dir="t"/>
          </a:scene3d>
          <a:sp3d prstMaterial="matte">
            <a:bevelT w="469900" h="469900"/>
            <a:bevelB w="469900" h="4699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6" name="円/楕円 75"/>
          <p:cNvSpPr/>
          <p:nvPr/>
        </p:nvSpPr>
        <p:spPr>
          <a:xfrm>
            <a:off x="2661702" y="4572127"/>
            <a:ext cx="945105" cy="945105"/>
          </a:xfrm>
          <a:prstGeom prst="ellipse">
            <a:avLst/>
          </a:prstGeom>
          <a:solidFill>
            <a:srgbClr val="00B050"/>
          </a:solidFill>
          <a:effectLst>
            <a:outerShdw blurRad="381000" dist="114300" dir="1800000" sx="68000" sy="68000" rotWithShape="0">
              <a:srgbClr val="000000">
                <a:alpha val="50000"/>
              </a:srgbClr>
            </a:outerShdw>
          </a:effectLst>
          <a:scene3d>
            <a:camera prst="isometricOffAxis2Top"/>
            <a:lightRig rig="chilly" dir="t"/>
          </a:scene3d>
          <a:sp3d prstMaterial="matte">
            <a:bevelT w="469900" h="469900"/>
            <a:bevelB w="469900" h="4699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7" name="円/楕円 76"/>
          <p:cNvSpPr/>
          <p:nvPr/>
        </p:nvSpPr>
        <p:spPr>
          <a:xfrm>
            <a:off x="4509990" y="4572127"/>
            <a:ext cx="945105" cy="945105"/>
          </a:xfrm>
          <a:prstGeom prst="ellipse">
            <a:avLst/>
          </a:prstGeom>
          <a:solidFill>
            <a:srgbClr val="92D050"/>
          </a:solidFill>
          <a:effectLst>
            <a:outerShdw blurRad="381000" dist="114300" dir="1800000" sx="68000" sy="68000" rotWithShape="0">
              <a:srgbClr val="000000">
                <a:alpha val="50000"/>
              </a:srgbClr>
            </a:outerShdw>
          </a:effectLst>
          <a:scene3d>
            <a:camera prst="isometricOffAxis2Top"/>
            <a:lightRig rig="chilly" dir="t"/>
          </a:scene3d>
          <a:sp3d prstMaterial="matte">
            <a:bevelT w="469900" h="469900"/>
            <a:bevelB w="469900" h="4699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8" name="円/楕円 77"/>
          <p:cNvSpPr/>
          <p:nvPr/>
        </p:nvSpPr>
        <p:spPr>
          <a:xfrm>
            <a:off x="6374301" y="4572127"/>
            <a:ext cx="945105" cy="945105"/>
          </a:xfrm>
          <a:prstGeom prst="ellipse">
            <a:avLst/>
          </a:prstGeom>
          <a:solidFill>
            <a:srgbClr val="BEE395"/>
          </a:solidFill>
          <a:effectLst>
            <a:outerShdw blurRad="381000" dist="114300" dir="1800000" sx="68000" sy="68000" rotWithShape="0">
              <a:srgbClr val="000000">
                <a:alpha val="50000"/>
              </a:srgbClr>
            </a:outerShdw>
          </a:effectLst>
          <a:scene3d>
            <a:camera prst="isometricOffAxis2Top"/>
            <a:lightRig rig="chilly" dir="t"/>
          </a:scene3d>
          <a:sp3d prstMaterial="matte">
            <a:bevelT w="469900" h="469900"/>
            <a:bevelB w="469900" h="4699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9" name="円/楕円 78"/>
          <p:cNvSpPr/>
          <p:nvPr/>
        </p:nvSpPr>
        <p:spPr>
          <a:xfrm>
            <a:off x="8256367" y="4572127"/>
            <a:ext cx="945105" cy="945105"/>
          </a:xfrm>
          <a:prstGeom prst="ellipse">
            <a:avLst/>
          </a:prstGeom>
          <a:solidFill>
            <a:srgbClr val="00FF00"/>
          </a:solidFill>
          <a:effectLst>
            <a:outerShdw blurRad="381000" dist="114300" dir="1800000" sx="68000" sy="68000" rotWithShape="0">
              <a:srgbClr val="000000">
                <a:alpha val="50000"/>
              </a:srgbClr>
            </a:outerShdw>
          </a:effectLst>
          <a:scene3d>
            <a:camera prst="isometricOffAxis2Top"/>
            <a:lightRig rig="chilly" dir="t"/>
          </a:scene3d>
          <a:sp3d prstMaterial="matte">
            <a:bevelT w="469900" h="469900"/>
            <a:bevelB w="469900" h="4699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1498651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円/楕円 63"/>
          <p:cNvSpPr/>
          <p:nvPr/>
        </p:nvSpPr>
        <p:spPr>
          <a:xfrm>
            <a:off x="995660" y="1052736"/>
            <a:ext cx="513057" cy="513057"/>
          </a:xfrm>
          <a:prstGeom prst="ellipse">
            <a:avLst/>
          </a:prstGeom>
          <a:solidFill>
            <a:srgbClr val="C00000"/>
          </a:solidFill>
          <a:effectLst>
            <a:outerShdw blurRad="381000" dist="114300" dir="1800000" sx="68000" sy="68000" rotWithShape="0">
              <a:srgbClr val="000000">
                <a:alpha val="50000"/>
              </a:srgbClr>
            </a:outerShdw>
          </a:effectLst>
          <a:scene3d>
            <a:camera prst="isometricOffAxis2Top"/>
            <a:lightRig rig="threePt" dir="t"/>
          </a:scene3d>
          <a:sp3d prstMaterial="softEdge">
            <a:bevelT w="254000" h="254000"/>
            <a:bevelB w="254000" h="2540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5" name="円/楕円 64"/>
          <p:cNvSpPr/>
          <p:nvPr/>
        </p:nvSpPr>
        <p:spPr>
          <a:xfrm>
            <a:off x="2877726" y="1052736"/>
            <a:ext cx="513057" cy="513057"/>
          </a:xfrm>
          <a:prstGeom prst="ellipse">
            <a:avLst/>
          </a:prstGeom>
          <a:solidFill>
            <a:srgbClr val="FF0000"/>
          </a:solidFill>
          <a:effectLst>
            <a:outerShdw blurRad="381000" dist="114300" dir="1800000" sx="68000" sy="68000" rotWithShape="0">
              <a:srgbClr val="000000">
                <a:alpha val="50000"/>
              </a:srgbClr>
            </a:outerShdw>
          </a:effectLst>
          <a:scene3d>
            <a:camera prst="isometricOffAxis2Top"/>
            <a:lightRig rig="threePt" dir="t"/>
          </a:scene3d>
          <a:sp3d prstMaterial="softEdge">
            <a:bevelT w="254000" h="254000"/>
            <a:bevelB w="254000" h="2540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6" name="円/楕円 65"/>
          <p:cNvSpPr/>
          <p:nvPr/>
        </p:nvSpPr>
        <p:spPr>
          <a:xfrm>
            <a:off x="4726014" y="1052736"/>
            <a:ext cx="513057" cy="513057"/>
          </a:xfrm>
          <a:prstGeom prst="ellipse">
            <a:avLst/>
          </a:prstGeom>
          <a:solidFill>
            <a:srgbClr val="FF6600"/>
          </a:solidFill>
          <a:effectLst>
            <a:outerShdw blurRad="381000" dist="114300" dir="1800000" sx="68000" sy="68000" rotWithShape="0">
              <a:srgbClr val="000000">
                <a:alpha val="50000"/>
              </a:srgbClr>
            </a:outerShdw>
          </a:effectLst>
          <a:scene3d>
            <a:camera prst="isometricOffAxis2Top"/>
            <a:lightRig rig="threePt" dir="t"/>
          </a:scene3d>
          <a:sp3d prstMaterial="softEdge">
            <a:bevelT w="254000" h="254000"/>
            <a:bevelB w="254000" h="2540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7" name="円/楕円 66"/>
          <p:cNvSpPr/>
          <p:nvPr/>
        </p:nvSpPr>
        <p:spPr>
          <a:xfrm>
            <a:off x="6590325" y="1052736"/>
            <a:ext cx="513057" cy="513057"/>
          </a:xfrm>
          <a:prstGeom prst="ellipse">
            <a:avLst/>
          </a:prstGeom>
          <a:solidFill>
            <a:srgbClr val="FFC000"/>
          </a:solidFill>
          <a:effectLst>
            <a:outerShdw blurRad="381000" dist="114300" dir="1800000" sx="68000" sy="68000" rotWithShape="0">
              <a:srgbClr val="000000">
                <a:alpha val="50000"/>
              </a:srgbClr>
            </a:outerShdw>
          </a:effectLst>
          <a:scene3d>
            <a:camera prst="isometricOffAxis2Top"/>
            <a:lightRig rig="threePt" dir="t"/>
          </a:scene3d>
          <a:sp3d prstMaterial="softEdge">
            <a:bevelT w="254000" h="254000"/>
            <a:bevelB w="254000" h="2540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8" name="円/楕円 67"/>
          <p:cNvSpPr/>
          <p:nvPr/>
        </p:nvSpPr>
        <p:spPr>
          <a:xfrm>
            <a:off x="8472391" y="1052736"/>
            <a:ext cx="513057" cy="513057"/>
          </a:xfrm>
          <a:prstGeom prst="ellipse">
            <a:avLst/>
          </a:prstGeom>
          <a:solidFill>
            <a:srgbClr val="FFFF00"/>
          </a:solidFill>
          <a:effectLst>
            <a:outerShdw blurRad="381000" dist="114300" dir="1800000" sx="68000" sy="68000" rotWithShape="0">
              <a:srgbClr val="000000">
                <a:alpha val="50000"/>
              </a:srgbClr>
            </a:outerShdw>
          </a:effectLst>
          <a:scene3d>
            <a:camera prst="isometricOffAxis2Top"/>
            <a:lightRig rig="threePt" dir="t"/>
          </a:scene3d>
          <a:sp3d prstMaterial="softEdge">
            <a:bevelT w="254000" h="254000"/>
            <a:bevelB w="254000" h="2540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0" name="円/楕円 69"/>
          <p:cNvSpPr/>
          <p:nvPr/>
        </p:nvSpPr>
        <p:spPr>
          <a:xfrm>
            <a:off x="995660" y="3005953"/>
            <a:ext cx="513057" cy="513057"/>
          </a:xfrm>
          <a:prstGeom prst="ellipse">
            <a:avLst/>
          </a:prstGeom>
          <a:solidFill>
            <a:srgbClr val="002060"/>
          </a:solidFill>
          <a:effectLst>
            <a:outerShdw blurRad="381000" dist="114300" dir="1800000" sx="68000" sy="68000" rotWithShape="0">
              <a:srgbClr val="000000">
                <a:alpha val="50000"/>
              </a:srgbClr>
            </a:outerShdw>
          </a:effectLst>
          <a:scene3d>
            <a:camera prst="isometricOffAxis2Top"/>
            <a:lightRig rig="threePt" dir="t"/>
          </a:scene3d>
          <a:sp3d prstMaterial="softEdge">
            <a:bevelT w="254000" h="254000"/>
            <a:bevelB w="254000" h="2540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1" name="円/楕円 70"/>
          <p:cNvSpPr/>
          <p:nvPr/>
        </p:nvSpPr>
        <p:spPr>
          <a:xfrm>
            <a:off x="2877726" y="3005953"/>
            <a:ext cx="513057" cy="513057"/>
          </a:xfrm>
          <a:prstGeom prst="ellipse">
            <a:avLst/>
          </a:prstGeom>
          <a:solidFill>
            <a:srgbClr val="0070C0"/>
          </a:solidFill>
          <a:effectLst>
            <a:outerShdw blurRad="381000" dist="114300" dir="1800000" sx="68000" sy="68000" rotWithShape="0">
              <a:srgbClr val="000000">
                <a:alpha val="50000"/>
              </a:srgbClr>
            </a:outerShdw>
          </a:effectLst>
          <a:scene3d>
            <a:camera prst="isometricOffAxis2Top"/>
            <a:lightRig rig="threePt" dir="t"/>
          </a:scene3d>
          <a:sp3d prstMaterial="softEdge">
            <a:bevelT w="254000" h="254000"/>
            <a:bevelB w="254000" h="2540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2" name="円/楕円 71"/>
          <p:cNvSpPr/>
          <p:nvPr/>
        </p:nvSpPr>
        <p:spPr>
          <a:xfrm>
            <a:off x="4726014" y="3005953"/>
            <a:ext cx="513057" cy="513057"/>
          </a:xfrm>
          <a:prstGeom prst="ellipse">
            <a:avLst/>
          </a:prstGeom>
          <a:solidFill>
            <a:srgbClr val="00B0F0"/>
          </a:solidFill>
          <a:effectLst>
            <a:outerShdw blurRad="381000" dist="114300" dir="1800000" sx="68000" sy="68000" rotWithShape="0">
              <a:srgbClr val="000000">
                <a:alpha val="50000"/>
              </a:srgbClr>
            </a:outerShdw>
          </a:effectLst>
          <a:scene3d>
            <a:camera prst="isometricOffAxis2Top"/>
            <a:lightRig rig="threePt" dir="t"/>
          </a:scene3d>
          <a:sp3d prstMaterial="softEdge">
            <a:bevelT w="254000" h="254000"/>
            <a:bevelB w="254000" h="2540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3" name="円/楕円 72"/>
          <p:cNvSpPr/>
          <p:nvPr/>
        </p:nvSpPr>
        <p:spPr>
          <a:xfrm>
            <a:off x="6590325" y="3005953"/>
            <a:ext cx="513057" cy="513057"/>
          </a:xfrm>
          <a:prstGeom prst="ellipse">
            <a:avLst/>
          </a:prstGeom>
          <a:solidFill>
            <a:srgbClr val="66CCFF"/>
          </a:solidFill>
          <a:effectLst>
            <a:outerShdw blurRad="381000" dist="114300" dir="1800000" sx="68000" sy="68000" rotWithShape="0">
              <a:srgbClr val="000000">
                <a:alpha val="50000"/>
              </a:srgbClr>
            </a:outerShdw>
          </a:effectLst>
          <a:scene3d>
            <a:camera prst="isometricOffAxis2Top"/>
            <a:lightRig rig="threePt" dir="t"/>
          </a:scene3d>
          <a:sp3d prstMaterial="softEdge">
            <a:bevelT w="254000" h="254000"/>
            <a:bevelB w="254000" h="2540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4" name="円/楕円 73"/>
          <p:cNvSpPr/>
          <p:nvPr/>
        </p:nvSpPr>
        <p:spPr>
          <a:xfrm>
            <a:off x="8472391" y="3005953"/>
            <a:ext cx="513057" cy="513057"/>
          </a:xfrm>
          <a:prstGeom prst="ellipse">
            <a:avLst/>
          </a:prstGeom>
          <a:solidFill>
            <a:srgbClr val="CCFFFF"/>
          </a:solidFill>
          <a:effectLst>
            <a:outerShdw blurRad="381000" dist="114300" dir="1800000" sx="68000" sy="68000" rotWithShape="0">
              <a:srgbClr val="000000">
                <a:alpha val="50000"/>
              </a:srgbClr>
            </a:outerShdw>
          </a:effectLst>
          <a:scene3d>
            <a:camera prst="isometricOffAxis2Top"/>
            <a:lightRig rig="threePt" dir="t"/>
          </a:scene3d>
          <a:sp3d prstMaterial="softEdge">
            <a:bevelT w="254000" h="254000"/>
            <a:bevelB w="254000" h="2540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5" name="円/楕円 74"/>
          <p:cNvSpPr/>
          <p:nvPr/>
        </p:nvSpPr>
        <p:spPr>
          <a:xfrm>
            <a:off x="995660" y="4941168"/>
            <a:ext cx="513057" cy="513057"/>
          </a:xfrm>
          <a:prstGeom prst="ellipse">
            <a:avLst/>
          </a:prstGeom>
          <a:solidFill>
            <a:srgbClr val="006600"/>
          </a:solidFill>
          <a:effectLst>
            <a:outerShdw blurRad="381000" dist="114300" dir="1800000" sx="68000" sy="68000" rotWithShape="0">
              <a:srgbClr val="000000">
                <a:alpha val="50000"/>
              </a:srgbClr>
            </a:outerShdw>
          </a:effectLst>
          <a:scene3d>
            <a:camera prst="isometricOffAxis2Top"/>
            <a:lightRig rig="threePt" dir="t"/>
          </a:scene3d>
          <a:sp3d prstMaterial="softEdge">
            <a:bevelT w="254000" h="254000"/>
            <a:bevelB w="254000" h="2540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6" name="円/楕円 75"/>
          <p:cNvSpPr/>
          <p:nvPr/>
        </p:nvSpPr>
        <p:spPr>
          <a:xfrm>
            <a:off x="2877726" y="4941168"/>
            <a:ext cx="513057" cy="513057"/>
          </a:xfrm>
          <a:prstGeom prst="ellipse">
            <a:avLst/>
          </a:prstGeom>
          <a:solidFill>
            <a:srgbClr val="00B050"/>
          </a:solidFill>
          <a:effectLst>
            <a:outerShdw blurRad="381000" dist="114300" dir="1800000" sx="68000" sy="68000" rotWithShape="0">
              <a:srgbClr val="000000">
                <a:alpha val="50000"/>
              </a:srgbClr>
            </a:outerShdw>
          </a:effectLst>
          <a:scene3d>
            <a:camera prst="isometricOffAxis2Top"/>
            <a:lightRig rig="threePt" dir="t"/>
          </a:scene3d>
          <a:sp3d prstMaterial="softEdge">
            <a:bevelT w="254000" h="254000"/>
            <a:bevelB w="254000" h="2540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7" name="円/楕円 76"/>
          <p:cNvSpPr/>
          <p:nvPr/>
        </p:nvSpPr>
        <p:spPr>
          <a:xfrm>
            <a:off x="4726014" y="4941168"/>
            <a:ext cx="513057" cy="513057"/>
          </a:xfrm>
          <a:prstGeom prst="ellipse">
            <a:avLst/>
          </a:prstGeom>
          <a:solidFill>
            <a:srgbClr val="92D050"/>
          </a:solidFill>
          <a:effectLst>
            <a:outerShdw blurRad="381000" dist="114300" dir="1800000" sx="68000" sy="68000" rotWithShape="0">
              <a:srgbClr val="000000">
                <a:alpha val="50000"/>
              </a:srgbClr>
            </a:outerShdw>
          </a:effectLst>
          <a:scene3d>
            <a:camera prst="isometricOffAxis2Top"/>
            <a:lightRig rig="threePt" dir="t"/>
          </a:scene3d>
          <a:sp3d prstMaterial="softEdge">
            <a:bevelT w="254000" h="254000"/>
            <a:bevelB w="254000" h="2540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8" name="円/楕円 77"/>
          <p:cNvSpPr/>
          <p:nvPr/>
        </p:nvSpPr>
        <p:spPr>
          <a:xfrm>
            <a:off x="6590325" y="4941168"/>
            <a:ext cx="513057" cy="513057"/>
          </a:xfrm>
          <a:prstGeom prst="ellipse">
            <a:avLst/>
          </a:prstGeom>
          <a:solidFill>
            <a:srgbClr val="BEE395"/>
          </a:solidFill>
          <a:effectLst>
            <a:outerShdw blurRad="381000" dist="114300" dir="1800000" sx="68000" sy="68000" rotWithShape="0">
              <a:srgbClr val="000000">
                <a:alpha val="50000"/>
              </a:srgbClr>
            </a:outerShdw>
          </a:effectLst>
          <a:scene3d>
            <a:camera prst="isometricOffAxis2Top"/>
            <a:lightRig rig="threePt" dir="t"/>
          </a:scene3d>
          <a:sp3d prstMaterial="softEdge">
            <a:bevelT w="254000" h="254000"/>
            <a:bevelB w="254000" h="2540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9" name="円/楕円 78"/>
          <p:cNvSpPr/>
          <p:nvPr/>
        </p:nvSpPr>
        <p:spPr>
          <a:xfrm>
            <a:off x="8472391" y="4941168"/>
            <a:ext cx="513057" cy="513057"/>
          </a:xfrm>
          <a:prstGeom prst="ellipse">
            <a:avLst/>
          </a:prstGeom>
          <a:solidFill>
            <a:srgbClr val="00FF00"/>
          </a:solidFill>
          <a:effectLst>
            <a:outerShdw blurRad="381000" dist="114300" dir="1800000" sx="68000" sy="68000" rotWithShape="0">
              <a:srgbClr val="000000">
                <a:alpha val="50000"/>
              </a:srgbClr>
            </a:outerShdw>
          </a:effectLst>
          <a:scene3d>
            <a:camera prst="isometricOffAxis2Top"/>
            <a:lightRig rig="threePt" dir="t"/>
          </a:scene3d>
          <a:sp3d prstMaterial="softEdge">
            <a:bevelT w="254000" h="254000"/>
            <a:bevelB w="254000" h="2540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79719220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​​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A4 210 x 297 mm</PresentationFormat>
  <Paragraphs>0</Paragraphs>
  <Slides>12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12</vt:i4>
      </vt:variant>
    </vt:vector>
  </HeadingPairs>
  <TitlesOfParts>
    <vt:vector size="13" baseType="lpstr"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/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PPTX052_球</dc:title>
  <dc:subject>PPTX052_球</dc:subject>
  <dc:creator>http://www.digipot.net</dc:creator>
  <cp:lastModifiedBy/>
  <cp:revision>1</cp:revision>
  <dcterms:created xsi:type="dcterms:W3CDTF">2012-12-20T07:32:18Z</dcterms:created>
  <dcterms:modified xsi:type="dcterms:W3CDTF">2012-12-20T07:33:24Z</dcterms:modified>
  <cp:category/>
</cp:coreProperties>
</file>