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6" r:id="rId1"/>
  </p:sldMasterIdLst>
  <p:notesMasterIdLst>
    <p:notesMasterId r:id="rId17"/>
  </p:notesMasterIdLst>
  <p:handoutMasterIdLst>
    <p:handoutMasterId r:id="rId18"/>
  </p:handoutMasterIdLst>
  <p:sldIdLst>
    <p:sldId id="256" r:id="rId2"/>
    <p:sldId id="257" r:id="rId3"/>
    <p:sldId id="258" r:id="rId4"/>
    <p:sldId id="259" r:id="rId5"/>
    <p:sldId id="260" r:id="rId6"/>
    <p:sldId id="264" r:id="rId7"/>
    <p:sldId id="261" r:id="rId8"/>
    <p:sldId id="262" r:id="rId9"/>
    <p:sldId id="263" r:id="rId10"/>
    <p:sldId id="265" r:id="rId11"/>
    <p:sldId id="266" r:id="rId12"/>
    <p:sldId id="267" r:id="rId13"/>
    <p:sldId id="268" r:id="rId14"/>
    <p:sldId id="270" r:id="rId15"/>
    <p:sldId id="269" r:id="rId16"/>
  </p:sldIdLst>
  <p:sldSz cx="9906000" cy="6858000" type="A4"/>
  <p:notesSz cx="9144000" cy="6858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99"/>
    <a:srgbClr val="5F5F5F"/>
    <a:srgbClr val="336600"/>
    <a:srgbClr val="669900"/>
    <a:srgbClr val="003300"/>
    <a:srgbClr val="99FF33"/>
    <a:srgbClr val="FF0000"/>
    <a:srgbClr val="80808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064" autoAdjust="0"/>
    <p:restoredTop sz="91398" autoAdjust="0"/>
  </p:normalViewPr>
  <p:slideViewPr>
    <p:cSldViewPr>
      <p:cViewPr varScale="1">
        <p:scale>
          <a:sx n="78" d="100"/>
          <a:sy n="78" d="100"/>
        </p:scale>
        <p:origin x="-1704" y="-77"/>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100" d="100"/>
          <a:sy n="100" d="100"/>
        </p:scale>
        <p:origin x="-1603" y="-67"/>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vl1pPr>
          </a:lstStyle>
          <a:p>
            <a:fld id="{12CFF8E2-300D-4234-948E-79D6C10EE39D}" type="datetimeFigureOut">
              <a:rPr kumimoji="1" lang="ja-JP" altLang="en-US" smtClean="0"/>
              <a:t>2012/5/29</a:t>
            </a:fld>
            <a:endParaRPr kumimoji="1" lang="ja-JP" altLang="en-US"/>
          </a:p>
        </p:txBody>
      </p:sp>
      <p:sp>
        <p:nvSpPr>
          <p:cNvPr id="4" name="フッター プレースホルダー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vl1pPr>
          </a:lstStyle>
          <a:p>
            <a:fld id="{7120BFA3-051D-4468-8E12-AA9385D58FF8}" type="slidenum">
              <a:rPr kumimoji="1" lang="ja-JP" altLang="en-US" smtClean="0"/>
              <a:t>‹#›</a:t>
            </a:fld>
            <a:endParaRPr kumimoji="1" lang="ja-JP" altLang="en-US"/>
          </a:p>
        </p:txBody>
      </p:sp>
    </p:spTree>
    <p:extLst>
      <p:ext uri="{BB962C8B-B14F-4D97-AF65-F5344CB8AC3E}">
        <p14:creationId xmlns:p14="http://schemas.microsoft.com/office/powerpoint/2010/main" val="24609495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0"/>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56323" name="Rectangle 3"/>
          <p:cNvSpPr>
            <a:spLocks noGrp="1" noChangeArrowheads="1"/>
          </p:cNvSpPr>
          <p:nvPr>
            <p:ph type="dt" idx="1"/>
          </p:nvPr>
        </p:nvSpPr>
        <p:spPr bwMode="auto">
          <a:xfrm>
            <a:off x="5180013" y="0"/>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56324" name="Rectangle 4"/>
          <p:cNvSpPr>
            <a:spLocks noGrp="1" noRot="1" noChangeAspect="1" noChangeArrowheads="1" noTextEdit="1"/>
          </p:cNvSpPr>
          <p:nvPr>
            <p:ph type="sldImg" idx="2"/>
          </p:nvPr>
        </p:nvSpPr>
        <p:spPr bwMode="auto">
          <a:xfrm>
            <a:off x="2714625" y="514350"/>
            <a:ext cx="3714750" cy="25717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6325" name="Rectangle 5"/>
          <p:cNvSpPr>
            <a:spLocks noGrp="1" noChangeArrowheads="1"/>
          </p:cNvSpPr>
          <p:nvPr>
            <p:ph type="body" sz="quarter" idx="3"/>
          </p:nvPr>
        </p:nvSpPr>
        <p:spPr bwMode="auto">
          <a:xfrm>
            <a:off x="914400" y="3257550"/>
            <a:ext cx="73152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56326" name="Rectangle 6"/>
          <p:cNvSpPr>
            <a:spLocks noGrp="1" noChangeArrowheads="1"/>
          </p:cNvSpPr>
          <p:nvPr>
            <p:ph type="ftr" sz="quarter" idx="4"/>
          </p:nvPr>
        </p:nvSpPr>
        <p:spPr bwMode="auto">
          <a:xfrm>
            <a:off x="0" y="6513513"/>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ja-JP"/>
          </a:p>
        </p:txBody>
      </p:sp>
      <p:sp>
        <p:nvSpPr>
          <p:cNvPr id="56327" name="Rectangle 7"/>
          <p:cNvSpPr>
            <a:spLocks noGrp="1" noChangeArrowheads="1"/>
          </p:cNvSpPr>
          <p:nvPr>
            <p:ph type="sldNum" sz="quarter" idx="5"/>
          </p:nvPr>
        </p:nvSpPr>
        <p:spPr bwMode="auto">
          <a:xfrm>
            <a:off x="5180013" y="6513513"/>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5E415CD-1981-4F59-8434-A625E86E946B}" type="slidenum">
              <a:rPr lang="en-US" altLang="ja-JP"/>
              <a:pPr/>
              <a:t>‹#›</a:t>
            </a:fld>
            <a:endParaRPr lang="en-US" altLang="ja-JP"/>
          </a:p>
        </p:txBody>
      </p:sp>
    </p:spTree>
    <p:extLst>
      <p:ext uri="{BB962C8B-B14F-4D97-AF65-F5344CB8AC3E}">
        <p14:creationId xmlns:p14="http://schemas.microsoft.com/office/powerpoint/2010/main" val="319841649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1DD92A-366E-4DEF-B977-1BB8A255B19F}" type="slidenum">
              <a:rPr lang="en-US" altLang="ja-JP"/>
              <a:pPr/>
              <a:t>1</a:t>
            </a:fld>
            <a:endParaRPr lang="en-US" altLang="ja-JP"/>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altLang="ja-JP"/>
              <a:t>■</a:t>
            </a:r>
            <a:r>
              <a:rPr lang="ja-JP" altLang="en-US"/>
              <a:t>表紙</a:t>
            </a:r>
          </a:p>
          <a:p>
            <a:r>
              <a:rPr lang="ja-JP" altLang="en-US"/>
              <a:t>　・キャッチフレーズは興味を引きやすい文章を模索する。商品の一番の特徴となる機能をクローズアップしたキャッチフレーズを製品名の上に記載する。</a:t>
            </a:r>
          </a:p>
          <a:p>
            <a:r>
              <a:rPr lang="ja-JP" altLang="en-US"/>
              <a:t>　・掴みが大事なので、この後のページを熟読してもらうためには、表紙とは言え、重要である。</a:t>
            </a:r>
          </a:p>
          <a:p>
            <a:r>
              <a:rPr lang="ja-JP" altLang="en-US"/>
              <a:t>　・日付は訪問日、提出日を記載する。</a:t>
            </a:r>
          </a:p>
          <a:p>
            <a:r>
              <a:rPr lang="en-US" altLang="ja-JP"/>
              <a:t>※</a:t>
            </a:r>
            <a:r>
              <a:rPr lang="ja-JP" altLang="en-US"/>
              <a:t>各ページ左下にはコピーライトを記載している。（表示→マスタ→スライドマスタより編集可能。）</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C35FEE-99A5-4318-BBB7-CEED632F2C0E}" type="slidenum">
              <a:rPr lang="en-US" altLang="ja-JP"/>
              <a:pPr/>
              <a:t>10</a:t>
            </a:fld>
            <a:endParaRPr lang="en-US" altLang="ja-JP"/>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ja-JP" altLang="ja-JP"/>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748127-96EE-4C0D-8800-6C43294D91F0}" type="slidenum">
              <a:rPr lang="en-US" altLang="ja-JP"/>
              <a:pPr/>
              <a:t>11</a:t>
            </a:fld>
            <a:endParaRPr lang="en-US" altLang="ja-JP"/>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r>
              <a:rPr lang="en-US" altLang="ja-JP"/>
              <a:t>■</a:t>
            </a:r>
            <a:r>
              <a:rPr lang="ja-JP" altLang="en-US"/>
              <a:t>比較表</a:t>
            </a:r>
          </a:p>
          <a:p>
            <a:r>
              <a:rPr lang="ja-JP" altLang="en-US"/>
              <a:t>・他社製品との比較表→基本スペックなどは、ターゲットとなるライバル会社のホームページから入手できる。</a:t>
            </a:r>
          </a:p>
          <a:p>
            <a:r>
              <a:rPr lang="ja-JP" altLang="en-US"/>
              <a:t>・リプレースなどは、旧製品との比較表。</a:t>
            </a:r>
          </a:p>
          <a:p>
            <a:r>
              <a:rPr lang="ja-JP" altLang="en-US"/>
              <a:t>・比較はどちらが主（お勧め商品）であるか分かるようにする。</a:t>
            </a:r>
          </a:p>
          <a:p>
            <a:r>
              <a:rPr lang="ja-JP" altLang="en-US"/>
              <a:t>・特に改良点などは、背景に色を乗せるなど強調すること。</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2F5943-6EC9-4A29-86FE-E03EBC4C66D1}" type="slidenum">
              <a:rPr lang="en-US" altLang="ja-JP"/>
              <a:pPr/>
              <a:t>12</a:t>
            </a:fld>
            <a:endParaRPr lang="en-US" altLang="ja-JP"/>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r>
              <a:rPr lang="en-US" altLang="ja-JP"/>
              <a:t>■</a:t>
            </a:r>
            <a:r>
              <a:rPr lang="ja-JP" altLang="en-US"/>
              <a:t>メリット（デメリット）</a:t>
            </a:r>
          </a:p>
          <a:p>
            <a:r>
              <a:rPr lang="ja-JP" altLang="en-US"/>
              <a:t>・簡潔で構わないので、導入した場合のメリットを箇条書きにする。</a:t>
            </a:r>
          </a:p>
          <a:p>
            <a:r>
              <a:rPr lang="ja-JP" altLang="en-US"/>
              <a:t>・特長とは違い、なるべく提案する企業＋製品で発生するメリットを挙げる。</a:t>
            </a:r>
          </a:p>
          <a:p>
            <a:r>
              <a:rPr lang="ja-JP" altLang="en-US"/>
              <a:t>・後からのクレームにならないように、デメリット（例えば動作条件が限られているなど）は明記する。</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0F456E-5126-41E7-8B86-2EDA9E4BB5E1}" type="slidenum">
              <a:rPr lang="en-US" altLang="ja-JP"/>
              <a:pPr/>
              <a:t>13</a:t>
            </a:fld>
            <a:endParaRPr lang="en-US" altLang="ja-JP"/>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r>
              <a:rPr lang="en-US" altLang="ja-JP"/>
              <a:t>■</a:t>
            </a:r>
            <a:r>
              <a:rPr lang="ja-JP" altLang="en-US"/>
              <a:t>お見積書</a:t>
            </a:r>
          </a:p>
          <a:p>
            <a:r>
              <a:rPr lang="ja-JP" altLang="en-US"/>
              <a:t>・別途資料として添付しても構わない。</a:t>
            </a:r>
          </a:p>
          <a:p>
            <a:r>
              <a:rPr lang="ja-JP" altLang="en-US"/>
              <a:t>・先方の要求に合わせて後から正式な見積りを出す場合は、注釈を入れておく。</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462D3D-862B-48A7-B4B5-1CC67B586E37}" type="slidenum">
              <a:rPr lang="en-US" altLang="ja-JP"/>
              <a:pPr/>
              <a:t>14</a:t>
            </a:fld>
            <a:endParaRPr lang="en-US" altLang="ja-JP"/>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r>
              <a:rPr lang="en-US" altLang="ja-JP"/>
              <a:t>■</a:t>
            </a:r>
            <a:r>
              <a:rPr lang="ja-JP" altLang="en-US"/>
              <a:t>設置イメージ</a:t>
            </a:r>
          </a:p>
          <a:p>
            <a:r>
              <a:rPr lang="ja-JP" altLang="en-US"/>
              <a:t>・ご提案先の写真がある場合は作成する。</a:t>
            </a:r>
          </a:p>
          <a:p>
            <a:r>
              <a:rPr lang="ja-JP" altLang="en-US"/>
              <a:t>・デザイン製品や見栄えが大きく変わる場合、カラーリングにバリエーションがある場合は必須。</a:t>
            </a:r>
          </a:p>
          <a:p>
            <a:r>
              <a:rPr lang="ja-JP" altLang="en-US"/>
              <a:t>・スペース的な問題がある場合にも作成すると良い。</a:t>
            </a:r>
          </a:p>
          <a:p>
            <a:r>
              <a:rPr lang="ja-JP" altLang="en-US"/>
              <a:t>・必要に応じてコメントやスペックも記載する。</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EC8EAF-7990-4D30-9E66-0D774EC1EC57}" type="slidenum">
              <a:rPr lang="en-US" altLang="ja-JP"/>
              <a:pPr/>
              <a:t>15</a:t>
            </a:fld>
            <a:endParaRPr lang="en-US" altLang="ja-JP"/>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r>
              <a:rPr lang="en-US" altLang="ja-JP"/>
              <a:t>■</a:t>
            </a:r>
            <a:r>
              <a:rPr lang="ja-JP" altLang="en-US"/>
              <a:t>連絡先</a:t>
            </a:r>
          </a:p>
          <a:p>
            <a:r>
              <a:rPr lang="ja-JP" altLang="en-US"/>
              <a:t>・ページ末に添付する。いつ連絡を戴いても良いように、会社の電話番号、メールアドレスを記載。</a:t>
            </a:r>
          </a:p>
          <a:p>
            <a:r>
              <a:rPr lang="ja-JP" altLang="en-US"/>
              <a:t>・スキャナがあるなら、名刺を読み込んで貼り付けても手っ取り早い。</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63F112-1F59-4A1C-8B74-7E5129ACD04F}" type="slidenum">
              <a:rPr lang="en-US" altLang="ja-JP"/>
              <a:pPr/>
              <a:t>2</a:t>
            </a:fld>
            <a:endParaRPr lang="en-US" altLang="ja-JP"/>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r>
              <a:rPr lang="en-US" altLang="ja-JP"/>
              <a:t>■</a:t>
            </a:r>
            <a:r>
              <a:rPr lang="ja-JP" altLang="en-US"/>
              <a:t>はじめに</a:t>
            </a:r>
          </a:p>
          <a:p>
            <a:r>
              <a:rPr lang="ja-JP" altLang="en-US"/>
              <a:t>あまり固い印象を与えないようにサクサクッと書いていますので、訪問用・郵送用・ホームページダウンロード用・プレゼン用など使用条件に合わせて書き直す。</a:t>
            </a:r>
          </a:p>
          <a:p>
            <a:r>
              <a:rPr lang="ja-JP" altLang="en-US"/>
              <a:t>　・右上のスペースには、会社ロゴや製品ロゴなどの画像を貼り付け、資料全体の統一感を図る。（表示→マスタ→スライドマスタより編集可能。）</a:t>
            </a:r>
          </a:p>
          <a:p>
            <a:r>
              <a:rPr lang="ja-JP" altLang="en-US"/>
              <a:t>　・会社の実績や、説明商品の実績などを簡単に説明する。</a:t>
            </a:r>
          </a:p>
          <a:p>
            <a:r>
              <a:rPr lang="ja-JP" altLang="en-US"/>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81076C-FB40-452E-8268-924CE087B040}" type="slidenum">
              <a:rPr lang="en-US" altLang="ja-JP"/>
              <a:pPr/>
              <a:t>3</a:t>
            </a:fld>
            <a:endParaRPr lang="en-US" altLang="ja-JP"/>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r>
              <a:rPr lang="en-US" altLang="ja-JP"/>
              <a:t>■</a:t>
            </a:r>
            <a:r>
              <a:rPr lang="ja-JP" altLang="en-US"/>
              <a:t>目次</a:t>
            </a:r>
          </a:p>
          <a:p>
            <a:r>
              <a:rPr lang="ja-JP" altLang="en-US"/>
              <a:t>　・ページ数が少ない場合は不要</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10DC7A-9E28-410E-835D-61595278601D}" type="slidenum">
              <a:rPr lang="en-US" altLang="ja-JP"/>
              <a:pPr/>
              <a:t>4</a:t>
            </a:fld>
            <a:endParaRPr lang="en-US" altLang="ja-JP"/>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altLang="ja-JP"/>
              <a:t>■</a:t>
            </a:r>
            <a:r>
              <a:rPr lang="ja-JP" altLang="en-US"/>
              <a:t>概要</a:t>
            </a:r>
          </a:p>
          <a:p>
            <a:r>
              <a:rPr lang="ja-JP" altLang="en-US"/>
              <a:t>　・製品の大まかな概要と製品写真、サービスの場合はサービスが理解できるイメージを挿入する。</a:t>
            </a:r>
          </a:p>
          <a:p>
            <a:r>
              <a:rPr lang="ja-JP" altLang="en-US"/>
              <a:t>　・細部が分かりにくい製品や、特長的なフォルムなどは拡大写真を添える。</a:t>
            </a:r>
          </a:p>
          <a:p>
            <a:r>
              <a:rPr lang="ja-JP" altLang="en-US"/>
              <a:t>　・写真を大きくして、用途や利用例は独立した別のページにしても良い。</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FAA31F-8194-489F-A9C8-FCC59E67A5DC}" type="slidenum">
              <a:rPr lang="en-US" altLang="ja-JP"/>
              <a:pPr/>
              <a:t>5</a:t>
            </a:fld>
            <a:endParaRPr lang="en-US" altLang="ja-JP"/>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r>
              <a:rPr lang="en-US" altLang="ja-JP"/>
              <a:t>■</a:t>
            </a:r>
            <a:r>
              <a:rPr lang="ja-JP" altLang="en-US"/>
              <a:t>特長（特徴言う熟語もあるが、特長は良い特徴のみ。特徴は</a:t>
            </a:r>
            <a:r>
              <a:rPr lang="en-US" altLang="ja-JP"/>
              <a:t>『</a:t>
            </a:r>
            <a:r>
              <a:rPr lang="ja-JP" altLang="en-US"/>
              <a:t>良い・悪い</a:t>
            </a:r>
            <a:r>
              <a:rPr lang="en-US" altLang="ja-JP"/>
              <a:t>』</a:t>
            </a:r>
            <a:r>
              <a:rPr lang="ja-JP" altLang="en-US"/>
              <a:t>の意味を含めた意味となる。）</a:t>
            </a:r>
          </a:p>
          <a:p>
            <a:r>
              <a:rPr lang="ja-JP" altLang="en-US"/>
              <a:t>　・タイトルは特長となっているが、特長数の応じて３大特長、五大特長、１０大特長などと表記を変えると印象が強まる。</a:t>
            </a:r>
          </a:p>
          <a:p>
            <a:r>
              <a:rPr lang="ja-JP" altLang="en-US"/>
              <a:t>　・見出しを大きくそろえ、それぞれに補足説明を加え可読性を高める。</a:t>
            </a:r>
          </a:p>
          <a:p>
            <a:r>
              <a:rPr lang="ja-JP" altLang="en-US"/>
              <a:t>　・電気代などは電力会社のホームページなどに電気代の算出方法が記載されているので、１ヶ月や１年でいくら安くなるのか明記すると良い。</a:t>
            </a:r>
          </a:p>
          <a:p>
            <a:r>
              <a:rPr lang="ja-JP" altLang="en-US"/>
              <a:t>　・サイズが小さい、コンパクトなどを強調する場合は、製品の横に硬貨、タバコの箱、小説の単行本、人など誰でもサイズをイメージできるものを並べた写真を用意する。</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BA60E1-ADEB-4568-8E2C-E94E761E930E}" type="slidenum">
              <a:rPr lang="en-US" altLang="ja-JP"/>
              <a:pPr/>
              <a:t>6</a:t>
            </a:fld>
            <a:endParaRPr lang="en-US" altLang="ja-JP"/>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p:txBody>
          <a:bodyPr/>
          <a:lstStyle/>
          <a:p>
            <a:r>
              <a:rPr lang="en-US" altLang="ja-JP"/>
              <a:t>■</a:t>
            </a:r>
            <a:r>
              <a:rPr lang="ja-JP" altLang="en-US"/>
              <a:t>特長（詳細）</a:t>
            </a:r>
          </a:p>
          <a:p>
            <a:r>
              <a:rPr lang="ja-JP" altLang="en-US"/>
              <a:t>　・細かく特長を示したい場合は、詳細ページを作成する。</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8DADDC-80CC-44AA-A1D7-DB2644CFCEDF}" type="slidenum">
              <a:rPr lang="en-US" altLang="ja-JP"/>
              <a:pPr/>
              <a:t>7</a:t>
            </a:fld>
            <a:endParaRPr lang="en-US" altLang="ja-JP"/>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r>
              <a:rPr lang="en-US" altLang="ja-JP"/>
              <a:t>■</a:t>
            </a:r>
            <a:r>
              <a:rPr lang="ja-JP" altLang="en-US"/>
              <a:t>事例</a:t>
            </a:r>
          </a:p>
          <a:p>
            <a:r>
              <a:rPr lang="ja-JP" altLang="en-US"/>
              <a:t>　・事例ならば実際の納入写真などを添付する。実績を伝える他、実際に納入された場合のイメージを見てもらう事も可能である。</a:t>
            </a:r>
          </a:p>
          <a:p>
            <a:r>
              <a:rPr lang="ja-JP" altLang="en-US"/>
              <a:t>　・特徴的な事があれば、それぞれの事例にコメントを入れる。</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7BB07B-E9F7-4F2F-884B-F8E74226DFA1}" type="slidenum">
              <a:rPr lang="en-US" altLang="ja-JP"/>
              <a:pPr/>
              <a:t>8</a:t>
            </a:fld>
            <a:endParaRPr lang="en-US" altLang="ja-JP"/>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r>
              <a:rPr lang="en-US" altLang="ja-JP"/>
              <a:t>■</a:t>
            </a:r>
            <a:r>
              <a:rPr lang="ja-JP" altLang="en-US"/>
              <a:t>仕様</a:t>
            </a:r>
          </a:p>
          <a:p>
            <a:r>
              <a:rPr lang="ja-JP" altLang="en-US"/>
              <a:t>　・基本スペックを記載する。</a:t>
            </a:r>
          </a:p>
          <a:p>
            <a:r>
              <a:rPr lang="ja-JP" altLang="en-US"/>
              <a:t>　・折りたたみ式や可変式のものは最小サイズと最大サイズを記載する。</a:t>
            </a:r>
          </a:p>
          <a:p>
            <a:r>
              <a:rPr lang="ja-JP" altLang="en-US"/>
              <a:t>　・外観図（三面図など）があれば記載する。サイズの大きな製品でページに入らなければ外観図は別に独立したページとする。</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B664BC-636C-4025-8C3A-45E61B2BF44E}" type="slidenum">
              <a:rPr lang="en-US" altLang="ja-JP"/>
              <a:pPr/>
              <a:t>9</a:t>
            </a:fld>
            <a:endParaRPr lang="en-US" altLang="ja-JP"/>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r>
              <a:rPr lang="en-US" altLang="ja-JP"/>
              <a:t>■</a:t>
            </a:r>
            <a:r>
              <a:rPr lang="ja-JP" altLang="en-US"/>
              <a:t>価格表</a:t>
            </a:r>
          </a:p>
          <a:p>
            <a:r>
              <a:rPr lang="ja-JP" altLang="en-US"/>
              <a:t>　・価格が明示される価格表または見積書を必ず添付する。</a:t>
            </a:r>
          </a:p>
          <a:p>
            <a:r>
              <a:rPr lang="ja-JP" altLang="en-US"/>
              <a:t>　・条件により価格が表記できない場合は、およその条件を記載し参考価格とする。（別途お見積りが必要です。と注釈をつけておけばよい）</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7" name="Rectangle 19"/>
          <p:cNvSpPr>
            <a:spLocks noChangeArrowheads="1"/>
          </p:cNvSpPr>
          <p:nvPr userDrawn="1"/>
        </p:nvSpPr>
        <p:spPr bwMode="auto">
          <a:xfrm>
            <a:off x="0" y="0"/>
            <a:ext cx="776288" cy="6858000"/>
          </a:xfrm>
          <a:prstGeom prst="rect">
            <a:avLst/>
          </a:prstGeom>
          <a:solidFill>
            <a:schemeClr val="bg2">
              <a:lumMod val="60000"/>
              <a:lumOff val="40000"/>
            </a:schemeClr>
          </a:solidFill>
          <a:ln/>
        </p:spPr>
        <p:style>
          <a:lnRef idx="0">
            <a:schemeClr val="accent5"/>
          </a:lnRef>
          <a:fillRef idx="3">
            <a:schemeClr val="accent5"/>
          </a:fillRef>
          <a:effectRef idx="3">
            <a:schemeClr val="accent5"/>
          </a:effectRef>
          <a:fontRef idx="minor">
            <a:schemeClr val="lt1"/>
          </a:fontRef>
        </p:style>
        <p:txBody>
          <a:bodyPr wrap="none" anchor="ctr"/>
          <a:lstStyle/>
          <a:p>
            <a:endParaRPr lang="ja-JP" altLang="en-US"/>
          </a:p>
        </p:txBody>
      </p:sp>
      <p:grpSp>
        <p:nvGrpSpPr>
          <p:cNvPr id="53329" name="Group 81"/>
          <p:cNvGrpSpPr>
            <a:grpSpLocks/>
          </p:cNvGrpSpPr>
          <p:nvPr userDrawn="1"/>
        </p:nvGrpSpPr>
        <p:grpSpPr bwMode="auto">
          <a:xfrm>
            <a:off x="0" y="2538413"/>
            <a:ext cx="776288" cy="4319587"/>
            <a:chOff x="0" y="1525"/>
            <a:chExt cx="489" cy="2721"/>
          </a:xfrm>
        </p:grpSpPr>
        <p:sp>
          <p:nvSpPr>
            <p:cNvPr id="53278" name="Rectangle 30"/>
            <p:cNvSpPr>
              <a:spLocks noChangeArrowheads="1"/>
            </p:cNvSpPr>
            <p:nvPr userDrawn="1"/>
          </p:nvSpPr>
          <p:spPr bwMode="auto">
            <a:xfrm>
              <a:off x="81" y="4110"/>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79" name="Rectangle 31"/>
            <p:cNvSpPr>
              <a:spLocks noChangeArrowheads="1"/>
            </p:cNvSpPr>
            <p:nvPr userDrawn="1"/>
          </p:nvSpPr>
          <p:spPr bwMode="auto">
            <a:xfrm>
              <a:off x="217" y="3974"/>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0" name="Rectangle 32"/>
            <p:cNvSpPr>
              <a:spLocks noChangeArrowheads="1"/>
            </p:cNvSpPr>
            <p:nvPr userDrawn="1"/>
          </p:nvSpPr>
          <p:spPr bwMode="auto">
            <a:xfrm>
              <a:off x="353" y="4110"/>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1" name="Rectangle 33"/>
            <p:cNvSpPr>
              <a:spLocks noChangeArrowheads="1"/>
            </p:cNvSpPr>
            <p:nvPr userDrawn="1"/>
          </p:nvSpPr>
          <p:spPr bwMode="auto">
            <a:xfrm>
              <a:off x="81" y="3838"/>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2" name="Rectangle 34"/>
            <p:cNvSpPr>
              <a:spLocks noChangeArrowheads="1"/>
            </p:cNvSpPr>
            <p:nvPr userDrawn="1"/>
          </p:nvSpPr>
          <p:spPr bwMode="auto">
            <a:xfrm>
              <a:off x="353" y="3838"/>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3" name="Rectangle 35"/>
            <p:cNvSpPr>
              <a:spLocks noChangeArrowheads="1"/>
            </p:cNvSpPr>
            <p:nvPr userDrawn="1"/>
          </p:nvSpPr>
          <p:spPr bwMode="auto">
            <a:xfrm>
              <a:off x="217" y="3702"/>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4" name="Rectangle 36"/>
            <p:cNvSpPr>
              <a:spLocks noChangeArrowheads="1"/>
            </p:cNvSpPr>
            <p:nvPr userDrawn="1"/>
          </p:nvSpPr>
          <p:spPr bwMode="auto">
            <a:xfrm>
              <a:off x="81" y="3566"/>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5" name="Rectangle 37"/>
            <p:cNvSpPr>
              <a:spLocks noChangeArrowheads="1"/>
            </p:cNvSpPr>
            <p:nvPr userDrawn="1"/>
          </p:nvSpPr>
          <p:spPr bwMode="auto">
            <a:xfrm>
              <a:off x="353" y="3566"/>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6" name="Rectangle 38"/>
            <p:cNvSpPr>
              <a:spLocks noChangeArrowheads="1"/>
            </p:cNvSpPr>
            <p:nvPr userDrawn="1"/>
          </p:nvSpPr>
          <p:spPr bwMode="auto">
            <a:xfrm>
              <a:off x="81" y="3294"/>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7" name="Rectangle 39"/>
            <p:cNvSpPr>
              <a:spLocks noChangeArrowheads="1"/>
            </p:cNvSpPr>
            <p:nvPr userDrawn="1"/>
          </p:nvSpPr>
          <p:spPr bwMode="auto">
            <a:xfrm>
              <a:off x="217" y="3158"/>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8" name="Rectangle 40"/>
            <p:cNvSpPr>
              <a:spLocks noChangeArrowheads="1"/>
            </p:cNvSpPr>
            <p:nvPr userDrawn="1"/>
          </p:nvSpPr>
          <p:spPr bwMode="auto">
            <a:xfrm>
              <a:off x="353" y="3294"/>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9" name="Rectangle 41"/>
            <p:cNvSpPr>
              <a:spLocks noChangeArrowheads="1"/>
            </p:cNvSpPr>
            <p:nvPr userDrawn="1"/>
          </p:nvSpPr>
          <p:spPr bwMode="auto">
            <a:xfrm>
              <a:off x="81" y="3022"/>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0" name="Rectangle 42"/>
            <p:cNvSpPr>
              <a:spLocks noChangeArrowheads="1"/>
            </p:cNvSpPr>
            <p:nvPr userDrawn="1"/>
          </p:nvSpPr>
          <p:spPr bwMode="auto">
            <a:xfrm>
              <a:off x="353" y="3022"/>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1" name="Rectangle 43"/>
            <p:cNvSpPr>
              <a:spLocks noChangeArrowheads="1"/>
            </p:cNvSpPr>
            <p:nvPr userDrawn="1"/>
          </p:nvSpPr>
          <p:spPr bwMode="auto">
            <a:xfrm>
              <a:off x="217" y="2886"/>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2" name="Rectangle 44"/>
            <p:cNvSpPr>
              <a:spLocks noChangeArrowheads="1"/>
            </p:cNvSpPr>
            <p:nvPr userDrawn="1"/>
          </p:nvSpPr>
          <p:spPr bwMode="auto">
            <a:xfrm>
              <a:off x="81" y="2750"/>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3" name="Rectangle 45"/>
            <p:cNvSpPr>
              <a:spLocks noChangeArrowheads="1"/>
            </p:cNvSpPr>
            <p:nvPr userDrawn="1"/>
          </p:nvSpPr>
          <p:spPr bwMode="auto">
            <a:xfrm>
              <a:off x="353" y="2750"/>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4" name="Rectangle 46"/>
            <p:cNvSpPr>
              <a:spLocks noChangeArrowheads="1"/>
            </p:cNvSpPr>
            <p:nvPr userDrawn="1"/>
          </p:nvSpPr>
          <p:spPr bwMode="auto">
            <a:xfrm>
              <a:off x="217" y="3430"/>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5" name="Rectangle 47"/>
            <p:cNvSpPr>
              <a:spLocks noChangeArrowheads="1"/>
            </p:cNvSpPr>
            <p:nvPr userDrawn="1"/>
          </p:nvSpPr>
          <p:spPr bwMode="auto">
            <a:xfrm>
              <a:off x="217" y="2613"/>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6" name="Rectangle 48"/>
            <p:cNvSpPr>
              <a:spLocks noChangeArrowheads="1"/>
            </p:cNvSpPr>
            <p:nvPr userDrawn="1"/>
          </p:nvSpPr>
          <p:spPr bwMode="auto">
            <a:xfrm>
              <a:off x="81" y="2477"/>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7" name="Rectangle 49"/>
            <p:cNvSpPr>
              <a:spLocks noChangeArrowheads="1"/>
            </p:cNvSpPr>
            <p:nvPr userDrawn="1"/>
          </p:nvSpPr>
          <p:spPr bwMode="auto">
            <a:xfrm>
              <a:off x="353" y="2477"/>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8" name="Rectangle 50"/>
            <p:cNvSpPr>
              <a:spLocks noChangeArrowheads="1"/>
            </p:cNvSpPr>
            <p:nvPr userDrawn="1"/>
          </p:nvSpPr>
          <p:spPr bwMode="auto">
            <a:xfrm>
              <a:off x="81" y="2205"/>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9" name="Rectangle 51"/>
            <p:cNvSpPr>
              <a:spLocks noChangeArrowheads="1"/>
            </p:cNvSpPr>
            <p:nvPr userDrawn="1"/>
          </p:nvSpPr>
          <p:spPr bwMode="auto">
            <a:xfrm>
              <a:off x="217" y="2069"/>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0" name="Rectangle 52"/>
            <p:cNvSpPr>
              <a:spLocks noChangeArrowheads="1"/>
            </p:cNvSpPr>
            <p:nvPr userDrawn="1"/>
          </p:nvSpPr>
          <p:spPr bwMode="auto">
            <a:xfrm>
              <a:off x="353" y="2205"/>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1" name="Rectangle 53"/>
            <p:cNvSpPr>
              <a:spLocks noChangeArrowheads="1"/>
            </p:cNvSpPr>
            <p:nvPr userDrawn="1"/>
          </p:nvSpPr>
          <p:spPr bwMode="auto">
            <a:xfrm>
              <a:off x="81" y="1933"/>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2" name="Rectangle 54"/>
            <p:cNvSpPr>
              <a:spLocks noChangeArrowheads="1"/>
            </p:cNvSpPr>
            <p:nvPr userDrawn="1"/>
          </p:nvSpPr>
          <p:spPr bwMode="auto">
            <a:xfrm>
              <a:off x="353" y="1933"/>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3" name="Rectangle 55"/>
            <p:cNvSpPr>
              <a:spLocks noChangeArrowheads="1"/>
            </p:cNvSpPr>
            <p:nvPr userDrawn="1"/>
          </p:nvSpPr>
          <p:spPr bwMode="auto">
            <a:xfrm>
              <a:off x="217" y="1797"/>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4" name="Rectangle 56"/>
            <p:cNvSpPr>
              <a:spLocks noChangeArrowheads="1"/>
            </p:cNvSpPr>
            <p:nvPr userDrawn="1"/>
          </p:nvSpPr>
          <p:spPr bwMode="auto">
            <a:xfrm>
              <a:off x="81" y="1661"/>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5" name="Rectangle 57"/>
            <p:cNvSpPr>
              <a:spLocks noChangeArrowheads="1"/>
            </p:cNvSpPr>
            <p:nvPr userDrawn="1"/>
          </p:nvSpPr>
          <p:spPr bwMode="auto">
            <a:xfrm>
              <a:off x="353" y="1661"/>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6" name="Rectangle 58"/>
            <p:cNvSpPr>
              <a:spLocks noChangeArrowheads="1"/>
            </p:cNvSpPr>
            <p:nvPr userDrawn="1"/>
          </p:nvSpPr>
          <p:spPr bwMode="auto">
            <a:xfrm>
              <a:off x="217" y="2341"/>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7" name="Rectangle 59"/>
            <p:cNvSpPr>
              <a:spLocks noChangeArrowheads="1"/>
            </p:cNvSpPr>
            <p:nvPr userDrawn="1"/>
          </p:nvSpPr>
          <p:spPr bwMode="auto">
            <a:xfrm>
              <a:off x="217" y="1525"/>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19" name="Rectangle 71"/>
            <p:cNvSpPr>
              <a:spLocks noChangeArrowheads="1"/>
            </p:cNvSpPr>
            <p:nvPr userDrawn="1"/>
          </p:nvSpPr>
          <p:spPr bwMode="auto">
            <a:xfrm>
              <a:off x="0" y="3974"/>
              <a:ext cx="81"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0" name="Rectangle 72"/>
            <p:cNvSpPr>
              <a:spLocks noChangeArrowheads="1"/>
            </p:cNvSpPr>
            <p:nvPr userDrawn="1"/>
          </p:nvSpPr>
          <p:spPr bwMode="auto">
            <a:xfrm>
              <a:off x="0" y="3702"/>
              <a:ext cx="81"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1" name="Rectangle 73"/>
            <p:cNvSpPr>
              <a:spLocks noChangeArrowheads="1"/>
            </p:cNvSpPr>
            <p:nvPr userDrawn="1"/>
          </p:nvSpPr>
          <p:spPr bwMode="auto">
            <a:xfrm>
              <a:off x="0" y="3158"/>
              <a:ext cx="81"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2" name="Rectangle 74"/>
            <p:cNvSpPr>
              <a:spLocks noChangeArrowheads="1"/>
            </p:cNvSpPr>
            <p:nvPr userDrawn="1"/>
          </p:nvSpPr>
          <p:spPr bwMode="auto">
            <a:xfrm>
              <a:off x="0" y="2886"/>
              <a:ext cx="81"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3" name="Rectangle 75"/>
            <p:cNvSpPr>
              <a:spLocks noChangeArrowheads="1"/>
            </p:cNvSpPr>
            <p:nvPr userDrawn="1"/>
          </p:nvSpPr>
          <p:spPr bwMode="auto">
            <a:xfrm>
              <a:off x="0" y="3430"/>
              <a:ext cx="81"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4" name="Rectangle 76"/>
            <p:cNvSpPr>
              <a:spLocks noChangeArrowheads="1"/>
            </p:cNvSpPr>
            <p:nvPr userDrawn="1"/>
          </p:nvSpPr>
          <p:spPr bwMode="auto">
            <a:xfrm>
              <a:off x="0" y="2613"/>
              <a:ext cx="81"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5" name="Rectangle 77"/>
            <p:cNvSpPr>
              <a:spLocks noChangeArrowheads="1"/>
            </p:cNvSpPr>
            <p:nvPr userDrawn="1"/>
          </p:nvSpPr>
          <p:spPr bwMode="auto">
            <a:xfrm>
              <a:off x="0" y="2069"/>
              <a:ext cx="81"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6" name="Rectangle 78"/>
            <p:cNvSpPr>
              <a:spLocks noChangeArrowheads="1"/>
            </p:cNvSpPr>
            <p:nvPr userDrawn="1"/>
          </p:nvSpPr>
          <p:spPr bwMode="auto">
            <a:xfrm>
              <a:off x="0" y="1797"/>
              <a:ext cx="81"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7" name="Rectangle 79"/>
            <p:cNvSpPr>
              <a:spLocks noChangeArrowheads="1"/>
            </p:cNvSpPr>
            <p:nvPr userDrawn="1"/>
          </p:nvSpPr>
          <p:spPr bwMode="auto">
            <a:xfrm>
              <a:off x="0" y="2341"/>
              <a:ext cx="81"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8" name="Rectangle 80"/>
            <p:cNvSpPr>
              <a:spLocks noChangeArrowheads="1"/>
            </p:cNvSpPr>
            <p:nvPr userDrawn="1"/>
          </p:nvSpPr>
          <p:spPr bwMode="auto">
            <a:xfrm>
              <a:off x="0" y="1525"/>
              <a:ext cx="81"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53336" name="Rectangle 88"/>
          <p:cNvSpPr>
            <a:spLocks noChangeArrowheads="1"/>
          </p:cNvSpPr>
          <p:nvPr userDrawn="1"/>
        </p:nvSpPr>
        <p:spPr bwMode="auto">
          <a:xfrm>
            <a:off x="344488" y="6672263"/>
            <a:ext cx="8929687" cy="171450"/>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6564" tIns="18855" rIns="56564" bIns="0" anchor="ctr">
            <a:spAutoFit/>
          </a:bodyPr>
          <a:lstStyle/>
          <a:p>
            <a:pPr defTabSz="957263"/>
            <a:r>
              <a:rPr lang="en-US" altLang="ja-JP" sz="1000" b="1" dirty="0">
                <a:ea typeface="HG丸ｺﾞｼｯｸM-PRO" pitchFamily="50" charset="-128"/>
              </a:rPr>
              <a:t>Copyright ©</a:t>
            </a:r>
            <a:r>
              <a:rPr lang="en-US" altLang="ja-JP" sz="1000" b="1" dirty="0" smtClean="0">
                <a:ea typeface="HG丸ｺﾞｼｯｸM-PRO" pitchFamily="50" charset="-128"/>
              </a:rPr>
              <a:t>2012 </a:t>
            </a:r>
            <a:r>
              <a:rPr lang="en-US" altLang="ja-JP" sz="1000" b="1" dirty="0">
                <a:ea typeface="HG丸ｺﾞｼｯｸM-PRO" pitchFamily="50" charset="-128"/>
              </a:rPr>
              <a:t>Digipot Corporation all rights reserved. </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1600200"/>
            <a:ext cx="8915400" cy="452596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68510DB2-A986-4545-B1F9-8520E5C2E144}" type="slidenum">
              <a:rPr lang="en-US" altLang="ja-JP"/>
              <a:pPr/>
              <a:t>‹#›</a:t>
            </a:fld>
            <a:endParaRPr lang="en-US" altLang="ja-JP"/>
          </a:p>
        </p:txBody>
      </p:sp>
    </p:spTree>
    <p:extLst>
      <p:ext uri="{BB962C8B-B14F-4D97-AF65-F5344CB8AC3E}">
        <p14:creationId xmlns:p14="http://schemas.microsoft.com/office/powerpoint/2010/main" val="362875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0"/>
            <a:ext cx="2228850" cy="6126163"/>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0"/>
            <a:ext cx="6534150" cy="612616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A7AC59E4-AD97-4E06-B93D-87AF7910416E}" type="slidenum">
              <a:rPr lang="en-US" altLang="ja-JP"/>
              <a:pPr/>
              <a:t>‹#›</a:t>
            </a:fld>
            <a:endParaRPr lang="en-US" altLang="ja-JP"/>
          </a:p>
        </p:txBody>
      </p:sp>
    </p:spTree>
    <p:extLst>
      <p:ext uri="{BB962C8B-B14F-4D97-AF65-F5344CB8AC3E}">
        <p14:creationId xmlns:p14="http://schemas.microsoft.com/office/powerpoint/2010/main" val="31887444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1065213" y="0"/>
            <a:ext cx="7272337" cy="620713"/>
          </a:xfrm>
        </p:spPr>
        <p:txBody>
          <a:bodyPr/>
          <a:lstStyle/>
          <a:p>
            <a:r>
              <a:rPr lang="ja-JP" altLang="en-US" smtClean="0"/>
              <a:t>マスター タイトルの書式設定</a:t>
            </a:r>
            <a:endParaRPr lang="ja-JP" altLang="en-US"/>
          </a:p>
        </p:txBody>
      </p:sp>
      <p:sp>
        <p:nvSpPr>
          <p:cNvPr id="3" name="表プレースホルダー 2"/>
          <p:cNvSpPr>
            <a:spLocks noGrp="1"/>
          </p:cNvSpPr>
          <p:nvPr>
            <p:ph type="tbl" idx="1"/>
          </p:nvPr>
        </p:nvSpPr>
        <p:spPr>
          <a:xfrm>
            <a:off x="495300" y="1600200"/>
            <a:ext cx="8915400" cy="4525963"/>
          </a:xfrm>
          <a:prstGeom prst="rect">
            <a:avLst/>
          </a:prstGeom>
        </p:spPr>
        <p:txBody>
          <a:bodyPr/>
          <a:lstStyle/>
          <a:p>
            <a:endParaRPr lang="ja-JP" altLang="en-US"/>
          </a:p>
        </p:txBody>
      </p:sp>
      <p:sp>
        <p:nvSpPr>
          <p:cNvPr id="4" name="スライド番号プレースホルダー 3"/>
          <p:cNvSpPr>
            <a:spLocks noGrp="1"/>
          </p:cNvSpPr>
          <p:nvPr>
            <p:ph type="sldNum" sz="quarter" idx="10"/>
          </p:nvPr>
        </p:nvSpPr>
        <p:spPr>
          <a:xfrm>
            <a:off x="9274175" y="6400800"/>
            <a:ext cx="631825" cy="457200"/>
          </a:xfrm>
        </p:spPr>
        <p:txBody>
          <a:bodyPr/>
          <a:lstStyle>
            <a:lvl1pPr>
              <a:defRPr/>
            </a:lvl1pPr>
          </a:lstStyle>
          <a:p>
            <a:fld id="{D558D38D-0FC7-4B2E-9595-9E04FCD68F25}" type="slidenum">
              <a:rPr lang="en-US" altLang="ja-JP"/>
              <a:pPr/>
              <a:t>‹#›</a:t>
            </a:fld>
            <a:endParaRPr lang="en-US" altLang="ja-JP"/>
          </a:p>
        </p:txBody>
      </p:sp>
    </p:spTree>
    <p:extLst>
      <p:ext uri="{BB962C8B-B14F-4D97-AF65-F5344CB8AC3E}">
        <p14:creationId xmlns:p14="http://schemas.microsoft.com/office/powerpoint/2010/main" val="39537207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495300" y="1600200"/>
            <a:ext cx="8915400" cy="4525963"/>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822799FB-6058-4798-84F6-D99B2571E40D}" type="slidenum">
              <a:rPr lang="en-US" altLang="ja-JP"/>
              <a:pPr/>
              <a:t>‹#›</a:t>
            </a:fld>
            <a:endParaRPr lang="en-US" altLang="ja-JP"/>
          </a:p>
        </p:txBody>
      </p:sp>
    </p:spTree>
    <p:extLst>
      <p:ext uri="{BB962C8B-B14F-4D97-AF65-F5344CB8AC3E}">
        <p14:creationId xmlns:p14="http://schemas.microsoft.com/office/powerpoint/2010/main" val="1002499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スライド番号プレースホルダー 3"/>
          <p:cNvSpPr>
            <a:spLocks noGrp="1"/>
          </p:cNvSpPr>
          <p:nvPr>
            <p:ph type="sldNum" sz="quarter" idx="10"/>
          </p:nvPr>
        </p:nvSpPr>
        <p:spPr/>
        <p:txBody>
          <a:bodyPr/>
          <a:lstStyle>
            <a:lvl1pPr>
              <a:defRPr/>
            </a:lvl1pPr>
          </a:lstStyle>
          <a:p>
            <a:fld id="{76372B79-3E13-4EE7-A4AA-74AF0A6FDCBA}" type="slidenum">
              <a:rPr lang="en-US" altLang="ja-JP"/>
              <a:pPr/>
              <a:t>‹#›</a:t>
            </a:fld>
            <a:endParaRPr lang="en-US" altLang="ja-JP"/>
          </a:p>
        </p:txBody>
      </p:sp>
    </p:spTree>
    <p:extLst>
      <p:ext uri="{BB962C8B-B14F-4D97-AF65-F5344CB8AC3E}">
        <p14:creationId xmlns:p14="http://schemas.microsoft.com/office/powerpoint/2010/main" val="3258790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ー 4"/>
          <p:cNvSpPr>
            <a:spLocks noGrp="1"/>
          </p:cNvSpPr>
          <p:nvPr>
            <p:ph type="sldNum" sz="quarter" idx="10"/>
          </p:nvPr>
        </p:nvSpPr>
        <p:spPr/>
        <p:txBody>
          <a:bodyPr/>
          <a:lstStyle>
            <a:lvl1pPr>
              <a:defRPr/>
            </a:lvl1pPr>
          </a:lstStyle>
          <a:p>
            <a:fld id="{AAA37A09-C780-4E28-863C-8AA722981BB7}" type="slidenum">
              <a:rPr lang="en-US" altLang="ja-JP"/>
              <a:pPr/>
              <a:t>‹#›</a:t>
            </a:fld>
            <a:endParaRPr lang="en-US" altLang="ja-JP"/>
          </a:p>
        </p:txBody>
      </p:sp>
    </p:spTree>
    <p:extLst>
      <p:ext uri="{BB962C8B-B14F-4D97-AF65-F5344CB8AC3E}">
        <p14:creationId xmlns:p14="http://schemas.microsoft.com/office/powerpoint/2010/main" val="2221282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ー 6"/>
          <p:cNvSpPr>
            <a:spLocks noGrp="1"/>
          </p:cNvSpPr>
          <p:nvPr>
            <p:ph type="sldNum" sz="quarter" idx="10"/>
          </p:nvPr>
        </p:nvSpPr>
        <p:spPr/>
        <p:txBody>
          <a:bodyPr/>
          <a:lstStyle>
            <a:lvl1pPr>
              <a:defRPr/>
            </a:lvl1pPr>
          </a:lstStyle>
          <a:p>
            <a:fld id="{01404BC7-D2F1-41D0-BC65-DF4C528D0F19}" type="slidenum">
              <a:rPr lang="en-US" altLang="ja-JP"/>
              <a:pPr/>
              <a:t>‹#›</a:t>
            </a:fld>
            <a:endParaRPr lang="en-US" altLang="ja-JP"/>
          </a:p>
        </p:txBody>
      </p:sp>
    </p:spTree>
    <p:extLst>
      <p:ext uri="{BB962C8B-B14F-4D97-AF65-F5344CB8AC3E}">
        <p14:creationId xmlns:p14="http://schemas.microsoft.com/office/powerpoint/2010/main" val="453741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スライド番号プレースホルダー 2"/>
          <p:cNvSpPr>
            <a:spLocks noGrp="1"/>
          </p:cNvSpPr>
          <p:nvPr>
            <p:ph type="sldNum" sz="quarter" idx="10"/>
          </p:nvPr>
        </p:nvSpPr>
        <p:spPr/>
        <p:txBody>
          <a:bodyPr/>
          <a:lstStyle>
            <a:lvl1pPr>
              <a:defRPr/>
            </a:lvl1pPr>
          </a:lstStyle>
          <a:p>
            <a:fld id="{184F4171-57BE-429C-B5D8-EECA90807A13}" type="slidenum">
              <a:rPr lang="en-US" altLang="ja-JP"/>
              <a:pPr/>
              <a:t>‹#›</a:t>
            </a:fld>
            <a:endParaRPr lang="en-US" altLang="ja-JP"/>
          </a:p>
        </p:txBody>
      </p:sp>
    </p:spTree>
    <p:extLst>
      <p:ext uri="{BB962C8B-B14F-4D97-AF65-F5344CB8AC3E}">
        <p14:creationId xmlns:p14="http://schemas.microsoft.com/office/powerpoint/2010/main" val="4039335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lvl1pPr>
              <a:defRPr/>
            </a:lvl1pPr>
          </a:lstStyle>
          <a:p>
            <a:fld id="{7AE12272-C328-465D-8E96-88B24A384BF2}" type="slidenum">
              <a:rPr lang="en-US" altLang="ja-JP"/>
              <a:pPr/>
              <a:t>‹#›</a:t>
            </a:fld>
            <a:endParaRPr lang="en-US" altLang="ja-JP"/>
          </a:p>
        </p:txBody>
      </p:sp>
    </p:spTree>
    <p:extLst>
      <p:ext uri="{BB962C8B-B14F-4D97-AF65-F5344CB8AC3E}">
        <p14:creationId xmlns:p14="http://schemas.microsoft.com/office/powerpoint/2010/main" val="1089428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93C86B66-F5BF-42E9-906D-DB2CC0925946}" type="slidenum">
              <a:rPr lang="en-US" altLang="ja-JP"/>
              <a:pPr/>
              <a:t>‹#›</a:t>
            </a:fld>
            <a:endParaRPr lang="en-US" altLang="ja-JP"/>
          </a:p>
        </p:txBody>
      </p:sp>
    </p:spTree>
    <p:extLst>
      <p:ext uri="{BB962C8B-B14F-4D97-AF65-F5344CB8AC3E}">
        <p14:creationId xmlns:p14="http://schemas.microsoft.com/office/powerpoint/2010/main" val="3023455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77E91851-364E-443D-9250-F64E599DA792}" type="slidenum">
              <a:rPr lang="en-US" altLang="ja-JP"/>
              <a:pPr/>
              <a:t>‹#›</a:t>
            </a:fld>
            <a:endParaRPr lang="en-US" altLang="ja-JP"/>
          </a:p>
        </p:txBody>
      </p:sp>
    </p:spTree>
    <p:extLst>
      <p:ext uri="{BB962C8B-B14F-4D97-AF65-F5344CB8AC3E}">
        <p14:creationId xmlns:p14="http://schemas.microsoft.com/office/powerpoint/2010/main" val="4087762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43" name="Rectangle 19"/>
          <p:cNvSpPr>
            <a:spLocks noChangeArrowheads="1"/>
          </p:cNvSpPr>
          <p:nvPr userDrawn="1"/>
        </p:nvSpPr>
        <p:spPr bwMode="auto">
          <a:xfrm>
            <a:off x="0" y="0"/>
            <a:ext cx="776288" cy="6858000"/>
          </a:xfrm>
          <a:prstGeom prst="rect">
            <a:avLst/>
          </a:prstGeom>
          <a:solidFill>
            <a:srgbClr val="0070C0"/>
          </a:solidFill>
          <a:ln/>
        </p:spPr>
        <p:style>
          <a:lnRef idx="0">
            <a:schemeClr val="accent5"/>
          </a:lnRef>
          <a:fillRef idx="3">
            <a:schemeClr val="accent5"/>
          </a:fillRef>
          <a:effectRef idx="3">
            <a:schemeClr val="accent5"/>
          </a:effectRef>
          <a:fontRef idx="minor">
            <a:schemeClr val="lt1"/>
          </a:fontRef>
        </p:style>
        <p:txBody>
          <a:bodyPr wrap="none" anchor="ctr"/>
          <a:lstStyle/>
          <a:p>
            <a:endParaRPr lang="ja-JP" altLang="en-US"/>
          </a:p>
        </p:txBody>
      </p:sp>
      <p:sp>
        <p:nvSpPr>
          <p:cNvPr id="52227" name="Rectangle 3"/>
          <p:cNvSpPr>
            <a:spLocks noGrp="1" noChangeArrowheads="1"/>
          </p:cNvSpPr>
          <p:nvPr userDrawn="1">
            <p:ph type="sldNum" sz="quarter" idx="4"/>
          </p:nvPr>
        </p:nvSpPr>
        <p:spPr bwMode="auto">
          <a:xfrm>
            <a:off x="9274175" y="6400800"/>
            <a:ext cx="631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kumimoji="0" sz="1200">
                <a:latin typeface="Arial Black" pitchFamily="34" charset="0"/>
              </a:defRPr>
            </a:lvl1pPr>
          </a:lstStyle>
          <a:p>
            <a:fld id="{B21293E7-3C75-42A4-97BB-648EFCD802F2}" type="slidenum">
              <a:rPr lang="en-US" altLang="ja-JP"/>
              <a:pPr/>
              <a:t>‹#›</a:t>
            </a:fld>
            <a:endParaRPr lang="en-US" altLang="ja-JP"/>
          </a:p>
        </p:txBody>
      </p:sp>
      <p:sp>
        <p:nvSpPr>
          <p:cNvPr id="52238" name="Rectangle 14"/>
          <p:cNvSpPr>
            <a:spLocks noGrp="1" noChangeArrowheads="1"/>
          </p:cNvSpPr>
          <p:nvPr userDrawn="1">
            <p:ph type="title"/>
          </p:nvPr>
        </p:nvSpPr>
        <p:spPr bwMode="auto">
          <a:xfrm>
            <a:off x="1065213" y="71983"/>
            <a:ext cx="7272337"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dirty="0" smtClean="0"/>
              <a:t>マスタ タイトルの書式設定</a:t>
            </a:r>
          </a:p>
        </p:txBody>
      </p:sp>
      <p:sp>
        <p:nvSpPr>
          <p:cNvPr id="52249" name="Line 25"/>
          <p:cNvSpPr>
            <a:spLocks noChangeShapeType="1"/>
          </p:cNvSpPr>
          <p:nvPr userDrawn="1"/>
        </p:nvSpPr>
        <p:spPr bwMode="auto">
          <a:xfrm>
            <a:off x="1065213" y="620713"/>
            <a:ext cx="8840787" cy="0"/>
          </a:xfrm>
          <a:prstGeom prst="line">
            <a:avLst/>
          </a:prstGeom>
          <a:ln w="57150">
            <a:solidFill>
              <a:srgbClr val="0070C0"/>
            </a:solidFill>
            <a:headEnd/>
            <a:tailEnd/>
          </a:ln>
          <a:scene3d>
            <a:camera prst="orthographicFront"/>
            <a:lightRig rig="threePt" dir="t"/>
          </a:scene3d>
          <a:sp3d>
            <a:bevelT/>
          </a:sp3d>
        </p:spPr>
        <p:style>
          <a:lnRef idx="3">
            <a:schemeClr val="dk1"/>
          </a:lnRef>
          <a:fillRef idx="0">
            <a:schemeClr val="dk1"/>
          </a:fillRef>
          <a:effectRef idx="2">
            <a:schemeClr val="dk1"/>
          </a:effectRef>
          <a:fontRef idx="minor">
            <a:schemeClr val="tx1"/>
          </a:fontRef>
        </p:style>
        <p:txBody>
          <a:bodyPr/>
          <a:lstStyle/>
          <a:p>
            <a:endParaRPr lang="ja-JP" altLang="en-US"/>
          </a:p>
        </p:txBody>
      </p:sp>
      <p:grpSp>
        <p:nvGrpSpPr>
          <p:cNvPr id="52250" name="Group 26"/>
          <p:cNvGrpSpPr>
            <a:grpSpLocks/>
          </p:cNvGrpSpPr>
          <p:nvPr userDrawn="1"/>
        </p:nvGrpSpPr>
        <p:grpSpPr bwMode="auto">
          <a:xfrm>
            <a:off x="0" y="2538413"/>
            <a:ext cx="776288" cy="4319587"/>
            <a:chOff x="0" y="1525"/>
            <a:chExt cx="489" cy="2721"/>
          </a:xfrm>
        </p:grpSpPr>
        <p:sp>
          <p:nvSpPr>
            <p:cNvPr id="52251" name="Rectangle 27"/>
            <p:cNvSpPr>
              <a:spLocks noChangeArrowheads="1"/>
            </p:cNvSpPr>
            <p:nvPr userDrawn="1"/>
          </p:nvSpPr>
          <p:spPr bwMode="auto">
            <a:xfrm>
              <a:off x="81" y="4110"/>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2" name="Rectangle 28"/>
            <p:cNvSpPr>
              <a:spLocks noChangeArrowheads="1"/>
            </p:cNvSpPr>
            <p:nvPr userDrawn="1"/>
          </p:nvSpPr>
          <p:spPr bwMode="auto">
            <a:xfrm>
              <a:off x="217" y="3974"/>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3" name="Rectangle 29"/>
            <p:cNvSpPr>
              <a:spLocks noChangeArrowheads="1"/>
            </p:cNvSpPr>
            <p:nvPr userDrawn="1"/>
          </p:nvSpPr>
          <p:spPr bwMode="auto">
            <a:xfrm>
              <a:off x="353" y="4110"/>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4" name="Rectangle 30"/>
            <p:cNvSpPr>
              <a:spLocks noChangeArrowheads="1"/>
            </p:cNvSpPr>
            <p:nvPr userDrawn="1"/>
          </p:nvSpPr>
          <p:spPr bwMode="auto">
            <a:xfrm>
              <a:off x="81" y="3838"/>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5" name="Rectangle 31"/>
            <p:cNvSpPr>
              <a:spLocks noChangeArrowheads="1"/>
            </p:cNvSpPr>
            <p:nvPr userDrawn="1"/>
          </p:nvSpPr>
          <p:spPr bwMode="auto">
            <a:xfrm>
              <a:off x="353" y="3838"/>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6" name="Rectangle 32"/>
            <p:cNvSpPr>
              <a:spLocks noChangeArrowheads="1"/>
            </p:cNvSpPr>
            <p:nvPr userDrawn="1"/>
          </p:nvSpPr>
          <p:spPr bwMode="auto">
            <a:xfrm>
              <a:off x="217" y="3702"/>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7" name="Rectangle 33"/>
            <p:cNvSpPr>
              <a:spLocks noChangeArrowheads="1"/>
            </p:cNvSpPr>
            <p:nvPr userDrawn="1"/>
          </p:nvSpPr>
          <p:spPr bwMode="auto">
            <a:xfrm>
              <a:off x="81" y="3566"/>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8" name="Rectangle 34"/>
            <p:cNvSpPr>
              <a:spLocks noChangeArrowheads="1"/>
            </p:cNvSpPr>
            <p:nvPr userDrawn="1"/>
          </p:nvSpPr>
          <p:spPr bwMode="auto">
            <a:xfrm>
              <a:off x="353" y="3566"/>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9" name="Rectangle 35"/>
            <p:cNvSpPr>
              <a:spLocks noChangeArrowheads="1"/>
            </p:cNvSpPr>
            <p:nvPr userDrawn="1"/>
          </p:nvSpPr>
          <p:spPr bwMode="auto">
            <a:xfrm>
              <a:off x="81" y="3294"/>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0" name="Rectangle 36"/>
            <p:cNvSpPr>
              <a:spLocks noChangeArrowheads="1"/>
            </p:cNvSpPr>
            <p:nvPr userDrawn="1"/>
          </p:nvSpPr>
          <p:spPr bwMode="auto">
            <a:xfrm>
              <a:off x="217" y="3158"/>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1" name="Rectangle 37"/>
            <p:cNvSpPr>
              <a:spLocks noChangeArrowheads="1"/>
            </p:cNvSpPr>
            <p:nvPr userDrawn="1"/>
          </p:nvSpPr>
          <p:spPr bwMode="auto">
            <a:xfrm>
              <a:off x="353" y="3294"/>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2" name="Rectangle 38"/>
            <p:cNvSpPr>
              <a:spLocks noChangeArrowheads="1"/>
            </p:cNvSpPr>
            <p:nvPr userDrawn="1"/>
          </p:nvSpPr>
          <p:spPr bwMode="auto">
            <a:xfrm>
              <a:off x="81" y="3022"/>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3" name="Rectangle 39"/>
            <p:cNvSpPr>
              <a:spLocks noChangeArrowheads="1"/>
            </p:cNvSpPr>
            <p:nvPr userDrawn="1"/>
          </p:nvSpPr>
          <p:spPr bwMode="auto">
            <a:xfrm>
              <a:off x="353" y="3022"/>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4" name="Rectangle 40"/>
            <p:cNvSpPr>
              <a:spLocks noChangeArrowheads="1"/>
            </p:cNvSpPr>
            <p:nvPr userDrawn="1"/>
          </p:nvSpPr>
          <p:spPr bwMode="auto">
            <a:xfrm>
              <a:off x="217" y="2886"/>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5" name="Rectangle 41"/>
            <p:cNvSpPr>
              <a:spLocks noChangeArrowheads="1"/>
            </p:cNvSpPr>
            <p:nvPr userDrawn="1"/>
          </p:nvSpPr>
          <p:spPr bwMode="auto">
            <a:xfrm>
              <a:off x="81" y="2750"/>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6" name="Rectangle 42"/>
            <p:cNvSpPr>
              <a:spLocks noChangeArrowheads="1"/>
            </p:cNvSpPr>
            <p:nvPr userDrawn="1"/>
          </p:nvSpPr>
          <p:spPr bwMode="auto">
            <a:xfrm>
              <a:off x="353" y="2750"/>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7" name="Rectangle 43"/>
            <p:cNvSpPr>
              <a:spLocks noChangeArrowheads="1"/>
            </p:cNvSpPr>
            <p:nvPr userDrawn="1"/>
          </p:nvSpPr>
          <p:spPr bwMode="auto">
            <a:xfrm>
              <a:off x="217" y="3430"/>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8" name="Rectangle 44"/>
            <p:cNvSpPr>
              <a:spLocks noChangeArrowheads="1"/>
            </p:cNvSpPr>
            <p:nvPr userDrawn="1"/>
          </p:nvSpPr>
          <p:spPr bwMode="auto">
            <a:xfrm>
              <a:off x="217" y="2613"/>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9" name="Rectangle 45"/>
            <p:cNvSpPr>
              <a:spLocks noChangeArrowheads="1"/>
            </p:cNvSpPr>
            <p:nvPr userDrawn="1"/>
          </p:nvSpPr>
          <p:spPr bwMode="auto">
            <a:xfrm>
              <a:off x="81" y="2477"/>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0" name="Rectangle 46"/>
            <p:cNvSpPr>
              <a:spLocks noChangeArrowheads="1"/>
            </p:cNvSpPr>
            <p:nvPr userDrawn="1"/>
          </p:nvSpPr>
          <p:spPr bwMode="auto">
            <a:xfrm>
              <a:off x="353" y="2477"/>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1" name="Rectangle 47"/>
            <p:cNvSpPr>
              <a:spLocks noChangeArrowheads="1"/>
            </p:cNvSpPr>
            <p:nvPr userDrawn="1"/>
          </p:nvSpPr>
          <p:spPr bwMode="auto">
            <a:xfrm>
              <a:off x="81" y="2205"/>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2" name="Rectangle 48"/>
            <p:cNvSpPr>
              <a:spLocks noChangeArrowheads="1"/>
            </p:cNvSpPr>
            <p:nvPr userDrawn="1"/>
          </p:nvSpPr>
          <p:spPr bwMode="auto">
            <a:xfrm>
              <a:off x="217" y="2069"/>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3" name="Rectangle 49"/>
            <p:cNvSpPr>
              <a:spLocks noChangeArrowheads="1"/>
            </p:cNvSpPr>
            <p:nvPr userDrawn="1"/>
          </p:nvSpPr>
          <p:spPr bwMode="auto">
            <a:xfrm>
              <a:off x="353" y="2205"/>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4" name="Rectangle 50"/>
            <p:cNvSpPr>
              <a:spLocks noChangeArrowheads="1"/>
            </p:cNvSpPr>
            <p:nvPr userDrawn="1"/>
          </p:nvSpPr>
          <p:spPr bwMode="auto">
            <a:xfrm>
              <a:off x="81" y="1933"/>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5" name="Rectangle 51"/>
            <p:cNvSpPr>
              <a:spLocks noChangeArrowheads="1"/>
            </p:cNvSpPr>
            <p:nvPr userDrawn="1"/>
          </p:nvSpPr>
          <p:spPr bwMode="auto">
            <a:xfrm>
              <a:off x="353" y="1933"/>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6" name="Rectangle 52"/>
            <p:cNvSpPr>
              <a:spLocks noChangeArrowheads="1"/>
            </p:cNvSpPr>
            <p:nvPr userDrawn="1"/>
          </p:nvSpPr>
          <p:spPr bwMode="auto">
            <a:xfrm>
              <a:off x="217" y="1797"/>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7" name="Rectangle 53"/>
            <p:cNvSpPr>
              <a:spLocks noChangeArrowheads="1"/>
            </p:cNvSpPr>
            <p:nvPr userDrawn="1"/>
          </p:nvSpPr>
          <p:spPr bwMode="auto">
            <a:xfrm>
              <a:off x="81" y="1661"/>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8" name="Rectangle 54"/>
            <p:cNvSpPr>
              <a:spLocks noChangeArrowheads="1"/>
            </p:cNvSpPr>
            <p:nvPr userDrawn="1"/>
          </p:nvSpPr>
          <p:spPr bwMode="auto">
            <a:xfrm>
              <a:off x="353" y="1661"/>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9" name="Rectangle 55"/>
            <p:cNvSpPr>
              <a:spLocks noChangeArrowheads="1"/>
            </p:cNvSpPr>
            <p:nvPr userDrawn="1"/>
          </p:nvSpPr>
          <p:spPr bwMode="auto">
            <a:xfrm>
              <a:off x="217" y="2341"/>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0" name="Rectangle 56"/>
            <p:cNvSpPr>
              <a:spLocks noChangeArrowheads="1"/>
            </p:cNvSpPr>
            <p:nvPr userDrawn="1"/>
          </p:nvSpPr>
          <p:spPr bwMode="auto">
            <a:xfrm>
              <a:off x="217" y="1525"/>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1" name="Rectangle 57"/>
            <p:cNvSpPr>
              <a:spLocks noChangeArrowheads="1"/>
            </p:cNvSpPr>
            <p:nvPr userDrawn="1"/>
          </p:nvSpPr>
          <p:spPr bwMode="auto">
            <a:xfrm>
              <a:off x="0" y="3974"/>
              <a:ext cx="81"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2" name="Rectangle 58"/>
            <p:cNvSpPr>
              <a:spLocks noChangeArrowheads="1"/>
            </p:cNvSpPr>
            <p:nvPr userDrawn="1"/>
          </p:nvSpPr>
          <p:spPr bwMode="auto">
            <a:xfrm>
              <a:off x="0" y="3702"/>
              <a:ext cx="81"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3" name="Rectangle 59"/>
            <p:cNvSpPr>
              <a:spLocks noChangeArrowheads="1"/>
            </p:cNvSpPr>
            <p:nvPr userDrawn="1"/>
          </p:nvSpPr>
          <p:spPr bwMode="auto">
            <a:xfrm>
              <a:off x="0" y="3158"/>
              <a:ext cx="81"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4" name="Rectangle 60"/>
            <p:cNvSpPr>
              <a:spLocks noChangeArrowheads="1"/>
            </p:cNvSpPr>
            <p:nvPr userDrawn="1"/>
          </p:nvSpPr>
          <p:spPr bwMode="auto">
            <a:xfrm>
              <a:off x="0" y="2886"/>
              <a:ext cx="81"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5" name="Rectangle 61"/>
            <p:cNvSpPr>
              <a:spLocks noChangeArrowheads="1"/>
            </p:cNvSpPr>
            <p:nvPr userDrawn="1"/>
          </p:nvSpPr>
          <p:spPr bwMode="auto">
            <a:xfrm>
              <a:off x="0" y="3430"/>
              <a:ext cx="81"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6" name="Rectangle 62"/>
            <p:cNvSpPr>
              <a:spLocks noChangeArrowheads="1"/>
            </p:cNvSpPr>
            <p:nvPr userDrawn="1"/>
          </p:nvSpPr>
          <p:spPr bwMode="auto">
            <a:xfrm>
              <a:off x="0" y="2613"/>
              <a:ext cx="81"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7" name="Rectangle 63"/>
            <p:cNvSpPr>
              <a:spLocks noChangeArrowheads="1"/>
            </p:cNvSpPr>
            <p:nvPr userDrawn="1"/>
          </p:nvSpPr>
          <p:spPr bwMode="auto">
            <a:xfrm>
              <a:off x="0" y="2069"/>
              <a:ext cx="81"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8" name="Rectangle 64"/>
            <p:cNvSpPr>
              <a:spLocks noChangeArrowheads="1"/>
            </p:cNvSpPr>
            <p:nvPr userDrawn="1"/>
          </p:nvSpPr>
          <p:spPr bwMode="auto">
            <a:xfrm>
              <a:off x="0" y="1797"/>
              <a:ext cx="81"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9" name="Rectangle 65"/>
            <p:cNvSpPr>
              <a:spLocks noChangeArrowheads="1"/>
            </p:cNvSpPr>
            <p:nvPr userDrawn="1"/>
          </p:nvSpPr>
          <p:spPr bwMode="auto">
            <a:xfrm>
              <a:off x="0" y="2341"/>
              <a:ext cx="81"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90" name="Rectangle 66"/>
            <p:cNvSpPr>
              <a:spLocks noChangeArrowheads="1"/>
            </p:cNvSpPr>
            <p:nvPr userDrawn="1"/>
          </p:nvSpPr>
          <p:spPr bwMode="auto">
            <a:xfrm>
              <a:off x="0" y="1525"/>
              <a:ext cx="81"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52298" name="Oval 74"/>
          <p:cNvSpPr>
            <a:spLocks noChangeArrowheads="1"/>
          </p:cNvSpPr>
          <p:nvPr userDrawn="1"/>
        </p:nvSpPr>
        <p:spPr bwMode="auto">
          <a:xfrm>
            <a:off x="8482013" y="115888"/>
            <a:ext cx="1295400" cy="360362"/>
          </a:xfrm>
          <a:prstGeom prst="ellipse">
            <a:avLst/>
          </a:prstGeom>
          <a:noFill/>
          <a:ln w="6350">
            <a:solidFill>
              <a:srgbClr val="C0C0C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99" name="Rectangle 75"/>
          <p:cNvSpPr>
            <a:spLocks noChangeArrowheads="1"/>
          </p:cNvSpPr>
          <p:nvPr userDrawn="1"/>
        </p:nvSpPr>
        <p:spPr bwMode="auto">
          <a:xfrm>
            <a:off x="344488" y="6672263"/>
            <a:ext cx="8929687" cy="171450"/>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6564" tIns="18855" rIns="56564" bIns="0" anchor="ctr">
            <a:spAutoFit/>
          </a:bodyPr>
          <a:lstStyle/>
          <a:p>
            <a:pPr defTabSz="957263"/>
            <a:r>
              <a:rPr lang="en-US" altLang="ja-JP" sz="1000" b="1" dirty="0">
                <a:ea typeface="HG丸ｺﾞｼｯｸM-PRO" pitchFamily="50" charset="-128"/>
              </a:rPr>
              <a:t>Copyright ©</a:t>
            </a:r>
            <a:r>
              <a:rPr lang="en-US" altLang="ja-JP" sz="1000" b="1" dirty="0" smtClean="0">
                <a:ea typeface="HG丸ｺﾞｼｯｸM-PRO" pitchFamily="50" charset="-128"/>
              </a:rPr>
              <a:t>2012 </a:t>
            </a:r>
            <a:r>
              <a:rPr lang="en-US" altLang="ja-JP" sz="1000" b="1" dirty="0">
                <a:ea typeface="HG丸ｺﾞｼｯｸM-PRO" pitchFamily="50" charset="-128"/>
              </a:rPr>
              <a:t>Digipot Corporation all rights reserved. </a:t>
            </a:r>
          </a:p>
        </p:txBody>
      </p:sp>
      <p:sp>
        <p:nvSpPr>
          <p:cNvPr id="52300" name="Line 76"/>
          <p:cNvSpPr>
            <a:spLocks noChangeShapeType="1"/>
          </p:cNvSpPr>
          <p:nvPr userDrawn="1"/>
        </p:nvSpPr>
        <p:spPr bwMode="auto">
          <a:xfrm>
            <a:off x="415925" y="620713"/>
            <a:ext cx="649288" cy="0"/>
          </a:xfrm>
          <a:prstGeom prst="line">
            <a:avLst/>
          </a:prstGeom>
          <a:ln w="57150">
            <a:solidFill>
              <a:schemeClr val="bg2"/>
            </a:solidFill>
            <a:headEnd/>
            <a:tailEnd/>
          </a:ln>
          <a:scene3d>
            <a:camera prst="orthographicFront"/>
            <a:lightRig rig="threePt" dir="t"/>
          </a:scene3d>
          <a:sp3d>
            <a:bevelT/>
          </a:sp3d>
        </p:spPr>
        <p:style>
          <a:lnRef idx="3">
            <a:schemeClr val="dk1"/>
          </a:lnRef>
          <a:fillRef idx="0">
            <a:schemeClr val="dk1"/>
          </a:fillRef>
          <a:effectRef idx="2">
            <a:schemeClr val="dk1"/>
          </a:effectRef>
          <a:fontRef idx="minor">
            <a:schemeClr val="tx1"/>
          </a:fontRef>
        </p:style>
        <p:txBody>
          <a:bodyPr/>
          <a:lstStyle/>
          <a:p>
            <a:endParaRPr lang="ja-JP" altLang="en-US"/>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iming>
    <p:tnLst>
      <p:par>
        <p:cTn id="1" dur="indefinite" restart="never" nodeType="tmRoot"/>
      </p:par>
    </p:tnLst>
  </p:timing>
  <p:hf hdr="0" ftr="0" dt="0"/>
  <p:txStyles>
    <p:titleStyle>
      <a:lvl1pPr algn="l" rtl="0" fontAlgn="base">
        <a:spcBef>
          <a:spcPct val="0"/>
        </a:spcBef>
        <a:spcAft>
          <a:spcPct val="0"/>
        </a:spcAft>
        <a:defRPr kumimoji="1" sz="2000" b="1">
          <a:solidFill>
            <a:schemeClr val="tx1"/>
          </a:solidFill>
          <a:latin typeface="メイリオ" pitchFamily="50" charset="-128"/>
          <a:ea typeface="メイリオ" pitchFamily="50" charset="-128"/>
          <a:cs typeface="メイリオ" pitchFamily="50" charset="-128"/>
        </a:defRPr>
      </a:lvl1pPr>
      <a:lvl2pPr algn="l"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2pPr>
      <a:lvl3pPr algn="l"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3pPr>
      <a:lvl4pPr algn="l"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4pPr>
      <a:lvl5pPr algn="l"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fontAlgn="base">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fontAlgn="base">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0" y="5229225"/>
            <a:ext cx="9906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dirty="0" smtClean="0">
                <a:latin typeface="メイリオ" pitchFamily="50" charset="-128"/>
                <a:ea typeface="メイリオ" pitchFamily="50" charset="-128"/>
                <a:cs typeface="メイリオ" pitchFamily="50" charset="-128"/>
              </a:rPr>
              <a:t>平成</a:t>
            </a:r>
            <a:r>
              <a:rPr lang="en-US" altLang="ja-JP" dirty="0" smtClean="0">
                <a:latin typeface="メイリオ" pitchFamily="50" charset="-128"/>
                <a:ea typeface="メイリオ" pitchFamily="50" charset="-128"/>
                <a:cs typeface="メイリオ" pitchFamily="50" charset="-128"/>
              </a:rPr>
              <a:t>24</a:t>
            </a:r>
            <a:r>
              <a:rPr lang="ja-JP" altLang="en-US" dirty="0" smtClean="0">
                <a:latin typeface="メイリオ" pitchFamily="50" charset="-128"/>
                <a:ea typeface="メイリオ" pitchFamily="50" charset="-128"/>
                <a:cs typeface="メイリオ" pitchFamily="50" charset="-128"/>
              </a:rPr>
              <a:t>年</a:t>
            </a:r>
            <a:r>
              <a:rPr lang="ja-JP" altLang="en-US" dirty="0">
                <a:latin typeface="メイリオ" pitchFamily="50" charset="-128"/>
                <a:ea typeface="メイリオ" pitchFamily="50" charset="-128"/>
                <a:cs typeface="メイリオ" pitchFamily="50" charset="-128"/>
              </a:rPr>
              <a:t>○月</a:t>
            </a:r>
          </a:p>
        </p:txBody>
      </p:sp>
      <p:sp>
        <p:nvSpPr>
          <p:cNvPr id="2053" name="Text Box 5"/>
          <p:cNvSpPr txBox="1">
            <a:spLocks noChangeArrowheads="1"/>
          </p:cNvSpPr>
          <p:nvPr/>
        </p:nvSpPr>
        <p:spPr bwMode="auto">
          <a:xfrm>
            <a:off x="0" y="5661025"/>
            <a:ext cx="9906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2000" b="1">
                <a:latin typeface="メイリオ" pitchFamily="50" charset="-128"/>
                <a:ea typeface="メイリオ" pitchFamily="50" charset="-128"/>
                <a:cs typeface="メイリオ" pitchFamily="50" charset="-128"/>
              </a:rPr>
              <a:t>株式会社○○○○○</a:t>
            </a:r>
          </a:p>
        </p:txBody>
      </p:sp>
      <p:sp>
        <p:nvSpPr>
          <p:cNvPr id="2054" name="Text Box 6"/>
          <p:cNvSpPr txBox="1">
            <a:spLocks noChangeArrowheads="1"/>
          </p:cNvSpPr>
          <p:nvPr/>
        </p:nvSpPr>
        <p:spPr bwMode="auto">
          <a:xfrm>
            <a:off x="930032" y="188913"/>
            <a:ext cx="351891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b="1" u="sng" dirty="0">
                <a:latin typeface="メイリオ" pitchFamily="50" charset="-128"/>
                <a:ea typeface="メイリオ" pitchFamily="50" charset="-128"/>
                <a:cs typeface="メイリオ" pitchFamily="50" charset="-128"/>
              </a:rPr>
              <a:t>株式会社○○○○○　御中　</a:t>
            </a:r>
          </a:p>
        </p:txBody>
      </p:sp>
      <p:sp>
        <p:nvSpPr>
          <p:cNvPr id="2055" name="Text Box 7"/>
          <p:cNvSpPr txBox="1">
            <a:spLocks noChangeArrowheads="1"/>
          </p:cNvSpPr>
          <p:nvPr/>
        </p:nvSpPr>
        <p:spPr bwMode="auto">
          <a:xfrm>
            <a:off x="0" y="2781300"/>
            <a:ext cx="990600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メイリオ" pitchFamily="50" charset="-128"/>
                <a:ea typeface="メイリオ" pitchFamily="50" charset="-128"/>
                <a:cs typeface="メイリオ" pitchFamily="50" charset="-128"/>
              </a:rPr>
              <a:t>オフィス装置</a:t>
            </a:r>
            <a:endParaRPr lang="en-US" altLang="ja-JP"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メイリオ" pitchFamily="50" charset="-128"/>
              <a:ea typeface="メイリオ" pitchFamily="50" charset="-128"/>
              <a:cs typeface="メイリオ" pitchFamily="50" charset="-128"/>
            </a:endParaRPr>
          </a:p>
        </p:txBody>
      </p:sp>
      <p:sp>
        <p:nvSpPr>
          <p:cNvPr id="2056" name="Text Box 8"/>
          <p:cNvSpPr txBox="1">
            <a:spLocks noChangeArrowheads="1"/>
          </p:cNvSpPr>
          <p:nvPr/>
        </p:nvSpPr>
        <p:spPr bwMode="auto">
          <a:xfrm>
            <a:off x="0" y="2492896"/>
            <a:ext cx="9906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600" b="1" dirty="0">
                <a:ln w="12700">
                  <a:solidFill>
                    <a:schemeClr val="tx2">
                      <a:satMod val="155000"/>
                    </a:schemeClr>
                  </a:solidFill>
                  <a:prstDash val="solid"/>
                </a:ln>
                <a:solidFill>
                  <a:schemeClr val="bg2">
                    <a:lumMod val="20000"/>
                    <a:lumOff val="80000"/>
                  </a:schemeClr>
                </a:solidFill>
                <a:effectLst>
                  <a:outerShdw blurRad="41275" dist="20320" dir="1800000" algn="tl" rotWithShape="0">
                    <a:srgbClr val="000000">
                      <a:alpha val="40000"/>
                    </a:srgbClr>
                  </a:outerShdw>
                </a:effectLst>
                <a:latin typeface="メイリオ" pitchFamily="50" charset="-128"/>
                <a:ea typeface="メイリオ" pitchFamily="50" charset="-128"/>
                <a:cs typeface="メイリオ" pitchFamily="50" charset="-128"/>
              </a:rPr>
              <a:t>あなたのオフィスを快適にする</a:t>
            </a:r>
          </a:p>
        </p:txBody>
      </p:sp>
      <p:sp>
        <p:nvSpPr>
          <p:cNvPr id="2057" name="Text Box 9"/>
          <p:cNvSpPr txBox="1">
            <a:spLocks noChangeArrowheads="1"/>
          </p:cNvSpPr>
          <p:nvPr/>
        </p:nvSpPr>
        <p:spPr bwMode="auto">
          <a:xfrm>
            <a:off x="0" y="3845992"/>
            <a:ext cx="9906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2800" b="1" dirty="0">
                <a:ln w="17780" cmpd="sng">
                  <a:solidFill>
                    <a:srgbClr val="5F5F5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メイリオ" pitchFamily="50" charset="-128"/>
                <a:ea typeface="メイリオ" pitchFamily="50" charset="-128"/>
                <a:cs typeface="メイリオ" pitchFamily="50" charset="-128"/>
              </a:rPr>
              <a:t>ご紹介資料</a:t>
            </a:r>
          </a:p>
        </p:txBody>
      </p:sp>
      <p:sp>
        <p:nvSpPr>
          <p:cNvPr id="2058" name="Rectangle 10"/>
          <p:cNvSpPr>
            <a:spLocks noChangeArrowheads="1"/>
          </p:cNvSpPr>
          <p:nvPr/>
        </p:nvSpPr>
        <p:spPr bwMode="auto">
          <a:xfrm>
            <a:off x="0" y="3573463"/>
            <a:ext cx="9906000" cy="144462"/>
          </a:xfrm>
          <a:prstGeom prst="rect">
            <a:avLst/>
          </a:prstGeom>
          <a:solidFill>
            <a:schemeClr val="bg2">
              <a:lumMod val="75000"/>
            </a:schemeClr>
          </a:solidFill>
          <a:ln>
            <a:noFill/>
          </a:ln>
          <a:effectLst/>
          <a:scene3d>
            <a:camera prst="orthographicFront"/>
            <a:lightRig rig="threePt" dir="t"/>
          </a:scene3d>
          <a:sp3d>
            <a:bevelT w="101600" prst="riblet"/>
          </a:sp3d>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2059" name="Line 11"/>
          <p:cNvSpPr>
            <a:spLocks noChangeShapeType="1"/>
          </p:cNvSpPr>
          <p:nvPr/>
        </p:nvSpPr>
        <p:spPr bwMode="auto">
          <a:xfrm>
            <a:off x="0" y="3717925"/>
            <a:ext cx="9906000" cy="0"/>
          </a:xfrm>
          <a:prstGeom prst="line">
            <a:avLst/>
          </a:prstGeom>
          <a:noFill/>
          <a:ln w="38100">
            <a:solidFill>
              <a:schemeClr val="bg2">
                <a:lumMod val="75000"/>
              </a:schemeClr>
            </a:solidFill>
            <a:round/>
            <a:headEnd/>
            <a:tailEnd/>
          </a:ln>
          <a:effectLst/>
          <a:scene3d>
            <a:camera prst="orthographicFront"/>
            <a:lightRig rig="threePt" dir="t"/>
          </a:scene3d>
          <a:sp3d>
            <a:bevelT w="101600" prst="riblet"/>
          </a:sp3d>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2"/>
          <p:cNvSpPr>
            <a:spLocks noGrp="1"/>
          </p:cNvSpPr>
          <p:nvPr>
            <p:ph type="sldNum" sz="quarter" idx="10"/>
          </p:nvPr>
        </p:nvSpPr>
        <p:spPr/>
        <p:txBody>
          <a:bodyPr/>
          <a:lstStyle/>
          <a:p>
            <a:fld id="{16DB8CE5-1FB9-49F4-BF17-6773A70C281C}" type="slidenum">
              <a:rPr lang="en-US" altLang="ja-JP">
                <a:latin typeface="メイリオ" pitchFamily="50" charset="-128"/>
                <a:ea typeface="メイリオ" pitchFamily="50" charset="-128"/>
                <a:cs typeface="メイリオ" pitchFamily="50" charset="-128"/>
              </a:rPr>
              <a:pPr/>
              <a:t>10</a:t>
            </a:fld>
            <a:endParaRPr lang="en-US" altLang="ja-JP">
              <a:latin typeface="メイリオ" pitchFamily="50" charset="-128"/>
              <a:ea typeface="メイリオ" pitchFamily="50" charset="-128"/>
              <a:cs typeface="メイリオ" pitchFamily="50" charset="-128"/>
            </a:endParaRPr>
          </a:p>
        </p:txBody>
      </p:sp>
      <p:sp>
        <p:nvSpPr>
          <p:cNvPr id="75779" name="Rectangle 3"/>
          <p:cNvSpPr>
            <a:spLocks noGrp="1" noChangeArrowheads="1"/>
          </p:cNvSpPr>
          <p:nvPr>
            <p:ph type="title"/>
          </p:nvPr>
        </p:nvSpPr>
        <p:spPr/>
        <p:txBody>
          <a:bodyPr/>
          <a:lstStyle/>
          <a:p>
            <a:r>
              <a:rPr lang="en-US" altLang="ja-JP">
                <a:latin typeface="メイリオ" pitchFamily="50" charset="-128"/>
                <a:ea typeface="メイリオ" pitchFamily="50" charset="-128"/>
                <a:cs typeface="メイリオ" pitchFamily="50" charset="-128"/>
              </a:rPr>
              <a:t>※※※</a:t>
            </a:r>
            <a:r>
              <a:rPr lang="ja-JP" altLang="en-US">
                <a:latin typeface="メイリオ" pitchFamily="50" charset="-128"/>
                <a:ea typeface="メイリオ" pitchFamily="50" charset="-128"/>
                <a:cs typeface="メイリオ" pitchFamily="50" charset="-128"/>
              </a:rPr>
              <a:t>　</a:t>
            </a:r>
          </a:p>
        </p:txBody>
      </p:sp>
      <p:sp>
        <p:nvSpPr>
          <p:cNvPr id="75783" name="Text Box 7"/>
          <p:cNvSpPr txBox="1">
            <a:spLocks noChangeArrowheads="1"/>
          </p:cNvSpPr>
          <p:nvPr/>
        </p:nvSpPr>
        <p:spPr bwMode="auto">
          <a:xfrm>
            <a:off x="3657600" y="3068638"/>
            <a:ext cx="249299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メイリオ" pitchFamily="50" charset="-128"/>
                <a:ea typeface="メイリオ" pitchFamily="50" charset="-128"/>
                <a:cs typeface="メイリオ" pitchFamily="50" charset="-128"/>
              </a:rPr>
              <a:t>以下参考テンプレート</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スライド番号プレースホルダー 3"/>
          <p:cNvSpPr>
            <a:spLocks noGrp="1"/>
          </p:cNvSpPr>
          <p:nvPr>
            <p:ph type="sldNum" sz="quarter" idx="10"/>
          </p:nvPr>
        </p:nvSpPr>
        <p:spPr/>
        <p:txBody>
          <a:bodyPr/>
          <a:lstStyle/>
          <a:p>
            <a:fld id="{014182ED-F158-425F-B265-B9276066E170}" type="slidenum">
              <a:rPr lang="en-US" altLang="ja-JP"/>
              <a:pPr/>
              <a:t>11</a:t>
            </a:fld>
            <a:endParaRPr lang="en-US" altLang="ja-JP"/>
          </a:p>
        </p:txBody>
      </p:sp>
      <p:sp>
        <p:nvSpPr>
          <p:cNvPr id="77826" name="Rectangle 2"/>
          <p:cNvSpPr>
            <a:spLocks noGrp="1" noChangeArrowheads="1"/>
          </p:cNvSpPr>
          <p:nvPr>
            <p:ph type="title"/>
          </p:nvPr>
        </p:nvSpPr>
        <p:spPr/>
        <p:txBody>
          <a:bodyPr/>
          <a:lstStyle/>
          <a:p>
            <a:r>
              <a:rPr lang="ja-JP" altLang="en-US" dirty="0">
                <a:latin typeface="メイリオ" pitchFamily="50" charset="-128"/>
                <a:ea typeface="メイリオ" pitchFamily="50" charset="-128"/>
                <a:cs typeface="メイリオ" pitchFamily="50" charset="-128"/>
              </a:rPr>
              <a:t>比較表　</a:t>
            </a:r>
          </a:p>
        </p:txBody>
      </p:sp>
      <p:graphicFrame>
        <p:nvGraphicFramePr>
          <p:cNvPr id="77911" name="Group 87"/>
          <p:cNvGraphicFramePr>
            <a:graphicFrameLocks noGrp="1"/>
          </p:cNvGraphicFramePr>
          <p:nvPr>
            <p:ph idx="1"/>
            <p:extLst>
              <p:ext uri="{D42A27DB-BD31-4B8C-83A1-F6EECF244321}">
                <p14:modId xmlns:p14="http://schemas.microsoft.com/office/powerpoint/2010/main" val="2200387855"/>
              </p:ext>
            </p:extLst>
          </p:nvPr>
        </p:nvGraphicFramePr>
        <p:xfrm>
          <a:off x="990600" y="1268413"/>
          <a:ext cx="8424863" cy="4770440"/>
        </p:xfrm>
        <a:graphic>
          <a:graphicData uri="http://schemas.openxmlformats.org/drawingml/2006/table">
            <a:tbl>
              <a:tblPr/>
              <a:tblGrid>
                <a:gridCol w="1287463"/>
                <a:gridCol w="3568700"/>
                <a:gridCol w="3568700"/>
              </a:tblGrid>
              <a:tr h="792163">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製品名</a:t>
                      </a:r>
                      <a:br>
                        <a:rPr kumimoji="1" lang="ja-JP" altLang="en-US" sz="12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br>
                      <a:r>
                        <a:rPr kumimoji="1" lang="ja-JP" altLang="en-US" sz="12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製品型番</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ja-JP" altLang="en-US" sz="16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製品Ａ</a:t>
                      </a:r>
                    </a:p>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ja-JP" altLang="en-US" sz="16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schemeClr>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ja-JP" altLang="en-US" sz="16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製品Ｂ</a:t>
                      </a:r>
                    </a:p>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ja-JP" altLang="en-US" sz="16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a:t>
                      </a: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schemeClr>
                    </a:solidFill>
                  </a:tcPr>
                </a:tc>
              </a:tr>
              <a:tr h="5000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価格</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9688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外形サイズ</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○○(H)×○○(W)×○○(D)mm</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○○(H)×○○(W)×○○(D)mm</a:t>
                      </a: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953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重量</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○○Kg</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○○Kg</a:t>
                      </a: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984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消費電力</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○○W</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（最大出力時）</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○○W</a:t>
                      </a:r>
                      <a:r>
                        <a:rPr kumimoji="1" lang="ja-JP" altLang="en-US"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（最大出力時）</a:t>
                      </a: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953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電圧</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１００</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V</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１００</a:t>
                      </a:r>
                      <a:r>
                        <a:rPr kumimoji="1" lang="en-US"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V</a:t>
                      </a: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953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動作条件</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9688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000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77910" name="AutoShape 86"/>
          <p:cNvSpPr>
            <a:spLocks noChangeArrowheads="1"/>
          </p:cNvSpPr>
          <p:nvPr/>
        </p:nvSpPr>
        <p:spPr bwMode="auto">
          <a:xfrm>
            <a:off x="4665663" y="1412875"/>
            <a:ext cx="792162" cy="503238"/>
          </a:xfrm>
          <a:prstGeom prst="star16">
            <a:avLst>
              <a:gd name="adj" fmla="val 42384"/>
            </a:avLst>
          </a:prstGeom>
          <a:solidFill>
            <a:srgbClr val="FF0000"/>
          </a:solidFill>
          <a:ln w="190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200" i="1">
                <a:solidFill>
                  <a:schemeClr val="bg1"/>
                </a:solidFill>
                <a:latin typeface="Arial Black" pitchFamily="34" charset="0"/>
              </a:rPr>
              <a:t>NEW!</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スライド番号プレースホルダー 2"/>
          <p:cNvSpPr>
            <a:spLocks noGrp="1"/>
          </p:cNvSpPr>
          <p:nvPr>
            <p:ph type="sldNum" sz="quarter" idx="10"/>
          </p:nvPr>
        </p:nvSpPr>
        <p:spPr/>
        <p:txBody>
          <a:bodyPr/>
          <a:lstStyle/>
          <a:p>
            <a:fld id="{51BC44F8-D582-4C72-A324-C932CA9E1C2B}" type="slidenum">
              <a:rPr lang="en-US" altLang="ja-JP">
                <a:latin typeface="メイリオ" pitchFamily="50" charset="-128"/>
                <a:ea typeface="メイリオ" pitchFamily="50" charset="-128"/>
                <a:cs typeface="メイリオ" pitchFamily="50" charset="-128"/>
              </a:rPr>
              <a:pPr/>
              <a:t>12</a:t>
            </a:fld>
            <a:endParaRPr lang="en-US" altLang="ja-JP">
              <a:latin typeface="メイリオ" pitchFamily="50" charset="-128"/>
              <a:ea typeface="メイリオ" pitchFamily="50" charset="-128"/>
              <a:cs typeface="メイリオ" pitchFamily="50" charset="-128"/>
            </a:endParaRPr>
          </a:p>
        </p:txBody>
      </p:sp>
      <p:sp>
        <p:nvSpPr>
          <p:cNvPr id="79874"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メリット　</a:t>
            </a:r>
          </a:p>
        </p:txBody>
      </p:sp>
      <p:sp>
        <p:nvSpPr>
          <p:cNvPr id="79875" name="AutoShape 3"/>
          <p:cNvSpPr>
            <a:spLocks noChangeArrowheads="1"/>
          </p:cNvSpPr>
          <p:nvPr/>
        </p:nvSpPr>
        <p:spPr bwMode="auto">
          <a:xfrm>
            <a:off x="5529263" y="1268413"/>
            <a:ext cx="3960812" cy="4681537"/>
          </a:xfrm>
          <a:prstGeom prst="roundRect">
            <a:avLst>
              <a:gd name="adj" fmla="val 3366"/>
            </a:avLst>
          </a:prstGeom>
          <a:solidFill>
            <a:schemeClr val="accent6">
              <a:lumMod val="20000"/>
              <a:lumOff val="80000"/>
            </a:schemeClr>
          </a:solidFill>
          <a:ln>
            <a:noFill/>
          </a:ln>
          <a:effectLs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79876" name="AutoShape 4"/>
          <p:cNvSpPr>
            <a:spLocks noChangeArrowheads="1"/>
          </p:cNvSpPr>
          <p:nvPr/>
        </p:nvSpPr>
        <p:spPr bwMode="auto">
          <a:xfrm>
            <a:off x="1352550" y="1268413"/>
            <a:ext cx="3960813" cy="4681537"/>
          </a:xfrm>
          <a:prstGeom prst="roundRect">
            <a:avLst>
              <a:gd name="adj" fmla="val 2884"/>
            </a:avLst>
          </a:prstGeom>
          <a:solidFill>
            <a:schemeClr val="accent6">
              <a:lumMod val="20000"/>
              <a:lumOff val="80000"/>
            </a:schemeClr>
          </a:solidFill>
          <a:ln>
            <a:noFill/>
          </a:ln>
          <a:effectLs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79883" name="Text Box 11"/>
          <p:cNvSpPr txBox="1">
            <a:spLocks noChangeArrowheads="1"/>
          </p:cNvSpPr>
          <p:nvPr/>
        </p:nvSpPr>
        <p:spPr bwMode="auto">
          <a:xfrm>
            <a:off x="1497013" y="979488"/>
            <a:ext cx="126188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主なメリット　</a:t>
            </a:r>
          </a:p>
        </p:txBody>
      </p:sp>
      <p:sp>
        <p:nvSpPr>
          <p:cNvPr id="79884" name="Text Box 12"/>
          <p:cNvSpPr txBox="1">
            <a:spLocks noChangeArrowheads="1"/>
          </p:cNvSpPr>
          <p:nvPr/>
        </p:nvSpPr>
        <p:spPr bwMode="auto">
          <a:xfrm>
            <a:off x="5673725" y="979488"/>
            <a:ext cx="141577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主なデメリット　</a:t>
            </a:r>
          </a:p>
        </p:txBody>
      </p:sp>
      <p:sp>
        <p:nvSpPr>
          <p:cNvPr id="79885" name="Text Box 13"/>
          <p:cNvSpPr txBox="1">
            <a:spLocks noChangeArrowheads="1"/>
          </p:cNvSpPr>
          <p:nvPr/>
        </p:nvSpPr>
        <p:spPr bwMode="auto">
          <a:xfrm>
            <a:off x="1497013" y="1385888"/>
            <a:ext cx="99738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85725" indent="-85725">
              <a:defRPr kumimoji="1">
                <a:solidFill>
                  <a:schemeClr val="tx1"/>
                </a:solidFill>
                <a:latin typeface="Arial" charset="0"/>
                <a:ea typeface="ＭＳ Ｐゴシック" pitchFamily="50" charset="-128"/>
              </a:defRPr>
            </a:lvl1pPr>
            <a:lvl2pPr>
              <a:defRPr kumimoji="1">
                <a:solidFill>
                  <a:schemeClr val="tx1"/>
                </a:solidFill>
                <a:latin typeface="Arial" charset="0"/>
                <a:ea typeface="ＭＳ Ｐゴシック" pitchFamily="50" charset="-128"/>
              </a:defRPr>
            </a:lvl2pPr>
            <a:lvl3pPr>
              <a:defRPr kumimoji="1">
                <a:solidFill>
                  <a:schemeClr val="tx1"/>
                </a:solidFill>
                <a:latin typeface="Arial" charset="0"/>
                <a:ea typeface="ＭＳ Ｐゴシック" pitchFamily="50" charset="-128"/>
              </a:defRPr>
            </a:lvl3pPr>
            <a:lvl4pPr>
              <a:defRPr kumimoji="1">
                <a:solidFill>
                  <a:schemeClr val="tx1"/>
                </a:solidFill>
                <a:latin typeface="Arial" charset="0"/>
                <a:ea typeface="ＭＳ Ｐゴシック" pitchFamily="50" charset="-128"/>
              </a:defRPr>
            </a:lvl4pPr>
            <a:lvl5pPr>
              <a:defRPr kumimoji="1">
                <a:solidFill>
                  <a:schemeClr val="tx1"/>
                </a:solidFill>
                <a:latin typeface="Arial" charset="0"/>
                <a:ea typeface="ＭＳ Ｐゴシック" pitchFamily="50" charset="-128"/>
              </a:defRPr>
            </a:lvl5pPr>
            <a:lvl6pPr fontAlgn="base">
              <a:spcBef>
                <a:spcPct val="0"/>
              </a:spcBef>
              <a:spcAft>
                <a:spcPct val="0"/>
              </a:spcAft>
              <a:defRPr kumimoji="1">
                <a:solidFill>
                  <a:schemeClr val="tx1"/>
                </a:solidFill>
                <a:latin typeface="Arial" charset="0"/>
                <a:ea typeface="ＭＳ Ｐゴシック" pitchFamily="50" charset="-128"/>
              </a:defRPr>
            </a:lvl6pPr>
            <a:lvl7pPr fontAlgn="base">
              <a:spcBef>
                <a:spcPct val="0"/>
              </a:spcBef>
              <a:spcAft>
                <a:spcPct val="0"/>
              </a:spcAft>
              <a:defRPr kumimoji="1">
                <a:solidFill>
                  <a:schemeClr val="tx1"/>
                </a:solidFill>
                <a:latin typeface="Arial" charset="0"/>
                <a:ea typeface="ＭＳ Ｐゴシック" pitchFamily="50" charset="-128"/>
              </a:defRPr>
            </a:lvl7pPr>
            <a:lvl8pPr fontAlgn="base">
              <a:spcBef>
                <a:spcPct val="0"/>
              </a:spcBef>
              <a:spcAft>
                <a:spcPct val="0"/>
              </a:spcAft>
              <a:defRPr kumimoji="1">
                <a:solidFill>
                  <a:schemeClr val="tx1"/>
                </a:solidFill>
                <a:latin typeface="Arial" charset="0"/>
                <a:ea typeface="ＭＳ Ｐゴシック" pitchFamily="50" charset="-128"/>
              </a:defRPr>
            </a:lvl8pPr>
            <a:lvl9pPr fontAlgn="base">
              <a:spcBef>
                <a:spcPct val="0"/>
              </a:spcBef>
              <a:spcAft>
                <a:spcPct val="0"/>
              </a:spcAft>
              <a:defRPr kumimoji="1">
                <a:solidFill>
                  <a:schemeClr val="tx1"/>
                </a:solidFill>
                <a:latin typeface="Arial" charset="0"/>
                <a:ea typeface="ＭＳ Ｐゴシック" pitchFamily="50" charset="-128"/>
              </a:defRPr>
            </a:lvl9pPr>
          </a:lstStyle>
          <a:p>
            <a:pPr>
              <a:spcAft>
                <a:spcPct val="25000"/>
              </a:spcAft>
              <a:buFontTx/>
              <a:buChar char="•"/>
            </a:pPr>
            <a:r>
              <a:rPr lang="ja-JP" altLang="en-US" sz="1400" b="1">
                <a:latin typeface="メイリオ" pitchFamily="50" charset="-128"/>
                <a:ea typeface="メイリオ" pitchFamily="50" charset="-128"/>
                <a:cs typeface="メイリオ" pitchFamily="50" charset="-128"/>
              </a:rPr>
              <a:t>メリット</a:t>
            </a:r>
          </a:p>
        </p:txBody>
      </p:sp>
      <p:sp>
        <p:nvSpPr>
          <p:cNvPr id="79886" name="Text Box 14"/>
          <p:cNvSpPr txBox="1">
            <a:spLocks noChangeArrowheads="1"/>
          </p:cNvSpPr>
          <p:nvPr/>
        </p:nvSpPr>
        <p:spPr bwMode="auto">
          <a:xfrm>
            <a:off x="5673725" y="1385888"/>
            <a:ext cx="117692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85725" indent="-85725">
              <a:defRPr kumimoji="1">
                <a:solidFill>
                  <a:schemeClr val="tx1"/>
                </a:solidFill>
                <a:latin typeface="Arial" charset="0"/>
                <a:ea typeface="ＭＳ Ｐゴシック" pitchFamily="50" charset="-128"/>
              </a:defRPr>
            </a:lvl1pPr>
            <a:lvl2pPr>
              <a:defRPr kumimoji="1">
                <a:solidFill>
                  <a:schemeClr val="tx1"/>
                </a:solidFill>
                <a:latin typeface="Arial" charset="0"/>
                <a:ea typeface="ＭＳ Ｐゴシック" pitchFamily="50" charset="-128"/>
              </a:defRPr>
            </a:lvl2pPr>
            <a:lvl3pPr>
              <a:defRPr kumimoji="1">
                <a:solidFill>
                  <a:schemeClr val="tx1"/>
                </a:solidFill>
                <a:latin typeface="Arial" charset="0"/>
                <a:ea typeface="ＭＳ Ｐゴシック" pitchFamily="50" charset="-128"/>
              </a:defRPr>
            </a:lvl3pPr>
            <a:lvl4pPr>
              <a:defRPr kumimoji="1">
                <a:solidFill>
                  <a:schemeClr val="tx1"/>
                </a:solidFill>
                <a:latin typeface="Arial" charset="0"/>
                <a:ea typeface="ＭＳ Ｐゴシック" pitchFamily="50" charset="-128"/>
              </a:defRPr>
            </a:lvl4pPr>
            <a:lvl5pPr>
              <a:defRPr kumimoji="1">
                <a:solidFill>
                  <a:schemeClr val="tx1"/>
                </a:solidFill>
                <a:latin typeface="Arial" charset="0"/>
                <a:ea typeface="ＭＳ Ｐゴシック" pitchFamily="50" charset="-128"/>
              </a:defRPr>
            </a:lvl5pPr>
            <a:lvl6pPr fontAlgn="base">
              <a:spcBef>
                <a:spcPct val="0"/>
              </a:spcBef>
              <a:spcAft>
                <a:spcPct val="0"/>
              </a:spcAft>
              <a:defRPr kumimoji="1">
                <a:solidFill>
                  <a:schemeClr val="tx1"/>
                </a:solidFill>
                <a:latin typeface="Arial" charset="0"/>
                <a:ea typeface="ＭＳ Ｐゴシック" pitchFamily="50" charset="-128"/>
              </a:defRPr>
            </a:lvl6pPr>
            <a:lvl7pPr fontAlgn="base">
              <a:spcBef>
                <a:spcPct val="0"/>
              </a:spcBef>
              <a:spcAft>
                <a:spcPct val="0"/>
              </a:spcAft>
              <a:defRPr kumimoji="1">
                <a:solidFill>
                  <a:schemeClr val="tx1"/>
                </a:solidFill>
                <a:latin typeface="Arial" charset="0"/>
                <a:ea typeface="ＭＳ Ｐゴシック" pitchFamily="50" charset="-128"/>
              </a:defRPr>
            </a:lvl7pPr>
            <a:lvl8pPr fontAlgn="base">
              <a:spcBef>
                <a:spcPct val="0"/>
              </a:spcBef>
              <a:spcAft>
                <a:spcPct val="0"/>
              </a:spcAft>
              <a:defRPr kumimoji="1">
                <a:solidFill>
                  <a:schemeClr val="tx1"/>
                </a:solidFill>
                <a:latin typeface="Arial" charset="0"/>
                <a:ea typeface="ＭＳ Ｐゴシック" pitchFamily="50" charset="-128"/>
              </a:defRPr>
            </a:lvl8pPr>
            <a:lvl9pPr fontAlgn="base">
              <a:spcBef>
                <a:spcPct val="0"/>
              </a:spcBef>
              <a:spcAft>
                <a:spcPct val="0"/>
              </a:spcAft>
              <a:defRPr kumimoji="1">
                <a:solidFill>
                  <a:schemeClr val="tx1"/>
                </a:solidFill>
                <a:latin typeface="Arial" charset="0"/>
                <a:ea typeface="ＭＳ Ｐゴシック" pitchFamily="50" charset="-128"/>
              </a:defRPr>
            </a:lvl9pPr>
          </a:lstStyle>
          <a:p>
            <a:pPr>
              <a:spcAft>
                <a:spcPct val="25000"/>
              </a:spcAft>
              <a:buFontTx/>
              <a:buChar char="•"/>
            </a:pPr>
            <a:r>
              <a:rPr lang="ja-JP" altLang="en-US" sz="1400" b="1">
                <a:latin typeface="メイリオ" pitchFamily="50" charset="-128"/>
                <a:ea typeface="メイリオ" pitchFamily="50" charset="-128"/>
                <a:cs typeface="メイリオ" pitchFamily="50" charset="-128"/>
              </a:rPr>
              <a:t>デメリット</a:t>
            </a:r>
          </a:p>
        </p:txBody>
      </p:sp>
      <p:sp>
        <p:nvSpPr>
          <p:cNvPr id="22" name="正方形/長方形 21"/>
          <p:cNvSpPr/>
          <p:nvPr/>
        </p:nvSpPr>
        <p:spPr bwMode="auto">
          <a:xfrm>
            <a:off x="1406104" y="980431"/>
            <a:ext cx="144463" cy="216321"/>
          </a:xfrm>
          <a:prstGeom prst="rect">
            <a:avLst/>
          </a:prstGeom>
          <a:solidFill>
            <a:schemeClr val="bg2">
              <a:lumMod val="20000"/>
              <a:lumOff val="80000"/>
            </a:schemeClr>
          </a:solidFill>
          <a:ln/>
        </p:spPr>
        <p:style>
          <a:lnRef idx="0">
            <a:schemeClr val="accent5"/>
          </a:lnRef>
          <a:fillRef idx="3">
            <a:schemeClr val="accent5"/>
          </a:fillRef>
          <a:effectRef idx="3">
            <a:schemeClr val="accent5"/>
          </a:effectRef>
          <a:fontRef idx="minor">
            <a:schemeClr val="lt1"/>
          </a:fontRef>
        </p:style>
        <p:txBody>
          <a:bodyPr wrap="none" rtlCol="0" anchor="ctr"/>
          <a:lstStyle/>
          <a:p>
            <a:pPr algn="ctr"/>
            <a:endParaRPr kumimoji="1" lang="ja-JP" altLang="en-US"/>
          </a:p>
        </p:txBody>
      </p:sp>
      <p:sp>
        <p:nvSpPr>
          <p:cNvPr id="23" name="正方形/長方形 22"/>
          <p:cNvSpPr/>
          <p:nvPr/>
        </p:nvSpPr>
        <p:spPr bwMode="auto">
          <a:xfrm>
            <a:off x="5548450" y="980431"/>
            <a:ext cx="144463" cy="216321"/>
          </a:xfrm>
          <a:prstGeom prst="rect">
            <a:avLst/>
          </a:prstGeom>
          <a:solidFill>
            <a:schemeClr val="bg2">
              <a:lumMod val="20000"/>
              <a:lumOff val="80000"/>
            </a:schemeClr>
          </a:solidFill>
          <a:ln/>
        </p:spPr>
        <p:style>
          <a:lnRef idx="0">
            <a:schemeClr val="accent5"/>
          </a:lnRef>
          <a:fillRef idx="3">
            <a:schemeClr val="accent5"/>
          </a:fillRef>
          <a:effectRef idx="3">
            <a:schemeClr val="accent5"/>
          </a:effectRef>
          <a:fontRef idx="minor">
            <a:schemeClr val="lt1"/>
          </a:fontRef>
        </p:style>
        <p:txBody>
          <a:bodyPr wrap="none"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スライド番号プレースホルダー 3"/>
          <p:cNvSpPr>
            <a:spLocks noGrp="1"/>
          </p:cNvSpPr>
          <p:nvPr>
            <p:ph type="sldNum" sz="quarter" idx="10"/>
          </p:nvPr>
        </p:nvSpPr>
        <p:spPr/>
        <p:txBody>
          <a:bodyPr/>
          <a:lstStyle/>
          <a:p>
            <a:fld id="{7C398386-0F16-4752-AF66-525D4DEA4B43}" type="slidenum">
              <a:rPr lang="en-US" altLang="ja-JP">
                <a:latin typeface="メイリオ" pitchFamily="50" charset="-128"/>
                <a:ea typeface="メイリオ" pitchFamily="50" charset="-128"/>
                <a:cs typeface="メイリオ" pitchFamily="50" charset="-128"/>
              </a:rPr>
              <a:pPr/>
              <a:t>13</a:t>
            </a:fld>
            <a:endParaRPr lang="en-US" altLang="ja-JP">
              <a:latin typeface="メイリオ" pitchFamily="50" charset="-128"/>
              <a:ea typeface="メイリオ" pitchFamily="50" charset="-128"/>
              <a:cs typeface="メイリオ" pitchFamily="50" charset="-128"/>
            </a:endParaRPr>
          </a:p>
        </p:txBody>
      </p:sp>
      <p:sp>
        <p:nvSpPr>
          <p:cNvPr id="81922"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概算お見積書　</a:t>
            </a:r>
          </a:p>
        </p:txBody>
      </p:sp>
      <p:graphicFrame>
        <p:nvGraphicFramePr>
          <p:cNvPr id="82099" name="Group 179"/>
          <p:cNvGraphicFramePr>
            <a:graphicFrameLocks noGrp="1"/>
          </p:cNvGraphicFramePr>
          <p:nvPr>
            <p:ph idx="1"/>
            <p:extLst>
              <p:ext uri="{D42A27DB-BD31-4B8C-83A1-F6EECF244321}">
                <p14:modId xmlns:p14="http://schemas.microsoft.com/office/powerpoint/2010/main" val="37471749"/>
              </p:ext>
            </p:extLst>
          </p:nvPr>
        </p:nvGraphicFramePr>
        <p:xfrm>
          <a:off x="1136650" y="1125538"/>
          <a:ext cx="8337550" cy="4768850"/>
        </p:xfrm>
        <a:graphic>
          <a:graphicData uri="http://schemas.openxmlformats.org/drawingml/2006/table">
            <a:tbl>
              <a:tblPr/>
              <a:tblGrid>
                <a:gridCol w="3024188"/>
                <a:gridCol w="1649412"/>
                <a:gridCol w="863600"/>
                <a:gridCol w="863600"/>
                <a:gridCol w="1936750"/>
              </a:tblGrid>
              <a:tr h="511175">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600" b="1" i="0" u="none" strike="noStrike" cap="none" normalizeH="0" baseline="0" dirty="0" smtClean="0">
                          <a:ln>
                            <a:noFill/>
                          </a:ln>
                          <a:solidFill>
                            <a:schemeClr val="bg1"/>
                          </a:solidFill>
                          <a:effectLst/>
                          <a:latin typeface="Arial" charset="0"/>
                          <a:ea typeface="ＭＳ Ｐゴシック" pitchFamily="50" charset="-128"/>
                        </a:rPr>
                        <a:t>商品名</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600" b="1" i="0" u="none" strike="noStrike" cap="none" normalizeH="0" baseline="0" dirty="0" smtClean="0">
                          <a:ln>
                            <a:noFill/>
                          </a:ln>
                          <a:solidFill>
                            <a:schemeClr val="bg1"/>
                          </a:solidFill>
                          <a:effectLst/>
                          <a:latin typeface="Arial" charset="0"/>
                          <a:ea typeface="ＭＳ Ｐゴシック" pitchFamily="50" charset="-128"/>
                        </a:rPr>
                        <a:t>単価</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600" b="1" i="0" u="none" strike="noStrike" cap="none" normalizeH="0" baseline="0" dirty="0" smtClean="0">
                          <a:ln>
                            <a:noFill/>
                          </a:ln>
                          <a:solidFill>
                            <a:schemeClr val="bg1"/>
                          </a:solidFill>
                          <a:effectLst/>
                          <a:latin typeface="Arial" charset="0"/>
                          <a:ea typeface="ＭＳ Ｐゴシック" pitchFamily="50" charset="-128"/>
                        </a:rPr>
                        <a:t>数量</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600" b="1" i="0" u="none" strike="noStrike" cap="none" normalizeH="0" baseline="0" dirty="0" smtClean="0">
                          <a:ln>
                            <a:noFill/>
                          </a:ln>
                          <a:solidFill>
                            <a:schemeClr val="bg1"/>
                          </a:solidFill>
                          <a:effectLst/>
                          <a:latin typeface="Arial" charset="0"/>
                          <a:ea typeface="ＭＳ Ｐゴシック" pitchFamily="50" charset="-128"/>
                        </a:rPr>
                        <a:t>単位</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600" b="1" i="0" u="none" strike="noStrike" cap="none" normalizeH="0" baseline="0" dirty="0" smtClean="0">
                          <a:ln>
                            <a:noFill/>
                          </a:ln>
                          <a:solidFill>
                            <a:schemeClr val="bg1"/>
                          </a:solidFill>
                          <a:effectLst/>
                          <a:latin typeface="Arial" charset="0"/>
                          <a:ea typeface="ＭＳ Ｐゴシック" pitchFamily="50" charset="-128"/>
                        </a:rPr>
                        <a:t>金額</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schemeClr>
                    </a:solid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Arial" charset="0"/>
                          <a:ea typeface="ＭＳ Ｐゴシック" pitchFamily="50" charset="-128"/>
                        </a:rPr>
                        <a:t>商品Ａ</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Arial" charset="0"/>
                          <a:ea typeface="ＭＳ Ｐゴシック" pitchFamily="50" charset="-128"/>
                        </a:rPr>
                        <a:t>１１０，０００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5</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Arial" charset="0"/>
                          <a:ea typeface="ＭＳ Ｐゴシック" pitchFamily="50" charset="-128"/>
                        </a:rPr>
                        <a:t>台</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Arial" charset="0"/>
                          <a:ea typeface="ＭＳ Ｐゴシック" pitchFamily="50" charset="-128"/>
                        </a:rPr>
                        <a:t>５５０，０００</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Arial" charset="0"/>
                          <a:ea typeface="ＭＳ Ｐゴシック" pitchFamily="50" charset="-128"/>
                        </a:rPr>
                        <a:t>取り付け工事費用</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Arial" charset="0"/>
                          <a:ea typeface="ＭＳ Ｐゴシック" pitchFamily="50" charset="-128"/>
                        </a:rPr>
                        <a:t>１０，０００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5</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Arial" charset="0"/>
                          <a:ea typeface="ＭＳ Ｐゴシック" pitchFamily="50" charset="-128"/>
                        </a:rPr>
                        <a:t>件</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Arial" charset="0"/>
                          <a:ea typeface="ＭＳ Ｐゴシック" pitchFamily="50" charset="-128"/>
                        </a:rPr>
                        <a:t>５０，０００</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Arial" charset="0"/>
                          <a:ea typeface="ＭＳ Ｐゴシック" pitchFamily="50" charset="-128"/>
                        </a:rPr>
                        <a:t>メンテナンス契約費用　１年</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Arial" charset="0"/>
                          <a:ea typeface="ＭＳ Ｐゴシック" pitchFamily="50" charset="-128"/>
                        </a:rPr>
                        <a:t>５，０００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5</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Arial" charset="0"/>
                          <a:ea typeface="ＭＳ Ｐゴシック" pitchFamily="50" charset="-128"/>
                        </a:rPr>
                        <a:t>件</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Arial" charset="0"/>
                          <a:ea typeface="ＭＳ Ｐゴシック" pitchFamily="50" charset="-128"/>
                        </a:rPr>
                        <a:t>２５，０００</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dirty="0" smtClean="0">
                        <a:ln>
                          <a:noFill/>
                        </a:ln>
                        <a:solidFill>
                          <a:schemeClr val="tx1"/>
                        </a:solidFill>
                        <a:effectLst/>
                        <a:latin typeface="Arial" charset="0"/>
                        <a:ea typeface="ＭＳ Ｐゴシック"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Arial" charset="0"/>
                          <a:ea typeface="ＭＳ Ｐゴシック" pitchFamily="50" charset="-128"/>
                        </a:rPr>
                        <a:t>値引き</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Arial" charset="0"/>
                          <a:ea typeface="ＭＳ Ｐゴシック" pitchFamily="50" charset="-128"/>
                        </a:rPr>
                        <a:t>２５，０００</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dirty="0" smtClean="0">
                        <a:ln>
                          <a:noFill/>
                        </a:ln>
                        <a:solidFill>
                          <a:schemeClr val="tx1"/>
                        </a:solidFill>
                        <a:effectLst/>
                        <a:latin typeface="Arial" charset="0"/>
                        <a:ea typeface="ＭＳ Ｐゴシック"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dirty="0" smtClean="0">
                        <a:ln>
                          <a:noFill/>
                        </a:ln>
                        <a:solidFill>
                          <a:schemeClr val="tx1"/>
                        </a:solidFill>
                        <a:effectLst/>
                        <a:latin typeface="Arial" charset="0"/>
                        <a:ea typeface="ＭＳ Ｐゴシック"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dirty="0" smtClean="0">
                        <a:ln>
                          <a:noFill/>
                        </a:ln>
                        <a:solidFill>
                          <a:schemeClr val="tx1"/>
                        </a:solidFill>
                        <a:effectLst/>
                        <a:latin typeface="Arial" charset="0"/>
                        <a:ea typeface="ＭＳ Ｐゴシック"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accent6">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r>
              <a:tr h="473075">
                <a:tc gridSpan="4">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2000" b="1" i="0" u="none" strike="noStrike" cap="none" normalizeH="0" baseline="0" smtClean="0">
                          <a:ln>
                            <a:noFill/>
                          </a:ln>
                          <a:solidFill>
                            <a:schemeClr val="tx1"/>
                          </a:solidFill>
                          <a:effectLst/>
                          <a:latin typeface="Arial" charset="0"/>
                          <a:ea typeface="ＭＳ Ｐゴシック" pitchFamily="50" charset="-128"/>
                        </a:rPr>
                        <a:t>合計金額（消費税込み）</a:t>
                      </a:r>
                    </a:p>
                  </a:txBody>
                  <a:tcPr anchor="ctr" horzOverflow="overflow">
                    <a:lnL w="285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2000" b="1" i="0" u="none" strike="noStrike" cap="none" normalizeH="0" baseline="0" dirty="0" smtClean="0">
                          <a:ln>
                            <a:noFill/>
                          </a:ln>
                          <a:solidFill>
                            <a:schemeClr val="tx1"/>
                          </a:solidFill>
                          <a:effectLst/>
                          <a:latin typeface="Arial" charset="0"/>
                          <a:ea typeface="ＭＳ Ｐゴシック" pitchFamily="50" charset="-128"/>
                        </a:rPr>
                        <a:t>６００，０００</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82101" name="Text Box 181"/>
          <p:cNvSpPr txBox="1">
            <a:spLocks noChangeArrowheads="1"/>
          </p:cNvSpPr>
          <p:nvPr/>
        </p:nvSpPr>
        <p:spPr bwMode="auto">
          <a:xfrm>
            <a:off x="4377809" y="5949950"/>
            <a:ext cx="510909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ja-JP" sz="1200" b="1">
                <a:solidFill>
                  <a:srgbClr val="FF0000"/>
                </a:solidFill>
                <a:latin typeface="メイリオ" pitchFamily="50" charset="-128"/>
                <a:ea typeface="メイリオ" pitchFamily="50" charset="-128"/>
                <a:cs typeface="メイリオ" pitchFamily="50" charset="-128"/>
              </a:rPr>
              <a:t>※</a:t>
            </a:r>
            <a:r>
              <a:rPr lang="ja-JP" altLang="en-US" sz="1200" b="1">
                <a:latin typeface="メイリオ" pitchFamily="50" charset="-128"/>
                <a:ea typeface="メイリオ" pitchFamily="50" charset="-128"/>
                <a:cs typeface="メイリオ" pitchFamily="50" charset="-128"/>
              </a:rPr>
              <a:t>概算のお見積りとなります。別途正式にお見積りを発行いたします。</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2"/>
          <p:cNvSpPr>
            <a:spLocks noGrp="1"/>
          </p:cNvSpPr>
          <p:nvPr>
            <p:ph type="sldNum" sz="quarter" idx="10"/>
          </p:nvPr>
        </p:nvSpPr>
        <p:spPr/>
        <p:txBody>
          <a:bodyPr/>
          <a:lstStyle/>
          <a:p>
            <a:fld id="{85D106F7-FAFA-4311-A558-FA04FC360F7F}" type="slidenum">
              <a:rPr lang="en-US" altLang="ja-JP">
                <a:latin typeface="メイリオ" pitchFamily="50" charset="-128"/>
                <a:ea typeface="メイリオ" pitchFamily="50" charset="-128"/>
                <a:cs typeface="メイリオ" pitchFamily="50" charset="-128"/>
              </a:rPr>
              <a:pPr/>
              <a:t>14</a:t>
            </a:fld>
            <a:endParaRPr lang="en-US" altLang="ja-JP">
              <a:latin typeface="メイリオ" pitchFamily="50" charset="-128"/>
              <a:ea typeface="メイリオ" pitchFamily="50" charset="-128"/>
              <a:cs typeface="メイリオ" pitchFamily="50" charset="-128"/>
            </a:endParaRPr>
          </a:p>
        </p:txBody>
      </p:sp>
      <p:sp>
        <p:nvSpPr>
          <p:cNvPr id="86018"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設置イメージ　</a:t>
            </a:r>
          </a:p>
        </p:txBody>
      </p:sp>
      <p:sp>
        <p:nvSpPr>
          <p:cNvPr id="86019" name="Rectangle 3" descr="右上がり対角線"/>
          <p:cNvSpPr>
            <a:spLocks noChangeArrowheads="1"/>
          </p:cNvSpPr>
          <p:nvPr/>
        </p:nvSpPr>
        <p:spPr bwMode="auto">
          <a:xfrm>
            <a:off x="1208088" y="981075"/>
            <a:ext cx="8353425" cy="4968875"/>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ja-JP" altLang="en-US">
                <a:latin typeface="メイリオ" pitchFamily="50" charset="-128"/>
                <a:ea typeface="メイリオ" pitchFamily="50" charset="-128"/>
                <a:cs typeface="メイリオ" pitchFamily="50" charset="-128"/>
              </a:rPr>
              <a:t>合成イメージ</a:t>
            </a:r>
          </a:p>
        </p:txBody>
      </p:sp>
      <p:sp>
        <p:nvSpPr>
          <p:cNvPr id="86020" name="AutoShape 4"/>
          <p:cNvSpPr>
            <a:spLocks noChangeArrowheads="1"/>
          </p:cNvSpPr>
          <p:nvPr/>
        </p:nvSpPr>
        <p:spPr bwMode="auto">
          <a:xfrm>
            <a:off x="1208088" y="6092825"/>
            <a:ext cx="8353425" cy="431800"/>
          </a:xfrm>
          <a:prstGeom prst="roundRect">
            <a:avLst>
              <a:gd name="adj" fmla="val 13250"/>
            </a:avLst>
          </a:prstGeom>
          <a:solidFill>
            <a:schemeClr val="accent6">
              <a:lumMod val="20000"/>
              <a:lumOff val="80000"/>
            </a:schemeClr>
          </a:solidFill>
          <a:ln>
            <a:noFill/>
          </a:ln>
          <a:effectLst/>
          <a:extLst/>
        </p:spPr>
        <p:txBody>
          <a:bodyPr wrap="none" anchor="ctr"/>
          <a:lstStyle/>
          <a:p>
            <a:pPr algn="ctr"/>
            <a:r>
              <a:rPr lang="ja-JP" altLang="en-US">
                <a:latin typeface="メイリオ" pitchFamily="50" charset="-128"/>
                <a:ea typeface="メイリオ" pitchFamily="50" charset="-128"/>
                <a:cs typeface="メイリオ" pitchFamily="50" charset="-128"/>
              </a:rPr>
              <a:t>コメント、簡易スペックなど</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2"/>
          <p:cNvSpPr>
            <a:spLocks noGrp="1"/>
          </p:cNvSpPr>
          <p:nvPr>
            <p:ph type="sldNum" sz="quarter" idx="10"/>
          </p:nvPr>
        </p:nvSpPr>
        <p:spPr/>
        <p:txBody>
          <a:bodyPr/>
          <a:lstStyle/>
          <a:p>
            <a:fld id="{91CE8C9F-ACC6-4C52-B477-3283499F6338}" type="slidenum">
              <a:rPr lang="en-US" altLang="ja-JP">
                <a:latin typeface="メイリオ" pitchFamily="50" charset="-128"/>
                <a:ea typeface="メイリオ" pitchFamily="50" charset="-128"/>
                <a:cs typeface="メイリオ" pitchFamily="50" charset="-128"/>
              </a:rPr>
              <a:pPr/>
              <a:t>15</a:t>
            </a:fld>
            <a:endParaRPr lang="en-US" altLang="ja-JP">
              <a:latin typeface="メイリオ" pitchFamily="50" charset="-128"/>
              <a:ea typeface="メイリオ" pitchFamily="50" charset="-128"/>
              <a:cs typeface="メイリオ" pitchFamily="50" charset="-128"/>
            </a:endParaRPr>
          </a:p>
        </p:txBody>
      </p:sp>
      <p:sp>
        <p:nvSpPr>
          <p:cNvPr id="83970"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連絡先　</a:t>
            </a:r>
          </a:p>
        </p:txBody>
      </p:sp>
      <p:sp>
        <p:nvSpPr>
          <p:cNvPr id="83972" name="AutoShape 4"/>
          <p:cNvSpPr>
            <a:spLocks noChangeArrowheads="1"/>
          </p:cNvSpPr>
          <p:nvPr/>
        </p:nvSpPr>
        <p:spPr bwMode="auto">
          <a:xfrm>
            <a:off x="1423988" y="1412875"/>
            <a:ext cx="7993062" cy="4319588"/>
          </a:xfrm>
          <a:prstGeom prst="roundRect">
            <a:avLst>
              <a:gd name="adj" fmla="val 3796"/>
            </a:avLst>
          </a:prstGeom>
          <a:solidFill>
            <a:schemeClr val="accent6">
              <a:lumMod val="20000"/>
              <a:lumOff val="80000"/>
            </a:schemeClr>
          </a:solidFill>
          <a:ln>
            <a:noFill/>
          </a:ln>
          <a:effectLst/>
          <a:extLst/>
        </p:spPr>
        <p:txBody>
          <a:bodyPr wrap="none" anchor="ctr"/>
          <a:lstStyle/>
          <a:p>
            <a:pPr algn="ctr"/>
            <a:endParaRPr lang="ja-JP" altLang="ja-JP">
              <a:latin typeface="メイリオ" pitchFamily="50" charset="-128"/>
              <a:ea typeface="メイリオ" pitchFamily="50" charset="-128"/>
              <a:cs typeface="メイリオ" pitchFamily="50" charset="-128"/>
            </a:endParaRPr>
          </a:p>
        </p:txBody>
      </p:sp>
      <p:sp>
        <p:nvSpPr>
          <p:cNvPr id="83973" name="Text Box 5"/>
          <p:cNvSpPr txBox="1">
            <a:spLocks noChangeArrowheads="1"/>
          </p:cNvSpPr>
          <p:nvPr/>
        </p:nvSpPr>
        <p:spPr bwMode="auto">
          <a:xfrm>
            <a:off x="1784350" y="1720850"/>
            <a:ext cx="5416868"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800">
                <a:latin typeface="メイリオ" pitchFamily="50" charset="-128"/>
                <a:ea typeface="メイリオ" pitchFamily="50" charset="-128"/>
                <a:cs typeface="メイリオ" pitchFamily="50" charset="-128"/>
              </a:rPr>
              <a:t>株式会社○○○○</a:t>
            </a:r>
          </a:p>
          <a:p>
            <a:endParaRPr lang="ja-JP" altLang="en-US" sz="2400">
              <a:latin typeface="メイリオ" pitchFamily="50" charset="-128"/>
              <a:ea typeface="メイリオ" pitchFamily="50" charset="-128"/>
              <a:cs typeface="メイリオ" pitchFamily="50" charset="-128"/>
            </a:endParaRPr>
          </a:p>
          <a:p>
            <a:r>
              <a:rPr lang="ja-JP" altLang="en-US" sz="2400">
                <a:latin typeface="メイリオ" pitchFamily="50" charset="-128"/>
                <a:ea typeface="メイリオ" pitchFamily="50" charset="-128"/>
                <a:cs typeface="メイリオ" pitchFamily="50" charset="-128"/>
              </a:rPr>
              <a:t>〒</a:t>
            </a:r>
            <a:r>
              <a:rPr lang="en-US" altLang="ja-JP" sz="2400">
                <a:latin typeface="メイリオ" pitchFamily="50" charset="-128"/>
                <a:ea typeface="メイリオ" pitchFamily="50" charset="-128"/>
                <a:cs typeface="メイリオ" pitchFamily="50" charset="-128"/>
              </a:rPr>
              <a:t>000-0000</a:t>
            </a:r>
          </a:p>
          <a:p>
            <a:r>
              <a:rPr lang="ja-JP" altLang="en-US" sz="2400">
                <a:latin typeface="メイリオ" pitchFamily="50" charset="-128"/>
                <a:ea typeface="メイリオ" pitchFamily="50" charset="-128"/>
                <a:cs typeface="メイリオ" pitchFamily="50" charset="-128"/>
              </a:rPr>
              <a:t>東京都千代田区・・・</a:t>
            </a:r>
          </a:p>
          <a:p>
            <a:r>
              <a:rPr lang="ja-JP" altLang="en-US" sz="2400">
                <a:latin typeface="メイリオ" pitchFamily="50" charset="-128"/>
                <a:ea typeface="メイリオ" pitchFamily="50" charset="-128"/>
                <a:cs typeface="メイリオ" pitchFamily="50" charset="-128"/>
              </a:rPr>
              <a:t>電話番号　０３－３０００－００ｘｘ</a:t>
            </a:r>
          </a:p>
          <a:p>
            <a:endParaRPr lang="ja-JP" altLang="en-US" sz="2400">
              <a:latin typeface="メイリオ" pitchFamily="50" charset="-128"/>
              <a:ea typeface="メイリオ" pitchFamily="50" charset="-128"/>
              <a:cs typeface="メイリオ" pitchFamily="50" charset="-128"/>
            </a:endParaRPr>
          </a:p>
          <a:p>
            <a:r>
              <a:rPr lang="ja-JP" altLang="en-US" sz="2400">
                <a:latin typeface="メイリオ" pitchFamily="50" charset="-128"/>
                <a:ea typeface="メイリオ" pitchFamily="50" charset="-128"/>
                <a:cs typeface="メイリオ" pitchFamily="50" charset="-128"/>
              </a:rPr>
              <a:t>担当</a:t>
            </a:r>
            <a:r>
              <a:rPr lang="ja-JP" altLang="en-US" sz="2400">
                <a:latin typeface="メイリオ" pitchFamily="50" charset="-128"/>
                <a:ea typeface="メイリオ" pitchFamily="50" charset="-128"/>
                <a:cs typeface="メイリオ" pitchFamily="50" charset="-128"/>
                <a:sym typeface="Wingdings" pitchFamily="2" charset="2"/>
              </a:rPr>
              <a:t>：山田　太郎</a:t>
            </a:r>
            <a:endParaRPr lang="ja-JP" altLang="en-US" sz="2400">
              <a:latin typeface="メイリオ" pitchFamily="50" charset="-128"/>
              <a:ea typeface="メイリオ" pitchFamily="50" charset="-128"/>
              <a:cs typeface="メイリオ" pitchFamily="50" charset="-128"/>
            </a:endParaRPr>
          </a:p>
          <a:p>
            <a:r>
              <a:rPr lang="ja-JP" altLang="en-US" sz="2400">
                <a:latin typeface="メイリオ" pitchFamily="50" charset="-128"/>
                <a:ea typeface="メイリオ" pitchFamily="50" charset="-128"/>
                <a:cs typeface="メイリオ" pitchFamily="50" charset="-128"/>
              </a:rPr>
              <a:t>メール：○○○</a:t>
            </a:r>
            <a:r>
              <a:rPr lang="en-US" altLang="ja-JP" sz="2400">
                <a:latin typeface="メイリオ" pitchFamily="50" charset="-128"/>
                <a:ea typeface="メイリオ" pitchFamily="50" charset="-128"/>
                <a:cs typeface="メイリオ" pitchFamily="50" charset="-128"/>
              </a:rPr>
              <a:t>@○○○.co.jp</a:t>
            </a:r>
          </a:p>
          <a:p>
            <a:r>
              <a:rPr lang="ja-JP" altLang="en-US" sz="2400">
                <a:latin typeface="メイリオ" pitchFamily="50" charset="-128"/>
                <a:ea typeface="メイリオ" pitchFamily="50" charset="-128"/>
                <a:cs typeface="メイリオ" pitchFamily="50" charset="-128"/>
              </a:rPr>
              <a:t>携帯番号：０９０－０００－００ｘｘ</a:t>
            </a:r>
          </a:p>
        </p:txBody>
      </p:sp>
      <p:sp>
        <p:nvSpPr>
          <p:cNvPr id="83974" name="Text Box 6"/>
          <p:cNvSpPr txBox="1">
            <a:spLocks noChangeArrowheads="1"/>
          </p:cNvSpPr>
          <p:nvPr/>
        </p:nvSpPr>
        <p:spPr bwMode="auto">
          <a:xfrm>
            <a:off x="1352550" y="1052513"/>
            <a:ext cx="61863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メイリオ" pitchFamily="50" charset="-128"/>
                <a:ea typeface="メイリオ" pitchFamily="50" charset="-128"/>
                <a:cs typeface="メイリオ" pitchFamily="50" charset="-128"/>
              </a:rPr>
              <a:t>本資料に関するお問い合わせは下記までお気軽にどうぞ。</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2"/>
          <p:cNvSpPr>
            <a:spLocks noGrp="1"/>
          </p:cNvSpPr>
          <p:nvPr>
            <p:ph type="sldNum" sz="quarter" idx="10"/>
          </p:nvPr>
        </p:nvSpPr>
        <p:spPr/>
        <p:txBody>
          <a:bodyPr/>
          <a:lstStyle/>
          <a:p>
            <a:fld id="{33B163AC-CD39-49B4-AD2E-63F735C3F924}" type="slidenum">
              <a:rPr lang="en-US" altLang="ja-JP">
                <a:latin typeface="メイリオ" pitchFamily="50" charset="-128"/>
                <a:ea typeface="メイリオ" pitchFamily="50" charset="-128"/>
                <a:cs typeface="メイリオ" pitchFamily="50" charset="-128"/>
              </a:rPr>
              <a:pPr/>
              <a:t>2</a:t>
            </a:fld>
            <a:endParaRPr lang="en-US" altLang="ja-JP">
              <a:latin typeface="メイリオ" pitchFamily="50" charset="-128"/>
              <a:ea typeface="メイリオ" pitchFamily="50" charset="-128"/>
              <a:cs typeface="メイリオ" pitchFamily="50" charset="-128"/>
            </a:endParaRPr>
          </a:p>
        </p:txBody>
      </p:sp>
      <p:sp>
        <p:nvSpPr>
          <p:cNvPr id="4100" name="Rectangle 4"/>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はじめに</a:t>
            </a:r>
          </a:p>
        </p:txBody>
      </p:sp>
      <p:grpSp>
        <p:nvGrpSpPr>
          <p:cNvPr id="4106" name="Group 10"/>
          <p:cNvGrpSpPr>
            <a:grpSpLocks/>
          </p:cNvGrpSpPr>
          <p:nvPr/>
        </p:nvGrpSpPr>
        <p:grpSpPr bwMode="auto">
          <a:xfrm>
            <a:off x="8266113" y="5084763"/>
            <a:ext cx="1368425" cy="1584325"/>
            <a:chOff x="5207" y="3203"/>
            <a:chExt cx="862" cy="998"/>
          </a:xfrm>
        </p:grpSpPr>
        <p:sp>
          <p:nvSpPr>
            <p:cNvPr id="4104" name="Oval 8"/>
            <p:cNvSpPr>
              <a:spLocks noChangeArrowheads="1"/>
            </p:cNvSpPr>
            <p:nvPr/>
          </p:nvSpPr>
          <p:spPr bwMode="auto">
            <a:xfrm>
              <a:off x="5298" y="3929"/>
              <a:ext cx="680" cy="272"/>
            </a:xfrm>
            <a:prstGeom prst="ellipse">
              <a:avLst/>
            </a:prstGeom>
            <a:gradFill rotWithShape="1">
              <a:gsLst>
                <a:gs pos="0">
                  <a:srgbClr val="808080"/>
                </a:gs>
                <a:gs pos="100000">
                  <a:srgbClr val="808080">
                    <a:gamma/>
                    <a:tint val="0"/>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4101" name="Oval 5"/>
            <p:cNvSpPr>
              <a:spLocks noChangeArrowheads="1"/>
            </p:cNvSpPr>
            <p:nvPr/>
          </p:nvSpPr>
          <p:spPr bwMode="auto">
            <a:xfrm>
              <a:off x="5207" y="3203"/>
              <a:ext cx="862" cy="862"/>
            </a:xfrm>
            <a:prstGeom prst="ellipse">
              <a:avLst/>
            </a:prstGeom>
            <a:gradFill rotWithShape="1">
              <a:gsLst>
                <a:gs pos="0">
                  <a:schemeClr val="bg1">
                    <a:alpha val="30000"/>
                  </a:schemeClr>
                </a:gs>
                <a:gs pos="100000">
                  <a:srgbClr val="0070C0"/>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grpSp>
      <p:sp>
        <p:nvSpPr>
          <p:cNvPr id="4105" name="Text Box 9"/>
          <p:cNvSpPr txBox="1">
            <a:spLocks noChangeArrowheads="1"/>
          </p:cNvSpPr>
          <p:nvPr/>
        </p:nvSpPr>
        <p:spPr bwMode="auto">
          <a:xfrm>
            <a:off x="1260475" y="1130300"/>
            <a:ext cx="8085138"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a:latin typeface="メイリオ" pitchFamily="50" charset="-128"/>
                <a:ea typeface="メイリオ" pitchFamily="50" charset="-128"/>
                <a:cs typeface="メイリオ" pitchFamily="50" charset="-128"/>
              </a:rPr>
              <a:t>平素は格別のご高配を賜り厚く御礼申し上げます。</a:t>
            </a:r>
          </a:p>
          <a:p>
            <a:r>
              <a:rPr lang="ja-JP" altLang="en-US">
                <a:latin typeface="メイリオ" pitchFamily="50" charset="-128"/>
                <a:ea typeface="メイリオ" pitchFamily="50" charset="-128"/>
                <a:cs typeface="メイリオ" pitchFamily="50" charset="-128"/>
              </a:rPr>
              <a:t>このたび、○○○○のご紹介の機会を戴き誠に有難うございます。</a:t>
            </a:r>
          </a:p>
          <a:p>
            <a:endParaRPr lang="ja-JP" altLang="en-US">
              <a:latin typeface="メイリオ" pitchFamily="50" charset="-128"/>
              <a:ea typeface="メイリオ" pitchFamily="50" charset="-128"/>
              <a:cs typeface="メイリオ" pitchFamily="50" charset="-128"/>
            </a:endParaRPr>
          </a:p>
          <a:p>
            <a:r>
              <a:rPr lang="ja-JP" altLang="en-US">
                <a:latin typeface="メイリオ" pitchFamily="50" charset="-128"/>
                <a:ea typeface="メイリオ" pitchFamily="50" charset="-128"/>
                <a:cs typeface="メイリオ" pitchFamily="50" charset="-128"/>
              </a:rPr>
              <a:t>弊社は、○○業界で１０年の実績を持ち、自治体様や大手企業様への導入実績も多数ございます。本製品は、１０～２０名程度の事務所などでは大変好評をいただいております。</a:t>
            </a:r>
          </a:p>
          <a:p>
            <a:endParaRPr lang="ja-JP" altLang="en-US">
              <a:latin typeface="メイリオ" pitchFamily="50" charset="-128"/>
              <a:ea typeface="メイリオ" pitchFamily="50" charset="-128"/>
              <a:cs typeface="メイリオ" pitchFamily="50" charset="-128"/>
            </a:endParaRPr>
          </a:p>
          <a:p>
            <a:r>
              <a:rPr lang="ja-JP" altLang="en-US">
                <a:latin typeface="メイリオ" pitchFamily="50" charset="-128"/>
                <a:ea typeface="メイリオ" pitchFamily="50" charset="-128"/>
                <a:cs typeface="メイリオ" pitchFamily="50" charset="-128"/>
              </a:rPr>
              <a:t>是非この機会に、本製品の導入をご検討いただきたく宜しくお願い申し上げます。</a:t>
            </a:r>
          </a:p>
          <a:p>
            <a:endParaRPr lang="ja-JP" altLang="en-US">
              <a:latin typeface="メイリオ" pitchFamily="50" charset="-128"/>
              <a:ea typeface="メイリオ" pitchFamily="50" charset="-128"/>
              <a:cs typeface="メイリオ" pitchFamily="50" charset="-128"/>
            </a:endParaRPr>
          </a:p>
          <a:p>
            <a:endParaRPr lang="ja-JP" altLang="en-US">
              <a:latin typeface="メイリオ" pitchFamily="50" charset="-128"/>
              <a:ea typeface="メイリオ" pitchFamily="50" charset="-128"/>
              <a:cs typeface="メイリオ" pitchFamily="50" charset="-128"/>
            </a:endParaRPr>
          </a:p>
          <a:p>
            <a:pPr algn="r"/>
            <a:r>
              <a:rPr lang="ja-JP" altLang="en-US">
                <a:latin typeface="メイリオ" pitchFamily="50" charset="-128"/>
                <a:ea typeface="メイリオ" pitchFamily="50" charset="-128"/>
                <a:cs typeface="メイリオ" pitchFamily="50" charset="-128"/>
              </a:rPr>
              <a:t>株式会社○○○　営業部</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2"/>
          <p:cNvSpPr>
            <a:spLocks noGrp="1"/>
          </p:cNvSpPr>
          <p:nvPr>
            <p:ph type="sldNum" sz="quarter" idx="10"/>
          </p:nvPr>
        </p:nvSpPr>
        <p:spPr/>
        <p:txBody>
          <a:bodyPr/>
          <a:lstStyle/>
          <a:p>
            <a:fld id="{C18F6960-DEA9-4242-9EE6-A4C08E6875F1}" type="slidenum">
              <a:rPr lang="en-US" altLang="ja-JP">
                <a:latin typeface="メイリオ" pitchFamily="50" charset="-128"/>
                <a:ea typeface="メイリオ" pitchFamily="50" charset="-128"/>
                <a:cs typeface="メイリオ" pitchFamily="50" charset="-128"/>
              </a:rPr>
              <a:pPr/>
              <a:t>3</a:t>
            </a:fld>
            <a:endParaRPr lang="en-US" altLang="ja-JP">
              <a:latin typeface="メイリオ" pitchFamily="50" charset="-128"/>
              <a:ea typeface="メイリオ" pitchFamily="50" charset="-128"/>
              <a:cs typeface="メイリオ" pitchFamily="50" charset="-128"/>
            </a:endParaRPr>
          </a:p>
        </p:txBody>
      </p:sp>
      <p:sp>
        <p:nvSpPr>
          <p:cNvPr id="58370"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０．目次</a:t>
            </a:r>
          </a:p>
        </p:txBody>
      </p:sp>
      <p:sp>
        <p:nvSpPr>
          <p:cNvPr id="58372" name="Text Box 4"/>
          <p:cNvSpPr txBox="1">
            <a:spLocks noChangeArrowheads="1"/>
          </p:cNvSpPr>
          <p:nvPr/>
        </p:nvSpPr>
        <p:spPr bwMode="auto">
          <a:xfrm>
            <a:off x="1836738" y="1052513"/>
            <a:ext cx="2031325"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Aft>
                <a:spcPct val="50000"/>
              </a:spcAft>
            </a:pPr>
            <a:r>
              <a:rPr lang="ja-JP" altLang="en-US" sz="2400">
                <a:latin typeface="メイリオ" pitchFamily="50" charset="-128"/>
                <a:ea typeface="メイリオ" pitchFamily="50" charset="-128"/>
                <a:cs typeface="メイリオ" pitchFamily="50" charset="-128"/>
              </a:rPr>
              <a:t>１．製品概要</a:t>
            </a:r>
          </a:p>
          <a:p>
            <a:pPr>
              <a:spcAft>
                <a:spcPct val="50000"/>
              </a:spcAft>
            </a:pPr>
            <a:r>
              <a:rPr lang="ja-JP" altLang="en-US" sz="2400">
                <a:latin typeface="メイリオ" pitchFamily="50" charset="-128"/>
                <a:ea typeface="メイリオ" pitchFamily="50" charset="-128"/>
                <a:cs typeface="メイリオ" pitchFamily="50" charset="-128"/>
              </a:rPr>
              <a:t>２．特長</a:t>
            </a:r>
          </a:p>
          <a:p>
            <a:pPr>
              <a:spcAft>
                <a:spcPct val="50000"/>
              </a:spcAft>
            </a:pPr>
            <a:r>
              <a:rPr lang="ja-JP" altLang="en-US" sz="2400">
                <a:latin typeface="メイリオ" pitchFamily="50" charset="-128"/>
                <a:ea typeface="メイリオ" pitchFamily="50" charset="-128"/>
                <a:cs typeface="メイリオ" pitchFamily="50" charset="-128"/>
              </a:rPr>
              <a:t>３．事例</a:t>
            </a:r>
          </a:p>
          <a:p>
            <a:pPr>
              <a:spcAft>
                <a:spcPct val="50000"/>
              </a:spcAft>
            </a:pPr>
            <a:r>
              <a:rPr lang="ja-JP" altLang="en-US" sz="2400">
                <a:latin typeface="メイリオ" pitchFamily="50" charset="-128"/>
                <a:ea typeface="メイリオ" pitchFamily="50" charset="-128"/>
                <a:cs typeface="メイリオ" pitchFamily="50" charset="-128"/>
              </a:rPr>
              <a:t>４．仕様</a:t>
            </a:r>
          </a:p>
          <a:p>
            <a:pPr>
              <a:spcAft>
                <a:spcPct val="50000"/>
              </a:spcAft>
            </a:pPr>
            <a:r>
              <a:rPr lang="ja-JP" altLang="en-US" sz="2400">
                <a:latin typeface="メイリオ" pitchFamily="50" charset="-128"/>
                <a:ea typeface="メイリオ" pitchFamily="50" charset="-128"/>
                <a:cs typeface="メイリオ" pitchFamily="50" charset="-128"/>
              </a:rPr>
              <a:t>５．価格表</a:t>
            </a:r>
          </a:p>
        </p:txBody>
      </p:sp>
      <p:sp>
        <p:nvSpPr>
          <p:cNvPr id="58373" name="Text Box 5"/>
          <p:cNvSpPr txBox="1">
            <a:spLocks noChangeArrowheads="1"/>
          </p:cNvSpPr>
          <p:nvPr/>
        </p:nvSpPr>
        <p:spPr bwMode="auto">
          <a:xfrm>
            <a:off x="4206875" y="1052513"/>
            <a:ext cx="2031325"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Aft>
                <a:spcPct val="50000"/>
              </a:spcAft>
            </a:pPr>
            <a:r>
              <a:rPr lang="ja-JP" altLang="en-US" sz="2400">
                <a:solidFill>
                  <a:srgbClr val="808080"/>
                </a:solidFill>
                <a:latin typeface="メイリオ" pitchFamily="50" charset="-128"/>
                <a:ea typeface="メイリオ" pitchFamily="50" charset="-128"/>
                <a:cs typeface="メイリオ" pitchFamily="50" charset="-128"/>
              </a:rPr>
              <a:t>・・・・・・</a:t>
            </a:r>
          </a:p>
          <a:p>
            <a:pPr>
              <a:spcAft>
                <a:spcPct val="50000"/>
              </a:spcAft>
            </a:pPr>
            <a:r>
              <a:rPr lang="ja-JP" altLang="en-US" sz="2400">
                <a:solidFill>
                  <a:srgbClr val="808080"/>
                </a:solidFill>
                <a:latin typeface="メイリオ" pitchFamily="50" charset="-128"/>
                <a:ea typeface="メイリオ" pitchFamily="50" charset="-128"/>
                <a:cs typeface="メイリオ" pitchFamily="50" charset="-128"/>
              </a:rPr>
              <a:t>・・・・・・</a:t>
            </a:r>
          </a:p>
          <a:p>
            <a:pPr>
              <a:spcAft>
                <a:spcPct val="50000"/>
              </a:spcAft>
            </a:pPr>
            <a:r>
              <a:rPr lang="ja-JP" altLang="en-US" sz="2400">
                <a:solidFill>
                  <a:srgbClr val="808080"/>
                </a:solidFill>
                <a:latin typeface="メイリオ" pitchFamily="50" charset="-128"/>
                <a:ea typeface="メイリオ" pitchFamily="50" charset="-128"/>
                <a:cs typeface="メイリオ" pitchFamily="50" charset="-128"/>
              </a:rPr>
              <a:t>・・・・・・</a:t>
            </a:r>
          </a:p>
          <a:p>
            <a:pPr>
              <a:spcAft>
                <a:spcPct val="50000"/>
              </a:spcAft>
            </a:pPr>
            <a:r>
              <a:rPr lang="ja-JP" altLang="en-US" sz="2400">
                <a:solidFill>
                  <a:srgbClr val="808080"/>
                </a:solidFill>
                <a:latin typeface="メイリオ" pitchFamily="50" charset="-128"/>
                <a:ea typeface="メイリオ" pitchFamily="50" charset="-128"/>
                <a:cs typeface="メイリオ" pitchFamily="50" charset="-128"/>
              </a:rPr>
              <a:t>・・・・・・</a:t>
            </a:r>
          </a:p>
          <a:p>
            <a:pPr>
              <a:spcAft>
                <a:spcPct val="50000"/>
              </a:spcAft>
            </a:pPr>
            <a:r>
              <a:rPr lang="ja-JP" altLang="en-US" sz="2400">
                <a:solidFill>
                  <a:srgbClr val="808080"/>
                </a:solidFill>
                <a:latin typeface="メイリオ" pitchFamily="50" charset="-128"/>
                <a:ea typeface="メイリオ" pitchFamily="50" charset="-128"/>
                <a:cs typeface="メイリオ" pitchFamily="50" charset="-128"/>
              </a:rPr>
              <a:t>・・・・・・</a:t>
            </a:r>
          </a:p>
        </p:txBody>
      </p:sp>
      <p:sp>
        <p:nvSpPr>
          <p:cNvPr id="58374" name="Text Box 6"/>
          <p:cNvSpPr txBox="1">
            <a:spLocks noChangeArrowheads="1"/>
          </p:cNvSpPr>
          <p:nvPr/>
        </p:nvSpPr>
        <p:spPr bwMode="auto">
          <a:xfrm>
            <a:off x="5990643" y="1071563"/>
            <a:ext cx="61177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spcAft>
                <a:spcPct val="50000"/>
              </a:spcAft>
            </a:pPr>
            <a:r>
              <a:rPr lang="en-US" altLang="ja-JP" sz="2400">
                <a:latin typeface="メイリオ" pitchFamily="50" charset="-128"/>
                <a:ea typeface="メイリオ" pitchFamily="50" charset="-128"/>
                <a:cs typeface="メイリオ" pitchFamily="50" charset="-128"/>
              </a:rPr>
              <a:t>P.4</a:t>
            </a:r>
          </a:p>
          <a:p>
            <a:pPr algn="r">
              <a:spcAft>
                <a:spcPct val="50000"/>
              </a:spcAft>
            </a:pPr>
            <a:r>
              <a:rPr lang="en-US" altLang="ja-JP" sz="2400">
                <a:latin typeface="メイリオ" pitchFamily="50" charset="-128"/>
                <a:ea typeface="メイリオ" pitchFamily="50" charset="-128"/>
                <a:cs typeface="メイリオ" pitchFamily="50" charset="-128"/>
              </a:rPr>
              <a:t>P.5</a:t>
            </a:r>
          </a:p>
          <a:p>
            <a:pPr algn="r">
              <a:spcAft>
                <a:spcPct val="50000"/>
              </a:spcAft>
            </a:pPr>
            <a:r>
              <a:rPr lang="en-US" altLang="ja-JP" sz="2400">
                <a:latin typeface="メイリオ" pitchFamily="50" charset="-128"/>
                <a:ea typeface="メイリオ" pitchFamily="50" charset="-128"/>
                <a:cs typeface="メイリオ" pitchFamily="50" charset="-128"/>
              </a:rPr>
              <a:t>P.6</a:t>
            </a:r>
          </a:p>
          <a:p>
            <a:pPr algn="r">
              <a:spcAft>
                <a:spcPct val="50000"/>
              </a:spcAft>
            </a:pPr>
            <a:r>
              <a:rPr lang="en-US" altLang="ja-JP" sz="2400">
                <a:latin typeface="メイリオ" pitchFamily="50" charset="-128"/>
                <a:ea typeface="メイリオ" pitchFamily="50" charset="-128"/>
                <a:cs typeface="メイリオ" pitchFamily="50" charset="-128"/>
              </a:rPr>
              <a:t>P.7</a:t>
            </a:r>
          </a:p>
          <a:p>
            <a:pPr algn="r">
              <a:spcAft>
                <a:spcPct val="50000"/>
              </a:spcAft>
            </a:pPr>
            <a:r>
              <a:rPr lang="en-US" altLang="ja-JP" sz="2400">
                <a:latin typeface="メイリオ" pitchFamily="50" charset="-128"/>
                <a:ea typeface="メイリオ" pitchFamily="50" charset="-128"/>
                <a:cs typeface="メイリオ" pitchFamily="50" charset="-128"/>
              </a:rPr>
              <a:t>P.8</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スライド番号プレースホルダー 2"/>
          <p:cNvSpPr>
            <a:spLocks noGrp="1"/>
          </p:cNvSpPr>
          <p:nvPr>
            <p:ph type="sldNum" sz="quarter" idx="10"/>
          </p:nvPr>
        </p:nvSpPr>
        <p:spPr/>
        <p:txBody>
          <a:bodyPr/>
          <a:lstStyle/>
          <a:p>
            <a:fld id="{A5DC308F-CB19-4B72-8D68-DA7F055911F9}" type="slidenum">
              <a:rPr lang="en-US" altLang="ja-JP">
                <a:latin typeface="メイリオ" pitchFamily="50" charset="-128"/>
                <a:ea typeface="メイリオ" pitchFamily="50" charset="-128"/>
                <a:cs typeface="メイリオ" pitchFamily="50" charset="-128"/>
              </a:rPr>
              <a:pPr/>
              <a:t>4</a:t>
            </a:fld>
            <a:endParaRPr lang="en-US" altLang="ja-JP">
              <a:latin typeface="メイリオ" pitchFamily="50" charset="-128"/>
              <a:ea typeface="メイリオ" pitchFamily="50" charset="-128"/>
              <a:cs typeface="メイリオ" pitchFamily="50" charset="-128"/>
            </a:endParaRPr>
          </a:p>
        </p:txBody>
      </p:sp>
      <p:sp>
        <p:nvSpPr>
          <p:cNvPr id="61442"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１．製品概要　</a:t>
            </a:r>
          </a:p>
        </p:txBody>
      </p:sp>
      <p:sp>
        <p:nvSpPr>
          <p:cNvPr id="61444" name="Rectangle 4" descr="右上がり対角線"/>
          <p:cNvSpPr>
            <a:spLocks noChangeArrowheads="1"/>
          </p:cNvSpPr>
          <p:nvPr/>
        </p:nvSpPr>
        <p:spPr bwMode="auto">
          <a:xfrm>
            <a:off x="1497013" y="1916113"/>
            <a:ext cx="3816350" cy="2735262"/>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itchFamily="50" charset="-128"/>
                <a:ea typeface="メイリオ" pitchFamily="50" charset="-128"/>
                <a:cs typeface="メイリオ" pitchFamily="50" charset="-128"/>
              </a:rPr>
              <a:t>Photo</a:t>
            </a:r>
            <a:r>
              <a:rPr lang="ja-JP" altLang="en-US">
                <a:latin typeface="メイリオ" pitchFamily="50" charset="-128"/>
                <a:ea typeface="メイリオ" pitchFamily="50" charset="-128"/>
                <a:cs typeface="メイリオ" pitchFamily="50" charset="-128"/>
              </a:rPr>
              <a:t>（拡大）</a:t>
            </a:r>
          </a:p>
        </p:txBody>
      </p:sp>
      <p:sp>
        <p:nvSpPr>
          <p:cNvPr id="61450" name="Text Box 10"/>
          <p:cNvSpPr txBox="1">
            <a:spLocks noChangeArrowheads="1"/>
          </p:cNvSpPr>
          <p:nvPr/>
        </p:nvSpPr>
        <p:spPr bwMode="auto">
          <a:xfrm>
            <a:off x="1281113" y="836613"/>
            <a:ext cx="8351837"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latin typeface="メイリオ" pitchFamily="50" charset="-128"/>
                <a:ea typeface="メイリオ" pitchFamily="50" charset="-128"/>
                <a:cs typeface="メイリオ" pitchFamily="50" charset="-128"/>
              </a:rPr>
              <a:t>本製品は、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1454" name="Rectangle 14" descr="右上がり対角線"/>
          <p:cNvSpPr>
            <a:spLocks noChangeArrowheads="1"/>
          </p:cNvSpPr>
          <p:nvPr/>
        </p:nvSpPr>
        <p:spPr bwMode="auto">
          <a:xfrm>
            <a:off x="5529263" y="1916113"/>
            <a:ext cx="1800225" cy="1295400"/>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itchFamily="50" charset="-128"/>
                <a:ea typeface="メイリオ" pitchFamily="50" charset="-128"/>
                <a:cs typeface="メイリオ" pitchFamily="50" charset="-128"/>
              </a:rPr>
              <a:t>Photo</a:t>
            </a:r>
            <a:r>
              <a:rPr lang="ja-JP" altLang="en-US">
                <a:latin typeface="メイリオ" pitchFamily="50" charset="-128"/>
                <a:ea typeface="メイリオ" pitchFamily="50" charset="-128"/>
                <a:cs typeface="メイリオ" pitchFamily="50" charset="-128"/>
              </a:rPr>
              <a:t>（詳細）</a:t>
            </a:r>
          </a:p>
        </p:txBody>
      </p:sp>
      <p:sp>
        <p:nvSpPr>
          <p:cNvPr id="61459" name="Rectangle 19" descr="右上がり対角線"/>
          <p:cNvSpPr>
            <a:spLocks noChangeArrowheads="1"/>
          </p:cNvSpPr>
          <p:nvPr/>
        </p:nvSpPr>
        <p:spPr bwMode="auto">
          <a:xfrm>
            <a:off x="5529263" y="3355975"/>
            <a:ext cx="1800225" cy="1295400"/>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itchFamily="50" charset="-128"/>
                <a:ea typeface="メイリオ" pitchFamily="50" charset="-128"/>
                <a:cs typeface="メイリオ" pitchFamily="50" charset="-128"/>
              </a:rPr>
              <a:t>Photo</a:t>
            </a:r>
            <a:r>
              <a:rPr lang="ja-JP" altLang="en-US">
                <a:latin typeface="メイリオ" pitchFamily="50" charset="-128"/>
                <a:ea typeface="メイリオ" pitchFamily="50" charset="-128"/>
                <a:cs typeface="メイリオ" pitchFamily="50" charset="-128"/>
              </a:rPr>
              <a:t>（詳細）</a:t>
            </a:r>
          </a:p>
        </p:txBody>
      </p:sp>
      <p:sp>
        <p:nvSpPr>
          <p:cNvPr id="61460" name="Rectangle 20" descr="右上がり対角線"/>
          <p:cNvSpPr>
            <a:spLocks noChangeArrowheads="1"/>
          </p:cNvSpPr>
          <p:nvPr/>
        </p:nvSpPr>
        <p:spPr bwMode="auto">
          <a:xfrm>
            <a:off x="7473950" y="1916113"/>
            <a:ext cx="1800225" cy="1295400"/>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itchFamily="50" charset="-128"/>
                <a:ea typeface="メイリオ" pitchFamily="50" charset="-128"/>
                <a:cs typeface="メイリオ" pitchFamily="50" charset="-128"/>
              </a:rPr>
              <a:t>Photo</a:t>
            </a:r>
            <a:r>
              <a:rPr lang="ja-JP" altLang="en-US">
                <a:latin typeface="メイリオ" pitchFamily="50" charset="-128"/>
                <a:ea typeface="メイリオ" pitchFamily="50" charset="-128"/>
                <a:cs typeface="メイリオ" pitchFamily="50" charset="-128"/>
              </a:rPr>
              <a:t>（詳細）</a:t>
            </a:r>
          </a:p>
        </p:txBody>
      </p:sp>
      <p:sp>
        <p:nvSpPr>
          <p:cNvPr id="61461" name="Rectangle 21" descr="右上がり対角線"/>
          <p:cNvSpPr>
            <a:spLocks noChangeArrowheads="1"/>
          </p:cNvSpPr>
          <p:nvPr/>
        </p:nvSpPr>
        <p:spPr bwMode="auto">
          <a:xfrm>
            <a:off x="7473950" y="3355975"/>
            <a:ext cx="1800225" cy="1295400"/>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itchFamily="50" charset="-128"/>
                <a:ea typeface="メイリオ" pitchFamily="50" charset="-128"/>
                <a:cs typeface="メイリオ" pitchFamily="50" charset="-128"/>
              </a:rPr>
              <a:t>Photo</a:t>
            </a:r>
            <a:r>
              <a:rPr lang="ja-JP" altLang="en-US">
                <a:latin typeface="メイリオ" pitchFamily="50" charset="-128"/>
                <a:ea typeface="メイリオ" pitchFamily="50" charset="-128"/>
                <a:cs typeface="メイリオ" pitchFamily="50" charset="-128"/>
              </a:rPr>
              <a:t>（詳細）</a:t>
            </a:r>
          </a:p>
        </p:txBody>
      </p:sp>
      <p:sp>
        <p:nvSpPr>
          <p:cNvPr id="61464" name="AutoShape 24"/>
          <p:cNvSpPr>
            <a:spLocks noChangeArrowheads="1"/>
          </p:cNvSpPr>
          <p:nvPr/>
        </p:nvSpPr>
        <p:spPr bwMode="auto">
          <a:xfrm>
            <a:off x="5529263" y="5157788"/>
            <a:ext cx="3960812" cy="1366837"/>
          </a:xfrm>
          <a:prstGeom prst="roundRect">
            <a:avLst>
              <a:gd name="adj" fmla="val 6727"/>
            </a:avLst>
          </a:prstGeom>
          <a:solidFill>
            <a:schemeClr val="accent6">
              <a:lumMod val="20000"/>
              <a:lumOff val="80000"/>
            </a:schemeClr>
          </a:solidFill>
          <a:ln>
            <a:noFill/>
          </a:ln>
          <a:effectLs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1465" name="AutoShape 25"/>
          <p:cNvSpPr>
            <a:spLocks noChangeArrowheads="1"/>
          </p:cNvSpPr>
          <p:nvPr/>
        </p:nvSpPr>
        <p:spPr bwMode="auto">
          <a:xfrm>
            <a:off x="1352550" y="5157788"/>
            <a:ext cx="3960813" cy="1366837"/>
          </a:xfrm>
          <a:prstGeom prst="roundRect">
            <a:avLst>
              <a:gd name="adj" fmla="val 6727"/>
            </a:avLst>
          </a:prstGeom>
          <a:solidFill>
            <a:schemeClr val="accent6">
              <a:lumMod val="20000"/>
              <a:lumOff val="80000"/>
            </a:schemeClr>
          </a:solidFill>
          <a:ln>
            <a:noFill/>
          </a:ln>
          <a:effectLs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1473" name="Text Box 33"/>
          <p:cNvSpPr txBox="1">
            <a:spLocks noChangeArrowheads="1"/>
          </p:cNvSpPr>
          <p:nvPr/>
        </p:nvSpPr>
        <p:spPr bwMode="auto">
          <a:xfrm>
            <a:off x="1536664" y="4860660"/>
            <a:ext cx="9541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dirty="0">
                <a:latin typeface="メイリオ" pitchFamily="50" charset="-128"/>
                <a:ea typeface="メイリオ" pitchFamily="50" charset="-128"/>
                <a:cs typeface="メイリオ" pitchFamily="50" charset="-128"/>
              </a:rPr>
              <a:t>主な用途　</a:t>
            </a:r>
          </a:p>
        </p:txBody>
      </p:sp>
      <p:sp>
        <p:nvSpPr>
          <p:cNvPr id="61474" name="Text Box 34"/>
          <p:cNvSpPr txBox="1">
            <a:spLocks noChangeArrowheads="1"/>
          </p:cNvSpPr>
          <p:nvPr/>
        </p:nvSpPr>
        <p:spPr bwMode="auto">
          <a:xfrm>
            <a:off x="5673725" y="4868863"/>
            <a:ext cx="8002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利用例　</a:t>
            </a:r>
          </a:p>
        </p:txBody>
      </p:sp>
      <p:sp>
        <p:nvSpPr>
          <p:cNvPr id="61475" name="Text Box 35"/>
          <p:cNvSpPr txBox="1">
            <a:spLocks noChangeArrowheads="1"/>
          </p:cNvSpPr>
          <p:nvPr/>
        </p:nvSpPr>
        <p:spPr bwMode="auto">
          <a:xfrm>
            <a:off x="1423988" y="5229225"/>
            <a:ext cx="104067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85725" indent="-85725">
              <a:defRPr kumimoji="1">
                <a:solidFill>
                  <a:schemeClr val="tx1"/>
                </a:solidFill>
                <a:latin typeface="Arial" charset="0"/>
                <a:ea typeface="ＭＳ Ｐゴシック" pitchFamily="50" charset="-128"/>
              </a:defRPr>
            </a:lvl1pPr>
            <a:lvl2pPr>
              <a:defRPr kumimoji="1">
                <a:solidFill>
                  <a:schemeClr val="tx1"/>
                </a:solidFill>
                <a:latin typeface="Arial" charset="0"/>
                <a:ea typeface="ＭＳ Ｐゴシック" pitchFamily="50" charset="-128"/>
              </a:defRPr>
            </a:lvl2pPr>
            <a:lvl3pPr>
              <a:defRPr kumimoji="1">
                <a:solidFill>
                  <a:schemeClr val="tx1"/>
                </a:solidFill>
                <a:latin typeface="Arial" charset="0"/>
                <a:ea typeface="ＭＳ Ｐゴシック" pitchFamily="50" charset="-128"/>
              </a:defRPr>
            </a:lvl3pPr>
            <a:lvl4pPr>
              <a:defRPr kumimoji="1">
                <a:solidFill>
                  <a:schemeClr val="tx1"/>
                </a:solidFill>
                <a:latin typeface="Arial" charset="0"/>
                <a:ea typeface="ＭＳ Ｐゴシック" pitchFamily="50" charset="-128"/>
              </a:defRPr>
            </a:lvl4pPr>
            <a:lvl5pPr>
              <a:defRPr kumimoji="1">
                <a:solidFill>
                  <a:schemeClr val="tx1"/>
                </a:solidFill>
                <a:latin typeface="Arial" charset="0"/>
                <a:ea typeface="ＭＳ Ｐゴシック" pitchFamily="50" charset="-128"/>
              </a:defRPr>
            </a:lvl5pPr>
            <a:lvl6pPr fontAlgn="base">
              <a:spcBef>
                <a:spcPct val="0"/>
              </a:spcBef>
              <a:spcAft>
                <a:spcPct val="0"/>
              </a:spcAft>
              <a:defRPr kumimoji="1">
                <a:solidFill>
                  <a:schemeClr val="tx1"/>
                </a:solidFill>
                <a:latin typeface="Arial" charset="0"/>
                <a:ea typeface="ＭＳ Ｐゴシック" pitchFamily="50" charset="-128"/>
              </a:defRPr>
            </a:lvl6pPr>
            <a:lvl7pPr fontAlgn="base">
              <a:spcBef>
                <a:spcPct val="0"/>
              </a:spcBef>
              <a:spcAft>
                <a:spcPct val="0"/>
              </a:spcAft>
              <a:defRPr kumimoji="1">
                <a:solidFill>
                  <a:schemeClr val="tx1"/>
                </a:solidFill>
                <a:latin typeface="Arial" charset="0"/>
                <a:ea typeface="ＭＳ Ｐゴシック" pitchFamily="50" charset="-128"/>
              </a:defRPr>
            </a:lvl7pPr>
            <a:lvl8pPr fontAlgn="base">
              <a:spcBef>
                <a:spcPct val="0"/>
              </a:spcBef>
              <a:spcAft>
                <a:spcPct val="0"/>
              </a:spcAft>
              <a:defRPr kumimoji="1">
                <a:solidFill>
                  <a:schemeClr val="tx1"/>
                </a:solidFill>
                <a:latin typeface="Arial" charset="0"/>
                <a:ea typeface="ＭＳ Ｐゴシック" pitchFamily="50" charset="-128"/>
              </a:defRPr>
            </a:lvl8pPr>
            <a:lvl9pPr fontAlgn="base">
              <a:spcBef>
                <a:spcPct val="0"/>
              </a:spcBef>
              <a:spcAft>
                <a:spcPct val="0"/>
              </a:spcAft>
              <a:defRPr kumimoji="1">
                <a:solidFill>
                  <a:schemeClr val="tx1"/>
                </a:solidFill>
                <a:latin typeface="Arial" charset="0"/>
                <a:ea typeface="ＭＳ Ｐゴシック" pitchFamily="50" charset="-128"/>
              </a:defRPr>
            </a:lvl9pPr>
          </a:lstStyle>
          <a:p>
            <a:pPr>
              <a:spcAft>
                <a:spcPct val="25000"/>
              </a:spcAft>
              <a:buFontTx/>
              <a:buChar char="•"/>
            </a:pPr>
            <a:r>
              <a:rPr lang="ja-JP" altLang="en-US" sz="1200">
                <a:latin typeface="メイリオ" pitchFamily="50" charset="-128"/>
                <a:ea typeface="メイリオ" pitchFamily="50" charset="-128"/>
                <a:cs typeface="メイリオ" pitchFamily="50" charset="-128"/>
              </a:rPr>
              <a:t>オフィスに</a:t>
            </a:r>
          </a:p>
          <a:p>
            <a:pPr>
              <a:spcAft>
                <a:spcPct val="25000"/>
              </a:spcAft>
              <a:buFontTx/>
              <a:buChar char="•"/>
            </a:pPr>
            <a:r>
              <a:rPr lang="ja-JP" altLang="en-US" sz="1200">
                <a:latin typeface="メイリオ" pitchFamily="50" charset="-128"/>
                <a:ea typeface="メイリオ" pitchFamily="50" charset="-128"/>
                <a:cs typeface="メイリオ" pitchFamily="50" charset="-128"/>
              </a:rPr>
              <a:t>営業所に</a:t>
            </a:r>
          </a:p>
        </p:txBody>
      </p:sp>
      <p:sp>
        <p:nvSpPr>
          <p:cNvPr id="61476" name="Text Box 36"/>
          <p:cNvSpPr txBox="1">
            <a:spLocks noChangeArrowheads="1"/>
          </p:cNvSpPr>
          <p:nvPr/>
        </p:nvSpPr>
        <p:spPr bwMode="auto">
          <a:xfrm>
            <a:off x="5600700" y="5229225"/>
            <a:ext cx="104067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85725" indent="-85725">
              <a:defRPr kumimoji="1">
                <a:solidFill>
                  <a:schemeClr val="tx1"/>
                </a:solidFill>
                <a:latin typeface="Arial" charset="0"/>
                <a:ea typeface="ＭＳ Ｐゴシック" pitchFamily="50" charset="-128"/>
              </a:defRPr>
            </a:lvl1pPr>
            <a:lvl2pPr>
              <a:defRPr kumimoji="1">
                <a:solidFill>
                  <a:schemeClr val="tx1"/>
                </a:solidFill>
                <a:latin typeface="Arial" charset="0"/>
                <a:ea typeface="ＭＳ Ｐゴシック" pitchFamily="50" charset="-128"/>
              </a:defRPr>
            </a:lvl2pPr>
            <a:lvl3pPr>
              <a:defRPr kumimoji="1">
                <a:solidFill>
                  <a:schemeClr val="tx1"/>
                </a:solidFill>
                <a:latin typeface="Arial" charset="0"/>
                <a:ea typeface="ＭＳ Ｐゴシック" pitchFamily="50" charset="-128"/>
              </a:defRPr>
            </a:lvl3pPr>
            <a:lvl4pPr>
              <a:defRPr kumimoji="1">
                <a:solidFill>
                  <a:schemeClr val="tx1"/>
                </a:solidFill>
                <a:latin typeface="Arial" charset="0"/>
                <a:ea typeface="ＭＳ Ｐゴシック" pitchFamily="50" charset="-128"/>
              </a:defRPr>
            </a:lvl4pPr>
            <a:lvl5pPr>
              <a:defRPr kumimoji="1">
                <a:solidFill>
                  <a:schemeClr val="tx1"/>
                </a:solidFill>
                <a:latin typeface="Arial" charset="0"/>
                <a:ea typeface="ＭＳ Ｐゴシック" pitchFamily="50" charset="-128"/>
              </a:defRPr>
            </a:lvl5pPr>
            <a:lvl6pPr fontAlgn="base">
              <a:spcBef>
                <a:spcPct val="0"/>
              </a:spcBef>
              <a:spcAft>
                <a:spcPct val="0"/>
              </a:spcAft>
              <a:defRPr kumimoji="1">
                <a:solidFill>
                  <a:schemeClr val="tx1"/>
                </a:solidFill>
                <a:latin typeface="Arial" charset="0"/>
                <a:ea typeface="ＭＳ Ｐゴシック" pitchFamily="50" charset="-128"/>
              </a:defRPr>
            </a:lvl6pPr>
            <a:lvl7pPr fontAlgn="base">
              <a:spcBef>
                <a:spcPct val="0"/>
              </a:spcBef>
              <a:spcAft>
                <a:spcPct val="0"/>
              </a:spcAft>
              <a:defRPr kumimoji="1">
                <a:solidFill>
                  <a:schemeClr val="tx1"/>
                </a:solidFill>
                <a:latin typeface="Arial" charset="0"/>
                <a:ea typeface="ＭＳ Ｐゴシック" pitchFamily="50" charset="-128"/>
              </a:defRPr>
            </a:lvl7pPr>
            <a:lvl8pPr fontAlgn="base">
              <a:spcBef>
                <a:spcPct val="0"/>
              </a:spcBef>
              <a:spcAft>
                <a:spcPct val="0"/>
              </a:spcAft>
              <a:defRPr kumimoji="1">
                <a:solidFill>
                  <a:schemeClr val="tx1"/>
                </a:solidFill>
                <a:latin typeface="Arial" charset="0"/>
                <a:ea typeface="ＭＳ Ｐゴシック" pitchFamily="50" charset="-128"/>
              </a:defRPr>
            </a:lvl8pPr>
            <a:lvl9pPr fontAlgn="base">
              <a:spcBef>
                <a:spcPct val="0"/>
              </a:spcBef>
              <a:spcAft>
                <a:spcPct val="0"/>
              </a:spcAft>
              <a:defRPr kumimoji="1">
                <a:solidFill>
                  <a:schemeClr val="tx1"/>
                </a:solidFill>
                <a:latin typeface="Arial" charset="0"/>
                <a:ea typeface="ＭＳ Ｐゴシック" pitchFamily="50" charset="-128"/>
              </a:defRPr>
            </a:lvl9pPr>
          </a:lstStyle>
          <a:p>
            <a:pPr>
              <a:spcAft>
                <a:spcPct val="25000"/>
              </a:spcAft>
              <a:buFontTx/>
              <a:buChar char="•"/>
            </a:pPr>
            <a:r>
              <a:rPr lang="ja-JP" altLang="en-US" sz="1200">
                <a:latin typeface="メイリオ" pitchFamily="50" charset="-128"/>
                <a:ea typeface="メイリオ" pitchFamily="50" charset="-128"/>
                <a:cs typeface="メイリオ" pitchFamily="50" charset="-128"/>
              </a:rPr>
              <a:t>オフィスに</a:t>
            </a:r>
          </a:p>
          <a:p>
            <a:pPr>
              <a:spcAft>
                <a:spcPct val="25000"/>
              </a:spcAft>
              <a:buFontTx/>
              <a:buChar char="•"/>
            </a:pPr>
            <a:r>
              <a:rPr lang="ja-JP" altLang="en-US" sz="1200">
                <a:latin typeface="メイリオ" pitchFamily="50" charset="-128"/>
                <a:ea typeface="メイリオ" pitchFamily="50" charset="-128"/>
                <a:cs typeface="メイリオ" pitchFamily="50" charset="-128"/>
              </a:rPr>
              <a:t>営業所に</a:t>
            </a:r>
          </a:p>
        </p:txBody>
      </p:sp>
      <p:sp>
        <p:nvSpPr>
          <p:cNvPr id="2" name="正方形/長方形 1"/>
          <p:cNvSpPr/>
          <p:nvPr/>
        </p:nvSpPr>
        <p:spPr bwMode="auto">
          <a:xfrm>
            <a:off x="1424161" y="4868863"/>
            <a:ext cx="144463" cy="216321"/>
          </a:xfrm>
          <a:prstGeom prst="rect">
            <a:avLst/>
          </a:prstGeom>
          <a:solidFill>
            <a:schemeClr val="bg2">
              <a:lumMod val="20000"/>
              <a:lumOff val="80000"/>
            </a:schemeClr>
          </a:solidFill>
          <a:ln/>
        </p:spPr>
        <p:style>
          <a:lnRef idx="0">
            <a:schemeClr val="accent5"/>
          </a:lnRef>
          <a:fillRef idx="3">
            <a:schemeClr val="accent5"/>
          </a:fillRef>
          <a:effectRef idx="3">
            <a:schemeClr val="accent5"/>
          </a:effectRef>
          <a:fontRef idx="minor">
            <a:schemeClr val="lt1"/>
          </a:fontRef>
        </p:style>
        <p:txBody>
          <a:bodyPr wrap="none" rtlCol="0" anchor="ctr"/>
          <a:lstStyle/>
          <a:p>
            <a:pPr algn="ctr"/>
            <a:endParaRPr kumimoji="1" lang="ja-JP" altLang="en-US"/>
          </a:p>
        </p:txBody>
      </p:sp>
      <p:sp>
        <p:nvSpPr>
          <p:cNvPr id="23" name="正方形/長方形 22"/>
          <p:cNvSpPr/>
          <p:nvPr/>
        </p:nvSpPr>
        <p:spPr bwMode="auto">
          <a:xfrm>
            <a:off x="5528468" y="4890998"/>
            <a:ext cx="144463" cy="216321"/>
          </a:xfrm>
          <a:prstGeom prst="rect">
            <a:avLst/>
          </a:prstGeom>
          <a:solidFill>
            <a:schemeClr val="bg2">
              <a:lumMod val="20000"/>
              <a:lumOff val="80000"/>
            </a:schemeClr>
          </a:solidFill>
          <a:ln/>
        </p:spPr>
        <p:style>
          <a:lnRef idx="0">
            <a:schemeClr val="accent5"/>
          </a:lnRef>
          <a:fillRef idx="3">
            <a:schemeClr val="accent5"/>
          </a:fillRef>
          <a:effectRef idx="3">
            <a:schemeClr val="accent5"/>
          </a:effectRef>
          <a:fontRef idx="minor">
            <a:schemeClr val="lt1"/>
          </a:fontRef>
        </p:style>
        <p:txBody>
          <a:bodyPr wrap="none"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スライド番号プレースホルダー 2"/>
          <p:cNvSpPr>
            <a:spLocks noGrp="1"/>
          </p:cNvSpPr>
          <p:nvPr>
            <p:ph type="sldNum" sz="quarter" idx="10"/>
          </p:nvPr>
        </p:nvSpPr>
        <p:spPr/>
        <p:txBody>
          <a:bodyPr/>
          <a:lstStyle/>
          <a:p>
            <a:fld id="{3F6D6E82-D8DA-49BF-8D71-5663354F4EBE}" type="slidenum">
              <a:rPr lang="en-US" altLang="ja-JP">
                <a:latin typeface="メイリオ" pitchFamily="50" charset="-128"/>
                <a:ea typeface="メイリオ" pitchFamily="50" charset="-128"/>
                <a:cs typeface="メイリオ" pitchFamily="50" charset="-128"/>
              </a:rPr>
              <a:pPr/>
              <a:t>5</a:t>
            </a:fld>
            <a:endParaRPr lang="en-US" altLang="ja-JP">
              <a:latin typeface="メイリオ" pitchFamily="50" charset="-128"/>
              <a:ea typeface="メイリオ" pitchFamily="50" charset="-128"/>
              <a:cs typeface="メイリオ" pitchFamily="50" charset="-128"/>
            </a:endParaRPr>
          </a:p>
        </p:txBody>
      </p:sp>
      <p:sp>
        <p:nvSpPr>
          <p:cNvPr id="63514" name="AutoShape 26"/>
          <p:cNvSpPr>
            <a:spLocks noChangeArrowheads="1"/>
          </p:cNvSpPr>
          <p:nvPr/>
        </p:nvSpPr>
        <p:spPr bwMode="auto">
          <a:xfrm>
            <a:off x="1568450" y="2205038"/>
            <a:ext cx="7993063" cy="790575"/>
          </a:xfrm>
          <a:prstGeom prst="roundRect">
            <a:avLst>
              <a:gd name="adj" fmla="val 16667"/>
            </a:avLst>
          </a:prstGeom>
          <a:solidFill>
            <a:schemeClr val="bg2">
              <a:lumMod val="20000"/>
              <a:lumOff val="80000"/>
            </a:schemeClr>
          </a:solidFill>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3511" name="AutoShape 23"/>
          <p:cNvSpPr>
            <a:spLocks noChangeArrowheads="1"/>
          </p:cNvSpPr>
          <p:nvPr/>
        </p:nvSpPr>
        <p:spPr bwMode="auto">
          <a:xfrm>
            <a:off x="1568450" y="3284538"/>
            <a:ext cx="7993063" cy="790575"/>
          </a:xfrm>
          <a:prstGeom prst="roundRect">
            <a:avLst>
              <a:gd name="adj" fmla="val 16667"/>
            </a:avLst>
          </a:prstGeom>
          <a:solidFill>
            <a:schemeClr val="bg2">
              <a:lumMod val="20000"/>
              <a:lumOff val="80000"/>
            </a:schemeClr>
          </a:solidFill>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3512" name="AutoShape 24"/>
          <p:cNvSpPr>
            <a:spLocks noChangeArrowheads="1"/>
          </p:cNvSpPr>
          <p:nvPr/>
        </p:nvSpPr>
        <p:spPr bwMode="auto">
          <a:xfrm>
            <a:off x="1568450" y="4437063"/>
            <a:ext cx="7993063" cy="790575"/>
          </a:xfrm>
          <a:prstGeom prst="roundRect">
            <a:avLst>
              <a:gd name="adj" fmla="val 16667"/>
            </a:avLst>
          </a:prstGeom>
          <a:solidFill>
            <a:schemeClr val="bg2">
              <a:lumMod val="20000"/>
              <a:lumOff val="80000"/>
            </a:schemeClr>
          </a:solidFill>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3513" name="AutoShape 25"/>
          <p:cNvSpPr>
            <a:spLocks noChangeArrowheads="1"/>
          </p:cNvSpPr>
          <p:nvPr/>
        </p:nvSpPr>
        <p:spPr bwMode="auto">
          <a:xfrm>
            <a:off x="1568450" y="5516563"/>
            <a:ext cx="7993063" cy="790575"/>
          </a:xfrm>
          <a:prstGeom prst="roundRect">
            <a:avLst>
              <a:gd name="adj" fmla="val 16667"/>
            </a:avLst>
          </a:prstGeom>
          <a:solidFill>
            <a:schemeClr val="bg2">
              <a:lumMod val="20000"/>
              <a:lumOff val="80000"/>
            </a:schemeClr>
          </a:solidFill>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3509" name="AutoShape 21"/>
          <p:cNvSpPr>
            <a:spLocks noChangeArrowheads="1"/>
          </p:cNvSpPr>
          <p:nvPr/>
        </p:nvSpPr>
        <p:spPr bwMode="auto">
          <a:xfrm>
            <a:off x="1568450" y="1125538"/>
            <a:ext cx="7993063" cy="790575"/>
          </a:xfrm>
          <a:prstGeom prst="roundRect">
            <a:avLst>
              <a:gd name="adj" fmla="val 16667"/>
            </a:avLst>
          </a:prstGeom>
          <a:solidFill>
            <a:schemeClr val="bg2">
              <a:lumMod val="20000"/>
              <a:lumOff val="80000"/>
            </a:schemeClr>
          </a:solidFill>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3490"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２．特長　</a:t>
            </a:r>
          </a:p>
        </p:txBody>
      </p:sp>
      <p:sp>
        <p:nvSpPr>
          <p:cNvPr id="63491" name="Oval 3"/>
          <p:cNvSpPr>
            <a:spLocks noChangeArrowheads="1"/>
          </p:cNvSpPr>
          <p:nvPr/>
        </p:nvSpPr>
        <p:spPr bwMode="auto">
          <a:xfrm>
            <a:off x="1424609" y="2052638"/>
            <a:ext cx="431180" cy="431180"/>
          </a:xfrm>
          <a:prstGeom prst="ellipse">
            <a:avLst/>
          </a:prstGeom>
          <a:solidFill>
            <a:schemeClr val="accent5">
              <a:lumMod val="25000"/>
            </a:schemeClr>
          </a:solidFill>
          <a:ln/>
        </p:spPr>
        <p:style>
          <a:lnRef idx="0">
            <a:schemeClr val="accent1"/>
          </a:lnRef>
          <a:fillRef idx="3">
            <a:schemeClr val="accent1"/>
          </a:fillRef>
          <a:effectRef idx="3">
            <a:schemeClr val="accent1"/>
          </a:effectRef>
          <a:fontRef idx="minor">
            <a:schemeClr val="lt1"/>
          </a:fontRef>
        </p:style>
        <p:txBody>
          <a:bodyPr wrap="none" tIns="72000" anchor="ctr"/>
          <a:lstStyle/>
          <a:p>
            <a:pPr algn="ctr"/>
            <a:r>
              <a:rPr lang="en-US" altLang="ja-JP" sz="2000" b="1">
                <a:solidFill>
                  <a:schemeClr val="bg1"/>
                </a:solidFill>
                <a:latin typeface="メイリオ" pitchFamily="50" charset="-128"/>
                <a:ea typeface="メイリオ" pitchFamily="50" charset="-128"/>
                <a:cs typeface="メイリオ" pitchFamily="50" charset="-128"/>
              </a:rPr>
              <a:t>2</a:t>
            </a:r>
          </a:p>
        </p:txBody>
      </p:sp>
      <p:sp>
        <p:nvSpPr>
          <p:cNvPr id="63492" name="Oval 4"/>
          <p:cNvSpPr>
            <a:spLocks noChangeArrowheads="1"/>
          </p:cNvSpPr>
          <p:nvPr/>
        </p:nvSpPr>
        <p:spPr bwMode="auto">
          <a:xfrm>
            <a:off x="1424288" y="981075"/>
            <a:ext cx="433087" cy="431180"/>
          </a:xfrm>
          <a:prstGeom prst="ellipse">
            <a:avLst/>
          </a:prstGeom>
          <a:solidFill>
            <a:schemeClr val="accent5">
              <a:lumMod val="25000"/>
            </a:schemeClr>
          </a:solidFill>
          <a:ln/>
        </p:spPr>
        <p:style>
          <a:lnRef idx="0">
            <a:schemeClr val="accent1"/>
          </a:lnRef>
          <a:fillRef idx="3">
            <a:schemeClr val="accent1"/>
          </a:fillRef>
          <a:effectRef idx="3">
            <a:schemeClr val="accent1"/>
          </a:effectRef>
          <a:fontRef idx="minor">
            <a:schemeClr val="lt1"/>
          </a:fontRef>
        </p:style>
        <p:txBody>
          <a:bodyPr wrap="none" tIns="72000" anchor="ctr"/>
          <a:lstStyle/>
          <a:p>
            <a:pPr algn="ctr"/>
            <a:r>
              <a:rPr lang="en-US" altLang="ja-JP" sz="2000" b="1" dirty="0">
                <a:solidFill>
                  <a:schemeClr val="bg1"/>
                </a:solidFill>
                <a:latin typeface="メイリオ" pitchFamily="50" charset="-128"/>
                <a:ea typeface="メイリオ" pitchFamily="50" charset="-128"/>
                <a:cs typeface="メイリオ" pitchFamily="50" charset="-128"/>
              </a:rPr>
              <a:t>1</a:t>
            </a:r>
          </a:p>
        </p:txBody>
      </p:sp>
      <p:sp>
        <p:nvSpPr>
          <p:cNvPr id="63493" name="Oval 5"/>
          <p:cNvSpPr>
            <a:spLocks noChangeArrowheads="1"/>
          </p:cNvSpPr>
          <p:nvPr/>
        </p:nvSpPr>
        <p:spPr bwMode="auto">
          <a:xfrm>
            <a:off x="1424609" y="4246563"/>
            <a:ext cx="431180" cy="431180"/>
          </a:xfrm>
          <a:prstGeom prst="ellipse">
            <a:avLst/>
          </a:prstGeom>
          <a:solidFill>
            <a:schemeClr val="accent5">
              <a:lumMod val="25000"/>
            </a:schemeClr>
          </a:solidFill>
          <a:ln/>
        </p:spPr>
        <p:style>
          <a:lnRef idx="0">
            <a:schemeClr val="accent1"/>
          </a:lnRef>
          <a:fillRef idx="3">
            <a:schemeClr val="accent1"/>
          </a:fillRef>
          <a:effectRef idx="3">
            <a:schemeClr val="accent1"/>
          </a:effectRef>
          <a:fontRef idx="minor">
            <a:schemeClr val="lt1"/>
          </a:fontRef>
        </p:style>
        <p:txBody>
          <a:bodyPr wrap="none" tIns="72000" anchor="ctr"/>
          <a:lstStyle/>
          <a:p>
            <a:pPr algn="ctr"/>
            <a:r>
              <a:rPr lang="en-US" altLang="ja-JP" sz="2000" b="1">
                <a:solidFill>
                  <a:schemeClr val="bg1"/>
                </a:solidFill>
                <a:latin typeface="メイリオ" pitchFamily="50" charset="-128"/>
                <a:ea typeface="メイリオ" pitchFamily="50" charset="-128"/>
                <a:cs typeface="メイリオ" pitchFamily="50" charset="-128"/>
              </a:rPr>
              <a:t>4</a:t>
            </a:r>
          </a:p>
        </p:txBody>
      </p:sp>
      <p:sp>
        <p:nvSpPr>
          <p:cNvPr id="63494" name="Oval 6"/>
          <p:cNvSpPr>
            <a:spLocks noChangeArrowheads="1"/>
          </p:cNvSpPr>
          <p:nvPr/>
        </p:nvSpPr>
        <p:spPr bwMode="auto">
          <a:xfrm>
            <a:off x="1424288" y="3149600"/>
            <a:ext cx="433087" cy="431180"/>
          </a:xfrm>
          <a:prstGeom prst="ellipse">
            <a:avLst/>
          </a:prstGeom>
          <a:solidFill>
            <a:schemeClr val="accent5">
              <a:lumMod val="25000"/>
            </a:schemeClr>
          </a:solidFill>
          <a:ln/>
        </p:spPr>
        <p:style>
          <a:lnRef idx="0">
            <a:schemeClr val="accent1"/>
          </a:lnRef>
          <a:fillRef idx="3">
            <a:schemeClr val="accent1"/>
          </a:fillRef>
          <a:effectRef idx="3">
            <a:schemeClr val="accent1"/>
          </a:effectRef>
          <a:fontRef idx="minor">
            <a:schemeClr val="lt1"/>
          </a:fontRef>
        </p:style>
        <p:txBody>
          <a:bodyPr wrap="none" tIns="72000" anchor="ctr"/>
          <a:lstStyle/>
          <a:p>
            <a:pPr algn="ctr"/>
            <a:r>
              <a:rPr lang="en-US" altLang="ja-JP" sz="2000" b="1">
                <a:solidFill>
                  <a:schemeClr val="bg1"/>
                </a:solidFill>
                <a:latin typeface="メイリオ" pitchFamily="50" charset="-128"/>
                <a:ea typeface="メイリオ" pitchFamily="50" charset="-128"/>
                <a:cs typeface="メイリオ" pitchFamily="50" charset="-128"/>
              </a:rPr>
              <a:t>3</a:t>
            </a:r>
          </a:p>
        </p:txBody>
      </p:sp>
      <p:sp>
        <p:nvSpPr>
          <p:cNvPr id="63495" name="Oval 7"/>
          <p:cNvSpPr>
            <a:spLocks noChangeArrowheads="1"/>
          </p:cNvSpPr>
          <p:nvPr/>
        </p:nvSpPr>
        <p:spPr bwMode="auto">
          <a:xfrm>
            <a:off x="1424609" y="5346700"/>
            <a:ext cx="431180" cy="431180"/>
          </a:xfrm>
          <a:prstGeom prst="ellipse">
            <a:avLst/>
          </a:prstGeom>
          <a:solidFill>
            <a:schemeClr val="accent5">
              <a:lumMod val="25000"/>
            </a:schemeClr>
          </a:solidFill>
          <a:ln/>
        </p:spPr>
        <p:style>
          <a:lnRef idx="0">
            <a:schemeClr val="accent1"/>
          </a:lnRef>
          <a:fillRef idx="3">
            <a:schemeClr val="accent1"/>
          </a:fillRef>
          <a:effectRef idx="3">
            <a:schemeClr val="accent1"/>
          </a:effectRef>
          <a:fontRef idx="minor">
            <a:schemeClr val="lt1"/>
          </a:fontRef>
        </p:style>
        <p:txBody>
          <a:bodyPr wrap="none" tIns="72000" anchor="ctr"/>
          <a:lstStyle/>
          <a:p>
            <a:pPr algn="ctr"/>
            <a:r>
              <a:rPr lang="en-US" altLang="ja-JP" sz="2000" b="1">
                <a:solidFill>
                  <a:schemeClr val="bg1"/>
                </a:solidFill>
                <a:latin typeface="メイリオ" pitchFamily="50" charset="-128"/>
                <a:ea typeface="メイリオ" pitchFamily="50" charset="-128"/>
                <a:cs typeface="メイリオ" pitchFamily="50" charset="-128"/>
              </a:rPr>
              <a:t>5</a:t>
            </a:r>
          </a:p>
        </p:txBody>
      </p:sp>
      <p:sp>
        <p:nvSpPr>
          <p:cNvPr id="63497" name="Text Box 9"/>
          <p:cNvSpPr txBox="1">
            <a:spLocks noChangeArrowheads="1"/>
          </p:cNvSpPr>
          <p:nvPr/>
        </p:nvSpPr>
        <p:spPr bwMode="auto">
          <a:xfrm>
            <a:off x="1928813" y="1385990"/>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dirty="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3498" name="Text Box 10"/>
          <p:cNvSpPr txBox="1">
            <a:spLocks noChangeArrowheads="1"/>
          </p:cNvSpPr>
          <p:nvPr/>
        </p:nvSpPr>
        <p:spPr bwMode="auto">
          <a:xfrm>
            <a:off x="1879878" y="980728"/>
            <a:ext cx="428835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defPPr>
              <a:defRPr lang="ja-JP"/>
            </a:defPPr>
            <a:lvl1pPr>
              <a:defRPr sz="2000" b="1">
                <a:ln w="11430"/>
                <a:solidFill>
                  <a:srgbClr val="003300"/>
                </a:solidFill>
                <a:effectLst>
                  <a:outerShdw blurRad="50800" dist="39000" dir="5460000" algn="tl">
                    <a:srgbClr val="000000">
                      <a:alpha val="38000"/>
                    </a:srgbClr>
                  </a:outerShdw>
                </a:effectLst>
                <a:latin typeface="メイリオ" pitchFamily="50" charset="-128"/>
                <a:ea typeface="メイリオ" pitchFamily="50" charset="-128"/>
                <a:cs typeface="メイリオ" pitchFamily="50" charset="-128"/>
              </a:defRPr>
            </a:lvl1pPr>
          </a:lstStyle>
          <a:p>
            <a:r>
              <a:rPr lang="ja-JP" altLang="en-US" cap="all" dirty="0">
                <a:ln w="0"/>
                <a:solidFill>
                  <a:schemeClr val="accent5">
                    <a:lumMod val="50000"/>
                  </a:schemeClr>
                </a:solidFill>
                <a:effectLst>
                  <a:reflection blurRad="12700" stA="50000" endPos="50000" dist="5000" dir="5400000" sy="-100000" rotWithShape="0"/>
                </a:effectLst>
              </a:rPr>
              <a:t>重量が従来の製品比べ格段に軽い。</a:t>
            </a:r>
          </a:p>
        </p:txBody>
      </p:sp>
      <p:sp>
        <p:nvSpPr>
          <p:cNvPr id="63499" name="Text Box 11"/>
          <p:cNvSpPr txBox="1">
            <a:spLocks noChangeArrowheads="1"/>
          </p:cNvSpPr>
          <p:nvPr/>
        </p:nvSpPr>
        <p:spPr bwMode="auto">
          <a:xfrm>
            <a:off x="1928813" y="2486127"/>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dirty="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3500" name="Text Box 12"/>
          <p:cNvSpPr txBox="1">
            <a:spLocks noChangeArrowheads="1"/>
          </p:cNvSpPr>
          <p:nvPr/>
        </p:nvSpPr>
        <p:spPr bwMode="auto">
          <a:xfrm>
            <a:off x="1879878" y="2080866"/>
            <a:ext cx="403187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defPPr>
              <a:defRPr lang="ja-JP"/>
            </a:defPPr>
            <a:lvl1pPr>
              <a:defRPr sz="2000" b="1">
                <a:ln w="11430"/>
                <a:solidFill>
                  <a:srgbClr val="003300"/>
                </a:solidFill>
                <a:effectLst>
                  <a:outerShdw blurRad="50800" dist="39000" dir="5460000" algn="tl">
                    <a:srgbClr val="000000">
                      <a:alpha val="38000"/>
                    </a:srgbClr>
                  </a:outerShdw>
                </a:effectLst>
                <a:latin typeface="メイリオ" pitchFamily="50" charset="-128"/>
                <a:ea typeface="メイリオ" pitchFamily="50" charset="-128"/>
                <a:cs typeface="メイリオ" pitchFamily="50" charset="-128"/>
              </a:defRPr>
            </a:lvl1pPr>
          </a:lstStyle>
          <a:p>
            <a:r>
              <a:rPr lang="ja-JP" altLang="en-US" cap="all" dirty="0">
                <a:ln w="0"/>
                <a:solidFill>
                  <a:schemeClr val="accent5">
                    <a:lumMod val="50000"/>
                  </a:schemeClr>
                </a:solidFill>
                <a:effectLst>
                  <a:reflection blurRad="12700" stA="50000" endPos="50000" dist="5000" dir="5400000" sy="-100000" rotWithShape="0"/>
                </a:effectLst>
              </a:rPr>
              <a:t>サイズが小さく持ち運びに便利。</a:t>
            </a:r>
          </a:p>
        </p:txBody>
      </p:sp>
      <p:sp>
        <p:nvSpPr>
          <p:cNvPr id="63501" name="Text Box 13"/>
          <p:cNvSpPr txBox="1">
            <a:spLocks noChangeArrowheads="1"/>
          </p:cNvSpPr>
          <p:nvPr/>
        </p:nvSpPr>
        <p:spPr bwMode="auto">
          <a:xfrm>
            <a:off x="1928813" y="3564905"/>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dirty="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3502" name="Text Box 14"/>
          <p:cNvSpPr txBox="1">
            <a:spLocks noChangeArrowheads="1"/>
          </p:cNvSpPr>
          <p:nvPr/>
        </p:nvSpPr>
        <p:spPr bwMode="auto">
          <a:xfrm>
            <a:off x="1879878" y="3187353"/>
            <a:ext cx="480131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defPPr>
              <a:defRPr lang="ja-JP"/>
            </a:defPPr>
            <a:lvl1pPr>
              <a:defRPr sz="2000" b="1">
                <a:ln w="11430"/>
                <a:solidFill>
                  <a:srgbClr val="003300"/>
                </a:solidFill>
                <a:effectLst>
                  <a:outerShdw blurRad="50800" dist="39000" dir="5460000" algn="tl">
                    <a:srgbClr val="000000">
                      <a:alpha val="38000"/>
                    </a:srgbClr>
                  </a:outerShdw>
                </a:effectLst>
                <a:latin typeface="メイリオ" pitchFamily="50" charset="-128"/>
                <a:ea typeface="メイリオ" pitchFamily="50" charset="-128"/>
                <a:cs typeface="メイリオ" pitchFamily="50" charset="-128"/>
              </a:defRPr>
            </a:lvl1pPr>
          </a:lstStyle>
          <a:p>
            <a:r>
              <a:rPr lang="ja-JP" altLang="en-US" cap="all" dirty="0">
                <a:ln w="0"/>
                <a:solidFill>
                  <a:schemeClr val="accent5">
                    <a:lumMod val="50000"/>
                  </a:schemeClr>
                </a:solidFill>
                <a:effectLst>
                  <a:reflection blurRad="12700" stA="50000" endPos="50000" dist="5000" dir="5400000" sy="-100000" rotWithShape="0"/>
                </a:effectLst>
              </a:rPr>
              <a:t>低消費電力でランニングコストを低減。</a:t>
            </a:r>
          </a:p>
        </p:txBody>
      </p:sp>
      <p:sp>
        <p:nvSpPr>
          <p:cNvPr id="63503" name="Text Box 15"/>
          <p:cNvSpPr txBox="1">
            <a:spLocks noChangeArrowheads="1"/>
          </p:cNvSpPr>
          <p:nvPr/>
        </p:nvSpPr>
        <p:spPr bwMode="auto">
          <a:xfrm>
            <a:off x="1928813" y="4673600"/>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3504" name="Text Box 16"/>
          <p:cNvSpPr txBox="1">
            <a:spLocks noChangeArrowheads="1"/>
          </p:cNvSpPr>
          <p:nvPr/>
        </p:nvSpPr>
        <p:spPr bwMode="auto">
          <a:xfrm>
            <a:off x="1879878" y="4312891"/>
            <a:ext cx="326243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defPPr>
              <a:defRPr lang="ja-JP"/>
            </a:defPPr>
            <a:lvl1pPr>
              <a:defRPr sz="2000" b="1">
                <a:ln w="11430"/>
                <a:solidFill>
                  <a:srgbClr val="003300"/>
                </a:solidFill>
                <a:effectLst>
                  <a:outerShdw blurRad="50800" dist="39000" dir="5460000" algn="tl">
                    <a:srgbClr val="000000">
                      <a:alpha val="38000"/>
                    </a:srgbClr>
                  </a:outerShdw>
                </a:effectLst>
                <a:latin typeface="メイリオ" pitchFamily="50" charset="-128"/>
                <a:ea typeface="メイリオ" pitchFamily="50" charset="-128"/>
                <a:cs typeface="メイリオ" pitchFamily="50" charset="-128"/>
              </a:defRPr>
            </a:lvl1pPr>
          </a:lstStyle>
          <a:p>
            <a:r>
              <a:rPr lang="ja-JP" altLang="en-US" cap="all" dirty="0">
                <a:ln w="0"/>
                <a:solidFill>
                  <a:schemeClr val="accent5">
                    <a:lumMod val="50000"/>
                  </a:schemeClr>
                </a:solidFill>
                <a:effectLst>
                  <a:reflection blurRad="12700" stA="50000" endPos="50000" dist="5000" dir="5400000" sy="-100000" rotWithShape="0"/>
                </a:effectLst>
              </a:rPr>
              <a:t>作業の効率が大幅に上昇。</a:t>
            </a:r>
          </a:p>
        </p:txBody>
      </p:sp>
      <p:sp>
        <p:nvSpPr>
          <p:cNvPr id="63505" name="Text Box 17"/>
          <p:cNvSpPr txBox="1">
            <a:spLocks noChangeArrowheads="1"/>
          </p:cNvSpPr>
          <p:nvPr/>
        </p:nvSpPr>
        <p:spPr bwMode="auto">
          <a:xfrm>
            <a:off x="1928813" y="5708650"/>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3506" name="Text Box 18"/>
          <p:cNvSpPr txBox="1">
            <a:spLocks noChangeArrowheads="1"/>
          </p:cNvSpPr>
          <p:nvPr/>
        </p:nvSpPr>
        <p:spPr bwMode="auto">
          <a:xfrm>
            <a:off x="1879878" y="5347941"/>
            <a:ext cx="428835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defPPr>
              <a:defRPr lang="ja-JP"/>
            </a:defPPr>
            <a:lvl1pPr>
              <a:defRPr sz="2000" b="1">
                <a:ln w="11430"/>
                <a:solidFill>
                  <a:srgbClr val="003300"/>
                </a:solidFill>
                <a:effectLst>
                  <a:outerShdw blurRad="50800" dist="39000" dir="5460000" algn="tl">
                    <a:srgbClr val="000000">
                      <a:alpha val="38000"/>
                    </a:srgbClr>
                  </a:outerShdw>
                </a:effectLst>
                <a:latin typeface="メイリオ" pitchFamily="50" charset="-128"/>
                <a:ea typeface="メイリオ" pitchFamily="50" charset="-128"/>
                <a:cs typeface="メイリオ" pitchFamily="50" charset="-128"/>
              </a:defRPr>
            </a:lvl1pPr>
          </a:lstStyle>
          <a:p>
            <a:r>
              <a:rPr lang="ja-JP" altLang="en-US" cap="all">
                <a:ln w="0"/>
                <a:solidFill>
                  <a:schemeClr val="accent5">
                    <a:lumMod val="50000"/>
                  </a:schemeClr>
                </a:solidFill>
                <a:effectLst>
                  <a:reflection blurRad="12700" stA="50000" endPos="50000" dist="5000" dir="5400000" sy="-100000" rotWithShape="0"/>
                </a:effectLst>
              </a:rPr>
              <a:t>重量が従来の製品比べ格段に軽い。</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2"/>
          <p:cNvSpPr>
            <a:spLocks noGrp="1"/>
          </p:cNvSpPr>
          <p:nvPr>
            <p:ph type="sldNum" sz="quarter" idx="10"/>
          </p:nvPr>
        </p:nvSpPr>
        <p:spPr/>
        <p:txBody>
          <a:bodyPr/>
          <a:lstStyle/>
          <a:p>
            <a:fld id="{3A90B33D-14EB-497F-9B24-1C72A9123332}" type="slidenum">
              <a:rPr lang="en-US" altLang="ja-JP">
                <a:latin typeface="メイリオ" pitchFamily="50" charset="-128"/>
                <a:ea typeface="メイリオ" pitchFamily="50" charset="-128"/>
                <a:cs typeface="メイリオ" pitchFamily="50" charset="-128"/>
              </a:rPr>
              <a:pPr/>
              <a:t>6</a:t>
            </a:fld>
            <a:endParaRPr lang="en-US" altLang="ja-JP">
              <a:latin typeface="メイリオ" pitchFamily="50" charset="-128"/>
              <a:ea typeface="メイリオ" pitchFamily="50" charset="-128"/>
              <a:cs typeface="メイリオ" pitchFamily="50" charset="-128"/>
            </a:endParaRPr>
          </a:p>
        </p:txBody>
      </p:sp>
      <p:sp>
        <p:nvSpPr>
          <p:cNvPr id="72710" name="AutoShape 6"/>
          <p:cNvSpPr>
            <a:spLocks noChangeArrowheads="1"/>
          </p:cNvSpPr>
          <p:nvPr/>
        </p:nvSpPr>
        <p:spPr bwMode="auto">
          <a:xfrm>
            <a:off x="1568450" y="1989138"/>
            <a:ext cx="7993063" cy="4319587"/>
          </a:xfrm>
          <a:prstGeom prst="roundRect">
            <a:avLst>
              <a:gd name="adj" fmla="val 3796"/>
            </a:avLst>
          </a:prstGeom>
          <a:solidFill>
            <a:schemeClr val="accent6">
              <a:lumMod val="20000"/>
              <a:lumOff val="80000"/>
            </a:schemeClr>
          </a:solidFill>
          <a:ln>
            <a:noFill/>
          </a:ln>
          <a:effectLst/>
          <a:extLst/>
        </p:spPr>
        <p:txBody>
          <a:bodyPr wrap="none" anchor="ctr"/>
          <a:lstStyle/>
          <a:p>
            <a:pPr algn="ctr"/>
            <a:r>
              <a:rPr lang="ja-JP" altLang="en-US">
                <a:latin typeface="メイリオ" pitchFamily="50" charset="-128"/>
                <a:ea typeface="メイリオ" pitchFamily="50" charset="-128"/>
                <a:cs typeface="メイリオ" pitchFamily="50" charset="-128"/>
              </a:rPr>
              <a:t>特長詳細</a:t>
            </a:r>
          </a:p>
        </p:txBody>
      </p:sp>
      <p:sp>
        <p:nvSpPr>
          <p:cNvPr id="72711" name="Rectangle 7"/>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２．特長　</a:t>
            </a:r>
          </a:p>
        </p:txBody>
      </p:sp>
      <p:sp>
        <p:nvSpPr>
          <p:cNvPr id="72713" name="Oval 9"/>
          <p:cNvSpPr>
            <a:spLocks noChangeArrowheads="1"/>
          </p:cNvSpPr>
          <p:nvPr/>
        </p:nvSpPr>
        <p:spPr bwMode="auto">
          <a:xfrm>
            <a:off x="1497013" y="909953"/>
            <a:ext cx="431800" cy="429898"/>
          </a:xfrm>
          <a:prstGeom prst="ellipse">
            <a:avLst/>
          </a:prstGeom>
          <a:solidFill>
            <a:schemeClr val="bg2">
              <a:lumMod val="75000"/>
            </a:schemeClr>
          </a:solidFill>
          <a:ln/>
        </p:spPr>
        <p:style>
          <a:lnRef idx="0">
            <a:schemeClr val="accent1"/>
          </a:lnRef>
          <a:fillRef idx="3">
            <a:schemeClr val="accent1"/>
          </a:fillRef>
          <a:effectRef idx="3">
            <a:schemeClr val="accent1"/>
          </a:effectRef>
          <a:fontRef idx="minor">
            <a:schemeClr val="lt1"/>
          </a:fontRef>
        </p:style>
        <p:txBody>
          <a:bodyPr wrap="none" anchor="ctr"/>
          <a:lstStyle/>
          <a:p>
            <a:pPr algn="ctr"/>
            <a:r>
              <a:rPr lang="en-US" altLang="ja-JP" sz="2000" b="1">
                <a:solidFill>
                  <a:schemeClr val="bg1"/>
                </a:solidFill>
                <a:latin typeface="メイリオ" pitchFamily="50" charset="-128"/>
                <a:ea typeface="メイリオ" pitchFamily="50" charset="-128"/>
                <a:cs typeface="メイリオ" pitchFamily="50" charset="-128"/>
              </a:rPr>
              <a:t>1</a:t>
            </a:r>
          </a:p>
        </p:txBody>
      </p:sp>
      <p:sp>
        <p:nvSpPr>
          <p:cNvPr id="72717" name="Text Box 13"/>
          <p:cNvSpPr txBox="1">
            <a:spLocks noChangeArrowheads="1"/>
          </p:cNvSpPr>
          <p:nvPr/>
        </p:nvSpPr>
        <p:spPr bwMode="auto">
          <a:xfrm>
            <a:off x="1928813" y="1412776"/>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dirty="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8" name="Text Box 10"/>
          <p:cNvSpPr txBox="1">
            <a:spLocks noChangeArrowheads="1"/>
          </p:cNvSpPr>
          <p:nvPr/>
        </p:nvSpPr>
        <p:spPr bwMode="auto">
          <a:xfrm>
            <a:off x="1949423" y="908720"/>
            <a:ext cx="510909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defPPr>
              <a:defRPr lang="ja-JP"/>
            </a:defPPr>
            <a:lvl1pPr>
              <a:defRPr sz="2000" b="1">
                <a:ln w="11430"/>
                <a:solidFill>
                  <a:srgbClr val="003300"/>
                </a:solidFill>
                <a:effectLst>
                  <a:outerShdw blurRad="50800" dist="39000" dir="5460000" algn="tl">
                    <a:srgbClr val="000000">
                      <a:alpha val="38000"/>
                    </a:srgbClr>
                  </a:outerShdw>
                </a:effectLst>
                <a:latin typeface="メイリオ" pitchFamily="50" charset="-128"/>
                <a:ea typeface="メイリオ" pitchFamily="50" charset="-128"/>
                <a:cs typeface="メイリオ" pitchFamily="50" charset="-128"/>
              </a:defRPr>
            </a:lvl1pPr>
          </a:lstStyle>
          <a:p>
            <a:r>
              <a:rPr lang="ja-JP" altLang="en-US" sz="2400" cap="all" dirty="0">
                <a:ln w="0"/>
                <a:solidFill>
                  <a:schemeClr val="accent5">
                    <a:lumMod val="50000"/>
                  </a:schemeClr>
                </a:solidFill>
                <a:effectLst>
                  <a:reflection blurRad="12700" stA="50000" endPos="50000" dist="5000" dir="5400000" sy="-100000" rotWithShape="0"/>
                </a:effectLst>
              </a:rPr>
              <a:t>重量が従来の製品比べ格段に軽い。</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スライド番号プレースホルダー 2"/>
          <p:cNvSpPr>
            <a:spLocks noGrp="1"/>
          </p:cNvSpPr>
          <p:nvPr>
            <p:ph type="sldNum" sz="quarter" idx="10"/>
          </p:nvPr>
        </p:nvSpPr>
        <p:spPr/>
        <p:txBody>
          <a:bodyPr/>
          <a:lstStyle/>
          <a:p>
            <a:fld id="{17ADFF6D-9D7D-4D9C-B986-033539A85297}" type="slidenum">
              <a:rPr lang="en-US" altLang="ja-JP">
                <a:latin typeface="メイリオ" pitchFamily="50" charset="-128"/>
                <a:ea typeface="メイリオ" pitchFamily="50" charset="-128"/>
                <a:cs typeface="メイリオ" pitchFamily="50" charset="-128"/>
              </a:rPr>
              <a:pPr/>
              <a:t>7</a:t>
            </a:fld>
            <a:endParaRPr lang="en-US" altLang="ja-JP">
              <a:latin typeface="メイリオ" pitchFamily="50" charset="-128"/>
              <a:ea typeface="メイリオ" pitchFamily="50" charset="-128"/>
              <a:cs typeface="メイリオ" pitchFamily="50" charset="-128"/>
            </a:endParaRPr>
          </a:p>
        </p:txBody>
      </p:sp>
      <p:sp>
        <p:nvSpPr>
          <p:cNvPr id="65538"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３．事例　</a:t>
            </a:r>
          </a:p>
        </p:txBody>
      </p:sp>
      <p:sp>
        <p:nvSpPr>
          <p:cNvPr id="65540" name="Rectangle 4" descr="右上がり対角線"/>
          <p:cNvSpPr>
            <a:spLocks noChangeArrowheads="1"/>
          </p:cNvSpPr>
          <p:nvPr/>
        </p:nvSpPr>
        <p:spPr bwMode="auto">
          <a:xfrm>
            <a:off x="1209675" y="1125538"/>
            <a:ext cx="3959225" cy="237490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r>
              <a:rPr lang="en-US" altLang="ja-JP">
                <a:latin typeface="メイリオ" pitchFamily="50" charset="-128"/>
                <a:ea typeface="メイリオ" pitchFamily="50" charset="-128"/>
                <a:cs typeface="メイリオ" pitchFamily="50" charset="-128"/>
              </a:rPr>
              <a:t>Photo</a:t>
            </a:r>
          </a:p>
        </p:txBody>
      </p:sp>
      <p:sp>
        <p:nvSpPr>
          <p:cNvPr id="65542" name="Rectangle 6" descr="右上がり対角線"/>
          <p:cNvSpPr>
            <a:spLocks noChangeArrowheads="1"/>
          </p:cNvSpPr>
          <p:nvPr/>
        </p:nvSpPr>
        <p:spPr bwMode="auto">
          <a:xfrm>
            <a:off x="5529263" y="1125538"/>
            <a:ext cx="3959225" cy="237490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r>
              <a:rPr lang="en-US" altLang="ja-JP">
                <a:latin typeface="メイリオ" pitchFamily="50" charset="-128"/>
                <a:ea typeface="メイリオ" pitchFamily="50" charset="-128"/>
                <a:cs typeface="メイリオ" pitchFamily="50" charset="-128"/>
              </a:rPr>
              <a:t>Photo</a:t>
            </a:r>
          </a:p>
        </p:txBody>
      </p:sp>
      <p:sp>
        <p:nvSpPr>
          <p:cNvPr id="65543" name="Rectangle 7" descr="右上がり対角線"/>
          <p:cNvSpPr>
            <a:spLocks noChangeArrowheads="1"/>
          </p:cNvSpPr>
          <p:nvPr/>
        </p:nvSpPr>
        <p:spPr bwMode="auto">
          <a:xfrm>
            <a:off x="1209675" y="3933825"/>
            <a:ext cx="3959225" cy="237490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r>
              <a:rPr lang="en-US" altLang="ja-JP">
                <a:latin typeface="メイリオ" pitchFamily="50" charset="-128"/>
                <a:ea typeface="メイリオ" pitchFamily="50" charset="-128"/>
                <a:cs typeface="メイリオ" pitchFamily="50" charset="-128"/>
              </a:rPr>
              <a:t>Photo</a:t>
            </a:r>
          </a:p>
        </p:txBody>
      </p:sp>
      <p:sp>
        <p:nvSpPr>
          <p:cNvPr id="65544" name="Rectangle 8" descr="右上がり対角線"/>
          <p:cNvSpPr>
            <a:spLocks noChangeArrowheads="1"/>
          </p:cNvSpPr>
          <p:nvPr/>
        </p:nvSpPr>
        <p:spPr bwMode="auto">
          <a:xfrm>
            <a:off x="5529263" y="3933825"/>
            <a:ext cx="3959225" cy="237490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r>
              <a:rPr lang="en-US" altLang="ja-JP">
                <a:latin typeface="メイリオ" pitchFamily="50" charset="-128"/>
                <a:ea typeface="メイリオ" pitchFamily="50" charset="-128"/>
                <a:cs typeface="メイリオ" pitchFamily="50" charset="-128"/>
              </a:rPr>
              <a:t>Photo</a:t>
            </a:r>
          </a:p>
        </p:txBody>
      </p:sp>
      <p:sp>
        <p:nvSpPr>
          <p:cNvPr id="65548" name="Text Box 12"/>
          <p:cNvSpPr txBox="1">
            <a:spLocks noChangeArrowheads="1"/>
          </p:cNvSpPr>
          <p:nvPr/>
        </p:nvSpPr>
        <p:spPr bwMode="auto">
          <a:xfrm>
            <a:off x="1352550" y="836613"/>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Ａ社様事例　</a:t>
            </a:r>
          </a:p>
        </p:txBody>
      </p:sp>
      <p:sp>
        <p:nvSpPr>
          <p:cNvPr id="65552" name="Text Box 16"/>
          <p:cNvSpPr txBox="1">
            <a:spLocks noChangeArrowheads="1"/>
          </p:cNvSpPr>
          <p:nvPr/>
        </p:nvSpPr>
        <p:spPr bwMode="auto">
          <a:xfrm>
            <a:off x="5673725" y="835025"/>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Ｂ社様事例　</a:t>
            </a:r>
          </a:p>
        </p:txBody>
      </p:sp>
      <p:sp>
        <p:nvSpPr>
          <p:cNvPr id="65556" name="Text Box 20"/>
          <p:cNvSpPr txBox="1">
            <a:spLocks noChangeArrowheads="1"/>
          </p:cNvSpPr>
          <p:nvPr/>
        </p:nvSpPr>
        <p:spPr bwMode="auto">
          <a:xfrm>
            <a:off x="1352550" y="3644900"/>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Ｃ社様事例　</a:t>
            </a:r>
          </a:p>
        </p:txBody>
      </p:sp>
      <p:sp>
        <p:nvSpPr>
          <p:cNvPr id="65560" name="Text Box 24"/>
          <p:cNvSpPr txBox="1">
            <a:spLocks noChangeArrowheads="1"/>
          </p:cNvSpPr>
          <p:nvPr/>
        </p:nvSpPr>
        <p:spPr bwMode="auto">
          <a:xfrm>
            <a:off x="5673725" y="3643313"/>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Ｄ社様事例　</a:t>
            </a:r>
          </a:p>
        </p:txBody>
      </p:sp>
      <p:sp>
        <p:nvSpPr>
          <p:cNvPr id="24" name="正方形/長方形 23"/>
          <p:cNvSpPr/>
          <p:nvPr/>
        </p:nvSpPr>
        <p:spPr bwMode="auto">
          <a:xfrm>
            <a:off x="1208087" y="3673651"/>
            <a:ext cx="144463" cy="216321"/>
          </a:xfrm>
          <a:prstGeom prst="rect">
            <a:avLst/>
          </a:prstGeom>
          <a:solidFill>
            <a:schemeClr val="bg2">
              <a:lumMod val="20000"/>
              <a:lumOff val="80000"/>
            </a:schemeClr>
          </a:solidFill>
          <a:ln/>
        </p:spPr>
        <p:style>
          <a:lnRef idx="0">
            <a:schemeClr val="accent5"/>
          </a:lnRef>
          <a:fillRef idx="3">
            <a:schemeClr val="accent5"/>
          </a:fillRef>
          <a:effectRef idx="3">
            <a:schemeClr val="accent5"/>
          </a:effectRef>
          <a:fontRef idx="minor">
            <a:schemeClr val="lt1"/>
          </a:fontRef>
        </p:style>
        <p:txBody>
          <a:bodyPr wrap="none" rtlCol="0" anchor="ctr"/>
          <a:lstStyle/>
          <a:p>
            <a:pPr algn="ctr"/>
            <a:endParaRPr kumimoji="1" lang="ja-JP" altLang="en-US"/>
          </a:p>
        </p:txBody>
      </p:sp>
      <p:sp>
        <p:nvSpPr>
          <p:cNvPr id="25" name="正方形/長方形 24"/>
          <p:cNvSpPr/>
          <p:nvPr/>
        </p:nvSpPr>
        <p:spPr bwMode="auto">
          <a:xfrm>
            <a:off x="5546624" y="3673651"/>
            <a:ext cx="144463" cy="216321"/>
          </a:xfrm>
          <a:prstGeom prst="rect">
            <a:avLst/>
          </a:prstGeom>
          <a:solidFill>
            <a:schemeClr val="bg2">
              <a:lumMod val="20000"/>
              <a:lumOff val="80000"/>
            </a:schemeClr>
          </a:solidFill>
          <a:ln/>
        </p:spPr>
        <p:style>
          <a:lnRef idx="0">
            <a:schemeClr val="accent5"/>
          </a:lnRef>
          <a:fillRef idx="3">
            <a:schemeClr val="accent5"/>
          </a:fillRef>
          <a:effectRef idx="3">
            <a:schemeClr val="accent5"/>
          </a:effectRef>
          <a:fontRef idx="minor">
            <a:schemeClr val="lt1"/>
          </a:fontRef>
        </p:style>
        <p:txBody>
          <a:bodyPr wrap="none" rtlCol="0" anchor="ctr"/>
          <a:lstStyle/>
          <a:p>
            <a:pPr algn="ctr"/>
            <a:endParaRPr kumimoji="1" lang="ja-JP" altLang="en-US"/>
          </a:p>
        </p:txBody>
      </p:sp>
      <p:sp>
        <p:nvSpPr>
          <p:cNvPr id="26" name="正方形/長方形 25"/>
          <p:cNvSpPr/>
          <p:nvPr/>
        </p:nvSpPr>
        <p:spPr bwMode="auto">
          <a:xfrm>
            <a:off x="1208087" y="862358"/>
            <a:ext cx="144463" cy="216321"/>
          </a:xfrm>
          <a:prstGeom prst="rect">
            <a:avLst/>
          </a:prstGeom>
          <a:solidFill>
            <a:schemeClr val="bg2">
              <a:lumMod val="20000"/>
              <a:lumOff val="80000"/>
            </a:schemeClr>
          </a:solidFill>
          <a:ln/>
        </p:spPr>
        <p:style>
          <a:lnRef idx="0">
            <a:schemeClr val="accent5"/>
          </a:lnRef>
          <a:fillRef idx="3">
            <a:schemeClr val="accent5"/>
          </a:fillRef>
          <a:effectRef idx="3">
            <a:schemeClr val="accent5"/>
          </a:effectRef>
          <a:fontRef idx="minor">
            <a:schemeClr val="lt1"/>
          </a:fontRef>
        </p:style>
        <p:txBody>
          <a:bodyPr wrap="none" rtlCol="0" anchor="ctr"/>
          <a:lstStyle/>
          <a:p>
            <a:pPr algn="ctr"/>
            <a:endParaRPr kumimoji="1" lang="ja-JP" altLang="en-US"/>
          </a:p>
        </p:txBody>
      </p:sp>
      <p:sp>
        <p:nvSpPr>
          <p:cNvPr id="27" name="正方形/長方形 26"/>
          <p:cNvSpPr/>
          <p:nvPr/>
        </p:nvSpPr>
        <p:spPr bwMode="auto">
          <a:xfrm>
            <a:off x="5546624" y="862358"/>
            <a:ext cx="144463" cy="216321"/>
          </a:xfrm>
          <a:prstGeom prst="rect">
            <a:avLst/>
          </a:prstGeom>
          <a:solidFill>
            <a:schemeClr val="bg2">
              <a:lumMod val="20000"/>
              <a:lumOff val="80000"/>
            </a:schemeClr>
          </a:solidFill>
          <a:ln/>
        </p:spPr>
        <p:style>
          <a:lnRef idx="0">
            <a:schemeClr val="accent5"/>
          </a:lnRef>
          <a:fillRef idx="3">
            <a:schemeClr val="accent5"/>
          </a:fillRef>
          <a:effectRef idx="3">
            <a:schemeClr val="accent5"/>
          </a:effectRef>
          <a:fontRef idx="minor">
            <a:schemeClr val="lt1"/>
          </a:fontRef>
        </p:style>
        <p:txBody>
          <a:bodyPr wrap="none"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スライド番号プレースホルダー 3"/>
          <p:cNvSpPr>
            <a:spLocks noGrp="1"/>
          </p:cNvSpPr>
          <p:nvPr>
            <p:ph type="sldNum" sz="quarter" idx="10"/>
          </p:nvPr>
        </p:nvSpPr>
        <p:spPr/>
        <p:txBody>
          <a:bodyPr/>
          <a:lstStyle/>
          <a:p>
            <a:fld id="{70A4D38C-D888-4D4E-B5A0-EAD56FA0205B}" type="slidenum">
              <a:rPr lang="en-US" altLang="ja-JP">
                <a:latin typeface="メイリオ" pitchFamily="50" charset="-128"/>
                <a:ea typeface="メイリオ" pitchFamily="50" charset="-128"/>
                <a:cs typeface="メイリオ" pitchFamily="50" charset="-128"/>
              </a:rPr>
              <a:pPr/>
              <a:t>8</a:t>
            </a:fld>
            <a:endParaRPr lang="en-US" altLang="ja-JP">
              <a:latin typeface="メイリオ" pitchFamily="50" charset="-128"/>
              <a:ea typeface="メイリオ" pitchFamily="50" charset="-128"/>
              <a:cs typeface="メイリオ" pitchFamily="50" charset="-128"/>
            </a:endParaRPr>
          </a:p>
        </p:txBody>
      </p:sp>
      <p:sp>
        <p:nvSpPr>
          <p:cNvPr id="67586"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４．仕様　</a:t>
            </a:r>
          </a:p>
        </p:txBody>
      </p:sp>
      <p:graphicFrame>
        <p:nvGraphicFramePr>
          <p:cNvPr id="67651" name="Group 67"/>
          <p:cNvGraphicFramePr>
            <a:graphicFrameLocks noGrp="1"/>
          </p:cNvGraphicFramePr>
          <p:nvPr>
            <p:ph idx="1"/>
            <p:extLst>
              <p:ext uri="{D42A27DB-BD31-4B8C-83A1-F6EECF244321}">
                <p14:modId xmlns:p14="http://schemas.microsoft.com/office/powerpoint/2010/main" val="1667603536"/>
              </p:ext>
            </p:extLst>
          </p:nvPr>
        </p:nvGraphicFramePr>
        <p:xfrm>
          <a:off x="990600" y="1125538"/>
          <a:ext cx="4610100" cy="5256215"/>
        </p:xfrm>
        <a:graphic>
          <a:graphicData uri="http://schemas.openxmlformats.org/drawingml/2006/table">
            <a:tbl>
              <a:tblPr/>
              <a:tblGrid>
                <a:gridCol w="1317625"/>
                <a:gridCol w="3292475"/>
              </a:tblGrid>
              <a:tr h="5238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Arial" charset="0"/>
                          <a:ea typeface="ＭＳ Ｐゴシック" pitchFamily="50" charset="-128"/>
                        </a:rPr>
                        <a:t>製品名</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Arial" charset="0"/>
                          <a:ea typeface="ＭＳ Ｐゴシック" pitchFamily="50" charset="-128"/>
                        </a:rPr>
                        <a:t>製品名</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86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Arial" charset="0"/>
                          <a:ea typeface="ＭＳ Ｐゴシック" pitchFamily="50" charset="-128"/>
                        </a:rPr>
                        <a:t>製品型番</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54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Arial" charset="0"/>
                          <a:ea typeface="ＭＳ Ｐゴシック" pitchFamily="50" charset="-128"/>
                        </a:rPr>
                        <a:t>外形サイズ</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○○(H)×○○(W)×○○(D)mm</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38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Arial" charset="0"/>
                          <a:ea typeface="ＭＳ Ｐゴシック" pitchFamily="50" charset="-128"/>
                        </a:rPr>
                        <a:t>重量</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○○Kg</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705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Arial" charset="0"/>
                          <a:ea typeface="ＭＳ Ｐゴシック" pitchFamily="50" charset="-128"/>
                        </a:rPr>
                        <a:t>消費電力</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○○W</a:t>
                      </a:r>
                      <a:r>
                        <a:rPr kumimoji="1" lang="ja-JP" altLang="en-US" sz="1200" b="0" i="0" u="none" strike="noStrike" cap="none" normalizeH="0" baseline="0" smtClean="0">
                          <a:ln>
                            <a:noFill/>
                          </a:ln>
                          <a:solidFill>
                            <a:schemeClr val="tx1"/>
                          </a:solidFill>
                          <a:effectLst/>
                          <a:latin typeface="Arial" charset="0"/>
                          <a:ea typeface="ＭＳ Ｐゴシック" pitchFamily="50" charset="-128"/>
                        </a:rPr>
                        <a:t>（最大出力時）</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54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Arial" charset="0"/>
                          <a:ea typeface="ＭＳ Ｐゴシック" pitchFamily="50" charset="-128"/>
                        </a:rPr>
                        <a:t>電圧</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Arial" charset="0"/>
                          <a:ea typeface="ＭＳ Ｐゴシック" pitchFamily="50" charset="-128"/>
                        </a:rPr>
                        <a:t>１００</a:t>
                      </a:r>
                      <a:r>
                        <a:rPr kumimoji="1" lang="en-US" altLang="ja-JP" sz="1200" b="0" i="0" u="none" strike="noStrike" cap="none" normalizeH="0" baseline="0" smtClean="0">
                          <a:ln>
                            <a:noFill/>
                          </a:ln>
                          <a:solidFill>
                            <a:schemeClr val="tx1"/>
                          </a:solidFill>
                          <a:effectLst/>
                          <a:latin typeface="Arial" charset="0"/>
                          <a:ea typeface="ＭＳ Ｐゴシック" pitchFamily="50" charset="-128"/>
                        </a:rPr>
                        <a:t>V</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38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Arial" charset="0"/>
                          <a:ea typeface="ＭＳ Ｐゴシック" pitchFamily="50" charset="-128"/>
                        </a:rPr>
                        <a:t>動作条件</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54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dirty="0" smtClean="0">
                        <a:ln>
                          <a:noFill/>
                        </a:ln>
                        <a:solidFill>
                          <a:schemeClr val="bg1"/>
                        </a:solidFill>
                        <a:effectLst/>
                        <a:latin typeface="Arial" charset="0"/>
                        <a:ea typeface="ＭＳ Ｐゴシック"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86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dirty="0" smtClean="0">
                        <a:ln>
                          <a:noFill/>
                        </a:ln>
                        <a:solidFill>
                          <a:schemeClr val="bg1"/>
                        </a:solidFill>
                        <a:effectLst/>
                        <a:latin typeface="Arial" charset="0"/>
                        <a:ea typeface="ＭＳ Ｐゴシック"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38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Arial" charset="0"/>
                          <a:ea typeface="ＭＳ Ｐゴシック" pitchFamily="50" charset="-128"/>
                        </a:rPr>
                        <a:t>オプション品</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67648" name="Text Box 64"/>
          <p:cNvSpPr txBox="1">
            <a:spLocks noChangeArrowheads="1"/>
          </p:cNvSpPr>
          <p:nvPr/>
        </p:nvSpPr>
        <p:spPr bwMode="auto">
          <a:xfrm>
            <a:off x="1136650" y="836613"/>
            <a:ext cx="9541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主な仕様　</a:t>
            </a:r>
          </a:p>
        </p:txBody>
      </p:sp>
      <p:sp>
        <p:nvSpPr>
          <p:cNvPr id="67649" name="Text Box 65"/>
          <p:cNvSpPr txBox="1">
            <a:spLocks noChangeArrowheads="1"/>
          </p:cNvSpPr>
          <p:nvPr/>
        </p:nvSpPr>
        <p:spPr bwMode="auto">
          <a:xfrm>
            <a:off x="6105525" y="836613"/>
            <a:ext cx="8002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外観図　</a:t>
            </a:r>
          </a:p>
        </p:txBody>
      </p:sp>
      <p:sp>
        <p:nvSpPr>
          <p:cNvPr id="67650" name="Rectangle 66"/>
          <p:cNvSpPr>
            <a:spLocks noChangeArrowheads="1"/>
          </p:cNvSpPr>
          <p:nvPr/>
        </p:nvSpPr>
        <p:spPr bwMode="auto">
          <a:xfrm>
            <a:off x="5961063" y="1125538"/>
            <a:ext cx="3600450" cy="3095625"/>
          </a:xfrm>
          <a:prstGeom prst="rect">
            <a:avLst/>
          </a:prstGeom>
          <a:noFill/>
          <a:ln w="19050">
            <a:solidFill>
              <a:srgbClr val="80808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14" name="正方形/長方形 13"/>
          <p:cNvSpPr/>
          <p:nvPr/>
        </p:nvSpPr>
        <p:spPr bwMode="auto">
          <a:xfrm>
            <a:off x="992187" y="862358"/>
            <a:ext cx="144463" cy="216321"/>
          </a:xfrm>
          <a:prstGeom prst="rect">
            <a:avLst/>
          </a:prstGeom>
          <a:solidFill>
            <a:schemeClr val="bg2">
              <a:lumMod val="20000"/>
              <a:lumOff val="80000"/>
            </a:schemeClr>
          </a:solidFill>
          <a:ln/>
        </p:spPr>
        <p:style>
          <a:lnRef idx="0">
            <a:schemeClr val="accent5"/>
          </a:lnRef>
          <a:fillRef idx="3">
            <a:schemeClr val="accent5"/>
          </a:fillRef>
          <a:effectRef idx="3">
            <a:schemeClr val="accent5"/>
          </a:effectRef>
          <a:fontRef idx="minor">
            <a:schemeClr val="lt1"/>
          </a:fontRef>
        </p:style>
        <p:txBody>
          <a:bodyPr wrap="none" rtlCol="0" anchor="ctr"/>
          <a:lstStyle/>
          <a:p>
            <a:pPr algn="ctr"/>
            <a:endParaRPr kumimoji="1" lang="ja-JP" altLang="en-US"/>
          </a:p>
        </p:txBody>
      </p:sp>
      <p:sp>
        <p:nvSpPr>
          <p:cNvPr id="15" name="正方形/長方形 14"/>
          <p:cNvSpPr/>
          <p:nvPr/>
        </p:nvSpPr>
        <p:spPr bwMode="auto">
          <a:xfrm>
            <a:off x="5962921" y="862358"/>
            <a:ext cx="144463" cy="216321"/>
          </a:xfrm>
          <a:prstGeom prst="rect">
            <a:avLst/>
          </a:prstGeom>
          <a:solidFill>
            <a:schemeClr val="bg2">
              <a:lumMod val="20000"/>
              <a:lumOff val="80000"/>
            </a:schemeClr>
          </a:solidFill>
          <a:ln/>
        </p:spPr>
        <p:style>
          <a:lnRef idx="0">
            <a:schemeClr val="accent5"/>
          </a:lnRef>
          <a:fillRef idx="3">
            <a:schemeClr val="accent5"/>
          </a:fillRef>
          <a:effectRef idx="3">
            <a:schemeClr val="accent5"/>
          </a:effectRef>
          <a:fontRef idx="minor">
            <a:schemeClr val="lt1"/>
          </a:fontRef>
        </p:style>
        <p:txBody>
          <a:bodyPr wrap="none" rtlCol="0" anchor="ctr"/>
          <a:lstStyle/>
          <a:p>
            <a:pPr algn="ctr"/>
            <a:endParaRPr kumimoji="1"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スライド番号プレースホルダー 3"/>
          <p:cNvSpPr>
            <a:spLocks noGrp="1"/>
          </p:cNvSpPr>
          <p:nvPr>
            <p:ph type="sldNum" sz="quarter" idx="10"/>
          </p:nvPr>
        </p:nvSpPr>
        <p:spPr/>
        <p:txBody>
          <a:bodyPr/>
          <a:lstStyle/>
          <a:p>
            <a:fld id="{2623F125-3FCD-47C2-8752-6B43AA1BF4D5}" type="slidenum">
              <a:rPr lang="en-US" altLang="ja-JP">
                <a:latin typeface="メイリオ" pitchFamily="50" charset="-128"/>
                <a:ea typeface="メイリオ" pitchFamily="50" charset="-128"/>
                <a:cs typeface="メイリオ" pitchFamily="50" charset="-128"/>
              </a:rPr>
              <a:pPr/>
              <a:t>9</a:t>
            </a:fld>
            <a:endParaRPr lang="en-US" altLang="ja-JP">
              <a:latin typeface="メイリオ" pitchFamily="50" charset="-128"/>
              <a:ea typeface="メイリオ" pitchFamily="50" charset="-128"/>
              <a:cs typeface="メイリオ" pitchFamily="50" charset="-128"/>
            </a:endParaRPr>
          </a:p>
        </p:txBody>
      </p:sp>
      <p:sp>
        <p:nvSpPr>
          <p:cNvPr id="69634"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５．価格表　</a:t>
            </a:r>
          </a:p>
        </p:txBody>
      </p:sp>
      <p:graphicFrame>
        <p:nvGraphicFramePr>
          <p:cNvPr id="69780" name="Group 148"/>
          <p:cNvGraphicFramePr>
            <a:graphicFrameLocks noGrp="1"/>
          </p:cNvGraphicFramePr>
          <p:nvPr>
            <p:ph idx="1"/>
            <p:extLst>
              <p:ext uri="{D42A27DB-BD31-4B8C-83A1-F6EECF244321}">
                <p14:modId xmlns:p14="http://schemas.microsoft.com/office/powerpoint/2010/main" val="2596885700"/>
              </p:ext>
            </p:extLst>
          </p:nvPr>
        </p:nvGraphicFramePr>
        <p:xfrm>
          <a:off x="1208088" y="1196975"/>
          <a:ext cx="8281987" cy="4525965"/>
        </p:xfrm>
        <a:graphic>
          <a:graphicData uri="http://schemas.openxmlformats.org/drawingml/2006/table">
            <a:tbl>
              <a:tblPr/>
              <a:tblGrid>
                <a:gridCol w="4105275"/>
                <a:gridCol w="2181225"/>
                <a:gridCol w="1995487"/>
              </a:tblGrid>
              <a:tr h="450850">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6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商品名</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6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価格</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schemeClr>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6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備考</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75000"/>
                      </a:schemeClr>
                    </a:solidFill>
                  </a:tcPr>
                </a:tc>
              </a:tr>
              <a:tr h="45561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商品Ａ</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１１０，０００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商品Ａ　１０台セット</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１，０００，０００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商品Ｂ</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１６０，０００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402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商品Ｂ　１０台セット</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１，５００，０００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取り付け金具一式</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サービス</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取り付け工事費用　</a:t>
                      </a:r>
                      <a:r>
                        <a:rPr kumimoji="1" lang="en-US" altLang="ja-JP"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1</a:t>
                      </a: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台</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１０，０００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取り付け工事費用　１０台</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５０，０００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561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メンテナンス契約費用　１年</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５，０００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１台あたり</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メンテナンス契約費用　５年</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2">
                        <a:lumMod val="20000"/>
                        <a:lumOff val="80000"/>
                      </a:schemeClr>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２０，０００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１台あたり</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69781" name="Text Box 149"/>
          <p:cNvSpPr txBox="1">
            <a:spLocks noChangeArrowheads="1"/>
          </p:cNvSpPr>
          <p:nvPr/>
        </p:nvSpPr>
        <p:spPr bwMode="auto">
          <a:xfrm>
            <a:off x="7455575" y="5734050"/>
            <a:ext cx="20313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ja-JP" sz="1200" b="1">
                <a:solidFill>
                  <a:srgbClr val="FF0000"/>
                </a:solidFill>
                <a:latin typeface="メイリオ" pitchFamily="50" charset="-128"/>
                <a:ea typeface="メイリオ" pitchFamily="50" charset="-128"/>
                <a:cs typeface="メイリオ" pitchFamily="50" charset="-128"/>
              </a:rPr>
              <a:t>※</a:t>
            </a:r>
            <a:r>
              <a:rPr lang="ja-JP" altLang="en-US" sz="1200" b="1">
                <a:latin typeface="メイリオ" pitchFamily="50" charset="-128"/>
                <a:ea typeface="メイリオ" pitchFamily="50" charset="-128"/>
                <a:cs typeface="メイリオ" pitchFamily="50" charset="-128"/>
              </a:rPr>
              <a:t>表示価格は税込みです。</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bg2">
            <a:lumMod val="75000"/>
          </a:schemeClr>
        </a:solidFill>
        <a:ln/>
      </a:spPr>
      <a:bodyPr wrap="none" anchor="ctr"/>
      <a:lstStyle>
        <a:defPPr>
          <a:defRPr/>
        </a:defPPr>
      </a:lstStyle>
      <a:style>
        <a:lnRef idx="0">
          <a:schemeClr val="accent5"/>
        </a:lnRef>
        <a:fillRef idx="3">
          <a:schemeClr val="accent5"/>
        </a:fillRef>
        <a:effectRef idx="3">
          <a:schemeClr val="accent5"/>
        </a:effectRef>
        <a:fontRef idx="minor">
          <a:schemeClr val="lt1"/>
        </a:fontRef>
      </a:style>
    </a:sp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0</TotalTime>
  <Words>1356</Words>
  <Application>Microsoft Office PowerPoint</Application>
  <PresentationFormat>A4 210 x 297 mm</PresentationFormat>
  <Paragraphs>268</Paragraphs>
  <Slides>15</Slides>
  <Notes>15</Notes>
  <HiddenSlides>0</HiddenSlides>
  <MMClips>0</MMClips>
  <ScaleCrop>false</ScaleCrop>
  <HeadingPairs>
    <vt:vector size="4" baseType="variant">
      <vt:variant>
        <vt:lpstr>テーマ</vt:lpstr>
      </vt:variant>
      <vt:variant>
        <vt:i4>1</vt:i4>
      </vt:variant>
      <vt:variant>
        <vt:lpstr>スライド タイトル</vt:lpstr>
      </vt:variant>
      <vt:variant>
        <vt:i4>15</vt:i4>
      </vt:variant>
    </vt:vector>
  </HeadingPairs>
  <TitlesOfParts>
    <vt:vector size="16" baseType="lpstr">
      <vt:lpstr>Pixel</vt:lpstr>
      <vt:lpstr>PowerPoint プレゼンテーション</vt:lpstr>
      <vt:lpstr>はじめに</vt:lpstr>
      <vt:lpstr>０．目次</vt:lpstr>
      <vt:lpstr>１．製品概要　</vt:lpstr>
      <vt:lpstr>２．特長　</vt:lpstr>
      <vt:lpstr>２．特長　</vt:lpstr>
      <vt:lpstr>３．事例　</vt:lpstr>
      <vt:lpstr>４．仕様　</vt:lpstr>
      <vt:lpstr>５．価格表　</vt:lpstr>
      <vt:lpstr>※※※　</vt:lpstr>
      <vt:lpstr>比較表　</vt:lpstr>
      <vt:lpstr>メリット　</vt:lpstr>
      <vt:lpstr>概算お見積書　</vt:lpstr>
      <vt:lpstr>設置イメージ　</vt:lpstr>
      <vt:lpstr>連絡先　</vt:lpstr>
    </vt:vector>
  </TitlesOfParts>
  <Manager>http://www.digipot.net</Manager>
  <Company>http://www.digipot.net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PPTX002_ご紹介資料</dc:title>
  <dc:subject>PPTX002_ご紹介資料</dc:subject>
  <dc:creator>http://www.digipot.net</dc:creator>
  <cp:lastModifiedBy/>
  <cp:revision>1</cp:revision>
  <dcterms:created xsi:type="dcterms:W3CDTF">2012-05-29T04:33:34Z</dcterms:created>
  <dcterms:modified xsi:type="dcterms:W3CDTF">2012-05-29T04:33:41Z</dcterms:modified>
  <cp:version>1</cp:version>
</cp:coreProperties>
</file>