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942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94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4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16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23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93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857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99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12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41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42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90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B54BB-BEC6-40C2-A272-396365A77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8672E2-FD4C-4BF9-A082-BADC98CD6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128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2021-08-19T05:48:27Z</dcterms:created>
  <dcterms:modified xsi:type="dcterms:W3CDTF">2021-08-19T05:49:17Z</dcterms:modified>
</cp:coreProperties>
</file>