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6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94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00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287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85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3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68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7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19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8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15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63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89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B54BB-BEC6-40C2-A272-396365A772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8672E2-FD4C-4BF9-A082-BADC98CD6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128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A3 297x420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2021-08-19T05:48:27Z</dcterms:created>
  <dcterms:modified xsi:type="dcterms:W3CDTF">2021-08-19T05:51:29Z</dcterms:modified>
</cp:coreProperties>
</file>