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7" r:id="rId3"/>
    <p:sldId id="278" r:id="rId4"/>
    <p:sldId id="283" r:id="rId5"/>
    <p:sldId id="273" r:id="rId6"/>
    <p:sldId id="28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3" d="100"/>
          <a:sy n="43" d="100"/>
        </p:scale>
        <p:origin x="1296" y="7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C031FF5-0C31-4AA5-99D8-A6DC0CF47807}"/>
              </a:ext>
            </a:extLst>
          </p:cNvPr>
          <p:cNvSpPr txBox="1"/>
          <p:nvPr/>
        </p:nvSpPr>
        <p:spPr>
          <a:xfrm rot="5400000">
            <a:off x="-615462" y="2702749"/>
            <a:ext cx="8088923" cy="450050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飲み物では</a:t>
            </a:r>
            <a:endParaRPr lang="en-US" altLang="ja-JP" sz="16000" dirty="0">
              <a:solidFill>
                <a:srgbClr val="FFFF00"/>
              </a:solidFill>
              <a:effectLst/>
            </a:endParaRPr>
          </a:p>
          <a:p>
            <a:r>
              <a:rPr lang="ja-JP" altLang="en-US" sz="16000" dirty="0">
                <a:effectLst/>
              </a:rPr>
              <a:t>ありません</a:t>
            </a:r>
            <a:endParaRPr lang="en-US" altLang="ja-JP" sz="160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2E60D746-3BAA-4F4A-9C83-AB5D4B7EBBDD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6E927D4-A3D9-4914-8E14-B16B7A645079}"/>
              </a:ext>
            </a:extLst>
          </p:cNvPr>
          <p:cNvSpPr txBox="1"/>
          <p:nvPr/>
        </p:nvSpPr>
        <p:spPr>
          <a:xfrm rot="5400000">
            <a:off x="-615462" y="2694546"/>
            <a:ext cx="8088923" cy="450050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飲み物では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ありません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2B306A0-AB77-4A94-92AC-A8F24885F8ED}"/>
              </a:ext>
            </a:extLst>
          </p:cNvPr>
          <p:cNvSpPr txBox="1"/>
          <p:nvPr/>
        </p:nvSpPr>
        <p:spPr>
          <a:xfrm>
            <a:off x="432073" y="4865538"/>
            <a:ext cx="5948850" cy="4643533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飲み物では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8503DC6-BDB7-41DE-8801-D6DEC931276B}"/>
              </a:ext>
            </a:extLst>
          </p:cNvPr>
          <p:cNvSpPr/>
          <p:nvPr/>
        </p:nvSpPr>
        <p:spPr>
          <a:xfrm>
            <a:off x="170482" y="137465"/>
            <a:ext cx="6555254" cy="422164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C4B230DC-9425-4D2E-B1F8-9A002E37B7AA}"/>
              </a:ext>
            </a:extLst>
          </p:cNvPr>
          <p:cNvGrpSpPr/>
          <p:nvPr/>
        </p:nvGrpSpPr>
        <p:grpSpPr>
          <a:xfrm>
            <a:off x="1565935" y="364420"/>
            <a:ext cx="3764348" cy="3764342"/>
            <a:chOff x="7796013" y="3784323"/>
            <a:chExt cx="2819574" cy="2819571"/>
          </a:xfrm>
        </p:grpSpPr>
        <p:sp>
          <p:nvSpPr>
            <p:cNvPr id="52" name="楕円 51">
              <a:extLst>
                <a:ext uri="{FF2B5EF4-FFF2-40B4-BE49-F238E27FC236}">
                  <a16:creationId xmlns:a16="http://schemas.microsoft.com/office/drawing/2014/main" id="{3EEB74C3-B3F8-461B-8434-4AA2CB3C9BA7}"/>
                </a:ext>
              </a:extLst>
            </p:cNvPr>
            <p:cNvSpPr/>
            <p:nvPr/>
          </p:nvSpPr>
          <p:spPr bwMode="auto">
            <a:xfrm>
              <a:off x="7796013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楕円 52">
              <a:extLst>
                <a:ext uri="{FF2B5EF4-FFF2-40B4-BE49-F238E27FC236}">
                  <a16:creationId xmlns:a16="http://schemas.microsoft.com/office/drawing/2014/main" id="{82D2FBFE-B76E-459D-9C62-1054D4E351EC}"/>
                </a:ext>
              </a:extLst>
            </p:cNvPr>
            <p:cNvSpPr/>
            <p:nvPr/>
          </p:nvSpPr>
          <p:spPr bwMode="auto">
            <a:xfrm>
              <a:off x="7986681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C71A7820-E65C-4950-8C31-5EBB1D8C60F6}"/>
                </a:ext>
              </a:extLst>
            </p:cNvPr>
            <p:cNvSpPr/>
            <p:nvPr/>
          </p:nvSpPr>
          <p:spPr bwMode="auto">
            <a:xfrm>
              <a:off x="9033009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5789 h 825266"/>
                <a:gd name="connsiteX4" fmla="*/ 770979 w 788816"/>
                <a:gd name="connsiteY4" fmla="*/ 696626 h 825266"/>
                <a:gd name="connsiteX5" fmla="*/ 426922 w 788816"/>
                <a:gd name="connsiteY5" fmla="*/ 822154 h 825266"/>
                <a:gd name="connsiteX6" fmla="*/ 406526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5789"/>
                  </a:lnTo>
                  <a:lnTo>
                    <a:pt x="770979" y="696626"/>
                  </a:lnTo>
                  <a:cubicBezTo>
                    <a:pt x="664662" y="754381"/>
                    <a:pt x="549033" y="797166"/>
                    <a:pt x="426922" y="822154"/>
                  </a:cubicBezTo>
                  <a:lnTo>
                    <a:pt x="406526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" name="&quot;禁止&quot;マーク 54">
              <a:extLst>
                <a:ext uri="{FF2B5EF4-FFF2-40B4-BE49-F238E27FC236}">
                  <a16:creationId xmlns:a16="http://schemas.microsoft.com/office/drawing/2014/main" id="{B48B59A3-966A-4FE9-A6D0-ED328B89C4F0}"/>
                </a:ext>
              </a:extLst>
            </p:cNvPr>
            <p:cNvSpPr/>
            <p:nvPr/>
          </p:nvSpPr>
          <p:spPr bwMode="auto">
            <a:xfrm>
              <a:off x="7859280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AA7555FD-129B-4E9E-85E5-59C121B2576E}"/>
                </a:ext>
              </a:extLst>
            </p:cNvPr>
            <p:cNvGrpSpPr/>
            <p:nvPr/>
          </p:nvGrpSpPr>
          <p:grpSpPr>
            <a:xfrm>
              <a:off x="8225785" y="4199735"/>
              <a:ext cx="1822012" cy="1701165"/>
              <a:chOff x="9043491" y="3125867"/>
              <a:chExt cx="878752" cy="820468"/>
            </a:xfrm>
          </p:grpSpPr>
          <p:sp>
            <p:nvSpPr>
              <p:cNvPr id="58" name="フリーフォーム: 図形 57">
                <a:extLst>
                  <a:ext uri="{FF2B5EF4-FFF2-40B4-BE49-F238E27FC236}">
                    <a16:creationId xmlns:a16="http://schemas.microsoft.com/office/drawing/2014/main" id="{04AED9F7-07B4-4588-A51F-D6907425D75C}"/>
                  </a:ext>
                </a:extLst>
              </p:cNvPr>
              <p:cNvSpPr/>
              <p:nvPr/>
            </p:nvSpPr>
            <p:spPr bwMode="auto">
              <a:xfrm rot="1800000">
                <a:off x="9341915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台形 58">
                <a:extLst>
                  <a:ext uri="{FF2B5EF4-FFF2-40B4-BE49-F238E27FC236}">
                    <a16:creationId xmlns:a16="http://schemas.microsoft.com/office/drawing/2014/main" id="{0A494883-0EFD-4ADD-8DC4-0B8657591038}"/>
                  </a:ext>
                </a:extLst>
              </p:cNvPr>
              <p:cNvSpPr/>
              <p:nvPr/>
            </p:nvSpPr>
            <p:spPr bwMode="auto">
              <a:xfrm>
                <a:off x="9557833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4" name="グループ化 63">
                <a:extLst>
                  <a:ext uri="{FF2B5EF4-FFF2-40B4-BE49-F238E27FC236}">
                    <a16:creationId xmlns:a16="http://schemas.microsoft.com/office/drawing/2014/main" id="{E70C5E7F-CFC5-43E4-82B6-93112660FE2C}"/>
                  </a:ext>
                </a:extLst>
              </p:cNvPr>
              <p:cNvGrpSpPr/>
              <p:nvPr/>
            </p:nvGrpSpPr>
            <p:grpSpPr>
              <a:xfrm rot="476476">
                <a:off x="9117699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70" name="四角形: 角を丸くする 69">
                  <a:extLst>
                    <a:ext uri="{FF2B5EF4-FFF2-40B4-BE49-F238E27FC236}">
                      <a16:creationId xmlns:a16="http://schemas.microsoft.com/office/drawing/2014/main" id="{71E8A54E-1C27-4F9D-83D2-552AC0368540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" name="四角形: 角を丸くする 70">
                  <a:extLst>
                    <a:ext uri="{FF2B5EF4-FFF2-40B4-BE49-F238E27FC236}">
                      <a16:creationId xmlns:a16="http://schemas.microsoft.com/office/drawing/2014/main" id="{C88E1681-6364-43C5-851A-CE18BCF3EA37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5" name="楕円 64">
                <a:extLst>
                  <a:ext uri="{FF2B5EF4-FFF2-40B4-BE49-F238E27FC236}">
                    <a16:creationId xmlns:a16="http://schemas.microsoft.com/office/drawing/2014/main" id="{00BC1FC6-F33C-4EF3-85CA-87C14AC65716}"/>
                  </a:ext>
                </a:extLst>
              </p:cNvPr>
              <p:cNvSpPr/>
              <p:nvPr/>
            </p:nvSpPr>
            <p:spPr bwMode="auto">
              <a:xfrm>
                <a:off x="9471573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楕円 65">
                <a:extLst>
                  <a:ext uri="{FF2B5EF4-FFF2-40B4-BE49-F238E27FC236}">
                    <a16:creationId xmlns:a16="http://schemas.microsoft.com/office/drawing/2014/main" id="{F8BDD374-5983-42F7-96D6-599FA5D0D1D6}"/>
                  </a:ext>
                </a:extLst>
              </p:cNvPr>
              <p:cNvSpPr/>
              <p:nvPr/>
            </p:nvSpPr>
            <p:spPr bwMode="auto">
              <a:xfrm>
                <a:off x="9612067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楕円 66">
                <a:extLst>
                  <a:ext uri="{FF2B5EF4-FFF2-40B4-BE49-F238E27FC236}">
                    <a16:creationId xmlns:a16="http://schemas.microsoft.com/office/drawing/2014/main" id="{3BC40628-5712-4875-B32E-5E07CDA3BDA6}"/>
                  </a:ext>
                </a:extLst>
              </p:cNvPr>
              <p:cNvSpPr/>
              <p:nvPr/>
            </p:nvSpPr>
            <p:spPr bwMode="auto">
              <a:xfrm>
                <a:off x="9510963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楕円 67">
                <a:extLst>
                  <a:ext uri="{FF2B5EF4-FFF2-40B4-BE49-F238E27FC236}">
                    <a16:creationId xmlns:a16="http://schemas.microsoft.com/office/drawing/2014/main" id="{4110A941-0E24-4732-BE7A-0E6407774BD1}"/>
                  </a:ext>
                </a:extLst>
              </p:cNvPr>
              <p:cNvSpPr/>
              <p:nvPr/>
            </p:nvSpPr>
            <p:spPr bwMode="auto">
              <a:xfrm>
                <a:off x="9651457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F2051D68-E6A9-4E4D-B281-1B37E5C83C8F}"/>
                  </a:ext>
                </a:extLst>
              </p:cNvPr>
              <p:cNvSpPr/>
              <p:nvPr/>
            </p:nvSpPr>
            <p:spPr bwMode="auto">
              <a:xfrm>
                <a:off x="9043491" y="3336855"/>
                <a:ext cx="542952" cy="323934"/>
              </a:xfrm>
              <a:custGeom>
                <a:avLst/>
                <a:gdLst>
                  <a:gd name="connsiteX0" fmla="*/ 211828 w 542952"/>
                  <a:gd name="connsiteY0" fmla="*/ 0 h 323934"/>
                  <a:gd name="connsiteX1" fmla="*/ 280671 w 542952"/>
                  <a:gd name="connsiteY1" fmla="*/ 119240 h 323934"/>
                  <a:gd name="connsiteX2" fmla="*/ 288862 w 542952"/>
                  <a:gd name="connsiteY2" fmla="*/ 115913 h 323934"/>
                  <a:gd name="connsiteX3" fmla="*/ 446001 w 542952"/>
                  <a:gd name="connsiteY3" fmla="*/ 139741 h 323934"/>
                  <a:gd name="connsiteX4" fmla="*/ 542667 w 542952"/>
                  <a:gd name="connsiteY4" fmla="*/ 323934 h 323934"/>
                  <a:gd name="connsiteX5" fmla="*/ 480137 w 542952"/>
                  <a:gd name="connsiteY5" fmla="*/ 320628 h 323934"/>
                  <a:gd name="connsiteX6" fmla="*/ 413198 w 542952"/>
                  <a:gd name="connsiteY6" fmla="*/ 193079 h 323934"/>
                  <a:gd name="connsiteX7" fmla="*/ 341485 w 542952"/>
                  <a:gd name="connsiteY7" fmla="*/ 172199 h 323934"/>
                  <a:gd name="connsiteX8" fmla="*/ 313177 w 542952"/>
                  <a:gd name="connsiteY8" fmla="*/ 175541 h 323934"/>
                  <a:gd name="connsiteX9" fmla="*/ 325701 w 542952"/>
                  <a:gd name="connsiteY9" fmla="*/ 197234 h 323934"/>
                  <a:gd name="connsiteX10" fmla="*/ 64860 w 542952"/>
                  <a:gd name="connsiteY10" fmla="*/ 291235 h 323934"/>
                  <a:gd name="connsiteX11" fmla="*/ 0 w 542952"/>
                  <a:gd name="connsiteY11" fmla="*/ 178894 h 32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42952" h="323934">
                    <a:moveTo>
                      <a:pt x="211828" y="0"/>
                    </a:moveTo>
                    <a:lnTo>
                      <a:pt x="280671" y="119240"/>
                    </a:lnTo>
                    <a:lnTo>
                      <a:pt x="288862" y="115913"/>
                    </a:lnTo>
                    <a:cubicBezTo>
                      <a:pt x="341569" y="102432"/>
                      <a:pt x="398362" y="110442"/>
                      <a:pt x="446001" y="139741"/>
                    </a:cubicBezTo>
                    <a:cubicBezTo>
                      <a:pt x="509520" y="178806"/>
                      <a:pt x="546604" y="249467"/>
                      <a:pt x="542667" y="323934"/>
                    </a:cubicBezTo>
                    <a:lnTo>
                      <a:pt x="480137" y="320628"/>
                    </a:lnTo>
                    <a:cubicBezTo>
                      <a:pt x="482863" y="269062"/>
                      <a:pt x="457183" y="220130"/>
                      <a:pt x="413198" y="193079"/>
                    </a:cubicBezTo>
                    <a:cubicBezTo>
                      <a:pt x="391206" y="179553"/>
                      <a:pt x="366395" y="172579"/>
                      <a:pt x="341485" y="172199"/>
                    </a:cubicBezTo>
                    <a:lnTo>
                      <a:pt x="313177" y="175541"/>
                    </a:lnTo>
                    <a:lnTo>
                      <a:pt x="325701" y="197234"/>
                    </a:lnTo>
                    <a:lnTo>
                      <a:pt x="64860" y="291235"/>
                    </a:lnTo>
                    <a:lnTo>
                      <a:pt x="0" y="178894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7" name="&quot;禁止&quot;マーク 56">
              <a:extLst>
                <a:ext uri="{FF2B5EF4-FFF2-40B4-BE49-F238E27FC236}">
                  <a16:creationId xmlns:a16="http://schemas.microsoft.com/office/drawing/2014/main" id="{D8BF9BB3-C70B-4AA4-8092-4C724771622F}"/>
                </a:ext>
              </a:extLst>
            </p:cNvPr>
            <p:cNvSpPr/>
            <p:nvPr/>
          </p:nvSpPr>
          <p:spPr bwMode="auto">
            <a:xfrm>
              <a:off x="7859280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2B306A0-AB77-4A94-92AC-A8F24885F8ED}"/>
              </a:ext>
            </a:extLst>
          </p:cNvPr>
          <p:cNvSpPr txBox="1"/>
          <p:nvPr/>
        </p:nvSpPr>
        <p:spPr>
          <a:xfrm>
            <a:off x="432073" y="6164842"/>
            <a:ext cx="5948850" cy="3344229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飲み物では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8503DC6-BDB7-41DE-8801-D6DEC931276B}"/>
              </a:ext>
            </a:extLst>
          </p:cNvPr>
          <p:cNvSpPr/>
          <p:nvPr/>
        </p:nvSpPr>
        <p:spPr>
          <a:xfrm>
            <a:off x="170482" y="1809441"/>
            <a:ext cx="6555254" cy="422164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ED00E447-E1F8-4C7B-8005-BDCCC7B042F7}"/>
              </a:ext>
            </a:extLst>
          </p:cNvPr>
          <p:cNvGrpSpPr/>
          <p:nvPr/>
        </p:nvGrpSpPr>
        <p:grpSpPr>
          <a:xfrm>
            <a:off x="1366248" y="333401"/>
            <a:ext cx="4060415" cy="1244224"/>
            <a:chOff x="4584736" y="520566"/>
            <a:chExt cx="4358495" cy="1335564"/>
          </a:xfrm>
        </p:grpSpPr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B43FAD83-B99D-4596-8810-41B20702B49E}"/>
                </a:ext>
              </a:extLst>
            </p:cNvPr>
            <p:cNvGrpSpPr/>
            <p:nvPr/>
          </p:nvGrpSpPr>
          <p:grpSpPr>
            <a:xfrm>
              <a:off x="4584736" y="520566"/>
              <a:ext cx="1527994" cy="1335564"/>
              <a:chOff x="2104069" y="4707875"/>
              <a:chExt cx="1645216" cy="1438024"/>
            </a:xfrm>
          </p:grpSpPr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01766CB2-1121-4B67-A80B-10FCE69E1187}"/>
                  </a:ext>
                </a:extLst>
              </p:cNvPr>
              <p:cNvGrpSpPr/>
              <p:nvPr/>
            </p:nvGrpSpPr>
            <p:grpSpPr>
              <a:xfrm>
                <a:off x="2104069" y="4707875"/>
                <a:ext cx="1645216" cy="1438024"/>
                <a:chOff x="5373116" y="4921955"/>
                <a:chExt cx="1501576" cy="1312473"/>
              </a:xfrm>
            </p:grpSpPr>
            <p:sp>
              <p:nvSpPr>
                <p:cNvPr id="25" name="二等辺三角形 1">
                  <a:extLst>
                    <a:ext uri="{FF2B5EF4-FFF2-40B4-BE49-F238E27FC236}">
                      <a16:creationId xmlns:a16="http://schemas.microsoft.com/office/drawing/2014/main" id="{A61C71D2-5D8A-4412-B933-6F56C06A0FE9}"/>
                    </a:ext>
                  </a:extLst>
                </p:cNvPr>
                <p:cNvSpPr/>
                <p:nvPr/>
              </p:nvSpPr>
              <p:spPr bwMode="auto">
                <a:xfrm>
                  <a:off x="5411373" y="4953000"/>
                  <a:ext cx="1430540" cy="1250382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270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28" name="二等辺三角形 1">
                  <a:extLst>
                    <a:ext uri="{FF2B5EF4-FFF2-40B4-BE49-F238E27FC236}">
                      <a16:creationId xmlns:a16="http://schemas.microsoft.com/office/drawing/2014/main" id="{8FFE189E-185B-4112-8BB4-C763EF663AE2}"/>
                    </a:ext>
                  </a:extLst>
                </p:cNvPr>
                <p:cNvSpPr/>
                <p:nvPr/>
              </p:nvSpPr>
              <p:spPr bwMode="auto">
                <a:xfrm>
                  <a:off x="5373116" y="4921955"/>
                  <a:ext cx="1501576" cy="1312473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5A6AEB79-6D4A-43C8-A082-48A67FB3E87C}"/>
                  </a:ext>
                </a:extLst>
              </p:cNvPr>
              <p:cNvSpPr/>
              <p:nvPr/>
            </p:nvSpPr>
            <p:spPr bwMode="auto">
              <a:xfrm>
                <a:off x="2751379" y="5025056"/>
                <a:ext cx="350596" cy="762212"/>
              </a:xfrm>
              <a:custGeom>
                <a:avLst/>
                <a:gdLst>
                  <a:gd name="connsiteX0" fmla="*/ 210223 w 420446"/>
                  <a:gd name="connsiteY0" fmla="*/ 0 h 779446"/>
                  <a:gd name="connsiteX1" fmla="*/ 420446 w 420446"/>
                  <a:gd name="connsiteY1" fmla="*/ 230376 h 779446"/>
                  <a:gd name="connsiteX2" fmla="*/ 403926 w 420446"/>
                  <a:gd name="connsiteY2" fmla="*/ 320048 h 779446"/>
                  <a:gd name="connsiteX3" fmla="*/ 402281 w 420446"/>
                  <a:gd name="connsiteY3" fmla="*/ 322722 h 779446"/>
                  <a:gd name="connsiteX4" fmla="*/ 285494 w 420446"/>
                  <a:gd name="connsiteY4" fmla="*/ 728527 h 779446"/>
                  <a:gd name="connsiteX5" fmla="*/ 285433 w 420446"/>
                  <a:gd name="connsiteY5" fmla="*/ 728527 h 779446"/>
                  <a:gd name="connsiteX6" fmla="*/ 283981 w 420446"/>
                  <a:gd name="connsiteY6" fmla="*/ 735058 h 779446"/>
                  <a:gd name="connsiteX7" fmla="*/ 210223 w 420446"/>
                  <a:gd name="connsiteY7" fmla="*/ 779446 h 779446"/>
                  <a:gd name="connsiteX8" fmla="*/ 136466 w 420446"/>
                  <a:gd name="connsiteY8" fmla="*/ 735058 h 779446"/>
                  <a:gd name="connsiteX9" fmla="*/ 135013 w 420446"/>
                  <a:gd name="connsiteY9" fmla="*/ 728527 h 779446"/>
                  <a:gd name="connsiteX10" fmla="*/ 134954 w 420446"/>
                  <a:gd name="connsiteY10" fmla="*/ 728527 h 779446"/>
                  <a:gd name="connsiteX11" fmla="*/ 18169 w 420446"/>
                  <a:gd name="connsiteY11" fmla="*/ 322728 h 779446"/>
                  <a:gd name="connsiteX12" fmla="*/ 16520 w 420446"/>
                  <a:gd name="connsiteY12" fmla="*/ 320048 h 779446"/>
                  <a:gd name="connsiteX13" fmla="*/ 0 w 420446"/>
                  <a:gd name="connsiteY13" fmla="*/ 230376 h 779446"/>
                  <a:gd name="connsiteX14" fmla="*/ 210223 w 420446"/>
                  <a:gd name="connsiteY14" fmla="*/ 0 h 7794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20446" h="779446">
                    <a:moveTo>
                      <a:pt x="210223" y="0"/>
                    </a:moveTo>
                    <a:cubicBezTo>
                      <a:pt x="326326" y="0"/>
                      <a:pt x="420446" y="103143"/>
                      <a:pt x="420446" y="230376"/>
                    </a:cubicBezTo>
                    <a:cubicBezTo>
                      <a:pt x="420446" y="262184"/>
                      <a:pt x="414564" y="292487"/>
                      <a:pt x="403926" y="320048"/>
                    </a:cubicBezTo>
                    <a:lnTo>
                      <a:pt x="402281" y="322722"/>
                    </a:lnTo>
                    <a:lnTo>
                      <a:pt x="285494" y="728527"/>
                    </a:lnTo>
                    <a:lnTo>
                      <a:pt x="285433" y="728527"/>
                    </a:lnTo>
                    <a:lnTo>
                      <a:pt x="283981" y="735058"/>
                    </a:lnTo>
                    <a:cubicBezTo>
                      <a:pt x="271829" y="761143"/>
                      <a:pt x="243380" y="779446"/>
                      <a:pt x="210223" y="779446"/>
                    </a:cubicBezTo>
                    <a:cubicBezTo>
                      <a:pt x="177066" y="779446"/>
                      <a:pt x="148618" y="761143"/>
                      <a:pt x="136466" y="735058"/>
                    </a:cubicBezTo>
                    <a:lnTo>
                      <a:pt x="135013" y="728527"/>
                    </a:lnTo>
                    <a:lnTo>
                      <a:pt x="134954" y="728527"/>
                    </a:lnTo>
                    <a:lnTo>
                      <a:pt x="18169" y="322728"/>
                    </a:lnTo>
                    <a:lnTo>
                      <a:pt x="16520" y="320048"/>
                    </a:lnTo>
                    <a:cubicBezTo>
                      <a:pt x="5882" y="292487"/>
                      <a:pt x="0" y="262184"/>
                      <a:pt x="0" y="230376"/>
                    </a:cubicBezTo>
                    <a:cubicBezTo>
                      <a:pt x="0" y="103143"/>
                      <a:pt x="94120" y="0"/>
                      <a:pt x="21022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楕円 23">
                <a:extLst>
                  <a:ext uri="{FF2B5EF4-FFF2-40B4-BE49-F238E27FC236}">
                    <a16:creationId xmlns:a16="http://schemas.microsoft.com/office/drawing/2014/main" id="{E7717124-D350-4E4E-BB84-D39362FF44DB}"/>
                  </a:ext>
                </a:extLst>
              </p:cNvPr>
              <p:cNvSpPr/>
              <p:nvPr/>
            </p:nvSpPr>
            <p:spPr bwMode="auto">
              <a:xfrm>
                <a:off x="2836350" y="5838654"/>
                <a:ext cx="180653" cy="180653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C8BC8013-B458-4293-B0A4-A51E7924EA12}"/>
                </a:ext>
              </a:extLst>
            </p:cNvPr>
            <p:cNvSpPr txBox="1"/>
            <p:nvPr/>
          </p:nvSpPr>
          <p:spPr>
            <a:xfrm>
              <a:off x="6312608" y="574047"/>
              <a:ext cx="2630623" cy="1164510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solidFill>
                    <a:schemeClr val="tx1"/>
                  </a:solidFill>
                  <a:effectLst/>
                </a:rPr>
                <a:t>キケン</a:t>
              </a:r>
              <a:endParaRPr lang="en-US" altLang="ja-JP" sz="16000" dirty="0">
                <a:ln w="38100"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</p:grp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FDB48FB0-7B20-4F6F-8239-10EFA1E7974B}"/>
              </a:ext>
            </a:extLst>
          </p:cNvPr>
          <p:cNvGrpSpPr/>
          <p:nvPr/>
        </p:nvGrpSpPr>
        <p:grpSpPr>
          <a:xfrm>
            <a:off x="1565935" y="2088758"/>
            <a:ext cx="3764348" cy="3764342"/>
            <a:chOff x="7796013" y="3784323"/>
            <a:chExt cx="2819574" cy="2819571"/>
          </a:xfrm>
        </p:grpSpPr>
        <p:sp>
          <p:nvSpPr>
            <p:cNvPr id="58" name="楕円 57">
              <a:extLst>
                <a:ext uri="{FF2B5EF4-FFF2-40B4-BE49-F238E27FC236}">
                  <a16:creationId xmlns:a16="http://schemas.microsoft.com/office/drawing/2014/main" id="{8DCADD47-3C3A-4527-986C-48BFB2C959BF}"/>
                </a:ext>
              </a:extLst>
            </p:cNvPr>
            <p:cNvSpPr/>
            <p:nvPr/>
          </p:nvSpPr>
          <p:spPr bwMode="auto">
            <a:xfrm>
              <a:off x="7796013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" name="楕円 58">
              <a:extLst>
                <a:ext uri="{FF2B5EF4-FFF2-40B4-BE49-F238E27FC236}">
                  <a16:creationId xmlns:a16="http://schemas.microsoft.com/office/drawing/2014/main" id="{E8B7A415-5571-41D4-85E3-7CB4AC4BACB3}"/>
                </a:ext>
              </a:extLst>
            </p:cNvPr>
            <p:cNvSpPr/>
            <p:nvPr/>
          </p:nvSpPr>
          <p:spPr bwMode="auto">
            <a:xfrm>
              <a:off x="7986681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FB513C8A-D1A1-49A1-9A46-5502DBD83AA9}"/>
                </a:ext>
              </a:extLst>
            </p:cNvPr>
            <p:cNvSpPr/>
            <p:nvPr/>
          </p:nvSpPr>
          <p:spPr bwMode="auto">
            <a:xfrm>
              <a:off x="9033009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5789 h 825266"/>
                <a:gd name="connsiteX4" fmla="*/ 770979 w 788816"/>
                <a:gd name="connsiteY4" fmla="*/ 696626 h 825266"/>
                <a:gd name="connsiteX5" fmla="*/ 426922 w 788816"/>
                <a:gd name="connsiteY5" fmla="*/ 822154 h 825266"/>
                <a:gd name="connsiteX6" fmla="*/ 406526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5789"/>
                  </a:lnTo>
                  <a:lnTo>
                    <a:pt x="770979" y="696626"/>
                  </a:lnTo>
                  <a:cubicBezTo>
                    <a:pt x="664662" y="754381"/>
                    <a:pt x="549033" y="797166"/>
                    <a:pt x="426922" y="822154"/>
                  </a:cubicBezTo>
                  <a:lnTo>
                    <a:pt x="406526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1" name="&quot;禁止&quot;マーク 60">
              <a:extLst>
                <a:ext uri="{FF2B5EF4-FFF2-40B4-BE49-F238E27FC236}">
                  <a16:creationId xmlns:a16="http://schemas.microsoft.com/office/drawing/2014/main" id="{08BC8231-2970-413C-B997-459D17BFDF83}"/>
                </a:ext>
              </a:extLst>
            </p:cNvPr>
            <p:cNvSpPr/>
            <p:nvPr/>
          </p:nvSpPr>
          <p:spPr bwMode="auto">
            <a:xfrm>
              <a:off x="7859280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B00E5D8F-45FD-41AF-ADBE-F624E090D064}"/>
                </a:ext>
              </a:extLst>
            </p:cNvPr>
            <p:cNvGrpSpPr/>
            <p:nvPr/>
          </p:nvGrpSpPr>
          <p:grpSpPr>
            <a:xfrm>
              <a:off x="8225785" y="4199735"/>
              <a:ext cx="1822012" cy="1701165"/>
              <a:chOff x="9043491" y="3125867"/>
              <a:chExt cx="878752" cy="820468"/>
            </a:xfrm>
          </p:grpSpPr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D83942CE-909B-4540-B4A2-AFD78CE765C5}"/>
                  </a:ext>
                </a:extLst>
              </p:cNvPr>
              <p:cNvSpPr/>
              <p:nvPr/>
            </p:nvSpPr>
            <p:spPr bwMode="auto">
              <a:xfrm rot="1800000">
                <a:off x="9341915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台形 64">
                <a:extLst>
                  <a:ext uri="{FF2B5EF4-FFF2-40B4-BE49-F238E27FC236}">
                    <a16:creationId xmlns:a16="http://schemas.microsoft.com/office/drawing/2014/main" id="{F9988E92-5CCB-48AF-A3CF-2EFFB39C3B5B}"/>
                  </a:ext>
                </a:extLst>
              </p:cNvPr>
              <p:cNvSpPr/>
              <p:nvPr/>
            </p:nvSpPr>
            <p:spPr bwMode="auto">
              <a:xfrm>
                <a:off x="9557833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6" name="グループ化 65">
                <a:extLst>
                  <a:ext uri="{FF2B5EF4-FFF2-40B4-BE49-F238E27FC236}">
                    <a16:creationId xmlns:a16="http://schemas.microsoft.com/office/drawing/2014/main" id="{E2E7E7C4-C79B-48BB-966A-F5547731AE78}"/>
                  </a:ext>
                </a:extLst>
              </p:cNvPr>
              <p:cNvGrpSpPr/>
              <p:nvPr/>
            </p:nvGrpSpPr>
            <p:grpSpPr>
              <a:xfrm rot="476476">
                <a:off x="9117699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78" name="四角形: 角を丸くする 77">
                  <a:extLst>
                    <a:ext uri="{FF2B5EF4-FFF2-40B4-BE49-F238E27FC236}">
                      <a16:creationId xmlns:a16="http://schemas.microsoft.com/office/drawing/2014/main" id="{175423B0-45EC-48E0-846B-C30B7763F5BC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" name="四角形: 角を丸くする 78">
                  <a:extLst>
                    <a:ext uri="{FF2B5EF4-FFF2-40B4-BE49-F238E27FC236}">
                      <a16:creationId xmlns:a16="http://schemas.microsoft.com/office/drawing/2014/main" id="{FC66C4C3-3FDA-4A66-839B-8CCC5E6305C4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7" name="楕円 66">
                <a:extLst>
                  <a:ext uri="{FF2B5EF4-FFF2-40B4-BE49-F238E27FC236}">
                    <a16:creationId xmlns:a16="http://schemas.microsoft.com/office/drawing/2014/main" id="{1823960D-2879-4954-BE8E-79D94656AB79}"/>
                  </a:ext>
                </a:extLst>
              </p:cNvPr>
              <p:cNvSpPr/>
              <p:nvPr/>
            </p:nvSpPr>
            <p:spPr bwMode="auto">
              <a:xfrm>
                <a:off x="9471573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楕円 73">
                <a:extLst>
                  <a:ext uri="{FF2B5EF4-FFF2-40B4-BE49-F238E27FC236}">
                    <a16:creationId xmlns:a16="http://schemas.microsoft.com/office/drawing/2014/main" id="{DD6A1CD6-BC57-46D8-BEBA-DA59ACE409D1}"/>
                  </a:ext>
                </a:extLst>
              </p:cNvPr>
              <p:cNvSpPr/>
              <p:nvPr/>
            </p:nvSpPr>
            <p:spPr bwMode="auto">
              <a:xfrm>
                <a:off x="9612067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D156B821-0876-4887-93A2-EF9191745AFD}"/>
                  </a:ext>
                </a:extLst>
              </p:cNvPr>
              <p:cNvSpPr/>
              <p:nvPr/>
            </p:nvSpPr>
            <p:spPr bwMode="auto">
              <a:xfrm>
                <a:off x="9510963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3918E863-44DD-45EC-BAFD-9D5F74C934D4}"/>
                  </a:ext>
                </a:extLst>
              </p:cNvPr>
              <p:cNvSpPr/>
              <p:nvPr/>
            </p:nvSpPr>
            <p:spPr bwMode="auto">
              <a:xfrm>
                <a:off x="9651457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5CA9477E-BE10-449C-8E09-F4E25E7700FD}"/>
                  </a:ext>
                </a:extLst>
              </p:cNvPr>
              <p:cNvSpPr/>
              <p:nvPr/>
            </p:nvSpPr>
            <p:spPr bwMode="auto">
              <a:xfrm>
                <a:off x="9043491" y="3336855"/>
                <a:ext cx="542952" cy="323934"/>
              </a:xfrm>
              <a:custGeom>
                <a:avLst/>
                <a:gdLst>
                  <a:gd name="connsiteX0" fmla="*/ 211828 w 542952"/>
                  <a:gd name="connsiteY0" fmla="*/ 0 h 323934"/>
                  <a:gd name="connsiteX1" fmla="*/ 280671 w 542952"/>
                  <a:gd name="connsiteY1" fmla="*/ 119240 h 323934"/>
                  <a:gd name="connsiteX2" fmla="*/ 288862 w 542952"/>
                  <a:gd name="connsiteY2" fmla="*/ 115913 h 323934"/>
                  <a:gd name="connsiteX3" fmla="*/ 446001 w 542952"/>
                  <a:gd name="connsiteY3" fmla="*/ 139741 h 323934"/>
                  <a:gd name="connsiteX4" fmla="*/ 542667 w 542952"/>
                  <a:gd name="connsiteY4" fmla="*/ 323934 h 323934"/>
                  <a:gd name="connsiteX5" fmla="*/ 480137 w 542952"/>
                  <a:gd name="connsiteY5" fmla="*/ 320628 h 323934"/>
                  <a:gd name="connsiteX6" fmla="*/ 413198 w 542952"/>
                  <a:gd name="connsiteY6" fmla="*/ 193079 h 323934"/>
                  <a:gd name="connsiteX7" fmla="*/ 341485 w 542952"/>
                  <a:gd name="connsiteY7" fmla="*/ 172199 h 323934"/>
                  <a:gd name="connsiteX8" fmla="*/ 313177 w 542952"/>
                  <a:gd name="connsiteY8" fmla="*/ 175541 h 323934"/>
                  <a:gd name="connsiteX9" fmla="*/ 325701 w 542952"/>
                  <a:gd name="connsiteY9" fmla="*/ 197234 h 323934"/>
                  <a:gd name="connsiteX10" fmla="*/ 64860 w 542952"/>
                  <a:gd name="connsiteY10" fmla="*/ 291235 h 323934"/>
                  <a:gd name="connsiteX11" fmla="*/ 0 w 542952"/>
                  <a:gd name="connsiteY11" fmla="*/ 178894 h 32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42952" h="323934">
                    <a:moveTo>
                      <a:pt x="211828" y="0"/>
                    </a:moveTo>
                    <a:lnTo>
                      <a:pt x="280671" y="119240"/>
                    </a:lnTo>
                    <a:lnTo>
                      <a:pt x="288862" y="115913"/>
                    </a:lnTo>
                    <a:cubicBezTo>
                      <a:pt x="341569" y="102432"/>
                      <a:pt x="398362" y="110442"/>
                      <a:pt x="446001" y="139741"/>
                    </a:cubicBezTo>
                    <a:cubicBezTo>
                      <a:pt x="509520" y="178806"/>
                      <a:pt x="546604" y="249467"/>
                      <a:pt x="542667" y="323934"/>
                    </a:cubicBezTo>
                    <a:lnTo>
                      <a:pt x="480137" y="320628"/>
                    </a:lnTo>
                    <a:cubicBezTo>
                      <a:pt x="482863" y="269062"/>
                      <a:pt x="457183" y="220130"/>
                      <a:pt x="413198" y="193079"/>
                    </a:cubicBezTo>
                    <a:cubicBezTo>
                      <a:pt x="391206" y="179553"/>
                      <a:pt x="366395" y="172579"/>
                      <a:pt x="341485" y="172199"/>
                    </a:cubicBezTo>
                    <a:lnTo>
                      <a:pt x="313177" y="175541"/>
                    </a:lnTo>
                    <a:lnTo>
                      <a:pt x="325701" y="197234"/>
                    </a:lnTo>
                    <a:lnTo>
                      <a:pt x="64860" y="291235"/>
                    </a:lnTo>
                    <a:lnTo>
                      <a:pt x="0" y="178894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3" name="&quot;禁止&quot;マーク 62">
              <a:extLst>
                <a:ext uri="{FF2B5EF4-FFF2-40B4-BE49-F238E27FC236}">
                  <a16:creationId xmlns:a16="http://schemas.microsoft.com/office/drawing/2014/main" id="{5E80F87F-E400-416E-ACF8-78DC5DD64E75}"/>
                </a:ext>
              </a:extLst>
            </p:cNvPr>
            <p:cNvSpPr/>
            <p:nvPr/>
          </p:nvSpPr>
          <p:spPr bwMode="auto">
            <a:xfrm>
              <a:off x="7859280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1239957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CDB32C2-0FD2-419B-B8A4-A2FB5FB63CFB}"/>
              </a:ext>
            </a:extLst>
          </p:cNvPr>
          <p:cNvSpPr/>
          <p:nvPr/>
        </p:nvSpPr>
        <p:spPr>
          <a:xfrm>
            <a:off x="114300" y="4997305"/>
            <a:ext cx="6629400" cy="4781695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D25FDBD-8749-4D9B-A9FE-1F663485AB27}"/>
              </a:ext>
            </a:extLst>
          </p:cNvPr>
          <p:cNvSpPr txBox="1"/>
          <p:nvPr/>
        </p:nvSpPr>
        <p:spPr>
          <a:xfrm>
            <a:off x="490573" y="5619662"/>
            <a:ext cx="5831850" cy="365047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bg1"/>
                </a:solidFill>
                <a:effectLst/>
              </a:rPr>
              <a:t>飲み物では</a:t>
            </a:r>
            <a:endParaRPr lang="en-US" altLang="ja-JP" sz="16000" dirty="0">
              <a:ln w="38100">
                <a:noFill/>
              </a:ln>
              <a:solidFill>
                <a:schemeClr val="bg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bg1"/>
                </a:solidFill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solidFill>
                <a:schemeClr val="bg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B4AFDC6-1411-406B-AFF2-859A31E7036C}"/>
              </a:ext>
            </a:extLst>
          </p:cNvPr>
          <p:cNvSpPr txBox="1"/>
          <p:nvPr/>
        </p:nvSpPr>
        <p:spPr>
          <a:xfrm>
            <a:off x="5380768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険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16A0C68-8CD4-4608-927E-41CBAE3D443F}"/>
              </a:ext>
            </a:extLst>
          </p:cNvPr>
          <p:cNvSpPr txBox="1"/>
          <p:nvPr/>
        </p:nvSpPr>
        <p:spPr>
          <a:xfrm>
            <a:off x="233645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危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13C10B31-E58B-482B-A7BB-5D5C6314EBD0}"/>
              </a:ext>
            </a:extLst>
          </p:cNvPr>
          <p:cNvGrpSpPr/>
          <p:nvPr/>
        </p:nvGrpSpPr>
        <p:grpSpPr>
          <a:xfrm>
            <a:off x="1253701" y="1013658"/>
            <a:ext cx="4388816" cy="4388810"/>
            <a:chOff x="7796013" y="3784323"/>
            <a:chExt cx="2819574" cy="2819571"/>
          </a:xfrm>
        </p:grpSpPr>
        <p:sp>
          <p:nvSpPr>
            <p:cNvPr id="54" name="楕円 53">
              <a:extLst>
                <a:ext uri="{FF2B5EF4-FFF2-40B4-BE49-F238E27FC236}">
                  <a16:creationId xmlns:a16="http://schemas.microsoft.com/office/drawing/2014/main" id="{A8BA5970-DDE6-4757-BD12-8D4F73BE6949}"/>
                </a:ext>
              </a:extLst>
            </p:cNvPr>
            <p:cNvSpPr/>
            <p:nvPr/>
          </p:nvSpPr>
          <p:spPr bwMode="auto">
            <a:xfrm>
              <a:off x="7796013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楕円 54">
              <a:extLst>
                <a:ext uri="{FF2B5EF4-FFF2-40B4-BE49-F238E27FC236}">
                  <a16:creationId xmlns:a16="http://schemas.microsoft.com/office/drawing/2014/main" id="{7C1AA947-6C9F-46B3-80F2-9882AAAF9959}"/>
                </a:ext>
              </a:extLst>
            </p:cNvPr>
            <p:cNvSpPr/>
            <p:nvPr/>
          </p:nvSpPr>
          <p:spPr bwMode="auto">
            <a:xfrm>
              <a:off x="7986681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2066ECAA-20C7-473C-B42F-005E653F6AE3}"/>
                </a:ext>
              </a:extLst>
            </p:cNvPr>
            <p:cNvSpPr/>
            <p:nvPr/>
          </p:nvSpPr>
          <p:spPr bwMode="auto">
            <a:xfrm>
              <a:off x="9033009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5789 h 825266"/>
                <a:gd name="connsiteX4" fmla="*/ 770979 w 788816"/>
                <a:gd name="connsiteY4" fmla="*/ 696626 h 825266"/>
                <a:gd name="connsiteX5" fmla="*/ 426922 w 788816"/>
                <a:gd name="connsiteY5" fmla="*/ 822154 h 825266"/>
                <a:gd name="connsiteX6" fmla="*/ 406526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5789"/>
                  </a:lnTo>
                  <a:lnTo>
                    <a:pt x="770979" y="696626"/>
                  </a:lnTo>
                  <a:cubicBezTo>
                    <a:pt x="664662" y="754381"/>
                    <a:pt x="549033" y="797166"/>
                    <a:pt x="426922" y="822154"/>
                  </a:cubicBezTo>
                  <a:lnTo>
                    <a:pt x="406526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7" name="&quot;禁止&quot;マーク 56">
              <a:extLst>
                <a:ext uri="{FF2B5EF4-FFF2-40B4-BE49-F238E27FC236}">
                  <a16:creationId xmlns:a16="http://schemas.microsoft.com/office/drawing/2014/main" id="{D7C89223-0A1A-4F27-A305-3DF78FF5A59C}"/>
                </a:ext>
              </a:extLst>
            </p:cNvPr>
            <p:cNvSpPr/>
            <p:nvPr/>
          </p:nvSpPr>
          <p:spPr bwMode="auto">
            <a:xfrm>
              <a:off x="7859280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ABCE5F39-EC5A-4193-B8E5-6FF36540D5D4}"/>
                </a:ext>
              </a:extLst>
            </p:cNvPr>
            <p:cNvGrpSpPr/>
            <p:nvPr/>
          </p:nvGrpSpPr>
          <p:grpSpPr>
            <a:xfrm>
              <a:off x="8225785" y="4199735"/>
              <a:ext cx="1822012" cy="1701165"/>
              <a:chOff x="9043491" y="3125867"/>
              <a:chExt cx="878752" cy="820468"/>
            </a:xfrm>
          </p:grpSpPr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BC502821-2983-4EB7-953A-96D8EEFB9AAB}"/>
                  </a:ext>
                </a:extLst>
              </p:cNvPr>
              <p:cNvSpPr/>
              <p:nvPr/>
            </p:nvSpPr>
            <p:spPr bwMode="auto">
              <a:xfrm rot="1800000">
                <a:off x="9341915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台形 60">
                <a:extLst>
                  <a:ext uri="{FF2B5EF4-FFF2-40B4-BE49-F238E27FC236}">
                    <a16:creationId xmlns:a16="http://schemas.microsoft.com/office/drawing/2014/main" id="{2182AF06-14A3-4BAE-B431-D3DCC27307A0}"/>
                  </a:ext>
                </a:extLst>
              </p:cNvPr>
              <p:cNvSpPr/>
              <p:nvPr/>
            </p:nvSpPr>
            <p:spPr bwMode="auto">
              <a:xfrm>
                <a:off x="9557833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6" name="グループ化 65">
                <a:extLst>
                  <a:ext uri="{FF2B5EF4-FFF2-40B4-BE49-F238E27FC236}">
                    <a16:creationId xmlns:a16="http://schemas.microsoft.com/office/drawing/2014/main" id="{6E8B27E7-1E5E-45FB-A282-6ADED8385723}"/>
                  </a:ext>
                </a:extLst>
              </p:cNvPr>
              <p:cNvGrpSpPr/>
              <p:nvPr/>
            </p:nvGrpSpPr>
            <p:grpSpPr>
              <a:xfrm rot="476476">
                <a:off x="9117699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72" name="四角形: 角を丸くする 71">
                  <a:extLst>
                    <a:ext uri="{FF2B5EF4-FFF2-40B4-BE49-F238E27FC236}">
                      <a16:creationId xmlns:a16="http://schemas.microsoft.com/office/drawing/2014/main" id="{B21CF5A9-59B6-4C44-A334-173C30285D41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3" name="四角形: 角を丸くする 72">
                  <a:extLst>
                    <a:ext uri="{FF2B5EF4-FFF2-40B4-BE49-F238E27FC236}">
                      <a16:creationId xmlns:a16="http://schemas.microsoft.com/office/drawing/2014/main" id="{F7F5044B-A454-44B2-A9EA-B75054571C1D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7" name="楕円 66">
                <a:extLst>
                  <a:ext uri="{FF2B5EF4-FFF2-40B4-BE49-F238E27FC236}">
                    <a16:creationId xmlns:a16="http://schemas.microsoft.com/office/drawing/2014/main" id="{CAD254AA-8E75-4B52-8F6E-5D7AC4C40451}"/>
                  </a:ext>
                </a:extLst>
              </p:cNvPr>
              <p:cNvSpPr/>
              <p:nvPr/>
            </p:nvSpPr>
            <p:spPr bwMode="auto">
              <a:xfrm>
                <a:off x="9471573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楕円 67">
                <a:extLst>
                  <a:ext uri="{FF2B5EF4-FFF2-40B4-BE49-F238E27FC236}">
                    <a16:creationId xmlns:a16="http://schemas.microsoft.com/office/drawing/2014/main" id="{CE1636D3-C646-4A36-AE3B-6F4E3BABE6AA}"/>
                  </a:ext>
                </a:extLst>
              </p:cNvPr>
              <p:cNvSpPr/>
              <p:nvPr/>
            </p:nvSpPr>
            <p:spPr bwMode="auto">
              <a:xfrm>
                <a:off x="9612067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81D95062-F742-4E52-A6AF-A58D17FC5503}"/>
                  </a:ext>
                </a:extLst>
              </p:cNvPr>
              <p:cNvSpPr/>
              <p:nvPr/>
            </p:nvSpPr>
            <p:spPr bwMode="auto">
              <a:xfrm>
                <a:off x="9510963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楕円 69">
                <a:extLst>
                  <a:ext uri="{FF2B5EF4-FFF2-40B4-BE49-F238E27FC236}">
                    <a16:creationId xmlns:a16="http://schemas.microsoft.com/office/drawing/2014/main" id="{1879FACA-84A8-4975-B2B7-BC973F73CA56}"/>
                  </a:ext>
                </a:extLst>
              </p:cNvPr>
              <p:cNvSpPr/>
              <p:nvPr/>
            </p:nvSpPr>
            <p:spPr bwMode="auto">
              <a:xfrm>
                <a:off x="9651457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49A76AED-F1F1-47D3-B31B-79C6E176162B}"/>
                  </a:ext>
                </a:extLst>
              </p:cNvPr>
              <p:cNvSpPr/>
              <p:nvPr/>
            </p:nvSpPr>
            <p:spPr bwMode="auto">
              <a:xfrm>
                <a:off x="9043491" y="3336855"/>
                <a:ext cx="542952" cy="323934"/>
              </a:xfrm>
              <a:custGeom>
                <a:avLst/>
                <a:gdLst>
                  <a:gd name="connsiteX0" fmla="*/ 211828 w 542952"/>
                  <a:gd name="connsiteY0" fmla="*/ 0 h 323934"/>
                  <a:gd name="connsiteX1" fmla="*/ 280671 w 542952"/>
                  <a:gd name="connsiteY1" fmla="*/ 119240 h 323934"/>
                  <a:gd name="connsiteX2" fmla="*/ 288862 w 542952"/>
                  <a:gd name="connsiteY2" fmla="*/ 115913 h 323934"/>
                  <a:gd name="connsiteX3" fmla="*/ 446001 w 542952"/>
                  <a:gd name="connsiteY3" fmla="*/ 139741 h 323934"/>
                  <a:gd name="connsiteX4" fmla="*/ 542667 w 542952"/>
                  <a:gd name="connsiteY4" fmla="*/ 323934 h 323934"/>
                  <a:gd name="connsiteX5" fmla="*/ 480137 w 542952"/>
                  <a:gd name="connsiteY5" fmla="*/ 320628 h 323934"/>
                  <a:gd name="connsiteX6" fmla="*/ 413198 w 542952"/>
                  <a:gd name="connsiteY6" fmla="*/ 193079 h 323934"/>
                  <a:gd name="connsiteX7" fmla="*/ 341485 w 542952"/>
                  <a:gd name="connsiteY7" fmla="*/ 172199 h 323934"/>
                  <a:gd name="connsiteX8" fmla="*/ 313177 w 542952"/>
                  <a:gd name="connsiteY8" fmla="*/ 175541 h 323934"/>
                  <a:gd name="connsiteX9" fmla="*/ 325701 w 542952"/>
                  <a:gd name="connsiteY9" fmla="*/ 197234 h 323934"/>
                  <a:gd name="connsiteX10" fmla="*/ 64860 w 542952"/>
                  <a:gd name="connsiteY10" fmla="*/ 291235 h 323934"/>
                  <a:gd name="connsiteX11" fmla="*/ 0 w 542952"/>
                  <a:gd name="connsiteY11" fmla="*/ 178894 h 32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42952" h="323934">
                    <a:moveTo>
                      <a:pt x="211828" y="0"/>
                    </a:moveTo>
                    <a:lnTo>
                      <a:pt x="280671" y="119240"/>
                    </a:lnTo>
                    <a:lnTo>
                      <a:pt x="288862" y="115913"/>
                    </a:lnTo>
                    <a:cubicBezTo>
                      <a:pt x="341569" y="102432"/>
                      <a:pt x="398362" y="110442"/>
                      <a:pt x="446001" y="139741"/>
                    </a:cubicBezTo>
                    <a:cubicBezTo>
                      <a:pt x="509520" y="178806"/>
                      <a:pt x="546604" y="249467"/>
                      <a:pt x="542667" y="323934"/>
                    </a:cubicBezTo>
                    <a:lnTo>
                      <a:pt x="480137" y="320628"/>
                    </a:lnTo>
                    <a:cubicBezTo>
                      <a:pt x="482863" y="269062"/>
                      <a:pt x="457183" y="220130"/>
                      <a:pt x="413198" y="193079"/>
                    </a:cubicBezTo>
                    <a:cubicBezTo>
                      <a:pt x="391206" y="179553"/>
                      <a:pt x="366395" y="172579"/>
                      <a:pt x="341485" y="172199"/>
                    </a:cubicBezTo>
                    <a:lnTo>
                      <a:pt x="313177" y="175541"/>
                    </a:lnTo>
                    <a:lnTo>
                      <a:pt x="325701" y="197234"/>
                    </a:lnTo>
                    <a:lnTo>
                      <a:pt x="64860" y="291235"/>
                    </a:lnTo>
                    <a:lnTo>
                      <a:pt x="0" y="178894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9" name="&quot;禁止&quot;マーク 58">
              <a:extLst>
                <a:ext uri="{FF2B5EF4-FFF2-40B4-BE49-F238E27FC236}">
                  <a16:creationId xmlns:a16="http://schemas.microsoft.com/office/drawing/2014/main" id="{016EADF6-3177-4D1B-8CF4-848273CA2032}"/>
                </a:ext>
              </a:extLst>
            </p:cNvPr>
            <p:cNvSpPr/>
            <p:nvPr/>
          </p:nvSpPr>
          <p:spPr bwMode="auto">
            <a:xfrm>
              <a:off x="7859280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CDB32C2-0FD2-419B-B8A4-A2FB5FB63CFB}"/>
              </a:ext>
            </a:extLst>
          </p:cNvPr>
          <p:cNvSpPr/>
          <p:nvPr/>
        </p:nvSpPr>
        <p:spPr>
          <a:xfrm>
            <a:off x="114300" y="4997305"/>
            <a:ext cx="6629400" cy="478169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D25FDBD-8749-4D9B-A9FE-1F663485AB27}"/>
              </a:ext>
            </a:extLst>
          </p:cNvPr>
          <p:cNvSpPr txBox="1"/>
          <p:nvPr/>
        </p:nvSpPr>
        <p:spPr>
          <a:xfrm>
            <a:off x="490573" y="5619662"/>
            <a:ext cx="5831850" cy="365047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飲み物では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B4AFDC6-1411-406B-AFF2-859A31E7036C}"/>
              </a:ext>
            </a:extLst>
          </p:cNvPr>
          <p:cNvSpPr txBox="1"/>
          <p:nvPr/>
        </p:nvSpPr>
        <p:spPr>
          <a:xfrm>
            <a:off x="5380768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険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16A0C68-8CD4-4608-927E-41CBAE3D443F}"/>
              </a:ext>
            </a:extLst>
          </p:cNvPr>
          <p:cNvSpPr txBox="1"/>
          <p:nvPr/>
        </p:nvSpPr>
        <p:spPr>
          <a:xfrm>
            <a:off x="233645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危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6D209ED8-6A7C-4B28-9674-7618AF6C693E}"/>
              </a:ext>
            </a:extLst>
          </p:cNvPr>
          <p:cNvGrpSpPr/>
          <p:nvPr/>
        </p:nvGrpSpPr>
        <p:grpSpPr>
          <a:xfrm>
            <a:off x="1253701" y="1013658"/>
            <a:ext cx="4388816" cy="4388810"/>
            <a:chOff x="7796013" y="3784323"/>
            <a:chExt cx="2819574" cy="2819571"/>
          </a:xfrm>
        </p:grpSpPr>
        <p:sp>
          <p:nvSpPr>
            <p:cNvPr id="24" name="楕円 23">
              <a:extLst>
                <a:ext uri="{FF2B5EF4-FFF2-40B4-BE49-F238E27FC236}">
                  <a16:creationId xmlns:a16="http://schemas.microsoft.com/office/drawing/2014/main" id="{9E7D6277-96F4-431B-BE8E-E2B769E2BFE8}"/>
                </a:ext>
              </a:extLst>
            </p:cNvPr>
            <p:cNvSpPr/>
            <p:nvPr/>
          </p:nvSpPr>
          <p:spPr bwMode="auto">
            <a:xfrm>
              <a:off x="7796013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楕円 24">
              <a:extLst>
                <a:ext uri="{FF2B5EF4-FFF2-40B4-BE49-F238E27FC236}">
                  <a16:creationId xmlns:a16="http://schemas.microsoft.com/office/drawing/2014/main" id="{7910FEE2-9AFB-403A-A931-E12D4F32DFAC}"/>
                </a:ext>
              </a:extLst>
            </p:cNvPr>
            <p:cNvSpPr/>
            <p:nvPr/>
          </p:nvSpPr>
          <p:spPr bwMode="auto">
            <a:xfrm>
              <a:off x="7986681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E90B397A-8FA4-4030-8CC9-34690A27BC5B}"/>
                </a:ext>
              </a:extLst>
            </p:cNvPr>
            <p:cNvSpPr/>
            <p:nvPr/>
          </p:nvSpPr>
          <p:spPr bwMode="auto">
            <a:xfrm>
              <a:off x="9033009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5789 h 825266"/>
                <a:gd name="connsiteX4" fmla="*/ 770979 w 788816"/>
                <a:gd name="connsiteY4" fmla="*/ 696626 h 825266"/>
                <a:gd name="connsiteX5" fmla="*/ 426922 w 788816"/>
                <a:gd name="connsiteY5" fmla="*/ 822154 h 825266"/>
                <a:gd name="connsiteX6" fmla="*/ 406526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5789"/>
                  </a:lnTo>
                  <a:lnTo>
                    <a:pt x="770979" y="696626"/>
                  </a:lnTo>
                  <a:cubicBezTo>
                    <a:pt x="664662" y="754381"/>
                    <a:pt x="549033" y="797166"/>
                    <a:pt x="426922" y="822154"/>
                  </a:cubicBezTo>
                  <a:lnTo>
                    <a:pt x="406526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" name="&quot;禁止&quot;マーク 26">
              <a:extLst>
                <a:ext uri="{FF2B5EF4-FFF2-40B4-BE49-F238E27FC236}">
                  <a16:creationId xmlns:a16="http://schemas.microsoft.com/office/drawing/2014/main" id="{D0701B0A-E7FC-4A06-894C-EF6870818A4B}"/>
                </a:ext>
              </a:extLst>
            </p:cNvPr>
            <p:cNvSpPr/>
            <p:nvPr/>
          </p:nvSpPr>
          <p:spPr bwMode="auto">
            <a:xfrm>
              <a:off x="7859280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2EA061EF-732B-4967-8EB7-07223326568C}"/>
                </a:ext>
              </a:extLst>
            </p:cNvPr>
            <p:cNvGrpSpPr/>
            <p:nvPr/>
          </p:nvGrpSpPr>
          <p:grpSpPr>
            <a:xfrm>
              <a:off x="8225785" y="4199735"/>
              <a:ext cx="1822012" cy="1701165"/>
              <a:chOff x="9043491" y="3125867"/>
              <a:chExt cx="878752" cy="820468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813CB263-82D3-4D93-B005-A792FC686B7A}"/>
                  </a:ext>
                </a:extLst>
              </p:cNvPr>
              <p:cNvSpPr/>
              <p:nvPr/>
            </p:nvSpPr>
            <p:spPr bwMode="auto">
              <a:xfrm rot="1800000">
                <a:off x="9341915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台形 30">
                <a:extLst>
                  <a:ext uri="{FF2B5EF4-FFF2-40B4-BE49-F238E27FC236}">
                    <a16:creationId xmlns:a16="http://schemas.microsoft.com/office/drawing/2014/main" id="{ABA89DF1-FB03-4577-8FD8-050CAE9B759B}"/>
                  </a:ext>
                </a:extLst>
              </p:cNvPr>
              <p:cNvSpPr/>
              <p:nvPr/>
            </p:nvSpPr>
            <p:spPr bwMode="auto">
              <a:xfrm>
                <a:off x="9557833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2" name="グループ化 31">
                <a:extLst>
                  <a:ext uri="{FF2B5EF4-FFF2-40B4-BE49-F238E27FC236}">
                    <a16:creationId xmlns:a16="http://schemas.microsoft.com/office/drawing/2014/main" id="{053CEA0A-68E8-49CE-84FA-2328EB58C974}"/>
                  </a:ext>
                </a:extLst>
              </p:cNvPr>
              <p:cNvGrpSpPr/>
              <p:nvPr/>
            </p:nvGrpSpPr>
            <p:grpSpPr>
              <a:xfrm rot="476476">
                <a:off x="9117699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53" name="四角形: 角を丸くする 52">
                  <a:extLst>
                    <a:ext uri="{FF2B5EF4-FFF2-40B4-BE49-F238E27FC236}">
                      <a16:creationId xmlns:a16="http://schemas.microsoft.com/office/drawing/2014/main" id="{F748F94C-0E59-47C4-8E29-AEC32E41F9F1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四角形: 角を丸くする 53">
                  <a:extLst>
                    <a:ext uri="{FF2B5EF4-FFF2-40B4-BE49-F238E27FC236}">
                      <a16:creationId xmlns:a16="http://schemas.microsoft.com/office/drawing/2014/main" id="{4137D723-19E1-42AA-BDD5-4B467C964C35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3" name="楕円 32">
                <a:extLst>
                  <a:ext uri="{FF2B5EF4-FFF2-40B4-BE49-F238E27FC236}">
                    <a16:creationId xmlns:a16="http://schemas.microsoft.com/office/drawing/2014/main" id="{20B27D92-6592-4FB8-9B1B-A081D8BADB96}"/>
                  </a:ext>
                </a:extLst>
              </p:cNvPr>
              <p:cNvSpPr/>
              <p:nvPr/>
            </p:nvSpPr>
            <p:spPr bwMode="auto">
              <a:xfrm>
                <a:off x="9471573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楕円 48">
                <a:extLst>
                  <a:ext uri="{FF2B5EF4-FFF2-40B4-BE49-F238E27FC236}">
                    <a16:creationId xmlns:a16="http://schemas.microsoft.com/office/drawing/2014/main" id="{B5424DA5-D43D-417F-9F6A-52EDB1EE19B4}"/>
                  </a:ext>
                </a:extLst>
              </p:cNvPr>
              <p:cNvSpPr/>
              <p:nvPr/>
            </p:nvSpPr>
            <p:spPr bwMode="auto">
              <a:xfrm>
                <a:off x="9612067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楕円 49">
                <a:extLst>
                  <a:ext uri="{FF2B5EF4-FFF2-40B4-BE49-F238E27FC236}">
                    <a16:creationId xmlns:a16="http://schemas.microsoft.com/office/drawing/2014/main" id="{B3ED0876-0268-4CD6-A986-2D6A81F24B2F}"/>
                  </a:ext>
                </a:extLst>
              </p:cNvPr>
              <p:cNvSpPr/>
              <p:nvPr/>
            </p:nvSpPr>
            <p:spPr bwMode="auto">
              <a:xfrm>
                <a:off x="9510963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楕円 50">
                <a:extLst>
                  <a:ext uri="{FF2B5EF4-FFF2-40B4-BE49-F238E27FC236}">
                    <a16:creationId xmlns:a16="http://schemas.microsoft.com/office/drawing/2014/main" id="{B5D236EA-97EA-473D-B316-79B7012B166F}"/>
                  </a:ext>
                </a:extLst>
              </p:cNvPr>
              <p:cNvSpPr/>
              <p:nvPr/>
            </p:nvSpPr>
            <p:spPr bwMode="auto">
              <a:xfrm>
                <a:off x="9651457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C7B8CA4C-15D4-4E59-8EBF-589D601A5B08}"/>
                  </a:ext>
                </a:extLst>
              </p:cNvPr>
              <p:cNvSpPr/>
              <p:nvPr/>
            </p:nvSpPr>
            <p:spPr bwMode="auto">
              <a:xfrm>
                <a:off x="9043491" y="3336855"/>
                <a:ext cx="542952" cy="323934"/>
              </a:xfrm>
              <a:custGeom>
                <a:avLst/>
                <a:gdLst>
                  <a:gd name="connsiteX0" fmla="*/ 211828 w 542952"/>
                  <a:gd name="connsiteY0" fmla="*/ 0 h 323934"/>
                  <a:gd name="connsiteX1" fmla="*/ 280671 w 542952"/>
                  <a:gd name="connsiteY1" fmla="*/ 119240 h 323934"/>
                  <a:gd name="connsiteX2" fmla="*/ 288862 w 542952"/>
                  <a:gd name="connsiteY2" fmla="*/ 115913 h 323934"/>
                  <a:gd name="connsiteX3" fmla="*/ 446001 w 542952"/>
                  <a:gd name="connsiteY3" fmla="*/ 139741 h 323934"/>
                  <a:gd name="connsiteX4" fmla="*/ 542667 w 542952"/>
                  <a:gd name="connsiteY4" fmla="*/ 323934 h 323934"/>
                  <a:gd name="connsiteX5" fmla="*/ 480137 w 542952"/>
                  <a:gd name="connsiteY5" fmla="*/ 320628 h 323934"/>
                  <a:gd name="connsiteX6" fmla="*/ 413198 w 542952"/>
                  <a:gd name="connsiteY6" fmla="*/ 193079 h 323934"/>
                  <a:gd name="connsiteX7" fmla="*/ 341485 w 542952"/>
                  <a:gd name="connsiteY7" fmla="*/ 172199 h 323934"/>
                  <a:gd name="connsiteX8" fmla="*/ 313177 w 542952"/>
                  <a:gd name="connsiteY8" fmla="*/ 175541 h 323934"/>
                  <a:gd name="connsiteX9" fmla="*/ 325701 w 542952"/>
                  <a:gd name="connsiteY9" fmla="*/ 197234 h 323934"/>
                  <a:gd name="connsiteX10" fmla="*/ 64860 w 542952"/>
                  <a:gd name="connsiteY10" fmla="*/ 291235 h 323934"/>
                  <a:gd name="connsiteX11" fmla="*/ 0 w 542952"/>
                  <a:gd name="connsiteY11" fmla="*/ 178894 h 32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42952" h="323934">
                    <a:moveTo>
                      <a:pt x="211828" y="0"/>
                    </a:moveTo>
                    <a:lnTo>
                      <a:pt x="280671" y="119240"/>
                    </a:lnTo>
                    <a:lnTo>
                      <a:pt x="288862" y="115913"/>
                    </a:lnTo>
                    <a:cubicBezTo>
                      <a:pt x="341569" y="102432"/>
                      <a:pt x="398362" y="110442"/>
                      <a:pt x="446001" y="139741"/>
                    </a:cubicBezTo>
                    <a:cubicBezTo>
                      <a:pt x="509520" y="178806"/>
                      <a:pt x="546604" y="249467"/>
                      <a:pt x="542667" y="323934"/>
                    </a:cubicBezTo>
                    <a:lnTo>
                      <a:pt x="480137" y="320628"/>
                    </a:lnTo>
                    <a:cubicBezTo>
                      <a:pt x="482863" y="269062"/>
                      <a:pt x="457183" y="220130"/>
                      <a:pt x="413198" y="193079"/>
                    </a:cubicBezTo>
                    <a:cubicBezTo>
                      <a:pt x="391206" y="179553"/>
                      <a:pt x="366395" y="172579"/>
                      <a:pt x="341485" y="172199"/>
                    </a:cubicBezTo>
                    <a:lnTo>
                      <a:pt x="313177" y="175541"/>
                    </a:lnTo>
                    <a:lnTo>
                      <a:pt x="325701" y="197234"/>
                    </a:lnTo>
                    <a:lnTo>
                      <a:pt x="64860" y="291235"/>
                    </a:lnTo>
                    <a:lnTo>
                      <a:pt x="0" y="178894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9" name="&quot;禁止&quot;マーク 28">
              <a:extLst>
                <a:ext uri="{FF2B5EF4-FFF2-40B4-BE49-F238E27FC236}">
                  <a16:creationId xmlns:a16="http://schemas.microsoft.com/office/drawing/2014/main" id="{67E9DC55-629A-4482-83DC-0C453B239FD7}"/>
                </a:ext>
              </a:extLst>
            </p:cNvPr>
            <p:cNvSpPr/>
            <p:nvPr/>
          </p:nvSpPr>
          <p:spPr bwMode="auto">
            <a:xfrm>
              <a:off x="7859280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7174259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</Words>
  <Application>Microsoft Office PowerPoint</Application>
  <PresentationFormat>A4 210 x 297 mm</PresentationFormat>
  <Paragraphs>17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popb96_飲み物ではありません</dc:title>
  <dc:subject>popb96_飲み物ではありません</dc:subject>
  <dc:creator>でじけろお</dc:creator>
  <cp:lastModifiedBy/>
  <cp:revision>1</cp:revision>
  <dcterms:created xsi:type="dcterms:W3CDTF">2014-07-30T05:46:22Z</dcterms:created>
  <dcterms:modified xsi:type="dcterms:W3CDTF">2020-10-13T01:44:54Z</dcterms:modified>
  <cp:version>1</cp:version>
</cp:coreProperties>
</file>

<file path=docProps/thumbnail.jpeg>
</file>