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4" r:id="rId2"/>
    <p:sldId id="283" r:id="rId3"/>
    <p:sldId id="273" r:id="rId4"/>
    <p:sldId id="287" r:id="rId5"/>
    <p:sldId id="286" r:id="rId6"/>
    <p:sldId id="288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62" d="100"/>
          <a:sy n="62" d="100"/>
        </p:scale>
        <p:origin x="288" y="7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E65ECD2F-739C-4641-A1CC-24C47C9A898C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A51C6CB-8F50-4690-BCA1-FCFF368DAEF6}"/>
              </a:ext>
            </a:extLst>
          </p:cNvPr>
          <p:cNvSpPr txBox="1"/>
          <p:nvPr/>
        </p:nvSpPr>
        <p:spPr>
          <a:xfrm>
            <a:off x="964716" y="1072402"/>
            <a:ext cx="7982514" cy="4618308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飲み物では</a:t>
            </a:r>
          </a:p>
          <a:p>
            <a:r>
              <a:rPr lang="ja-JP" altLang="en-US" sz="16000" dirty="0">
                <a:effectLst/>
              </a:rPr>
              <a:t>ありません</a:t>
            </a:r>
            <a:endParaRPr lang="ja-JP" altLang="en-US" sz="133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0939984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936E8C7F-1410-42F5-90F9-3F2617B70D80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647E4E5-A0E9-4ACE-9490-63CEF27A55FC}"/>
              </a:ext>
            </a:extLst>
          </p:cNvPr>
          <p:cNvSpPr txBox="1"/>
          <p:nvPr/>
        </p:nvSpPr>
        <p:spPr>
          <a:xfrm>
            <a:off x="964716" y="1072402"/>
            <a:ext cx="7982514" cy="4618308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飲み物では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ありません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0195515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F1215D0D-6D2A-40F1-8D0B-C43E77CC2A79}"/>
              </a:ext>
            </a:extLst>
          </p:cNvPr>
          <p:cNvSpPr/>
          <p:nvPr/>
        </p:nvSpPr>
        <p:spPr>
          <a:xfrm>
            <a:off x="170482" y="185980"/>
            <a:ext cx="3702397" cy="6486038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1" name="テキスト ボックス 80">
            <a:extLst>
              <a:ext uri="{FF2B5EF4-FFF2-40B4-BE49-F238E27FC236}">
                <a16:creationId xmlns:a16="http://schemas.microsoft.com/office/drawing/2014/main" id="{C7BCBB1C-E4E8-4219-87BD-6E28DC399BF6}"/>
              </a:ext>
            </a:extLst>
          </p:cNvPr>
          <p:cNvSpPr txBox="1"/>
          <p:nvPr/>
        </p:nvSpPr>
        <p:spPr>
          <a:xfrm>
            <a:off x="4210303" y="630404"/>
            <a:ext cx="5295862" cy="559719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飲み物では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ありません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70CAE603-4CCC-4438-98DC-A5DD1A01225E}"/>
              </a:ext>
            </a:extLst>
          </p:cNvPr>
          <p:cNvGrpSpPr/>
          <p:nvPr/>
        </p:nvGrpSpPr>
        <p:grpSpPr>
          <a:xfrm>
            <a:off x="362490" y="1755242"/>
            <a:ext cx="3343846" cy="3343841"/>
            <a:chOff x="7796013" y="3784323"/>
            <a:chExt cx="2819574" cy="2819571"/>
          </a:xfrm>
        </p:grpSpPr>
        <p:sp>
          <p:nvSpPr>
            <p:cNvPr id="22" name="楕円 21">
              <a:extLst>
                <a:ext uri="{FF2B5EF4-FFF2-40B4-BE49-F238E27FC236}">
                  <a16:creationId xmlns:a16="http://schemas.microsoft.com/office/drawing/2014/main" id="{D545431A-2F4C-4289-B696-CF02448FC321}"/>
                </a:ext>
              </a:extLst>
            </p:cNvPr>
            <p:cNvSpPr/>
            <p:nvPr/>
          </p:nvSpPr>
          <p:spPr bwMode="auto">
            <a:xfrm>
              <a:off x="7796013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楕円 22">
              <a:extLst>
                <a:ext uri="{FF2B5EF4-FFF2-40B4-BE49-F238E27FC236}">
                  <a16:creationId xmlns:a16="http://schemas.microsoft.com/office/drawing/2014/main" id="{34F6FE3B-8873-41A1-81D5-DDEC0CCF38D4}"/>
                </a:ext>
              </a:extLst>
            </p:cNvPr>
            <p:cNvSpPr/>
            <p:nvPr/>
          </p:nvSpPr>
          <p:spPr bwMode="auto">
            <a:xfrm>
              <a:off x="7986681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3AC45F71-485B-49AD-98C4-AE7E0CC30C0C}"/>
                </a:ext>
              </a:extLst>
            </p:cNvPr>
            <p:cNvSpPr/>
            <p:nvPr/>
          </p:nvSpPr>
          <p:spPr bwMode="auto">
            <a:xfrm>
              <a:off x="9033009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5789 h 825266"/>
                <a:gd name="connsiteX4" fmla="*/ 770979 w 788816"/>
                <a:gd name="connsiteY4" fmla="*/ 696626 h 825266"/>
                <a:gd name="connsiteX5" fmla="*/ 426922 w 788816"/>
                <a:gd name="connsiteY5" fmla="*/ 822154 h 825266"/>
                <a:gd name="connsiteX6" fmla="*/ 406526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5789"/>
                  </a:lnTo>
                  <a:lnTo>
                    <a:pt x="770979" y="696626"/>
                  </a:lnTo>
                  <a:cubicBezTo>
                    <a:pt x="664662" y="754381"/>
                    <a:pt x="549033" y="797166"/>
                    <a:pt x="426922" y="822154"/>
                  </a:cubicBezTo>
                  <a:lnTo>
                    <a:pt x="406526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5" name="&quot;禁止&quot;マーク 24">
              <a:extLst>
                <a:ext uri="{FF2B5EF4-FFF2-40B4-BE49-F238E27FC236}">
                  <a16:creationId xmlns:a16="http://schemas.microsoft.com/office/drawing/2014/main" id="{1A047BDB-8B62-4DD7-869C-D3CBAA6A9388}"/>
                </a:ext>
              </a:extLst>
            </p:cNvPr>
            <p:cNvSpPr/>
            <p:nvPr/>
          </p:nvSpPr>
          <p:spPr bwMode="auto">
            <a:xfrm>
              <a:off x="7859280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B727CE78-CC68-4227-A0A8-3238D99CDC28}"/>
                </a:ext>
              </a:extLst>
            </p:cNvPr>
            <p:cNvGrpSpPr/>
            <p:nvPr/>
          </p:nvGrpSpPr>
          <p:grpSpPr>
            <a:xfrm>
              <a:off x="8225785" y="4199735"/>
              <a:ext cx="1822012" cy="1701165"/>
              <a:chOff x="9043491" y="3125867"/>
              <a:chExt cx="878752" cy="820468"/>
            </a:xfrm>
          </p:grpSpPr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74614521-B4A9-4107-92EC-5B0782DCB44A}"/>
                  </a:ext>
                </a:extLst>
              </p:cNvPr>
              <p:cNvSpPr/>
              <p:nvPr/>
            </p:nvSpPr>
            <p:spPr bwMode="auto">
              <a:xfrm rot="1800000">
                <a:off x="9341915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台形 28">
                <a:extLst>
                  <a:ext uri="{FF2B5EF4-FFF2-40B4-BE49-F238E27FC236}">
                    <a16:creationId xmlns:a16="http://schemas.microsoft.com/office/drawing/2014/main" id="{2702BF7C-2B0D-4D4F-B52D-BFD9E3EF1CD0}"/>
                  </a:ext>
                </a:extLst>
              </p:cNvPr>
              <p:cNvSpPr/>
              <p:nvPr/>
            </p:nvSpPr>
            <p:spPr bwMode="auto">
              <a:xfrm>
                <a:off x="9557833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0" name="グループ化 29">
                <a:extLst>
                  <a:ext uri="{FF2B5EF4-FFF2-40B4-BE49-F238E27FC236}">
                    <a16:creationId xmlns:a16="http://schemas.microsoft.com/office/drawing/2014/main" id="{9ECB879D-F7E6-403F-84E6-74B940CA06A9}"/>
                  </a:ext>
                </a:extLst>
              </p:cNvPr>
              <p:cNvGrpSpPr/>
              <p:nvPr/>
            </p:nvGrpSpPr>
            <p:grpSpPr>
              <a:xfrm rot="476476">
                <a:off x="9117699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36" name="四角形: 角を丸くする 35">
                  <a:extLst>
                    <a:ext uri="{FF2B5EF4-FFF2-40B4-BE49-F238E27FC236}">
                      <a16:creationId xmlns:a16="http://schemas.microsoft.com/office/drawing/2014/main" id="{AB7C2EBC-7D40-4807-B35D-D95FE6868E98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" name="四角形: 角を丸くする 36">
                  <a:extLst>
                    <a:ext uri="{FF2B5EF4-FFF2-40B4-BE49-F238E27FC236}">
                      <a16:creationId xmlns:a16="http://schemas.microsoft.com/office/drawing/2014/main" id="{24F7A542-8C04-4176-9BF9-9D24B2AE6AA7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1" name="楕円 30">
                <a:extLst>
                  <a:ext uri="{FF2B5EF4-FFF2-40B4-BE49-F238E27FC236}">
                    <a16:creationId xmlns:a16="http://schemas.microsoft.com/office/drawing/2014/main" id="{05908A4C-FC88-4983-A0CA-59528956A5E9}"/>
                  </a:ext>
                </a:extLst>
              </p:cNvPr>
              <p:cNvSpPr/>
              <p:nvPr/>
            </p:nvSpPr>
            <p:spPr bwMode="auto">
              <a:xfrm>
                <a:off x="9471573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楕円 31">
                <a:extLst>
                  <a:ext uri="{FF2B5EF4-FFF2-40B4-BE49-F238E27FC236}">
                    <a16:creationId xmlns:a16="http://schemas.microsoft.com/office/drawing/2014/main" id="{984F8B89-853C-4030-8D60-F52E7C3C0EC4}"/>
                  </a:ext>
                </a:extLst>
              </p:cNvPr>
              <p:cNvSpPr/>
              <p:nvPr/>
            </p:nvSpPr>
            <p:spPr bwMode="auto">
              <a:xfrm>
                <a:off x="9612067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楕円 32">
                <a:extLst>
                  <a:ext uri="{FF2B5EF4-FFF2-40B4-BE49-F238E27FC236}">
                    <a16:creationId xmlns:a16="http://schemas.microsoft.com/office/drawing/2014/main" id="{91958333-97D6-45DF-9FC8-76AF8386CC41}"/>
                  </a:ext>
                </a:extLst>
              </p:cNvPr>
              <p:cNvSpPr/>
              <p:nvPr/>
            </p:nvSpPr>
            <p:spPr bwMode="auto">
              <a:xfrm>
                <a:off x="9510963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楕円 33">
                <a:extLst>
                  <a:ext uri="{FF2B5EF4-FFF2-40B4-BE49-F238E27FC236}">
                    <a16:creationId xmlns:a16="http://schemas.microsoft.com/office/drawing/2014/main" id="{EFD5C12C-80C1-4E1C-89B8-4D292F234CC3}"/>
                  </a:ext>
                </a:extLst>
              </p:cNvPr>
              <p:cNvSpPr/>
              <p:nvPr/>
            </p:nvSpPr>
            <p:spPr bwMode="auto">
              <a:xfrm>
                <a:off x="9651457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04949669-A473-4B8F-A2C6-A8A1D0CDA765}"/>
                  </a:ext>
                </a:extLst>
              </p:cNvPr>
              <p:cNvSpPr/>
              <p:nvPr/>
            </p:nvSpPr>
            <p:spPr bwMode="auto">
              <a:xfrm>
                <a:off x="9043491" y="3336855"/>
                <a:ext cx="542952" cy="323934"/>
              </a:xfrm>
              <a:custGeom>
                <a:avLst/>
                <a:gdLst>
                  <a:gd name="connsiteX0" fmla="*/ 211828 w 542952"/>
                  <a:gd name="connsiteY0" fmla="*/ 0 h 323934"/>
                  <a:gd name="connsiteX1" fmla="*/ 280671 w 542952"/>
                  <a:gd name="connsiteY1" fmla="*/ 119240 h 323934"/>
                  <a:gd name="connsiteX2" fmla="*/ 288862 w 542952"/>
                  <a:gd name="connsiteY2" fmla="*/ 115913 h 323934"/>
                  <a:gd name="connsiteX3" fmla="*/ 446001 w 542952"/>
                  <a:gd name="connsiteY3" fmla="*/ 139741 h 323934"/>
                  <a:gd name="connsiteX4" fmla="*/ 542667 w 542952"/>
                  <a:gd name="connsiteY4" fmla="*/ 323934 h 323934"/>
                  <a:gd name="connsiteX5" fmla="*/ 480137 w 542952"/>
                  <a:gd name="connsiteY5" fmla="*/ 320628 h 323934"/>
                  <a:gd name="connsiteX6" fmla="*/ 413198 w 542952"/>
                  <a:gd name="connsiteY6" fmla="*/ 193079 h 323934"/>
                  <a:gd name="connsiteX7" fmla="*/ 341485 w 542952"/>
                  <a:gd name="connsiteY7" fmla="*/ 172199 h 323934"/>
                  <a:gd name="connsiteX8" fmla="*/ 313177 w 542952"/>
                  <a:gd name="connsiteY8" fmla="*/ 175541 h 323934"/>
                  <a:gd name="connsiteX9" fmla="*/ 325701 w 542952"/>
                  <a:gd name="connsiteY9" fmla="*/ 197234 h 323934"/>
                  <a:gd name="connsiteX10" fmla="*/ 64860 w 542952"/>
                  <a:gd name="connsiteY10" fmla="*/ 291235 h 323934"/>
                  <a:gd name="connsiteX11" fmla="*/ 0 w 542952"/>
                  <a:gd name="connsiteY11" fmla="*/ 178894 h 32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42952" h="323934">
                    <a:moveTo>
                      <a:pt x="211828" y="0"/>
                    </a:moveTo>
                    <a:lnTo>
                      <a:pt x="280671" y="119240"/>
                    </a:lnTo>
                    <a:lnTo>
                      <a:pt x="288862" y="115913"/>
                    </a:lnTo>
                    <a:cubicBezTo>
                      <a:pt x="341569" y="102432"/>
                      <a:pt x="398362" y="110442"/>
                      <a:pt x="446001" y="139741"/>
                    </a:cubicBezTo>
                    <a:cubicBezTo>
                      <a:pt x="509520" y="178806"/>
                      <a:pt x="546604" y="249467"/>
                      <a:pt x="542667" y="323934"/>
                    </a:cubicBezTo>
                    <a:lnTo>
                      <a:pt x="480137" y="320628"/>
                    </a:lnTo>
                    <a:cubicBezTo>
                      <a:pt x="482863" y="269062"/>
                      <a:pt x="457183" y="220130"/>
                      <a:pt x="413198" y="193079"/>
                    </a:cubicBezTo>
                    <a:cubicBezTo>
                      <a:pt x="391206" y="179553"/>
                      <a:pt x="366395" y="172579"/>
                      <a:pt x="341485" y="172199"/>
                    </a:cubicBezTo>
                    <a:lnTo>
                      <a:pt x="313177" y="175541"/>
                    </a:lnTo>
                    <a:lnTo>
                      <a:pt x="325701" y="197234"/>
                    </a:lnTo>
                    <a:lnTo>
                      <a:pt x="64860" y="291235"/>
                    </a:lnTo>
                    <a:lnTo>
                      <a:pt x="0" y="178894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7" name="&quot;禁止&quot;マーク 26">
              <a:extLst>
                <a:ext uri="{FF2B5EF4-FFF2-40B4-BE49-F238E27FC236}">
                  <a16:creationId xmlns:a16="http://schemas.microsoft.com/office/drawing/2014/main" id="{7473B6A2-962E-413D-B78D-C68F2CFBBF3C}"/>
                </a:ext>
              </a:extLst>
            </p:cNvPr>
            <p:cNvSpPr/>
            <p:nvPr/>
          </p:nvSpPr>
          <p:spPr bwMode="auto">
            <a:xfrm>
              <a:off x="7859280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テキスト ボックス 80">
            <a:extLst>
              <a:ext uri="{FF2B5EF4-FFF2-40B4-BE49-F238E27FC236}">
                <a16:creationId xmlns:a16="http://schemas.microsoft.com/office/drawing/2014/main" id="{C7BCBB1C-E4E8-4219-87BD-6E28DC399BF6}"/>
              </a:ext>
            </a:extLst>
          </p:cNvPr>
          <p:cNvSpPr txBox="1"/>
          <p:nvPr/>
        </p:nvSpPr>
        <p:spPr>
          <a:xfrm>
            <a:off x="4132811" y="2305725"/>
            <a:ext cx="5295862" cy="395001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飲み物では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ありません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37675C28-1B17-42B7-8EBB-CBE36A2299C9}"/>
              </a:ext>
            </a:extLst>
          </p:cNvPr>
          <p:cNvGrpSpPr/>
          <p:nvPr/>
        </p:nvGrpSpPr>
        <p:grpSpPr>
          <a:xfrm>
            <a:off x="633333" y="2315233"/>
            <a:ext cx="2716160" cy="2785581"/>
            <a:chOff x="2033081" y="5016501"/>
            <a:chExt cx="2249098" cy="2306582"/>
          </a:xfrm>
        </p:grpSpPr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4DBF8540-4649-4DBB-97A2-DD003E0837C9}"/>
                </a:ext>
              </a:extLst>
            </p:cNvPr>
            <p:cNvGrpSpPr/>
            <p:nvPr/>
          </p:nvGrpSpPr>
          <p:grpSpPr>
            <a:xfrm>
              <a:off x="2033081" y="5016501"/>
              <a:ext cx="1878356" cy="2014588"/>
              <a:chOff x="2033081" y="5016501"/>
              <a:chExt cx="1878356" cy="2014588"/>
            </a:xfrm>
          </p:grpSpPr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A425696F-9670-4EA5-8A14-8835B284AB49}"/>
                  </a:ext>
                </a:extLst>
              </p:cNvPr>
              <p:cNvSpPr/>
              <p:nvPr/>
            </p:nvSpPr>
            <p:spPr bwMode="auto">
              <a:xfrm rot="18900000" flipH="1">
                <a:off x="3229273" y="6370742"/>
                <a:ext cx="414692" cy="660347"/>
              </a:xfrm>
              <a:custGeom>
                <a:avLst/>
                <a:gdLst>
                  <a:gd name="connsiteX0" fmla="*/ 253762 w 341422"/>
                  <a:gd name="connsiteY0" fmla="*/ 0 h 498744"/>
                  <a:gd name="connsiteX1" fmla="*/ 341422 w 341422"/>
                  <a:gd name="connsiteY1" fmla="*/ 87660 h 498744"/>
                  <a:gd name="connsiteX2" fmla="*/ 341421 w 341422"/>
                  <a:gd name="connsiteY2" fmla="*/ 218812 h 498744"/>
                  <a:gd name="connsiteX3" fmla="*/ 334532 w 341422"/>
                  <a:gd name="connsiteY3" fmla="*/ 252933 h 498744"/>
                  <a:gd name="connsiteX4" fmla="*/ 320508 w 341422"/>
                  <a:gd name="connsiteY4" fmla="*/ 273734 h 498744"/>
                  <a:gd name="connsiteX5" fmla="*/ 315983 w 341422"/>
                  <a:gd name="connsiteY5" fmla="*/ 296989 h 498744"/>
                  <a:gd name="connsiteX6" fmla="*/ 296727 w 341422"/>
                  <a:gd name="connsiteY6" fmla="*/ 325987 h 498744"/>
                  <a:gd name="connsiteX7" fmla="*/ 149643 w 341422"/>
                  <a:gd name="connsiteY7" fmla="*/ 473070 h 498744"/>
                  <a:gd name="connsiteX8" fmla="*/ 25673 w 341422"/>
                  <a:gd name="connsiteY8" fmla="*/ 473070 h 498744"/>
                  <a:gd name="connsiteX9" fmla="*/ 25674 w 341422"/>
                  <a:gd name="connsiteY9" fmla="*/ 473070 h 498744"/>
                  <a:gd name="connsiteX10" fmla="*/ 25674 w 341422"/>
                  <a:gd name="connsiteY10" fmla="*/ 349100 h 498744"/>
                  <a:gd name="connsiteX11" fmla="*/ 166102 w 341422"/>
                  <a:gd name="connsiteY11" fmla="*/ 208672 h 498744"/>
                  <a:gd name="connsiteX12" fmla="*/ 166102 w 341422"/>
                  <a:gd name="connsiteY12" fmla="*/ 87660 h 498744"/>
                  <a:gd name="connsiteX13" fmla="*/ 253762 w 341422"/>
                  <a:gd name="connsiteY13" fmla="*/ 0 h 498744"/>
                  <a:gd name="connsiteX0" fmla="*/ 253762 w 341422"/>
                  <a:gd name="connsiteY0" fmla="*/ 0 h 498744"/>
                  <a:gd name="connsiteX1" fmla="*/ 341422 w 341422"/>
                  <a:gd name="connsiteY1" fmla="*/ 87660 h 498744"/>
                  <a:gd name="connsiteX2" fmla="*/ 341421 w 341422"/>
                  <a:gd name="connsiteY2" fmla="*/ 218812 h 498744"/>
                  <a:gd name="connsiteX3" fmla="*/ 334532 w 341422"/>
                  <a:gd name="connsiteY3" fmla="*/ 252933 h 498744"/>
                  <a:gd name="connsiteX4" fmla="*/ 315983 w 341422"/>
                  <a:gd name="connsiteY4" fmla="*/ 296989 h 498744"/>
                  <a:gd name="connsiteX5" fmla="*/ 296727 w 341422"/>
                  <a:gd name="connsiteY5" fmla="*/ 325987 h 498744"/>
                  <a:gd name="connsiteX6" fmla="*/ 149643 w 341422"/>
                  <a:gd name="connsiteY6" fmla="*/ 473070 h 498744"/>
                  <a:gd name="connsiteX7" fmla="*/ 25673 w 341422"/>
                  <a:gd name="connsiteY7" fmla="*/ 473070 h 498744"/>
                  <a:gd name="connsiteX8" fmla="*/ 25674 w 341422"/>
                  <a:gd name="connsiteY8" fmla="*/ 473070 h 498744"/>
                  <a:gd name="connsiteX9" fmla="*/ 25674 w 341422"/>
                  <a:gd name="connsiteY9" fmla="*/ 349100 h 498744"/>
                  <a:gd name="connsiteX10" fmla="*/ 166102 w 341422"/>
                  <a:gd name="connsiteY10" fmla="*/ 208672 h 498744"/>
                  <a:gd name="connsiteX11" fmla="*/ 166102 w 341422"/>
                  <a:gd name="connsiteY11" fmla="*/ 87660 h 498744"/>
                  <a:gd name="connsiteX12" fmla="*/ 253762 w 341422"/>
                  <a:gd name="connsiteY12" fmla="*/ 0 h 498744"/>
                  <a:gd name="connsiteX0" fmla="*/ 253762 w 341422"/>
                  <a:gd name="connsiteY0" fmla="*/ 0 h 498744"/>
                  <a:gd name="connsiteX1" fmla="*/ 341422 w 341422"/>
                  <a:gd name="connsiteY1" fmla="*/ 87660 h 498744"/>
                  <a:gd name="connsiteX2" fmla="*/ 341421 w 341422"/>
                  <a:gd name="connsiteY2" fmla="*/ 218812 h 498744"/>
                  <a:gd name="connsiteX3" fmla="*/ 334532 w 341422"/>
                  <a:gd name="connsiteY3" fmla="*/ 252933 h 498744"/>
                  <a:gd name="connsiteX4" fmla="*/ 296727 w 341422"/>
                  <a:gd name="connsiteY4" fmla="*/ 325987 h 498744"/>
                  <a:gd name="connsiteX5" fmla="*/ 149643 w 341422"/>
                  <a:gd name="connsiteY5" fmla="*/ 473070 h 498744"/>
                  <a:gd name="connsiteX6" fmla="*/ 25673 w 341422"/>
                  <a:gd name="connsiteY6" fmla="*/ 473070 h 498744"/>
                  <a:gd name="connsiteX7" fmla="*/ 25674 w 341422"/>
                  <a:gd name="connsiteY7" fmla="*/ 473070 h 498744"/>
                  <a:gd name="connsiteX8" fmla="*/ 25674 w 341422"/>
                  <a:gd name="connsiteY8" fmla="*/ 349100 h 498744"/>
                  <a:gd name="connsiteX9" fmla="*/ 166102 w 341422"/>
                  <a:gd name="connsiteY9" fmla="*/ 208672 h 498744"/>
                  <a:gd name="connsiteX10" fmla="*/ 166102 w 341422"/>
                  <a:gd name="connsiteY10" fmla="*/ 87660 h 498744"/>
                  <a:gd name="connsiteX11" fmla="*/ 253762 w 341422"/>
                  <a:gd name="connsiteY11" fmla="*/ 0 h 498744"/>
                  <a:gd name="connsiteX0" fmla="*/ 253762 w 344731"/>
                  <a:gd name="connsiteY0" fmla="*/ 0 h 498744"/>
                  <a:gd name="connsiteX1" fmla="*/ 341422 w 344731"/>
                  <a:gd name="connsiteY1" fmla="*/ 87660 h 498744"/>
                  <a:gd name="connsiteX2" fmla="*/ 341421 w 344731"/>
                  <a:gd name="connsiteY2" fmla="*/ 218812 h 498744"/>
                  <a:gd name="connsiteX3" fmla="*/ 296727 w 344731"/>
                  <a:gd name="connsiteY3" fmla="*/ 325987 h 498744"/>
                  <a:gd name="connsiteX4" fmla="*/ 149643 w 344731"/>
                  <a:gd name="connsiteY4" fmla="*/ 473070 h 498744"/>
                  <a:gd name="connsiteX5" fmla="*/ 25673 w 344731"/>
                  <a:gd name="connsiteY5" fmla="*/ 473070 h 498744"/>
                  <a:gd name="connsiteX6" fmla="*/ 25674 w 344731"/>
                  <a:gd name="connsiteY6" fmla="*/ 473070 h 498744"/>
                  <a:gd name="connsiteX7" fmla="*/ 25674 w 344731"/>
                  <a:gd name="connsiteY7" fmla="*/ 349100 h 498744"/>
                  <a:gd name="connsiteX8" fmla="*/ 166102 w 344731"/>
                  <a:gd name="connsiteY8" fmla="*/ 208672 h 498744"/>
                  <a:gd name="connsiteX9" fmla="*/ 166102 w 344731"/>
                  <a:gd name="connsiteY9" fmla="*/ 87660 h 498744"/>
                  <a:gd name="connsiteX10" fmla="*/ 253762 w 344731"/>
                  <a:gd name="connsiteY10" fmla="*/ 0 h 498744"/>
                  <a:gd name="connsiteX0" fmla="*/ 25674 w 344731"/>
                  <a:gd name="connsiteY0" fmla="*/ 473070 h 564510"/>
                  <a:gd name="connsiteX1" fmla="*/ 25674 w 344731"/>
                  <a:gd name="connsiteY1" fmla="*/ 349100 h 564510"/>
                  <a:gd name="connsiteX2" fmla="*/ 166102 w 344731"/>
                  <a:gd name="connsiteY2" fmla="*/ 208672 h 564510"/>
                  <a:gd name="connsiteX3" fmla="*/ 166102 w 344731"/>
                  <a:gd name="connsiteY3" fmla="*/ 87660 h 564510"/>
                  <a:gd name="connsiteX4" fmla="*/ 253762 w 344731"/>
                  <a:gd name="connsiteY4" fmla="*/ 0 h 564510"/>
                  <a:gd name="connsiteX5" fmla="*/ 341422 w 344731"/>
                  <a:gd name="connsiteY5" fmla="*/ 87660 h 564510"/>
                  <a:gd name="connsiteX6" fmla="*/ 341421 w 344731"/>
                  <a:gd name="connsiteY6" fmla="*/ 218812 h 564510"/>
                  <a:gd name="connsiteX7" fmla="*/ 296727 w 344731"/>
                  <a:gd name="connsiteY7" fmla="*/ 325987 h 564510"/>
                  <a:gd name="connsiteX8" fmla="*/ 149643 w 344731"/>
                  <a:gd name="connsiteY8" fmla="*/ 473070 h 564510"/>
                  <a:gd name="connsiteX9" fmla="*/ 25673 w 344731"/>
                  <a:gd name="connsiteY9" fmla="*/ 473070 h 564510"/>
                  <a:gd name="connsiteX10" fmla="*/ 117114 w 344731"/>
                  <a:gd name="connsiteY10" fmla="*/ 564510 h 564510"/>
                  <a:gd name="connsiteX0" fmla="*/ 25674 w 344731"/>
                  <a:gd name="connsiteY0" fmla="*/ 473070 h 498744"/>
                  <a:gd name="connsiteX1" fmla="*/ 25674 w 344731"/>
                  <a:gd name="connsiteY1" fmla="*/ 349100 h 498744"/>
                  <a:gd name="connsiteX2" fmla="*/ 166102 w 344731"/>
                  <a:gd name="connsiteY2" fmla="*/ 208672 h 498744"/>
                  <a:gd name="connsiteX3" fmla="*/ 166102 w 344731"/>
                  <a:gd name="connsiteY3" fmla="*/ 87660 h 498744"/>
                  <a:gd name="connsiteX4" fmla="*/ 253762 w 344731"/>
                  <a:gd name="connsiteY4" fmla="*/ 0 h 498744"/>
                  <a:gd name="connsiteX5" fmla="*/ 341422 w 344731"/>
                  <a:gd name="connsiteY5" fmla="*/ 87660 h 498744"/>
                  <a:gd name="connsiteX6" fmla="*/ 341421 w 344731"/>
                  <a:gd name="connsiteY6" fmla="*/ 218812 h 498744"/>
                  <a:gd name="connsiteX7" fmla="*/ 296727 w 344731"/>
                  <a:gd name="connsiteY7" fmla="*/ 325987 h 498744"/>
                  <a:gd name="connsiteX8" fmla="*/ 149643 w 344731"/>
                  <a:gd name="connsiteY8" fmla="*/ 473070 h 498744"/>
                  <a:gd name="connsiteX9" fmla="*/ 25673 w 344731"/>
                  <a:gd name="connsiteY9" fmla="*/ 473070 h 498744"/>
                  <a:gd name="connsiteX0" fmla="*/ 25674 w 344731"/>
                  <a:gd name="connsiteY0" fmla="*/ 473070 h 473070"/>
                  <a:gd name="connsiteX1" fmla="*/ 25674 w 344731"/>
                  <a:gd name="connsiteY1" fmla="*/ 349100 h 473070"/>
                  <a:gd name="connsiteX2" fmla="*/ 166102 w 344731"/>
                  <a:gd name="connsiteY2" fmla="*/ 208672 h 473070"/>
                  <a:gd name="connsiteX3" fmla="*/ 166102 w 344731"/>
                  <a:gd name="connsiteY3" fmla="*/ 87660 h 473070"/>
                  <a:gd name="connsiteX4" fmla="*/ 253762 w 344731"/>
                  <a:gd name="connsiteY4" fmla="*/ 0 h 473070"/>
                  <a:gd name="connsiteX5" fmla="*/ 341422 w 344731"/>
                  <a:gd name="connsiteY5" fmla="*/ 87660 h 473070"/>
                  <a:gd name="connsiteX6" fmla="*/ 341421 w 344731"/>
                  <a:gd name="connsiteY6" fmla="*/ 218812 h 473070"/>
                  <a:gd name="connsiteX7" fmla="*/ 296727 w 344731"/>
                  <a:gd name="connsiteY7" fmla="*/ 325987 h 473070"/>
                  <a:gd name="connsiteX8" fmla="*/ 149643 w 344731"/>
                  <a:gd name="connsiteY8" fmla="*/ 473070 h 473070"/>
                  <a:gd name="connsiteX0" fmla="*/ 0 w 319057"/>
                  <a:gd name="connsiteY0" fmla="*/ 349100 h 473070"/>
                  <a:gd name="connsiteX1" fmla="*/ 140428 w 319057"/>
                  <a:gd name="connsiteY1" fmla="*/ 208672 h 473070"/>
                  <a:gd name="connsiteX2" fmla="*/ 140428 w 319057"/>
                  <a:gd name="connsiteY2" fmla="*/ 87660 h 473070"/>
                  <a:gd name="connsiteX3" fmla="*/ 228088 w 319057"/>
                  <a:gd name="connsiteY3" fmla="*/ 0 h 473070"/>
                  <a:gd name="connsiteX4" fmla="*/ 315748 w 319057"/>
                  <a:gd name="connsiteY4" fmla="*/ 87660 h 473070"/>
                  <a:gd name="connsiteX5" fmla="*/ 315747 w 319057"/>
                  <a:gd name="connsiteY5" fmla="*/ 218812 h 473070"/>
                  <a:gd name="connsiteX6" fmla="*/ 271053 w 319057"/>
                  <a:gd name="connsiteY6" fmla="*/ 325987 h 473070"/>
                  <a:gd name="connsiteX7" fmla="*/ 123969 w 319057"/>
                  <a:gd name="connsiteY7" fmla="*/ 473070 h 473070"/>
                  <a:gd name="connsiteX0" fmla="*/ 0 w 319057"/>
                  <a:gd name="connsiteY0" fmla="*/ 349100 h 492120"/>
                  <a:gd name="connsiteX1" fmla="*/ 140428 w 319057"/>
                  <a:gd name="connsiteY1" fmla="*/ 208672 h 492120"/>
                  <a:gd name="connsiteX2" fmla="*/ 140428 w 319057"/>
                  <a:gd name="connsiteY2" fmla="*/ 87660 h 492120"/>
                  <a:gd name="connsiteX3" fmla="*/ 228088 w 319057"/>
                  <a:gd name="connsiteY3" fmla="*/ 0 h 492120"/>
                  <a:gd name="connsiteX4" fmla="*/ 315748 w 319057"/>
                  <a:gd name="connsiteY4" fmla="*/ 87660 h 492120"/>
                  <a:gd name="connsiteX5" fmla="*/ 315747 w 319057"/>
                  <a:gd name="connsiteY5" fmla="*/ 218812 h 492120"/>
                  <a:gd name="connsiteX6" fmla="*/ 271053 w 319057"/>
                  <a:gd name="connsiteY6" fmla="*/ 325987 h 492120"/>
                  <a:gd name="connsiteX7" fmla="*/ 83488 w 319057"/>
                  <a:gd name="connsiteY7" fmla="*/ 492120 h 492120"/>
                  <a:gd name="connsiteX0" fmla="*/ 0 w 285719"/>
                  <a:gd name="connsiteY0" fmla="*/ 299094 h 492120"/>
                  <a:gd name="connsiteX1" fmla="*/ 107090 w 285719"/>
                  <a:gd name="connsiteY1" fmla="*/ 208672 h 492120"/>
                  <a:gd name="connsiteX2" fmla="*/ 107090 w 285719"/>
                  <a:gd name="connsiteY2" fmla="*/ 87660 h 492120"/>
                  <a:gd name="connsiteX3" fmla="*/ 194750 w 285719"/>
                  <a:gd name="connsiteY3" fmla="*/ 0 h 492120"/>
                  <a:gd name="connsiteX4" fmla="*/ 282410 w 285719"/>
                  <a:gd name="connsiteY4" fmla="*/ 87660 h 492120"/>
                  <a:gd name="connsiteX5" fmla="*/ 282409 w 285719"/>
                  <a:gd name="connsiteY5" fmla="*/ 218812 h 492120"/>
                  <a:gd name="connsiteX6" fmla="*/ 237715 w 285719"/>
                  <a:gd name="connsiteY6" fmla="*/ 325987 h 492120"/>
                  <a:gd name="connsiteX7" fmla="*/ 50150 w 285719"/>
                  <a:gd name="connsiteY7" fmla="*/ 492120 h 492120"/>
                  <a:gd name="connsiteX0" fmla="*/ 0 w 285719"/>
                  <a:gd name="connsiteY0" fmla="*/ 299094 h 492120"/>
                  <a:gd name="connsiteX1" fmla="*/ 107090 w 285719"/>
                  <a:gd name="connsiteY1" fmla="*/ 208672 h 492120"/>
                  <a:gd name="connsiteX2" fmla="*/ 107090 w 285719"/>
                  <a:gd name="connsiteY2" fmla="*/ 87660 h 492120"/>
                  <a:gd name="connsiteX3" fmla="*/ 194750 w 285719"/>
                  <a:gd name="connsiteY3" fmla="*/ 0 h 492120"/>
                  <a:gd name="connsiteX4" fmla="*/ 282410 w 285719"/>
                  <a:gd name="connsiteY4" fmla="*/ 87660 h 492120"/>
                  <a:gd name="connsiteX5" fmla="*/ 282409 w 285719"/>
                  <a:gd name="connsiteY5" fmla="*/ 218812 h 492120"/>
                  <a:gd name="connsiteX6" fmla="*/ 237715 w 285719"/>
                  <a:gd name="connsiteY6" fmla="*/ 325987 h 492120"/>
                  <a:gd name="connsiteX7" fmla="*/ 59675 w 285719"/>
                  <a:gd name="connsiteY7" fmla="*/ 492120 h 492120"/>
                  <a:gd name="connsiteX0" fmla="*/ 0 w 285719"/>
                  <a:gd name="connsiteY0" fmla="*/ 299094 h 492120"/>
                  <a:gd name="connsiteX1" fmla="*/ 107090 w 285719"/>
                  <a:gd name="connsiteY1" fmla="*/ 208672 h 492120"/>
                  <a:gd name="connsiteX2" fmla="*/ 107090 w 285719"/>
                  <a:gd name="connsiteY2" fmla="*/ 87660 h 492120"/>
                  <a:gd name="connsiteX3" fmla="*/ 194750 w 285719"/>
                  <a:gd name="connsiteY3" fmla="*/ 0 h 492120"/>
                  <a:gd name="connsiteX4" fmla="*/ 282410 w 285719"/>
                  <a:gd name="connsiteY4" fmla="*/ 87660 h 492120"/>
                  <a:gd name="connsiteX5" fmla="*/ 282409 w 285719"/>
                  <a:gd name="connsiteY5" fmla="*/ 218812 h 492120"/>
                  <a:gd name="connsiteX6" fmla="*/ 237715 w 285719"/>
                  <a:gd name="connsiteY6" fmla="*/ 325987 h 492120"/>
                  <a:gd name="connsiteX7" fmla="*/ 66818 w 285719"/>
                  <a:gd name="connsiteY7" fmla="*/ 492120 h 492120"/>
                  <a:gd name="connsiteX0" fmla="*/ 0 w 285719"/>
                  <a:gd name="connsiteY0" fmla="*/ 299094 h 487358"/>
                  <a:gd name="connsiteX1" fmla="*/ 107090 w 285719"/>
                  <a:gd name="connsiteY1" fmla="*/ 208672 h 487358"/>
                  <a:gd name="connsiteX2" fmla="*/ 107090 w 285719"/>
                  <a:gd name="connsiteY2" fmla="*/ 87660 h 487358"/>
                  <a:gd name="connsiteX3" fmla="*/ 194750 w 285719"/>
                  <a:gd name="connsiteY3" fmla="*/ 0 h 487358"/>
                  <a:gd name="connsiteX4" fmla="*/ 282410 w 285719"/>
                  <a:gd name="connsiteY4" fmla="*/ 87660 h 487358"/>
                  <a:gd name="connsiteX5" fmla="*/ 282409 w 285719"/>
                  <a:gd name="connsiteY5" fmla="*/ 218812 h 487358"/>
                  <a:gd name="connsiteX6" fmla="*/ 237715 w 285719"/>
                  <a:gd name="connsiteY6" fmla="*/ 325987 h 487358"/>
                  <a:gd name="connsiteX7" fmla="*/ 64437 w 285719"/>
                  <a:gd name="connsiteY7" fmla="*/ 487358 h 487358"/>
                  <a:gd name="connsiteX0" fmla="*/ 0 w 319056"/>
                  <a:gd name="connsiteY0" fmla="*/ 315763 h 487358"/>
                  <a:gd name="connsiteX1" fmla="*/ 140427 w 319056"/>
                  <a:gd name="connsiteY1" fmla="*/ 208672 h 487358"/>
                  <a:gd name="connsiteX2" fmla="*/ 140427 w 319056"/>
                  <a:gd name="connsiteY2" fmla="*/ 87660 h 487358"/>
                  <a:gd name="connsiteX3" fmla="*/ 228087 w 319056"/>
                  <a:gd name="connsiteY3" fmla="*/ 0 h 487358"/>
                  <a:gd name="connsiteX4" fmla="*/ 315747 w 319056"/>
                  <a:gd name="connsiteY4" fmla="*/ 87660 h 487358"/>
                  <a:gd name="connsiteX5" fmla="*/ 315746 w 319056"/>
                  <a:gd name="connsiteY5" fmla="*/ 218812 h 487358"/>
                  <a:gd name="connsiteX6" fmla="*/ 271052 w 319056"/>
                  <a:gd name="connsiteY6" fmla="*/ 325987 h 487358"/>
                  <a:gd name="connsiteX7" fmla="*/ 97774 w 319056"/>
                  <a:gd name="connsiteY7" fmla="*/ 487358 h 487358"/>
                  <a:gd name="connsiteX0" fmla="*/ 0 w 319056"/>
                  <a:gd name="connsiteY0" fmla="*/ 315763 h 487358"/>
                  <a:gd name="connsiteX1" fmla="*/ 140427 w 319056"/>
                  <a:gd name="connsiteY1" fmla="*/ 208672 h 487358"/>
                  <a:gd name="connsiteX2" fmla="*/ 140427 w 319056"/>
                  <a:gd name="connsiteY2" fmla="*/ 87660 h 487358"/>
                  <a:gd name="connsiteX3" fmla="*/ 228087 w 319056"/>
                  <a:gd name="connsiteY3" fmla="*/ 0 h 487358"/>
                  <a:gd name="connsiteX4" fmla="*/ 315747 w 319056"/>
                  <a:gd name="connsiteY4" fmla="*/ 87660 h 487358"/>
                  <a:gd name="connsiteX5" fmla="*/ 315746 w 319056"/>
                  <a:gd name="connsiteY5" fmla="*/ 218812 h 487358"/>
                  <a:gd name="connsiteX6" fmla="*/ 271052 w 319056"/>
                  <a:gd name="connsiteY6" fmla="*/ 325987 h 487358"/>
                  <a:gd name="connsiteX7" fmla="*/ 97774 w 319056"/>
                  <a:gd name="connsiteY7" fmla="*/ 487358 h 487358"/>
                  <a:gd name="connsiteX0" fmla="*/ 0 w 319056"/>
                  <a:gd name="connsiteY0" fmla="*/ 315763 h 487358"/>
                  <a:gd name="connsiteX1" fmla="*/ 140427 w 319056"/>
                  <a:gd name="connsiteY1" fmla="*/ 208672 h 487358"/>
                  <a:gd name="connsiteX2" fmla="*/ 140427 w 319056"/>
                  <a:gd name="connsiteY2" fmla="*/ 87660 h 487358"/>
                  <a:gd name="connsiteX3" fmla="*/ 228087 w 319056"/>
                  <a:gd name="connsiteY3" fmla="*/ 0 h 487358"/>
                  <a:gd name="connsiteX4" fmla="*/ 315747 w 319056"/>
                  <a:gd name="connsiteY4" fmla="*/ 87660 h 487358"/>
                  <a:gd name="connsiteX5" fmla="*/ 315746 w 319056"/>
                  <a:gd name="connsiteY5" fmla="*/ 218812 h 487358"/>
                  <a:gd name="connsiteX6" fmla="*/ 271052 w 319056"/>
                  <a:gd name="connsiteY6" fmla="*/ 325987 h 487358"/>
                  <a:gd name="connsiteX7" fmla="*/ 97774 w 319056"/>
                  <a:gd name="connsiteY7" fmla="*/ 487358 h 4873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19056" h="487358">
                    <a:moveTo>
                      <a:pt x="0" y="315763"/>
                    </a:moveTo>
                    <a:cubicBezTo>
                      <a:pt x="49190" y="251491"/>
                      <a:pt x="84093" y="225319"/>
                      <a:pt x="140427" y="208672"/>
                    </a:cubicBezTo>
                    <a:lnTo>
                      <a:pt x="140427" y="87660"/>
                    </a:lnTo>
                    <a:cubicBezTo>
                      <a:pt x="140427" y="39247"/>
                      <a:pt x="179674" y="0"/>
                      <a:pt x="228087" y="0"/>
                    </a:cubicBezTo>
                    <a:cubicBezTo>
                      <a:pt x="276500" y="0"/>
                      <a:pt x="315747" y="39247"/>
                      <a:pt x="315747" y="87660"/>
                    </a:cubicBezTo>
                    <a:cubicBezTo>
                      <a:pt x="315747" y="131377"/>
                      <a:pt x="323195" y="179091"/>
                      <a:pt x="315746" y="218812"/>
                    </a:cubicBezTo>
                    <a:cubicBezTo>
                      <a:pt x="308297" y="258533"/>
                      <a:pt x="307381" y="281229"/>
                      <a:pt x="271052" y="325987"/>
                    </a:cubicBezTo>
                    <a:cubicBezTo>
                      <a:pt x="234723" y="370745"/>
                      <a:pt x="146802" y="438330"/>
                      <a:pt x="97774" y="487358"/>
                    </a:cubicBezTo>
                  </a:path>
                </a:pathLst>
              </a:custGeom>
              <a:solidFill>
                <a:srgbClr val="FF99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DDE5B28A-BC9E-4E05-A12F-D662E397AF00}"/>
                  </a:ext>
                </a:extLst>
              </p:cNvPr>
              <p:cNvSpPr/>
              <p:nvPr/>
            </p:nvSpPr>
            <p:spPr bwMode="auto">
              <a:xfrm rot="3600000">
                <a:off x="2343992" y="5185507"/>
                <a:ext cx="1579977" cy="1366930"/>
              </a:xfrm>
              <a:custGeom>
                <a:avLst/>
                <a:gdLst>
                  <a:gd name="connsiteX0" fmla="*/ 718539 w 1579977"/>
                  <a:gd name="connsiteY0" fmla="*/ 0 h 1366930"/>
                  <a:gd name="connsiteX1" fmla="*/ 844239 w 1579977"/>
                  <a:gd name="connsiteY1" fmla="*/ 0 h 1366930"/>
                  <a:gd name="connsiteX2" fmla="*/ 898755 w 1579977"/>
                  <a:gd name="connsiteY2" fmla="*/ 695999 h 1366930"/>
                  <a:gd name="connsiteX3" fmla="*/ 900424 w 1579977"/>
                  <a:gd name="connsiteY3" fmla="*/ 696801 h 1366930"/>
                  <a:gd name="connsiteX4" fmla="*/ 977559 w 1579977"/>
                  <a:gd name="connsiteY4" fmla="*/ 790472 h 1366930"/>
                  <a:gd name="connsiteX5" fmla="*/ 990192 w 1579977"/>
                  <a:gd name="connsiteY5" fmla="*/ 853044 h 1366930"/>
                  <a:gd name="connsiteX6" fmla="*/ 1579977 w 1579977"/>
                  <a:gd name="connsiteY6" fmla="*/ 1258069 h 1366930"/>
                  <a:gd name="connsiteX7" fmla="*/ 1517127 w 1579977"/>
                  <a:gd name="connsiteY7" fmla="*/ 1366929 h 1366930"/>
                  <a:gd name="connsiteX8" fmla="*/ 876662 w 1579977"/>
                  <a:gd name="connsiteY8" fmla="*/ 1061150 h 1366930"/>
                  <a:gd name="connsiteX9" fmla="*/ 864260 w 1579977"/>
                  <a:gd name="connsiteY9" fmla="*/ 1069512 h 1366930"/>
                  <a:gd name="connsiteX10" fmla="*/ 781389 w 1579977"/>
                  <a:gd name="connsiteY10" fmla="*/ 1086243 h 1366930"/>
                  <a:gd name="connsiteX11" fmla="*/ 698518 w 1579977"/>
                  <a:gd name="connsiteY11" fmla="*/ 1069512 h 1366930"/>
                  <a:gd name="connsiteX12" fmla="*/ 693247 w 1579977"/>
                  <a:gd name="connsiteY12" fmla="*/ 1065958 h 1366930"/>
                  <a:gd name="connsiteX13" fmla="*/ 62850 w 1579977"/>
                  <a:gd name="connsiteY13" fmla="*/ 1366930 h 1366930"/>
                  <a:gd name="connsiteX14" fmla="*/ 0 w 1579977"/>
                  <a:gd name="connsiteY14" fmla="*/ 1258070 h 1366930"/>
                  <a:gd name="connsiteX15" fmla="*/ 569818 w 1579977"/>
                  <a:gd name="connsiteY15" fmla="*/ 866757 h 1366930"/>
                  <a:gd name="connsiteX16" fmla="*/ 585219 w 1579977"/>
                  <a:gd name="connsiteY16" fmla="*/ 790472 h 1366930"/>
                  <a:gd name="connsiteX17" fmla="*/ 662354 w 1579977"/>
                  <a:gd name="connsiteY17" fmla="*/ 696801 h 1366930"/>
                  <a:gd name="connsiteX18" fmla="*/ 664023 w 1579977"/>
                  <a:gd name="connsiteY18" fmla="*/ 695999 h 1366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579977" h="1366930">
                    <a:moveTo>
                      <a:pt x="718539" y="0"/>
                    </a:moveTo>
                    <a:lnTo>
                      <a:pt x="844239" y="0"/>
                    </a:lnTo>
                    <a:lnTo>
                      <a:pt x="898755" y="695999"/>
                    </a:lnTo>
                    <a:lnTo>
                      <a:pt x="900424" y="696801"/>
                    </a:lnTo>
                    <a:cubicBezTo>
                      <a:pt x="934403" y="719757"/>
                      <a:pt x="961399" y="752265"/>
                      <a:pt x="977559" y="790472"/>
                    </a:cubicBezTo>
                    <a:lnTo>
                      <a:pt x="990192" y="853044"/>
                    </a:lnTo>
                    <a:lnTo>
                      <a:pt x="1579977" y="1258069"/>
                    </a:lnTo>
                    <a:lnTo>
                      <a:pt x="1517127" y="1366929"/>
                    </a:lnTo>
                    <a:lnTo>
                      <a:pt x="876662" y="1061150"/>
                    </a:lnTo>
                    <a:lnTo>
                      <a:pt x="864260" y="1069512"/>
                    </a:lnTo>
                    <a:cubicBezTo>
                      <a:pt x="838789" y="1080286"/>
                      <a:pt x="810785" y="1086243"/>
                      <a:pt x="781389" y="1086243"/>
                    </a:cubicBezTo>
                    <a:cubicBezTo>
                      <a:pt x="751994" y="1086243"/>
                      <a:pt x="723990" y="1080286"/>
                      <a:pt x="698518" y="1069512"/>
                    </a:cubicBezTo>
                    <a:lnTo>
                      <a:pt x="693247" y="1065958"/>
                    </a:lnTo>
                    <a:lnTo>
                      <a:pt x="62850" y="1366930"/>
                    </a:lnTo>
                    <a:lnTo>
                      <a:pt x="0" y="1258070"/>
                    </a:lnTo>
                    <a:lnTo>
                      <a:pt x="569818" y="866757"/>
                    </a:lnTo>
                    <a:lnTo>
                      <a:pt x="585219" y="790472"/>
                    </a:lnTo>
                    <a:cubicBezTo>
                      <a:pt x="601379" y="752265"/>
                      <a:pt x="628375" y="719757"/>
                      <a:pt x="662354" y="696801"/>
                    </a:cubicBezTo>
                    <a:lnTo>
                      <a:pt x="664023" y="695999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1" name="円: 塗りつぶしなし 30">
                <a:extLst>
                  <a:ext uri="{FF2B5EF4-FFF2-40B4-BE49-F238E27FC236}">
                    <a16:creationId xmlns:a16="http://schemas.microsoft.com/office/drawing/2014/main" id="{3FDEF503-04C1-414F-8247-278CF110C3B6}"/>
                  </a:ext>
                </a:extLst>
              </p:cNvPr>
              <p:cNvSpPr/>
              <p:nvPr/>
            </p:nvSpPr>
            <p:spPr bwMode="auto">
              <a:xfrm>
                <a:off x="2033081" y="5016501"/>
                <a:ext cx="1878356" cy="1878354"/>
              </a:xfrm>
              <a:prstGeom prst="donut">
                <a:avLst>
                  <a:gd name="adj" fmla="val 12138"/>
                </a:avLst>
              </a:pr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535BBF6C-7C9F-4372-9418-66EBB498AD7F}"/>
                </a:ext>
              </a:extLst>
            </p:cNvPr>
            <p:cNvSpPr/>
            <p:nvPr/>
          </p:nvSpPr>
          <p:spPr bwMode="auto">
            <a:xfrm rot="18900000" flipH="1">
              <a:off x="3405832" y="5856958"/>
              <a:ext cx="876347" cy="1466125"/>
            </a:xfrm>
            <a:custGeom>
              <a:avLst/>
              <a:gdLst>
                <a:gd name="connsiteX0" fmla="*/ 28929 w 876347"/>
                <a:gd name="connsiteY0" fmla="*/ 67009 h 1466125"/>
                <a:gd name="connsiteX1" fmla="*/ 0 w 876347"/>
                <a:gd name="connsiteY1" fmla="*/ 136850 h 1466125"/>
                <a:gd name="connsiteX2" fmla="*/ 0 w 876347"/>
                <a:gd name="connsiteY2" fmla="*/ 416764 h 1466125"/>
                <a:gd name="connsiteX3" fmla="*/ 4576 w 876347"/>
                <a:gd name="connsiteY3" fmla="*/ 439430 h 1466125"/>
                <a:gd name="connsiteX4" fmla="*/ 0 w 876347"/>
                <a:gd name="connsiteY4" fmla="*/ 484829 h 1466125"/>
                <a:gd name="connsiteX5" fmla="*/ 0 w 876347"/>
                <a:gd name="connsiteY5" fmla="*/ 627415 h 1466125"/>
                <a:gd name="connsiteX6" fmla="*/ 154205 w 876347"/>
                <a:gd name="connsiteY6" fmla="*/ 917441 h 1466125"/>
                <a:gd name="connsiteX7" fmla="*/ 191926 w 876347"/>
                <a:gd name="connsiteY7" fmla="*/ 937915 h 1466125"/>
                <a:gd name="connsiteX8" fmla="*/ 125129 w 876347"/>
                <a:gd name="connsiteY8" fmla="*/ 1466125 h 1466125"/>
                <a:gd name="connsiteX9" fmla="*/ 751219 w 876347"/>
                <a:gd name="connsiteY9" fmla="*/ 1466125 h 1466125"/>
                <a:gd name="connsiteX10" fmla="*/ 684421 w 876347"/>
                <a:gd name="connsiteY10" fmla="*/ 937914 h 1466125"/>
                <a:gd name="connsiteX11" fmla="*/ 722141 w 876347"/>
                <a:gd name="connsiteY11" fmla="*/ 917441 h 1466125"/>
                <a:gd name="connsiteX12" fmla="*/ 876346 w 876347"/>
                <a:gd name="connsiteY12" fmla="*/ 627414 h 1466125"/>
                <a:gd name="connsiteX13" fmla="*/ 876346 w 876347"/>
                <a:gd name="connsiteY13" fmla="*/ 484828 h 1466125"/>
                <a:gd name="connsiteX14" fmla="*/ 871009 w 876347"/>
                <a:gd name="connsiteY14" fmla="*/ 431889 h 1466125"/>
                <a:gd name="connsiteX15" fmla="*/ 876347 w 876347"/>
                <a:gd name="connsiteY15" fmla="*/ 405453 h 1466125"/>
                <a:gd name="connsiteX16" fmla="*/ 876347 w 876347"/>
                <a:gd name="connsiteY16" fmla="*/ 113934 h 1466125"/>
                <a:gd name="connsiteX17" fmla="*/ 762412 w 876347"/>
                <a:gd name="connsiteY17" fmla="*/ 0 h 1466125"/>
                <a:gd name="connsiteX18" fmla="*/ 657430 w 876347"/>
                <a:gd name="connsiteY18" fmla="*/ 69586 h 1466125"/>
                <a:gd name="connsiteX19" fmla="*/ 649678 w 876347"/>
                <a:gd name="connsiteY19" fmla="*/ 107986 h 1466125"/>
                <a:gd name="connsiteX20" fmla="*/ 641925 w 876347"/>
                <a:gd name="connsiteY20" fmla="*/ 69585 h 1466125"/>
                <a:gd name="connsiteX21" fmla="*/ 536944 w 876347"/>
                <a:gd name="connsiteY21" fmla="*/ 0 h 1466125"/>
                <a:gd name="connsiteX22" fmla="*/ 456380 w 876347"/>
                <a:gd name="connsiteY22" fmla="*/ 33370 h 1466125"/>
                <a:gd name="connsiteX23" fmla="*/ 423009 w 876347"/>
                <a:gd name="connsiteY23" fmla="*/ 113935 h 1466125"/>
                <a:gd name="connsiteX24" fmla="*/ 423009 w 876347"/>
                <a:gd name="connsiteY24" fmla="*/ 135069 h 1466125"/>
                <a:gd name="connsiteX25" fmla="*/ 423007 w 876347"/>
                <a:gd name="connsiteY25" fmla="*/ 135069 h 1466125"/>
                <a:gd name="connsiteX26" fmla="*/ 423007 w 876347"/>
                <a:gd name="connsiteY26" fmla="*/ 123141 h 1466125"/>
                <a:gd name="connsiteX27" fmla="*/ 309072 w 876347"/>
                <a:gd name="connsiteY27" fmla="*/ 9207 h 1466125"/>
                <a:gd name="connsiteX28" fmla="*/ 195137 w 876347"/>
                <a:gd name="connsiteY28" fmla="*/ 123142 h 1466125"/>
                <a:gd name="connsiteX29" fmla="*/ 195137 w 876347"/>
                <a:gd name="connsiteY29" fmla="*/ 124950 h 1466125"/>
                <a:gd name="connsiteX30" fmla="*/ 189778 w 876347"/>
                <a:gd name="connsiteY30" fmla="*/ 98404 h 1466125"/>
                <a:gd name="connsiteX31" fmla="*/ 98770 w 876347"/>
                <a:gd name="connsiteY31" fmla="*/ 38080 h 1466125"/>
                <a:gd name="connsiteX32" fmla="*/ 28929 w 876347"/>
                <a:gd name="connsiteY32" fmla="*/ 67009 h 1466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876347" h="1466125">
                  <a:moveTo>
                    <a:pt x="28929" y="67009"/>
                  </a:moveTo>
                  <a:cubicBezTo>
                    <a:pt x="11055" y="84883"/>
                    <a:pt x="0" y="109575"/>
                    <a:pt x="0" y="136850"/>
                  </a:cubicBezTo>
                  <a:lnTo>
                    <a:pt x="0" y="416764"/>
                  </a:lnTo>
                  <a:lnTo>
                    <a:pt x="4576" y="439430"/>
                  </a:lnTo>
                  <a:lnTo>
                    <a:pt x="0" y="484829"/>
                  </a:lnTo>
                  <a:lnTo>
                    <a:pt x="0" y="627415"/>
                  </a:lnTo>
                  <a:cubicBezTo>
                    <a:pt x="0" y="748144"/>
                    <a:pt x="61169" y="854587"/>
                    <a:pt x="154205" y="917441"/>
                  </a:cubicBezTo>
                  <a:lnTo>
                    <a:pt x="191926" y="937915"/>
                  </a:lnTo>
                  <a:lnTo>
                    <a:pt x="125129" y="1466125"/>
                  </a:lnTo>
                  <a:lnTo>
                    <a:pt x="751219" y="1466125"/>
                  </a:lnTo>
                  <a:lnTo>
                    <a:pt x="684421" y="937914"/>
                  </a:lnTo>
                  <a:lnTo>
                    <a:pt x="722141" y="917441"/>
                  </a:lnTo>
                  <a:cubicBezTo>
                    <a:pt x="815177" y="854586"/>
                    <a:pt x="876347" y="748144"/>
                    <a:pt x="876346" y="627414"/>
                  </a:cubicBezTo>
                  <a:lnTo>
                    <a:pt x="876346" y="484828"/>
                  </a:lnTo>
                  <a:lnTo>
                    <a:pt x="871009" y="431889"/>
                  </a:lnTo>
                  <a:lnTo>
                    <a:pt x="876347" y="405453"/>
                  </a:lnTo>
                  <a:lnTo>
                    <a:pt x="876347" y="113934"/>
                  </a:lnTo>
                  <a:cubicBezTo>
                    <a:pt x="876347" y="51009"/>
                    <a:pt x="825337" y="-1"/>
                    <a:pt x="762412" y="0"/>
                  </a:cubicBezTo>
                  <a:cubicBezTo>
                    <a:pt x="715218" y="0"/>
                    <a:pt x="674726" y="28692"/>
                    <a:pt x="657430" y="69586"/>
                  </a:cubicBezTo>
                  <a:lnTo>
                    <a:pt x="649678" y="107986"/>
                  </a:lnTo>
                  <a:lnTo>
                    <a:pt x="641925" y="69585"/>
                  </a:lnTo>
                  <a:cubicBezTo>
                    <a:pt x="624629" y="28693"/>
                    <a:pt x="584138" y="0"/>
                    <a:pt x="536944" y="0"/>
                  </a:cubicBezTo>
                  <a:cubicBezTo>
                    <a:pt x="505481" y="0"/>
                    <a:pt x="476998" y="12752"/>
                    <a:pt x="456380" y="33370"/>
                  </a:cubicBezTo>
                  <a:cubicBezTo>
                    <a:pt x="435761" y="53988"/>
                    <a:pt x="423009" y="82472"/>
                    <a:pt x="423009" y="113935"/>
                  </a:cubicBezTo>
                  <a:lnTo>
                    <a:pt x="423009" y="135069"/>
                  </a:lnTo>
                  <a:lnTo>
                    <a:pt x="423007" y="135069"/>
                  </a:lnTo>
                  <a:lnTo>
                    <a:pt x="423007" y="123141"/>
                  </a:lnTo>
                  <a:cubicBezTo>
                    <a:pt x="423007" y="60217"/>
                    <a:pt x="371997" y="9207"/>
                    <a:pt x="309072" y="9207"/>
                  </a:cubicBezTo>
                  <a:cubicBezTo>
                    <a:pt x="246147" y="9207"/>
                    <a:pt x="195137" y="60217"/>
                    <a:pt x="195137" y="123142"/>
                  </a:cubicBezTo>
                  <a:lnTo>
                    <a:pt x="195137" y="124950"/>
                  </a:lnTo>
                  <a:lnTo>
                    <a:pt x="189778" y="98404"/>
                  </a:lnTo>
                  <a:cubicBezTo>
                    <a:pt x="174784" y="62954"/>
                    <a:pt x="139682" y="38080"/>
                    <a:pt x="98770" y="38080"/>
                  </a:cubicBezTo>
                  <a:cubicBezTo>
                    <a:pt x="71495" y="38080"/>
                    <a:pt x="46803" y="49135"/>
                    <a:pt x="28929" y="67009"/>
                  </a:cubicBezTo>
                  <a:close/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80E4C07D-EDCB-4409-B1E0-B82CB8F58A18}"/>
              </a:ext>
            </a:extLst>
          </p:cNvPr>
          <p:cNvSpPr/>
          <p:nvPr/>
        </p:nvSpPr>
        <p:spPr>
          <a:xfrm>
            <a:off x="170482" y="185980"/>
            <a:ext cx="3702397" cy="6486038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792D589-C093-4E9E-87B4-2D5E3C6D66FB}"/>
              </a:ext>
            </a:extLst>
          </p:cNvPr>
          <p:cNvGrpSpPr/>
          <p:nvPr/>
        </p:nvGrpSpPr>
        <p:grpSpPr>
          <a:xfrm>
            <a:off x="4762139" y="538193"/>
            <a:ext cx="4037206" cy="1156918"/>
            <a:chOff x="4584736" y="520566"/>
            <a:chExt cx="4660612" cy="1335564"/>
          </a:xfrm>
        </p:grpSpPr>
        <p:grpSp>
          <p:nvGrpSpPr>
            <p:cNvPr id="37" name="グループ化 36">
              <a:extLst>
                <a:ext uri="{FF2B5EF4-FFF2-40B4-BE49-F238E27FC236}">
                  <a16:creationId xmlns:a16="http://schemas.microsoft.com/office/drawing/2014/main" id="{FFDB6C67-F4CF-4066-AC29-BC18F087D160}"/>
                </a:ext>
              </a:extLst>
            </p:cNvPr>
            <p:cNvGrpSpPr/>
            <p:nvPr/>
          </p:nvGrpSpPr>
          <p:grpSpPr>
            <a:xfrm>
              <a:off x="4584736" y="520566"/>
              <a:ext cx="1527994" cy="1335564"/>
              <a:chOff x="2104069" y="4707875"/>
              <a:chExt cx="1645216" cy="1438024"/>
            </a:xfrm>
          </p:grpSpPr>
          <p:grpSp>
            <p:nvGrpSpPr>
              <p:cNvPr id="38" name="グループ化 37">
                <a:extLst>
                  <a:ext uri="{FF2B5EF4-FFF2-40B4-BE49-F238E27FC236}">
                    <a16:creationId xmlns:a16="http://schemas.microsoft.com/office/drawing/2014/main" id="{51B802F7-2960-44BB-BDF0-06ECC1267739}"/>
                  </a:ext>
                </a:extLst>
              </p:cNvPr>
              <p:cNvGrpSpPr/>
              <p:nvPr/>
            </p:nvGrpSpPr>
            <p:grpSpPr>
              <a:xfrm>
                <a:off x="2104069" y="4707875"/>
                <a:ext cx="1645216" cy="1438024"/>
                <a:chOff x="5373116" y="4921955"/>
                <a:chExt cx="1501576" cy="1312473"/>
              </a:xfrm>
            </p:grpSpPr>
            <p:sp>
              <p:nvSpPr>
                <p:cNvPr id="41" name="二等辺三角形 1">
                  <a:extLst>
                    <a:ext uri="{FF2B5EF4-FFF2-40B4-BE49-F238E27FC236}">
                      <a16:creationId xmlns:a16="http://schemas.microsoft.com/office/drawing/2014/main" id="{37C1DE76-E2FB-4DFF-BCB9-42A013D4D525}"/>
                    </a:ext>
                  </a:extLst>
                </p:cNvPr>
                <p:cNvSpPr/>
                <p:nvPr/>
              </p:nvSpPr>
              <p:spPr bwMode="auto">
                <a:xfrm>
                  <a:off x="5411373" y="4953000"/>
                  <a:ext cx="1430540" cy="1250382"/>
                </a:xfrm>
                <a:custGeom>
                  <a:avLst/>
                  <a:gdLst>
                    <a:gd name="connsiteX0" fmla="*/ 0 w 4072052"/>
                    <a:gd name="connsiteY0" fmla="*/ 3510390 h 3510390"/>
                    <a:gd name="connsiteX1" fmla="*/ 2036026 w 4072052"/>
                    <a:gd name="connsiteY1" fmla="*/ 0 h 3510390"/>
                    <a:gd name="connsiteX2" fmla="*/ 4072052 w 4072052"/>
                    <a:gd name="connsiteY2" fmla="*/ 3510390 h 3510390"/>
                    <a:gd name="connsiteX3" fmla="*/ 0 w 4072052"/>
                    <a:gd name="connsiteY3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0 w 4072052"/>
                    <a:gd name="connsiteY4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268145 w 4072052"/>
                    <a:gd name="connsiteY4" fmla="*/ 3510165 h 3510390"/>
                    <a:gd name="connsiteX5" fmla="*/ 0 w 4072052"/>
                    <a:gd name="connsiteY5" fmla="*/ 351039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6634 w 3949146"/>
                    <a:gd name="connsiteY0" fmla="*/ 3426570 h 3510390"/>
                    <a:gd name="connsiteX1" fmla="*/ 15699 w 3949146"/>
                    <a:gd name="connsiteY1" fmla="*/ 3268865 h 3510390"/>
                    <a:gd name="connsiteX2" fmla="*/ 1913120 w 3949146"/>
                    <a:gd name="connsiteY2" fmla="*/ 0 h 3510390"/>
                    <a:gd name="connsiteX3" fmla="*/ 3949146 w 3949146"/>
                    <a:gd name="connsiteY3" fmla="*/ 3510390 h 3510390"/>
                    <a:gd name="connsiteX4" fmla="*/ 145239 w 3949146"/>
                    <a:gd name="connsiteY4" fmla="*/ 3510165 h 3510390"/>
                    <a:gd name="connsiteX5" fmla="*/ 6634 w 3949146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3686740 w 3958142"/>
                    <a:gd name="connsiteY4" fmla="*/ 3508260 h 3510390"/>
                    <a:gd name="connsiteX5" fmla="*/ 154235 w 3958142"/>
                    <a:gd name="connsiteY5" fmla="*/ 3510165 h 3510390"/>
                    <a:gd name="connsiteX6" fmla="*/ 15630 w 3958142"/>
                    <a:gd name="connsiteY6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821995 w 3958142"/>
                    <a:gd name="connsiteY3" fmla="*/ 3281565 h 3510390"/>
                    <a:gd name="connsiteX4" fmla="*/ 3958142 w 3958142"/>
                    <a:gd name="connsiteY4" fmla="*/ 3510390 h 3510390"/>
                    <a:gd name="connsiteX5" fmla="*/ 3686740 w 3958142"/>
                    <a:gd name="connsiteY5" fmla="*/ 3508260 h 3510390"/>
                    <a:gd name="connsiteX6" fmla="*/ 154235 w 3958142"/>
                    <a:gd name="connsiteY6" fmla="*/ 3510165 h 3510390"/>
                    <a:gd name="connsiteX7" fmla="*/ 15630 w 3958142"/>
                    <a:gd name="connsiteY7" fmla="*/ 3426570 h 3510390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922116 w 3841559"/>
                    <a:gd name="connsiteY2" fmla="*/ 0 h 3510165"/>
                    <a:gd name="connsiteX3" fmla="*/ 3821995 w 3841559"/>
                    <a:gd name="connsiteY3" fmla="*/ 3281565 h 3510165"/>
                    <a:gd name="connsiteX4" fmla="*/ 3820982 w 3841559"/>
                    <a:gd name="connsiteY4" fmla="*/ 3443715 h 3510165"/>
                    <a:gd name="connsiteX5" fmla="*/ 3686740 w 3841559"/>
                    <a:gd name="connsiteY5" fmla="*/ 3508260 h 3510165"/>
                    <a:gd name="connsiteX6" fmla="*/ 154235 w 3841559"/>
                    <a:gd name="connsiteY6" fmla="*/ 3510165 h 3510165"/>
                    <a:gd name="connsiteX7" fmla="*/ 15630 w 384155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3821995 w 3841559"/>
                    <a:gd name="connsiteY4" fmla="*/ 3281565 h 3510165"/>
                    <a:gd name="connsiteX5" fmla="*/ 3820982 w 3841559"/>
                    <a:gd name="connsiteY5" fmla="*/ 3443715 h 3510165"/>
                    <a:gd name="connsiteX6" fmla="*/ 3686740 w 3841559"/>
                    <a:gd name="connsiteY6" fmla="*/ 3508260 h 3510165"/>
                    <a:gd name="connsiteX7" fmla="*/ 154235 w 3841559"/>
                    <a:gd name="connsiteY7" fmla="*/ 3510165 h 3510165"/>
                    <a:gd name="connsiteX8" fmla="*/ 15630 w 3841559"/>
                    <a:gd name="connsiteY8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2063681 w 3841559"/>
                    <a:gd name="connsiteY4" fmla="*/ 243091 h 3510165"/>
                    <a:gd name="connsiteX5" fmla="*/ 3821995 w 3841559"/>
                    <a:gd name="connsiteY5" fmla="*/ 3281565 h 3510165"/>
                    <a:gd name="connsiteX6" fmla="*/ 3820982 w 3841559"/>
                    <a:gd name="connsiteY6" fmla="*/ 3443715 h 3510165"/>
                    <a:gd name="connsiteX7" fmla="*/ 3686740 w 3841559"/>
                    <a:gd name="connsiteY7" fmla="*/ 3508260 h 3510165"/>
                    <a:gd name="connsiteX8" fmla="*/ 154235 w 3841559"/>
                    <a:gd name="connsiteY8" fmla="*/ 3510165 h 3510165"/>
                    <a:gd name="connsiteX9" fmla="*/ 15630 w 3841559"/>
                    <a:gd name="connsiteY9" fmla="*/ 3426570 h 35101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1 h 3357766"/>
                    <a:gd name="connsiteX1" fmla="*/ 24695 w 3841559"/>
                    <a:gd name="connsiteY1" fmla="*/ 3116466 h 3357766"/>
                    <a:gd name="connsiteX2" fmla="*/ 1785551 w 3841559"/>
                    <a:gd name="connsiteY2" fmla="*/ 86882 h 3357766"/>
                    <a:gd name="connsiteX3" fmla="*/ 1918306 w 3841559"/>
                    <a:gd name="connsiteY3" fmla="*/ 1 h 3357766"/>
                    <a:gd name="connsiteX4" fmla="*/ 2063681 w 3841559"/>
                    <a:gd name="connsiteY4" fmla="*/ 90692 h 3357766"/>
                    <a:gd name="connsiteX5" fmla="*/ 3821995 w 3841559"/>
                    <a:gd name="connsiteY5" fmla="*/ 3129166 h 3357766"/>
                    <a:gd name="connsiteX6" fmla="*/ 3820982 w 3841559"/>
                    <a:gd name="connsiteY6" fmla="*/ 3291316 h 3357766"/>
                    <a:gd name="connsiteX7" fmla="*/ 3686740 w 3841559"/>
                    <a:gd name="connsiteY7" fmla="*/ 3355861 h 3357766"/>
                    <a:gd name="connsiteX8" fmla="*/ 154235 w 3841559"/>
                    <a:gd name="connsiteY8" fmla="*/ 3357766 h 3357766"/>
                    <a:gd name="connsiteX9" fmla="*/ 15630 w 3841559"/>
                    <a:gd name="connsiteY9" fmla="*/ 3274171 h 33577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3841559" h="3357766">
                      <a:moveTo>
                        <a:pt x="15630" y="3274171"/>
                      </a:moveTo>
                      <a:cubicBezTo>
                        <a:pt x="-6748" y="3221603"/>
                        <a:pt x="-6267" y="3169034"/>
                        <a:pt x="24695" y="3116466"/>
                      </a:cubicBezTo>
                      <a:lnTo>
                        <a:pt x="1785551" y="86882"/>
                      </a:lnTo>
                      <a:cubicBezTo>
                        <a:pt x="1814563" y="40777"/>
                        <a:pt x="1866434" y="386"/>
                        <a:pt x="1918306" y="1"/>
                      </a:cubicBezTo>
                      <a:cubicBezTo>
                        <a:pt x="1982004" y="-249"/>
                        <a:pt x="2036178" y="45222"/>
                        <a:pt x="2063681" y="90692"/>
                      </a:cubicBezTo>
                      <a:lnTo>
                        <a:pt x="3821995" y="3129166"/>
                      </a:lnTo>
                      <a:cubicBezTo>
                        <a:pt x="3844517" y="3185121"/>
                        <a:pt x="3851800" y="3248696"/>
                        <a:pt x="3820982" y="3291316"/>
                      </a:cubicBezTo>
                      <a:cubicBezTo>
                        <a:pt x="3795285" y="3331881"/>
                        <a:pt x="3739107" y="3359111"/>
                        <a:pt x="3686740" y="3355861"/>
                      </a:cubicBezTo>
                      <a:lnTo>
                        <a:pt x="154235" y="3357766"/>
                      </a:lnTo>
                      <a:cubicBezTo>
                        <a:pt x="95333" y="3357841"/>
                        <a:pt x="44052" y="3317276"/>
                        <a:pt x="15630" y="3274171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270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42" name="二等辺三角形 1">
                  <a:extLst>
                    <a:ext uri="{FF2B5EF4-FFF2-40B4-BE49-F238E27FC236}">
                      <a16:creationId xmlns:a16="http://schemas.microsoft.com/office/drawing/2014/main" id="{9B77BB43-A758-4529-A8A2-48676020F081}"/>
                    </a:ext>
                  </a:extLst>
                </p:cNvPr>
                <p:cNvSpPr/>
                <p:nvPr/>
              </p:nvSpPr>
              <p:spPr bwMode="auto">
                <a:xfrm>
                  <a:off x="5373116" y="4921955"/>
                  <a:ext cx="1501576" cy="1312473"/>
                </a:xfrm>
                <a:custGeom>
                  <a:avLst/>
                  <a:gdLst>
                    <a:gd name="connsiteX0" fmla="*/ 0 w 4072052"/>
                    <a:gd name="connsiteY0" fmla="*/ 3510390 h 3510390"/>
                    <a:gd name="connsiteX1" fmla="*/ 2036026 w 4072052"/>
                    <a:gd name="connsiteY1" fmla="*/ 0 h 3510390"/>
                    <a:gd name="connsiteX2" fmla="*/ 4072052 w 4072052"/>
                    <a:gd name="connsiteY2" fmla="*/ 3510390 h 3510390"/>
                    <a:gd name="connsiteX3" fmla="*/ 0 w 4072052"/>
                    <a:gd name="connsiteY3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0 w 4072052"/>
                    <a:gd name="connsiteY4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268145 w 4072052"/>
                    <a:gd name="connsiteY4" fmla="*/ 3510165 h 3510390"/>
                    <a:gd name="connsiteX5" fmla="*/ 0 w 4072052"/>
                    <a:gd name="connsiteY5" fmla="*/ 351039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6634 w 3949146"/>
                    <a:gd name="connsiteY0" fmla="*/ 3426570 h 3510390"/>
                    <a:gd name="connsiteX1" fmla="*/ 15699 w 3949146"/>
                    <a:gd name="connsiteY1" fmla="*/ 3268865 h 3510390"/>
                    <a:gd name="connsiteX2" fmla="*/ 1913120 w 3949146"/>
                    <a:gd name="connsiteY2" fmla="*/ 0 h 3510390"/>
                    <a:gd name="connsiteX3" fmla="*/ 3949146 w 3949146"/>
                    <a:gd name="connsiteY3" fmla="*/ 3510390 h 3510390"/>
                    <a:gd name="connsiteX4" fmla="*/ 145239 w 3949146"/>
                    <a:gd name="connsiteY4" fmla="*/ 3510165 h 3510390"/>
                    <a:gd name="connsiteX5" fmla="*/ 6634 w 3949146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3686740 w 3958142"/>
                    <a:gd name="connsiteY4" fmla="*/ 3508260 h 3510390"/>
                    <a:gd name="connsiteX5" fmla="*/ 154235 w 3958142"/>
                    <a:gd name="connsiteY5" fmla="*/ 3510165 h 3510390"/>
                    <a:gd name="connsiteX6" fmla="*/ 15630 w 3958142"/>
                    <a:gd name="connsiteY6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821995 w 3958142"/>
                    <a:gd name="connsiteY3" fmla="*/ 3281565 h 3510390"/>
                    <a:gd name="connsiteX4" fmla="*/ 3958142 w 3958142"/>
                    <a:gd name="connsiteY4" fmla="*/ 3510390 h 3510390"/>
                    <a:gd name="connsiteX5" fmla="*/ 3686740 w 3958142"/>
                    <a:gd name="connsiteY5" fmla="*/ 3508260 h 3510390"/>
                    <a:gd name="connsiteX6" fmla="*/ 154235 w 3958142"/>
                    <a:gd name="connsiteY6" fmla="*/ 3510165 h 3510390"/>
                    <a:gd name="connsiteX7" fmla="*/ 15630 w 3958142"/>
                    <a:gd name="connsiteY7" fmla="*/ 3426570 h 3510390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922116 w 3841559"/>
                    <a:gd name="connsiteY2" fmla="*/ 0 h 3510165"/>
                    <a:gd name="connsiteX3" fmla="*/ 3821995 w 3841559"/>
                    <a:gd name="connsiteY3" fmla="*/ 3281565 h 3510165"/>
                    <a:gd name="connsiteX4" fmla="*/ 3820982 w 3841559"/>
                    <a:gd name="connsiteY4" fmla="*/ 3443715 h 3510165"/>
                    <a:gd name="connsiteX5" fmla="*/ 3686740 w 3841559"/>
                    <a:gd name="connsiteY5" fmla="*/ 3508260 h 3510165"/>
                    <a:gd name="connsiteX6" fmla="*/ 154235 w 3841559"/>
                    <a:gd name="connsiteY6" fmla="*/ 3510165 h 3510165"/>
                    <a:gd name="connsiteX7" fmla="*/ 15630 w 384155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3821995 w 3841559"/>
                    <a:gd name="connsiteY4" fmla="*/ 3281565 h 3510165"/>
                    <a:gd name="connsiteX5" fmla="*/ 3820982 w 3841559"/>
                    <a:gd name="connsiteY5" fmla="*/ 3443715 h 3510165"/>
                    <a:gd name="connsiteX6" fmla="*/ 3686740 w 3841559"/>
                    <a:gd name="connsiteY6" fmla="*/ 3508260 h 3510165"/>
                    <a:gd name="connsiteX7" fmla="*/ 154235 w 3841559"/>
                    <a:gd name="connsiteY7" fmla="*/ 3510165 h 3510165"/>
                    <a:gd name="connsiteX8" fmla="*/ 15630 w 3841559"/>
                    <a:gd name="connsiteY8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2063681 w 3841559"/>
                    <a:gd name="connsiteY4" fmla="*/ 243091 h 3510165"/>
                    <a:gd name="connsiteX5" fmla="*/ 3821995 w 3841559"/>
                    <a:gd name="connsiteY5" fmla="*/ 3281565 h 3510165"/>
                    <a:gd name="connsiteX6" fmla="*/ 3820982 w 3841559"/>
                    <a:gd name="connsiteY6" fmla="*/ 3443715 h 3510165"/>
                    <a:gd name="connsiteX7" fmla="*/ 3686740 w 3841559"/>
                    <a:gd name="connsiteY7" fmla="*/ 3508260 h 3510165"/>
                    <a:gd name="connsiteX8" fmla="*/ 154235 w 3841559"/>
                    <a:gd name="connsiteY8" fmla="*/ 3510165 h 3510165"/>
                    <a:gd name="connsiteX9" fmla="*/ 15630 w 3841559"/>
                    <a:gd name="connsiteY9" fmla="*/ 3426570 h 35101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1 h 3357766"/>
                    <a:gd name="connsiteX1" fmla="*/ 24695 w 3841559"/>
                    <a:gd name="connsiteY1" fmla="*/ 3116466 h 3357766"/>
                    <a:gd name="connsiteX2" fmla="*/ 1785551 w 3841559"/>
                    <a:gd name="connsiteY2" fmla="*/ 86882 h 3357766"/>
                    <a:gd name="connsiteX3" fmla="*/ 1918306 w 3841559"/>
                    <a:gd name="connsiteY3" fmla="*/ 1 h 3357766"/>
                    <a:gd name="connsiteX4" fmla="*/ 2063681 w 3841559"/>
                    <a:gd name="connsiteY4" fmla="*/ 90692 h 3357766"/>
                    <a:gd name="connsiteX5" fmla="*/ 3821995 w 3841559"/>
                    <a:gd name="connsiteY5" fmla="*/ 3129166 h 3357766"/>
                    <a:gd name="connsiteX6" fmla="*/ 3820982 w 3841559"/>
                    <a:gd name="connsiteY6" fmla="*/ 3291316 h 3357766"/>
                    <a:gd name="connsiteX7" fmla="*/ 3686740 w 3841559"/>
                    <a:gd name="connsiteY7" fmla="*/ 3355861 h 3357766"/>
                    <a:gd name="connsiteX8" fmla="*/ 154235 w 3841559"/>
                    <a:gd name="connsiteY8" fmla="*/ 3357766 h 3357766"/>
                    <a:gd name="connsiteX9" fmla="*/ 15630 w 3841559"/>
                    <a:gd name="connsiteY9" fmla="*/ 3274171 h 33577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3841559" h="3357766">
                      <a:moveTo>
                        <a:pt x="15630" y="3274171"/>
                      </a:moveTo>
                      <a:cubicBezTo>
                        <a:pt x="-6748" y="3221603"/>
                        <a:pt x="-6267" y="3169034"/>
                        <a:pt x="24695" y="3116466"/>
                      </a:cubicBezTo>
                      <a:lnTo>
                        <a:pt x="1785551" y="86882"/>
                      </a:lnTo>
                      <a:cubicBezTo>
                        <a:pt x="1814563" y="40777"/>
                        <a:pt x="1866434" y="386"/>
                        <a:pt x="1918306" y="1"/>
                      </a:cubicBezTo>
                      <a:cubicBezTo>
                        <a:pt x="1982004" y="-249"/>
                        <a:pt x="2036178" y="45222"/>
                        <a:pt x="2063681" y="90692"/>
                      </a:cubicBezTo>
                      <a:lnTo>
                        <a:pt x="3821995" y="3129166"/>
                      </a:lnTo>
                      <a:cubicBezTo>
                        <a:pt x="3844517" y="3185121"/>
                        <a:pt x="3851800" y="3248696"/>
                        <a:pt x="3820982" y="3291316"/>
                      </a:cubicBezTo>
                      <a:cubicBezTo>
                        <a:pt x="3795285" y="3331881"/>
                        <a:pt x="3739107" y="3359111"/>
                        <a:pt x="3686740" y="3355861"/>
                      </a:cubicBezTo>
                      <a:lnTo>
                        <a:pt x="154235" y="3357766"/>
                      </a:lnTo>
                      <a:cubicBezTo>
                        <a:pt x="95333" y="3357841"/>
                        <a:pt x="44052" y="3317276"/>
                        <a:pt x="15630" y="3274171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E40D7ACE-198E-4691-AC22-384137ABA659}"/>
                  </a:ext>
                </a:extLst>
              </p:cNvPr>
              <p:cNvSpPr/>
              <p:nvPr/>
            </p:nvSpPr>
            <p:spPr bwMode="auto">
              <a:xfrm>
                <a:off x="2751379" y="5025056"/>
                <a:ext cx="350596" cy="762212"/>
              </a:xfrm>
              <a:custGeom>
                <a:avLst/>
                <a:gdLst>
                  <a:gd name="connsiteX0" fmla="*/ 210223 w 420446"/>
                  <a:gd name="connsiteY0" fmla="*/ 0 h 779446"/>
                  <a:gd name="connsiteX1" fmla="*/ 420446 w 420446"/>
                  <a:gd name="connsiteY1" fmla="*/ 230376 h 779446"/>
                  <a:gd name="connsiteX2" fmla="*/ 403926 w 420446"/>
                  <a:gd name="connsiteY2" fmla="*/ 320048 h 779446"/>
                  <a:gd name="connsiteX3" fmla="*/ 402281 w 420446"/>
                  <a:gd name="connsiteY3" fmla="*/ 322722 h 779446"/>
                  <a:gd name="connsiteX4" fmla="*/ 285494 w 420446"/>
                  <a:gd name="connsiteY4" fmla="*/ 728527 h 779446"/>
                  <a:gd name="connsiteX5" fmla="*/ 285433 w 420446"/>
                  <a:gd name="connsiteY5" fmla="*/ 728527 h 779446"/>
                  <a:gd name="connsiteX6" fmla="*/ 283981 w 420446"/>
                  <a:gd name="connsiteY6" fmla="*/ 735058 h 779446"/>
                  <a:gd name="connsiteX7" fmla="*/ 210223 w 420446"/>
                  <a:gd name="connsiteY7" fmla="*/ 779446 h 779446"/>
                  <a:gd name="connsiteX8" fmla="*/ 136466 w 420446"/>
                  <a:gd name="connsiteY8" fmla="*/ 735058 h 779446"/>
                  <a:gd name="connsiteX9" fmla="*/ 135013 w 420446"/>
                  <a:gd name="connsiteY9" fmla="*/ 728527 h 779446"/>
                  <a:gd name="connsiteX10" fmla="*/ 134954 w 420446"/>
                  <a:gd name="connsiteY10" fmla="*/ 728527 h 779446"/>
                  <a:gd name="connsiteX11" fmla="*/ 18169 w 420446"/>
                  <a:gd name="connsiteY11" fmla="*/ 322728 h 779446"/>
                  <a:gd name="connsiteX12" fmla="*/ 16520 w 420446"/>
                  <a:gd name="connsiteY12" fmla="*/ 320048 h 779446"/>
                  <a:gd name="connsiteX13" fmla="*/ 0 w 420446"/>
                  <a:gd name="connsiteY13" fmla="*/ 230376 h 779446"/>
                  <a:gd name="connsiteX14" fmla="*/ 210223 w 420446"/>
                  <a:gd name="connsiteY14" fmla="*/ 0 h 7794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20446" h="779446">
                    <a:moveTo>
                      <a:pt x="210223" y="0"/>
                    </a:moveTo>
                    <a:cubicBezTo>
                      <a:pt x="326326" y="0"/>
                      <a:pt x="420446" y="103143"/>
                      <a:pt x="420446" y="230376"/>
                    </a:cubicBezTo>
                    <a:cubicBezTo>
                      <a:pt x="420446" y="262184"/>
                      <a:pt x="414564" y="292487"/>
                      <a:pt x="403926" y="320048"/>
                    </a:cubicBezTo>
                    <a:lnTo>
                      <a:pt x="402281" y="322722"/>
                    </a:lnTo>
                    <a:lnTo>
                      <a:pt x="285494" y="728527"/>
                    </a:lnTo>
                    <a:lnTo>
                      <a:pt x="285433" y="728527"/>
                    </a:lnTo>
                    <a:lnTo>
                      <a:pt x="283981" y="735058"/>
                    </a:lnTo>
                    <a:cubicBezTo>
                      <a:pt x="271829" y="761143"/>
                      <a:pt x="243380" y="779446"/>
                      <a:pt x="210223" y="779446"/>
                    </a:cubicBezTo>
                    <a:cubicBezTo>
                      <a:pt x="177066" y="779446"/>
                      <a:pt x="148618" y="761143"/>
                      <a:pt x="136466" y="735058"/>
                    </a:cubicBezTo>
                    <a:lnTo>
                      <a:pt x="135013" y="728527"/>
                    </a:lnTo>
                    <a:lnTo>
                      <a:pt x="134954" y="728527"/>
                    </a:lnTo>
                    <a:lnTo>
                      <a:pt x="18169" y="322728"/>
                    </a:lnTo>
                    <a:lnTo>
                      <a:pt x="16520" y="320048"/>
                    </a:lnTo>
                    <a:cubicBezTo>
                      <a:pt x="5882" y="292487"/>
                      <a:pt x="0" y="262184"/>
                      <a:pt x="0" y="230376"/>
                    </a:cubicBezTo>
                    <a:cubicBezTo>
                      <a:pt x="0" y="103143"/>
                      <a:pt x="94120" y="0"/>
                      <a:pt x="21022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楕円 39">
                <a:extLst>
                  <a:ext uri="{FF2B5EF4-FFF2-40B4-BE49-F238E27FC236}">
                    <a16:creationId xmlns:a16="http://schemas.microsoft.com/office/drawing/2014/main" id="{EC477234-B349-43DB-86EB-D2D611236ABA}"/>
                  </a:ext>
                </a:extLst>
              </p:cNvPr>
              <p:cNvSpPr/>
              <p:nvPr/>
            </p:nvSpPr>
            <p:spPr bwMode="auto">
              <a:xfrm>
                <a:off x="2836350" y="5838654"/>
                <a:ext cx="180653" cy="180653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3" name="テキスト ボックス 42">
              <a:extLst>
                <a:ext uri="{FF2B5EF4-FFF2-40B4-BE49-F238E27FC236}">
                  <a16:creationId xmlns:a16="http://schemas.microsoft.com/office/drawing/2014/main" id="{04BB6F31-2F81-4FA3-A383-63E5C60D7F57}"/>
                </a:ext>
              </a:extLst>
            </p:cNvPr>
            <p:cNvSpPr txBox="1"/>
            <p:nvPr/>
          </p:nvSpPr>
          <p:spPr>
            <a:xfrm>
              <a:off x="6312608" y="574047"/>
              <a:ext cx="2932740" cy="1164510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0" dirty="0">
                  <a:ln w="38100">
                    <a:noFill/>
                  </a:ln>
                  <a:solidFill>
                    <a:schemeClr val="tx1"/>
                  </a:solidFill>
                  <a:effectLst/>
                </a:rPr>
                <a:t>キケン</a:t>
              </a:r>
              <a:endParaRPr lang="en-US" altLang="ja-JP" sz="16000" dirty="0">
                <a:ln w="38100">
                  <a:noFill/>
                </a:ln>
                <a:solidFill>
                  <a:schemeClr val="tx1"/>
                </a:solidFill>
                <a:effectLst/>
              </a:endParaRPr>
            </a:p>
          </p:txBody>
        </p:sp>
      </p:grpSp>
      <p:grpSp>
        <p:nvGrpSpPr>
          <p:cNvPr id="59" name="グループ化 58">
            <a:extLst>
              <a:ext uri="{FF2B5EF4-FFF2-40B4-BE49-F238E27FC236}">
                <a16:creationId xmlns:a16="http://schemas.microsoft.com/office/drawing/2014/main" id="{349B78FA-4D51-4413-902E-2AF7388C4BA8}"/>
              </a:ext>
            </a:extLst>
          </p:cNvPr>
          <p:cNvGrpSpPr/>
          <p:nvPr/>
        </p:nvGrpSpPr>
        <p:grpSpPr>
          <a:xfrm>
            <a:off x="362490" y="1755242"/>
            <a:ext cx="3343846" cy="3343841"/>
            <a:chOff x="7796013" y="3784323"/>
            <a:chExt cx="2819574" cy="2819571"/>
          </a:xfrm>
        </p:grpSpPr>
        <p:sp>
          <p:nvSpPr>
            <p:cNvPr id="60" name="楕円 59">
              <a:extLst>
                <a:ext uri="{FF2B5EF4-FFF2-40B4-BE49-F238E27FC236}">
                  <a16:creationId xmlns:a16="http://schemas.microsoft.com/office/drawing/2014/main" id="{5FB610E4-350D-4924-9245-16AD79CB4A46}"/>
                </a:ext>
              </a:extLst>
            </p:cNvPr>
            <p:cNvSpPr/>
            <p:nvPr/>
          </p:nvSpPr>
          <p:spPr bwMode="auto">
            <a:xfrm>
              <a:off x="7796013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楕円 60">
              <a:extLst>
                <a:ext uri="{FF2B5EF4-FFF2-40B4-BE49-F238E27FC236}">
                  <a16:creationId xmlns:a16="http://schemas.microsoft.com/office/drawing/2014/main" id="{0E6CB355-9D1A-4379-AC8C-7FC47E65CB12}"/>
                </a:ext>
              </a:extLst>
            </p:cNvPr>
            <p:cNvSpPr/>
            <p:nvPr/>
          </p:nvSpPr>
          <p:spPr bwMode="auto">
            <a:xfrm>
              <a:off x="7986681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2DC4B015-C906-4658-8597-A568D2F370B0}"/>
                </a:ext>
              </a:extLst>
            </p:cNvPr>
            <p:cNvSpPr/>
            <p:nvPr/>
          </p:nvSpPr>
          <p:spPr bwMode="auto">
            <a:xfrm>
              <a:off x="9033009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5789 h 825266"/>
                <a:gd name="connsiteX4" fmla="*/ 770979 w 788816"/>
                <a:gd name="connsiteY4" fmla="*/ 696626 h 825266"/>
                <a:gd name="connsiteX5" fmla="*/ 426922 w 788816"/>
                <a:gd name="connsiteY5" fmla="*/ 822154 h 825266"/>
                <a:gd name="connsiteX6" fmla="*/ 406526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5789"/>
                  </a:lnTo>
                  <a:lnTo>
                    <a:pt x="770979" y="696626"/>
                  </a:lnTo>
                  <a:cubicBezTo>
                    <a:pt x="664662" y="754381"/>
                    <a:pt x="549033" y="797166"/>
                    <a:pt x="426922" y="822154"/>
                  </a:cubicBezTo>
                  <a:lnTo>
                    <a:pt x="406526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3" name="&quot;禁止&quot;マーク 62">
              <a:extLst>
                <a:ext uri="{FF2B5EF4-FFF2-40B4-BE49-F238E27FC236}">
                  <a16:creationId xmlns:a16="http://schemas.microsoft.com/office/drawing/2014/main" id="{C548D6B9-EE5E-42ED-8EAF-680C9D425B81}"/>
                </a:ext>
              </a:extLst>
            </p:cNvPr>
            <p:cNvSpPr/>
            <p:nvPr/>
          </p:nvSpPr>
          <p:spPr bwMode="auto">
            <a:xfrm>
              <a:off x="7859280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4" name="グループ化 63">
              <a:extLst>
                <a:ext uri="{FF2B5EF4-FFF2-40B4-BE49-F238E27FC236}">
                  <a16:creationId xmlns:a16="http://schemas.microsoft.com/office/drawing/2014/main" id="{BE0A10A8-CAD9-4D14-BDC2-3F4CBDB7DDB8}"/>
                </a:ext>
              </a:extLst>
            </p:cNvPr>
            <p:cNvGrpSpPr/>
            <p:nvPr/>
          </p:nvGrpSpPr>
          <p:grpSpPr>
            <a:xfrm>
              <a:off x="8225785" y="4199735"/>
              <a:ext cx="1822012" cy="1701165"/>
              <a:chOff x="9043491" y="3125867"/>
              <a:chExt cx="878752" cy="820468"/>
            </a:xfrm>
          </p:grpSpPr>
          <p:sp>
            <p:nvSpPr>
              <p:cNvPr id="66" name="フリーフォーム: 図形 65">
                <a:extLst>
                  <a:ext uri="{FF2B5EF4-FFF2-40B4-BE49-F238E27FC236}">
                    <a16:creationId xmlns:a16="http://schemas.microsoft.com/office/drawing/2014/main" id="{98A7D91F-D683-4072-BC0A-8D9F1D0E0E43}"/>
                  </a:ext>
                </a:extLst>
              </p:cNvPr>
              <p:cNvSpPr/>
              <p:nvPr/>
            </p:nvSpPr>
            <p:spPr bwMode="auto">
              <a:xfrm rot="1800000">
                <a:off x="9341915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台形 66">
                <a:extLst>
                  <a:ext uri="{FF2B5EF4-FFF2-40B4-BE49-F238E27FC236}">
                    <a16:creationId xmlns:a16="http://schemas.microsoft.com/office/drawing/2014/main" id="{8AC5FB7F-94A7-47B5-8868-8835234230E8}"/>
                  </a:ext>
                </a:extLst>
              </p:cNvPr>
              <p:cNvSpPr/>
              <p:nvPr/>
            </p:nvSpPr>
            <p:spPr bwMode="auto">
              <a:xfrm>
                <a:off x="9557833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8" name="グループ化 67">
                <a:extLst>
                  <a:ext uri="{FF2B5EF4-FFF2-40B4-BE49-F238E27FC236}">
                    <a16:creationId xmlns:a16="http://schemas.microsoft.com/office/drawing/2014/main" id="{3FD12393-D97F-4734-8AAC-D9358C0C4F6A}"/>
                  </a:ext>
                </a:extLst>
              </p:cNvPr>
              <p:cNvGrpSpPr/>
              <p:nvPr/>
            </p:nvGrpSpPr>
            <p:grpSpPr>
              <a:xfrm rot="476476">
                <a:off x="9117699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92" name="四角形: 角を丸くする 91">
                  <a:extLst>
                    <a:ext uri="{FF2B5EF4-FFF2-40B4-BE49-F238E27FC236}">
                      <a16:creationId xmlns:a16="http://schemas.microsoft.com/office/drawing/2014/main" id="{4A02EEE0-AF29-4223-AFE0-BDE4C4E89F55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" name="四角形: 角を丸くする 92">
                  <a:extLst>
                    <a:ext uri="{FF2B5EF4-FFF2-40B4-BE49-F238E27FC236}">
                      <a16:creationId xmlns:a16="http://schemas.microsoft.com/office/drawing/2014/main" id="{F6739ED3-D087-4107-9406-002546AAAE74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7" name="楕円 86">
                <a:extLst>
                  <a:ext uri="{FF2B5EF4-FFF2-40B4-BE49-F238E27FC236}">
                    <a16:creationId xmlns:a16="http://schemas.microsoft.com/office/drawing/2014/main" id="{D971A886-C440-45DA-AE5D-B4857FD4D288}"/>
                  </a:ext>
                </a:extLst>
              </p:cNvPr>
              <p:cNvSpPr/>
              <p:nvPr/>
            </p:nvSpPr>
            <p:spPr bwMode="auto">
              <a:xfrm>
                <a:off x="9471573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" name="楕円 87">
                <a:extLst>
                  <a:ext uri="{FF2B5EF4-FFF2-40B4-BE49-F238E27FC236}">
                    <a16:creationId xmlns:a16="http://schemas.microsoft.com/office/drawing/2014/main" id="{84538769-818A-4DBB-A496-F5AA193420AC}"/>
                  </a:ext>
                </a:extLst>
              </p:cNvPr>
              <p:cNvSpPr/>
              <p:nvPr/>
            </p:nvSpPr>
            <p:spPr bwMode="auto">
              <a:xfrm>
                <a:off x="9612067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楕円 88">
                <a:extLst>
                  <a:ext uri="{FF2B5EF4-FFF2-40B4-BE49-F238E27FC236}">
                    <a16:creationId xmlns:a16="http://schemas.microsoft.com/office/drawing/2014/main" id="{C5D31F50-99BE-4783-9071-3056AC9571E1}"/>
                  </a:ext>
                </a:extLst>
              </p:cNvPr>
              <p:cNvSpPr/>
              <p:nvPr/>
            </p:nvSpPr>
            <p:spPr bwMode="auto">
              <a:xfrm>
                <a:off x="9510963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" name="楕円 89">
                <a:extLst>
                  <a:ext uri="{FF2B5EF4-FFF2-40B4-BE49-F238E27FC236}">
                    <a16:creationId xmlns:a16="http://schemas.microsoft.com/office/drawing/2014/main" id="{0F1FB039-DBF9-4B12-973A-6E6F32FA2C74}"/>
                  </a:ext>
                </a:extLst>
              </p:cNvPr>
              <p:cNvSpPr/>
              <p:nvPr/>
            </p:nvSpPr>
            <p:spPr bwMode="auto">
              <a:xfrm>
                <a:off x="9651457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1" name="フリーフォーム: 図形 90">
                <a:extLst>
                  <a:ext uri="{FF2B5EF4-FFF2-40B4-BE49-F238E27FC236}">
                    <a16:creationId xmlns:a16="http://schemas.microsoft.com/office/drawing/2014/main" id="{1E1237AD-F6D2-4616-9C4B-3C517E6062A5}"/>
                  </a:ext>
                </a:extLst>
              </p:cNvPr>
              <p:cNvSpPr/>
              <p:nvPr/>
            </p:nvSpPr>
            <p:spPr bwMode="auto">
              <a:xfrm>
                <a:off x="9043491" y="3336855"/>
                <a:ext cx="542952" cy="323934"/>
              </a:xfrm>
              <a:custGeom>
                <a:avLst/>
                <a:gdLst>
                  <a:gd name="connsiteX0" fmla="*/ 211828 w 542952"/>
                  <a:gd name="connsiteY0" fmla="*/ 0 h 323934"/>
                  <a:gd name="connsiteX1" fmla="*/ 280671 w 542952"/>
                  <a:gd name="connsiteY1" fmla="*/ 119240 h 323934"/>
                  <a:gd name="connsiteX2" fmla="*/ 288862 w 542952"/>
                  <a:gd name="connsiteY2" fmla="*/ 115913 h 323934"/>
                  <a:gd name="connsiteX3" fmla="*/ 446001 w 542952"/>
                  <a:gd name="connsiteY3" fmla="*/ 139741 h 323934"/>
                  <a:gd name="connsiteX4" fmla="*/ 542667 w 542952"/>
                  <a:gd name="connsiteY4" fmla="*/ 323934 h 323934"/>
                  <a:gd name="connsiteX5" fmla="*/ 480137 w 542952"/>
                  <a:gd name="connsiteY5" fmla="*/ 320628 h 323934"/>
                  <a:gd name="connsiteX6" fmla="*/ 413198 w 542952"/>
                  <a:gd name="connsiteY6" fmla="*/ 193079 h 323934"/>
                  <a:gd name="connsiteX7" fmla="*/ 341485 w 542952"/>
                  <a:gd name="connsiteY7" fmla="*/ 172199 h 323934"/>
                  <a:gd name="connsiteX8" fmla="*/ 313177 w 542952"/>
                  <a:gd name="connsiteY8" fmla="*/ 175541 h 323934"/>
                  <a:gd name="connsiteX9" fmla="*/ 325701 w 542952"/>
                  <a:gd name="connsiteY9" fmla="*/ 197234 h 323934"/>
                  <a:gd name="connsiteX10" fmla="*/ 64860 w 542952"/>
                  <a:gd name="connsiteY10" fmla="*/ 291235 h 323934"/>
                  <a:gd name="connsiteX11" fmla="*/ 0 w 542952"/>
                  <a:gd name="connsiteY11" fmla="*/ 178894 h 32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42952" h="323934">
                    <a:moveTo>
                      <a:pt x="211828" y="0"/>
                    </a:moveTo>
                    <a:lnTo>
                      <a:pt x="280671" y="119240"/>
                    </a:lnTo>
                    <a:lnTo>
                      <a:pt x="288862" y="115913"/>
                    </a:lnTo>
                    <a:cubicBezTo>
                      <a:pt x="341569" y="102432"/>
                      <a:pt x="398362" y="110442"/>
                      <a:pt x="446001" y="139741"/>
                    </a:cubicBezTo>
                    <a:cubicBezTo>
                      <a:pt x="509520" y="178806"/>
                      <a:pt x="546604" y="249467"/>
                      <a:pt x="542667" y="323934"/>
                    </a:cubicBezTo>
                    <a:lnTo>
                      <a:pt x="480137" y="320628"/>
                    </a:lnTo>
                    <a:cubicBezTo>
                      <a:pt x="482863" y="269062"/>
                      <a:pt x="457183" y="220130"/>
                      <a:pt x="413198" y="193079"/>
                    </a:cubicBezTo>
                    <a:cubicBezTo>
                      <a:pt x="391206" y="179553"/>
                      <a:pt x="366395" y="172579"/>
                      <a:pt x="341485" y="172199"/>
                    </a:cubicBezTo>
                    <a:lnTo>
                      <a:pt x="313177" y="175541"/>
                    </a:lnTo>
                    <a:lnTo>
                      <a:pt x="325701" y="197234"/>
                    </a:lnTo>
                    <a:lnTo>
                      <a:pt x="64860" y="291235"/>
                    </a:lnTo>
                    <a:lnTo>
                      <a:pt x="0" y="178894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5" name="&quot;禁止&quot;マーク 64">
              <a:extLst>
                <a:ext uri="{FF2B5EF4-FFF2-40B4-BE49-F238E27FC236}">
                  <a16:creationId xmlns:a16="http://schemas.microsoft.com/office/drawing/2014/main" id="{89BEDCDD-0641-4394-8B59-426FB2BE118E}"/>
                </a:ext>
              </a:extLst>
            </p:cNvPr>
            <p:cNvSpPr/>
            <p:nvPr/>
          </p:nvSpPr>
          <p:spPr bwMode="auto">
            <a:xfrm>
              <a:off x="7859280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33835433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203C42A1-BBE5-497D-94C8-931EAECFCC6E}"/>
              </a:ext>
            </a:extLst>
          </p:cNvPr>
          <p:cNvSpPr/>
          <p:nvPr/>
        </p:nvSpPr>
        <p:spPr>
          <a:xfrm>
            <a:off x="126569" y="4149081"/>
            <a:ext cx="9652862" cy="2579646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F7138420-A644-4E50-8858-48049F1C7126}"/>
              </a:ext>
            </a:extLst>
          </p:cNvPr>
          <p:cNvSpPr txBox="1"/>
          <p:nvPr/>
        </p:nvSpPr>
        <p:spPr>
          <a:xfrm>
            <a:off x="343545" y="4546334"/>
            <a:ext cx="9218910" cy="178514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bg1"/>
                </a:solidFill>
                <a:effectLst/>
              </a:rPr>
              <a:t>飲み物ではありません</a:t>
            </a:r>
            <a:endParaRPr lang="ja-JP" altLang="en-US" sz="13300" dirty="0">
              <a:ln w="38100">
                <a:noFill/>
              </a:ln>
              <a:solidFill>
                <a:schemeClr val="bg1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53D859A-9DF4-4DDA-8222-8CAC04C52273}"/>
              </a:ext>
            </a:extLst>
          </p:cNvPr>
          <p:cNvSpPr txBox="1"/>
          <p:nvPr/>
        </p:nvSpPr>
        <p:spPr>
          <a:xfrm>
            <a:off x="7671660" y="1518834"/>
            <a:ext cx="1607704" cy="13645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険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2AF0D1C-F09E-4BB4-8485-4ECEB43E3965}"/>
              </a:ext>
            </a:extLst>
          </p:cNvPr>
          <p:cNvSpPr txBox="1"/>
          <p:nvPr/>
        </p:nvSpPr>
        <p:spPr>
          <a:xfrm>
            <a:off x="573437" y="1518834"/>
            <a:ext cx="1607704" cy="13645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危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A182D585-4708-4314-BF77-E675F8423583}"/>
              </a:ext>
            </a:extLst>
          </p:cNvPr>
          <p:cNvGrpSpPr/>
          <p:nvPr/>
        </p:nvGrpSpPr>
        <p:grpSpPr>
          <a:xfrm>
            <a:off x="2784566" y="179597"/>
            <a:ext cx="4312382" cy="4312374"/>
            <a:chOff x="7796013" y="3784323"/>
            <a:chExt cx="2819574" cy="2819571"/>
          </a:xfrm>
        </p:grpSpPr>
        <p:sp>
          <p:nvSpPr>
            <p:cNvPr id="41" name="楕円 40">
              <a:extLst>
                <a:ext uri="{FF2B5EF4-FFF2-40B4-BE49-F238E27FC236}">
                  <a16:creationId xmlns:a16="http://schemas.microsoft.com/office/drawing/2014/main" id="{08550E57-6292-40FE-B9F4-662C916FCE7C}"/>
                </a:ext>
              </a:extLst>
            </p:cNvPr>
            <p:cNvSpPr/>
            <p:nvPr/>
          </p:nvSpPr>
          <p:spPr bwMode="auto">
            <a:xfrm>
              <a:off x="7796013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楕円 41">
              <a:extLst>
                <a:ext uri="{FF2B5EF4-FFF2-40B4-BE49-F238E27FC236}">
                  <a16:creationId xmlns:a16="http://schemas.microsoft.com/office/drawing/2014/main" id="{1A82F6A9-3329-44DB-9BD4-A2C5F15CFBFC}"/>
                </a:ext>
              </a:extLst>
            </p:cNvPr>
            <p:cNvSpPr/>
            <p:nvPr/>
          </p:nvSpPr>
          <p:spPr bwMode="auto">
            <a:xfrm>
              <a:off x="7986681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B303DC48-464F-489B-8AEC-AD35E500A747}"/>
                </a:ext>
              </a:extLst>
            </p:cNvPr>
            <p:cNvSpPr/>
            <p:nvPr/>
          </p:nvSpPr>
          <p:spPr bwMode="auto">
            <a:xfrm>
              <a:off x="9033009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5789 h 825266"/>
                <a:gd name="connsiteX4" fmla="*/ 770979 w 788816"/>
                <a:gd name="connsiteY4" fmla="*/ 696626 h 825266"/>
                <a:gd name="connsiteX5" fmla="*/ 426922 w 788816"/>
                <a:gd name="connsiteY5" fmla="*/ 822154 h 825266"/>
                <a:gd name="connsiteX6" fmla="*/ 406526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5789"/>
                  </a:lnTo>
                  <a:lnTo>
                    <a:pt x="770979" y="696626"/>
                  </a:lnTo>
                  <a:cubicBezTo>
                    <a:pt x="664662" y="754381"/>
                    <a:pt x="549033" y="797166"/>
                    <a:pt x="426922" y="822154"/>
                  </a:cubicBezTo>
                  <a:lnTo>
                    <a:pt x="406526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4" name="&quot;禁止&quot;マーク 43">
              <a:extLst>
                <a:ext uri="{FF2B5EF4-FFF2-40B4-BE49-F238E27FC236}">
                  <a16:creationId xmlns:a16="http://schemas.microsoft.com/office/drawing/2014/main" id="{8765AA6C-F757-4343-89E2-D96CF00FE5F4}"/>
                </a:ext>
              </a:extLst>
            </p:cNvPr>
            <p:cNvSpPr/>
            <p:nvPr/>
          </p:nvSpPr>
          <p:spPr bwMode="auto">
            <a:xfrm>
              <a:off x="7859280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5" name="グループ化 44">
              <a:extLst>
                <a:ext uri="{FF2B5EF4-FFF2-40B4-BE49-F238E27FC236}">
                  <a16:creationId xmlns:a16="http://schemas.microsoft.com/office/drawing/2014/main" id="{2782F241-CFF4-4997-9014-9775660B1667}"/>
                </a:ext>
              </a:extLst>
            </p:cNvPr>
            <p:cNvGrpSpPr/>
            <p:nvPr/>
          </p:nvGrpSpPr>
          <p:grpSpPr>
            <a:xfrm>
              <a:off x="8225785" y="4199735"/>
              <a:ext cx="1822012" cy="1701165"/>
              <a:chOff x="9043491" y="3125867"/>
              <a:chExt cx="878752" cy="820468"/>
            </a:xfrm>
          </p:grpSpPr>
          <p:sp>
            <p:nvSpPr>
              <p:cNvPr id="60" name="フリーフォーム: 図形 59">
                <a:extLst>
                  <a:ext uri="{FF2B5EF4-FFF2-40B4-BE49-F238E27FC236}">
                    <a16:creationId xmlns:a16="http://schemas.microsoft.com/office/drawing/2014/main" id="{C8E21121-FE55-446E-91C2-457E27F8A582}"/>
                  </a:ext>
                </a:extLst>
              </p:cNvPr>
              <p:cNvSpPr/>
              <p:nvPr/>
            </p:nvSpPr>
            <p:spPr bwMode="auto">
              <a:xfrm rot="1800000">
                <a:off x="9341915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台形 60">
                <a:extLst>
                  <a:ext uri="{FF2B5EF4-FFF2-40B4-BE49-F238E27FC236}">
                    <a16:creationId xmlns:a16="http://schemas.microsoft.com/office/drawing/2014/main" id="{1D2433EB-DA59-4C6B-8212-8298B7D1CBEF}"/>
                  </a:ext>
                </a:extLst>
              </p:cNvPr>
              <p:cNvSpPr/>
              <p:nvPr/>
            </p:nvSpPr>
            <p:spPr bwMode="auto">
              <a:xfrm>
                <a:off x="9557833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6" name="グループ化 65">
                <a:extLst>
                  <a:ext uri="{FF2B5EF4-FFF2-40B4-BE49-F238E27FC236}">
                    <a16:creationId xmlns:a16="http://schemas.microsoft.com/office/drawing/2014/main" id="{8CF4FB71-1B9D-4186-BA7D-5AA3F0FCC17C}"/>
                  </a:ext>
                </a:extLst>
              </p:cNvPr>
              <p:cNvGrpSpPr/>
              <p:nvPr/>
            </p:nvGrpSpPr>
            <p:grpSpPr>
              <a:xfrm rot="476476">
                <a:off x="9117699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72" name="四角形: 角を丸くする 71">
                  <a:extLst>
                    <a:ext uri="{FF2B5EF4-FFF2-40B4-BE49-F238E27FC236}">
                      <a16:creationId xmlns:a16="http://schemas.microsoft.com/office/drawing/2014/main" id="{00DEAEE9-1053-4D9D-982B-5B73A84E987D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3" name="四角形: 角を丸くする 72">
                  <a:extLst>
                    <a:ext uri="{FF2B5EF4-FFF2-40B4-BE49-F238E27FC236}">
                      <a16:creationId xmlns:a16="http://schemas.microsoft.com/office/drawing/2014/main" id="{2B5DACC0-AA3D-481E-BDAD-5A4E7E0D1F68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7" name="楕円 66">
                <a:extLst>
                  <a:ext uri="{FF2B5EF4-FFF2-40B4-BE49-F238E27FC236}">
                    <a16:creationId xmlns:a16="http://schemas.microsoft.com/office/drawing/2014/main" id="{5912B293-B56A-4AA9-8139-DA6CBE09AEEB}"/>
                  </a:ext>
                </a:extLst>
              </p:cNvPr>
              <p:cNvSpPr/>
              <p:nvPr/>
            </p:nvSpPr>
            <p:spPr bwMode="auto">
              <a:xfrm>
                <a:off x="9471573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楕円 67">
                <a:extLst>
                  <a:ext uri="{FF2B5EF4-FFF2-40B4-BE49-F238E27FC236}">
                    <a16:creationId xmlns:a16="http://schemas.microsoft.com/office/drawing/2014/main" id="{CACAD0F9-27BB-4396-9FC2-3C6E934BF004}"/>
                  </a:ext>
                </a:extLst>
              </p:cNvPr>
              <p:cNvSpPr/>
              <p:nvPr/>
            </p:nvSpPr>
            <p:spPr bwMode="auto">
              <a:xfrm>
                <a:off x="9612067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楕円 68">
                <a:extLst>
                  <a:ext uri="{FF2B5EF4-FFF2-40B4-BE49-F238E27FC236}">
                    <a16:creationId xmlns:a16="http://schemas.microsoft.com/office/drawing/2014/main" id="{870C2FC2-F335-4A40-8F2F-821492F42103}"/>
                  </a:ext>
                </a:extLst>
              </p:cNvPr>
              <p:cNvSpPr/>
              <p:nvPr/>
            </p:nvSpPr>
            <p:spPr bwMode="auto">
              <a:xfrm>
                <a:off x="9510963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楕円 69">
                <a:extLst>
                  <a:ext uri="{FF2B5EF4-FFF2-40B4-BE49-F238E27FC236}">
                    <a16:creationId xmlns:a16="http://schemas.microsoft.com/office/drawing/2014/main" id="{DEE86452-7A47-4308-AF36-A3158E416B6C}"/>
                  </a:ext>
                </a:extLst>
              </p:cNvPr>
              <p:cNvSpPr/>
              <p:nvPr/>
            </p:nvSpPr>
            <p:spPr bwMode="auto">
              <a:xfrm>
                <a:off x="9651457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1090A9D5-7EA7-4BD6-9D4A-94E88D8EC96A}"/>
                  </a:ext>
                </a:extLst>
              </p:cNvPr>
              <p:cNvSpPr/>
              <p:nvPr/>
            </p:nvSpPr>
            <p:spPr bwMode="auto">
              <a:xfrm>
                <a:off x="9043491" y="3336855"/>
                <a:ext cx="542952" cy="323934"/>
              </a:xfrm>
              <a:custGeom>
                <a:avLst/>
                <a:gdLst>
                  <a:gd name="connsiteX0" fmla="*/ 211828 w 542952"/>
                  <a:gd name="connsiteY0" fmla="*/ 0 h 323934"/>
                  <a:gd name="connsiteX1" fmla="*/ 280671 w 542952"/>
                  <a:gd name="connsiteY1" fmla="*/ 119240 h 323934"/>
                  <a:gd name="connsiteX2" fmla="*/ 288862 w 542952"/>
                  <a:gd name="connsiteY2" fmla="*/ 115913 h 323934"/>
                  <a:gd name="connsiteX3" fmla="*/ 446001 w 542952"/>
                  <a:gd name="connsiteY3" fmla="*/ 139741 h 323934"/>
                  <a:gd name="connsiteX4" fmla="*/ 542667 w 542952"/>
                  <a:gd name="connsiteY4" fmla="*/ 323934 h 323934"/>
                  <a:gd name="connsiteX5" fmla="*/ 480137 w 542952"/>
                  <a:gd name="connsiteY5" fmla="*/ 320628 h 323934"/>
                  <a:gd name="connsiteX6" fmla="*/ 413198 w 542952"/>
                  <a:gd name="connsiteY6" fmla="*/ 193079 h 323934"/>
                  <a:gd name="connsiteX7" fmla="*/ 341485 w 542952"/>
                  <a:gd name="connsiteY7" fmla="*/ 172199 h 323934"/>
                  <a:gd name="connsiteX8" fmla="*/ 313177 w 542952"/>
                  <a:gd name="connsiteY8" fmla="*/ 175541 h 323934"/>
                  <a:gd name="connsiteX9" fmla="*/ 325701 w 542952"/>
                  <a:gd name="connsiteY9" fmla="*/ 197234 h 323934"/>
                  <a:gd name="connsiteX10" fmla="*/ 64860 w 542952"/>
                  <a:gd name="connsiteY10" fmla="*/ 291235 h 323934"/>
                  <a:gd name="connsiteX11" fmla="*/ 0 w 542952"/>
                  <a:gd name="connsiteY11" fmla="*/ 178894 h 32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42952" h="323934">
                    <a:moveTo>
                      <a:pt x="211828" y="0"/>
                    </a:moveTo>
                    <a:lnTo>
                      <a:pt x="280671" y="119240"/>
                    </a:lnTo>
                    <a:lnTo>
                      <a:pt x="288862" y="115913"/>
                    </a:lnTo>
                    <a:cubicBezTo>
                      <a:pt x="341569" y="102432"/>
                      <a:pt x="398362" y="110442"/>
                      <a:pt x="446001" y="139741"/>
                    </a:cubicBezTo>
                    <a:cubicBezTo>
                      <a:pt x="509520" y="178806"/>
                      <a:pt x="546604" y="249467"/>
                      <a:pt x="542667" y="323934"/>
                    </a:cubicBezTo>
                    <a:lnTo>
                      <a:pt x="480137" y="320628"/>
                    </a:lnTo>
                    <a:cubicBezTo>
                      <a:pt x="482863" y="269062"/>
                      <a:pt x="457183" y="220130"/>
                      <a:pt x="413198" y="193079"/>
                    </a:cubicBezTo>
                    <a:cubicBezTo>
                      <a:pt x="391206" y="179553"/>
                      <a:pt x="366395" y="172579"/>
                      <a:pt x="341485" y="172199"/>
                    </a:cubicBezTo>
                    <a:lnTo>
                      <a:pt x="313177" y="175541"/>
                    </a:lnTo>
                    <a:lnTo>
                      <a:pt x="325701" y="197234"/>
                    </a:lnTo>
                    <a:lnTo>
                      <a:pt x="64860" y="291235"/>
                    </a:lnTo>
                    <a:lnTo>
                      <a:pt x="0" y="178894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9" name="&quot;禁止&quot;マーク 58">
              <a:extLst>
                <a:ext uri="{FF2B5EF4-FFF2-40B4-BE49-F238E27FC236}">
                  <a16:creationId xmlns:a16="http://schemas.microsoft.com/office/drawing/2014/main" id="{ECC0EA52-59F4-4EAA-9CBA-AC210284FB8D}"/>
                </a:ext>
              </a:extLst>
            </p:cNvPr>
            <p:cNvSpPr/>
            <p:nvPr/>
          </p:nvSpPr>
          <p:spPr bwMode="auto">
            <a:xfrm>
              <a:off x="7859280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6729024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203C42A1-BBE5-497D-94C8-931EAECFCC6E}"/>
              </a:ext>
            </a:extLst>
          </p:cNvPr>
          <p:cNvSpPr/>
          <p:nvPr/>
        </p:nvSpPr>
        <p:spPr>
          <a:xfrm>
            <a:off x="126569" y="4149081"/>
            <a:ext cx="9652862" cy="2579646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F7138420-A644-4E50-8858-48049F1C7126}"/>
              </a:ext>
            </a:extLst>
          </p:cNvPr>
          <p:cNvSpPr txBox="1"/>
          <p:nvPr/>
        </p:nvSpPr>
        <p:spPr>
          <a:xfrm>
            <a:off x="343545" y="4546334"/>
            <a:ext cx="9218910" cy="178514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飲み物ではありません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3C993153-886E-417A-856C-7A79D1EE6932}"/>
              </a:ext>
            </a:extLst>
          </p:cNvPr>
          <p:cNvSpPr txBox="1"/>
          <p:nvPr/>
        </p:nvSpPr>
        <p:spPr>
          <a:xfrm>
            <a:off x="7671660" y="1518834"/>
            <a:ext cx="1607704" cy="13645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険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D9EE2CA8-B74D-497E-937E-504556362D06}"/>
              </a:ext>
            </a:extLst>
          </p:cNvPr>
          <p:cNvSpPr txBox="1"/>
          <p:nvPr/>
        </p:nvSpPr>
        <p:spPr>
          <a:xfrm>
            <a:off x="573437" y="1518834"/>
            <a:ext cx="1607704" cy="13645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危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3DF985FD-BAE1-456A-ABE5-C44259B02DDC}"/>
              </a:ext>
            </a:extLst>
          </p:cNvPr>
          <p:cNvGrpSpPr/>
          <p:nvPr/>
        </p:nvGrpSpPr>
        <p:grpSpPr>
          <a:xfrm>
            <a:off x="2784566" y="179597"/>
            <a:ext cx="4312382" cy="4312374"/>
            <a:chOff x="7796013" y="3784323"/>
            <a:chExt cx="2819574" cy="2819571"/>
          </a:xfrm>
        </p:grpSpPr>
        <p:sp>
          <p:nvSpPr>
            <p:cNvPr id="24" name="楕円 23">
              <a:extLst>
                <a:ext uri="{FF2B5EF4-FFF2-40B4-BE49-F238E27FC236}">
                  <a16:creationId xmlns:a16="http://schemas.microsoft.com/office/drawing/2014/main" id="{C47A01E2-D785-49D7-92E2-6E87FB01C1EF}"/>
                </a:ext>
              </a:extLst>
            </p:cNvPr>
            <p:cNvSpPr/>
            <p:nvPr/>
          </p:nvSpPr>
          <p:spPr bwMode="auto">
            <a:xfrm>
              <a:off x="7796013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楕円 24">
              <a:extLst>
                <a:ext uri="{FF2B5EF4-FFF2-40B4-BE49-F238E27FC236}">
                  <a16:creationId xmlns:a16="http://schemas.microsoft.com/office/drawing/2014/main" id="{EDDDE827-F58F-43FC-A72A-2B2B22D9ABA3}"/>
                </a:ext>
              </a:extLst>
            </p:cNvPr>
            <p:cNvSpPr/>
            <p:nvPr/>
          </p:nvSpPr>
          <p:spPr bwMode="auto">
            <a:xfrm>
              <a:off x="7986681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974AB82F-B847-4C46-8EBC-3F1B279247BB}"/>
                </a:ext>
              </a:extLst>
            </p:cNvPr>
            <p:cNvSpPr/>
            <p:nvPr/>
          </p:nvSpPr>
          <p:spPr bwMode="auto">
            <a:xfrm>
              <a:off x="9033009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5789 h 825266"/>
                <a:gd name="connsiteX4" fmla="*/ 770979 w 788816"/>
                <a:gd name="connsiteY4" fmla="*/ 696626 h 825266"/>
                <a:gd name="connsiteX5" fmla="*/ 426922 w 788816"/>
                <a:gd name="connsiteY5" fmla="*/ 822154 h 825266"/>
                <a:gd name="connsiteX6" fmla="*/ 406526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5789"/>
                  </a:lnTo>
                  <a:lnTo>
                    <a:pt x="770979" y="696626"/>
                  </a:lnTo>
                  <a:cubicBezTo>
                    <a:pt x="664662" y="754381"/>
                    <a:pt x="549033" y="797166"/>
                    <a:pt x="426922" y="822154"/>
                  </a:cubicBezTo>
                  <a:lnTo>
                    <a:pt x="406526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" name="&quot;禁止&quot;マーク 27">
              <a:extLst>
                <a:ext uri="{FF2B5EF4-FFF2-40B4-BE49-F238E27FC236}">
                  <a16:creationId xmlns:a16="http://schemas.microsoft.com/office/drawing/2014/main" id="{FB44E994-6520-4F66-A466-46CA1586E641}"/>
                </a:ext>
              </a:extLst>
            </p:cNvPr>
            <p:cNvSpPr/>
            <p:nvPr/>
          </p:nvSpPr>
          <p:spPr bwMode="auto">
            <a:xfrm>
              <a:off x="7859280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BF6EFEFE-CC6E-4A51-9963-0582B52CF7DE}"/>
                </a:ext>
              </a:extLst>
            </p:cNvPr>
            <p:cNvGrpSpPr/>
            <p:nvPr/>
          </p:nvGrpSpPr>
          <p:grpSpPr>
            <a:xfrm>
              <a:off x="8225785" y="4199735"/>
              <a:ext cx="1822012" cy="1701165"/>
              <a:chOff x="9043491" y="3125867"/>
              <a:chExt cx="878752" cy="820468"/>
            </a:xfrm>
          </p:grpSpPr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1447D040-D160-4BDA-BEB5-2DB2C34929DD}"/>
                  </a:ext>
                </a:extLst>
              </p:cNvPr>
              <p:cNvSpPr/>
              <p:nvPr/>
            </p:nvSpPr>
            <p:spPr bwMode="auto">
              <a:xfrm rot="1800000">
                <a:off x="9341915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台形 31">
                <a:extLst>
                  <a:ext uri="{FF2B5EF4-FFF2-40B4-BE49-F238E27FC236}">
                    <a16:creationId xmlns:a16="http://schemas.microsoft.com/office/drawing/2014/main" id="{6E946555-0698-4F0F-A318-F8C935AC6F4E}"/>
                  </a:ext>
                </a:extLst>
              </p:cNvPr>
              <p:cNvSpPr/>
              <p:nvPr/>
            </p:nvSpPr>
            <p:spPr bwMode="auto">
              <a:xfrm>
                <a:off x="9557833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3" name="グループ化 32">
                <a:extLst>
                  <a:ext uri="{FF2B5EF4-FFF2-40B4-BE49-F238E27FC236}">
                    <a16:creationId xmlns:a16="http://schemas.microsoft.com/office/drawing/2014/main" id="{BB3E66C2-D190-448A-BFBA-D3059A1F1720}"/>
                  </a:ext>
                </a:extLst>
              </p:cNvPr>
              <p:cNvGrpSpPr/>
              <p:nvPr/>
            </p:nvGrpSpPr>
            <p:grpSpPr>
              <a:xfrm rot="476476">
                <a:off x="9117699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55" name="四角形: 角を丸くする 54">
                  <a:extLst>
                    <a:ext uri="{FF2B5EF4-FFF2-40B4-BE49-F238E27FC236}">
                      <a16:creationId xmlns:a16="http://schemas.microsoft.com/office/drawing/2014/main" id="{7160F6AF-F482-4FAF-99DB-282F1B549F8D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四角形: 角を丸くする 55">
                  <a:extLst>
                    <a:ext uri="{FF2B5EF4-FFF2-40B4-BE49-F238E27FC236}">
                      <a16:creationId xmlns:a16="http://schemas.microsoft.com/office/drawing/2014/main" id="{C26E363C-339F-4E90-A5E0-2B6DCE2797B9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4" name="楕円 33">
                <a:extLst>
                  <a:ext uri="{FF2B5EF4-FFF2-40B4-BE49-F238E27FC236}">
                    <a16:creationId xmlns:a16="http://schemas.microsoft.com/office/drawing/2014/main" id="{2FF57163-61B4-48DE-9A5A-E74CB15B03FA}"/>
                  </a:ext>
                </a:extLst>
              </p:cNvPr>
              <p:cNvSpPr/>
              <p:nvPr/>
            </p:nvSpPr>
            <p:spPr bwMode="auto">
              <a:xfrm>
                <a:off x="9471573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楕円 50">
                <a:extLst>
                  <a:ext uri="{FF2B5EF4-FFF2-40B4-BE49-F238E27FC236}">
                    <a16:creationId xmlns:a16="http://schemas.microsoft.com/office/drawing/2014/main" id="{A2DAF7C9-7034-45D1-B37E-30E6D65CA08B}"/>
                  </a:ext>
                </a:extLst>
              </p:cNvPr>
              <p:cNvSpPr/>
              <p:nvPr/>
            </p:nvSpPr>
            <p:spPr bwMode="auto">
              <a:xfrm>
                <a:off x="9612067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楕円 51">
                <a:extLst>
                  <a:ext uri="{FF2B5EF4-FFF2-40B4-BE49-F238E27FC236}">
                    <a16:creationId xmlns:a16="http://schemas.microsoft.com/office/drawing/2014/main" id="{C157C116-0C38-4F00-A67E-0A0D18CC65BC}"/>
                  </a:ext>
                </a:extLst>
              </p:cNvPr>
              <p:cNvSpPr/>
              <p:nvPr/>
            </p:nvSpPr>
            <p:spPr bwMode="auto">
              <a:xfrm>
                <a:off x="9510963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" name="楕円 52">
                <a:extLst>
                  <a:ext uri="{FF2B5EF4-FFF2-40B4-BE49-F238E27FC236}">
                    <a16:creationId xmlns:a16="http://schemas.microsoft.com/office/drawing/2014/main" id="{AF11BDCD-CEB5-4A6A-BECF-C563AB13E2E7}"/>
                  </a:ext>
                </a:extLst>
              </p:cNvPr>
              <p:cNvSpPr/>
              <p:nvPr/>
            </p:nvSpPr>
            <p:spPr bwMode="auto">
              <a:xfrm>
                <a:off x="9651457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" name="フリーフォーム: 図形 53">
                <a:extLst>
                  <a:ext uri="{FF2B5EF4-FFF2-40B4-BE49-F238E27FC236}">
                    <a16:creationId xmlns:a16="http://schemas.microsoft.com/office/drawing/2014/main" id="{9F502838-991E-44AE-B8A0-855CFBBFB438}"/>
                  </a:ext>
                </a:extLst>
              </p:cNvPr>
              <p:cNvSpPr/>
              <p:nvPr/>
            </p:nvSpPr>
            <p:spPr bwMode="auto">
              <a:xfrm>
                <a:off x="9043491" y="3336855"/>
                <a:ext cx="542952" cy="323934"/>
              </a:xfrm>
              <a:custGeom>
                <a:avLst/>
                <a:gdLst>
                  <a:gd name="connsiteX0" fmla="*/ 211828 w 542952"/>
                  <a:gd name="connsiteY0" fmla="*/ 0 h 323934"/>
                  <a:gd name="connsiteX1" fmla="*/ 280671 w 542952"/>
                  <a:gd name="connsiteY1" fmla="*/ 119240 h 323934"/>
                  <a:gd name="connsiteX2" fmla="*/ 288862 w 542952"/>
                  <a:gd name="connsiteY2" fmla="*/ 115913 h 323934"/>
                  <a:gd name="connsiteX3" fmla="*/ 446001 w 542952"/>
                  <a:gd name="connsiteY3" fmla="*/ 139741 h 323934"/>
                  <a:gd name="connsiteX4" fmla="*/ 542667 w 542952"/>
                  <a:gd name="connsiteY4" fmla="*/ 323934 h 323934"/>
                  <a:gd name="connsiteX5" fmla="*/ 480137 w 542952"/>
                  <a:gd name="connsiteY5" fmla="*/ 320628 h 323934"/>
                  <a:gd name="connsiteX6" fmla="*/ 413198 w 542952"/>
                  <a:gd name="connsiteY6" fmla="*/ 193079 h 323934"/>
                  <a:gd name="connsiteX7" fmla="*/ 341485 w 542952"/>
                  <a:gd name="connsiteY7" fmla="*/ 172199 h 323934"/>
                  <a:gd name="connsiteX8" fmla="*/ 313177 w 542952"/>
                  <a:gd name="connsiteY8" fmla="*/ 175541 h 323934"/>
                  <a:gd name="connsiteX9" fmla="*/ 325701 w 542952"/>
                  <a:gd name="connsiteY9" fmla="*/ 197234 h 323934"/>
                  <a:gd name="connsiteX10" fmla="*/ 64860 w 542952"/>
                  <a:gd name="connsiteY10" fmla="*/ 291235 h 323934"/>
                  <a:gd name="connsiteX11" fmla="*/ 0 w 542952"/>
                  <a:gd name="connsiteY11" fmla="*/ 178894 h 3239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42952" h="323934">
                    <a:moveTo>
                      <a:pt x="211828" y="0"/>
                    </a:moveTo>
                    <a:lnTo>
                      <a:pt x="280671" y="119240"/>
                    </a:lnTo>
                    <a:lnTo>
                      <a:pt x="288862" y="115913"/>
                    </a:lnTo>
                    <a:cubicBezTo>
                      <a:pt x="341569" y="102432"/>
                      <a:pt x="398362" y="110442"/>
                      <a:pt x="446001" y="139741"/>
                    </a:cubicBezTo>
                    <a:cubicBezTo>
                      <a:pt x="509520" y="178806"/>
                      <a:pt x="546604" y="249467"/>
                      <a:pt x="542667" y="323934"/>
                    </a:cubicBezTo>
                    <a:lnTo>
                      <a:pt x="480137" y="320628"/>
                    </a:lnTo>
                    <a:cubicBezTo>
                      <a:pt x="482863" y="269062"/>
                      <a:pt x="457183" y="220130"/>
                      <a:pt x="413198" y="193079"/>
                    </a:cubicBezTo>
                    <a:cubicBezTo>
                      <a:pt x="391206" y="179553"/>
                      <a:pt x="366395" y="172579"/>
                      <a:pt x="341485" y="172199"/>
                    </a:cubicBezTo>
                    <a:lnTo>
                      <a:pt x="313177" y="175541"/>
                    </a:lnTo>
                    <a:lnTo>
                      <a:pt x="325701" y="197234"/>
                    </a:lnTo>
                    <a:lnTo>
                      <a:pt x="64860" y="291235"/>
                    </a:lnTo>
                    <a:lnTo>
                      <a:pt x="0" y="178894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30" name="&quot;禁止&quot;マーク 29">
              <a:extLst>
                <a:ext uri="{FF2B5EF4-FFF2-40B4-BE49-F238E27FC236}">
                  <a16:creationId xmlns:a16="http://schemas.microsoft.com/office/drawing/2014/main" id="{981CB1A7-2366-4FC0-A4F6-8AF56EAFF0CF}"/>
                </a:ext>
              </a:extLst>
            </p:cNvPr>
            <p:cNvSpPr/>
            <p:nvPr/>
          </p:nvSpPr>
          <p:spPr bwMode="auto">
            <a:xfrm>
              <a:off x="7859280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419421507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29</Words>
  <Application>Microsoft Office PowerPoint</Application>
  <PresentationFormat>A4 210 x 297 mm</PresentationFormat>
  <Paragraphs>15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popb96_飲み物ではありません</dc:title>
  <dc:subject>popb96_飲み物ではありません</dc:subject>
  <dc:creator>でじけろお</dc:creator>
  <cp:lastModifiedBy/>
  <cp:revision>1</cp:revision>
  <dcterms:created xsi:type="dcterms:W3CDTF">2014-07-30T05:46:34Z</dcterms:created>
  <dcterms:modified xsi:type="dcterms:W3CDTF">2020-10-13T01:44:56Z</dcterms:modified>
  <cp:version>1</cp:version>
</cp:coreProperties>
</file>

<file path=docProps/thumbnail.jpeg>
</file>