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87" r:id="rId5"/>
    <p:sldId id="286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28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飲み物では</a:t>
            </a:r>
          </a:p>
          <a:p>
            <a:r>
              <a:rPr lang="ja-JP" altLang="en-US" sz="16000" dirty="0">
                <a:effectLst/>
              </a:rPr>
              <a:t>ありません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47E4E5-A0E9-4ACE-9490-63CEF27A55FC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1215D0D-6D2A-40F1-8D0B-C43E77CC2A79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210303" y="630404"/>
            <a:ext cx="5295862" cy="55971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0CAE603-4CCC-4438-98DC-A5DD1A01225E}"/>
              </a:ext>
            </a:extLst>
          </p:cNvPr>
          <p:cNvGrpSpPr/>
          <p:nvPr/>
        </p:nvGrpSpPr>
        <p:grpSpPr>
          <a:xfrm>
            <a:off x="362490" y="1755242"/>
            <a:ext cx="3343846" cy="3343841"/>
            <a:chOff x="7796013" y="3784323"/>
            <a:chExt cx="2819574" cy="2819571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D545431A-2F4C-4289-B696-CF02448FC321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34F6FE3B-8873-41A1-81D5-DDEC0CCF38D4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AC45F71-485B-49AD-98C4-AE7E0CC30C0C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&quot;禁止&quot;マーク 24">
              <a:extLst>
                <a:ext uri="{FF2B5EF4-FFF2-40B4-BE49-F238E27FC236}">
                  <a16:creationId xmlns:a16="http://schemas.microsoft.com/office/drawing/2014/main" id="{1A047BDB-8B62-4DD7-869C-D3CBAA6A9388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727CE78-CC68-4227-A0A8-3238D99CDC28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4614521-B4A9-4107-92EC-5B0782DCB44A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2702BF7C-2B0D-4D4F-B52D-BFD9E3EF1CD0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9ECB879D-F7E6-403F-84E6-74B940CA06A9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AB7C2EBC-7D40-4807-B35D-D95FE6868E98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24F7A542-8C04-4176-9BF9-9D24B2AE6AA7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05908A4C-FC88-4983-A0CA-59528956A5E9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984F8B89-853C-4030-8D60-F52E7C3C0EC4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91958333-97D6-45DF-9FC8-76AF8386CC41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EFD5C12C-80C1-4E1C-89B8-4D292F234CC3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4949669-A473-4B8F-A2C6-A8A1D0CDA765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7473B6A2-962E-413D-B78D-C68F2CFBBF3C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132811" y="2305725"/>
            <a:ext cx="5295862" cy="395001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飲み物では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ありません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7675C28-1B17-42B7-8EBB-CBE36A2299C9}"/>
              </a:ext>
            </a:extLst>
          </p:cNvPr>
          <p:cNvGrpSpPr/>
          <p:nvPr/>
        </p:nvGrpSpPr>
        <p:grpSpPr>
          <a:xfrm>
            <a:off x="633333" y="2315233"/>
            <a:ext cx="2716160" cy="2785581"/>
            <a:chOff x="2033081" y="5016501"/>
            <a:chExt cx="2249098" cy="230658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DBF8540-4649-4DBB-97A2-DD003E0837C9}"/>
                </a:ext>
              </a:extLst>
            </p:cNvPr>
            <p:cNvGrpSpPr/>
            <p:nvPr/>
          </p:nvGrpSpPr>
          <p:grpSpPr>
            <a:xfrm>
              <a:off x="2033081" y="5016501"/>
              <a:ext cx="1878356" cy="2014588"/>
              <a:chOff x="2033081" y="5016501"/>
              <a:chExt cx="1878356" cy="201458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425696F-9670-4EA5-8A14-8835B284AB49}"/>
                  </a:ext>
                </a:extLst>
              </p:cNvPr>
              <p:cNvSpPr/>
              <p:nvPr/>
            </p:nvSpPr>
            <p:spPr bwMode="auto">
              <a:xfrm rot="18900000" flipH="1">
                <a:off x="3229273" y="6370742"/>
                <a:ext cx="414692" cy="66034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99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DE5B28A-BC9E-4E05-A12F-D662E397AF00}"/>
                  </a:ext>
                </a:extLst>
              </p:cNvPr>
              <p:cNvSpPr/>
              <p:nvPr/>
            </p:nvSpPr>
            <p:spPr bwMode="auto">
              <a:xfrm rot="3600000">
                <a:off x="2343992" y="5185507"/>
                <a:ext cx="1579977" cy="1366930"/>
              </a:xfrm>
              <a:custGeom>
                <a:avLst/>
                <a:gdLst>
                  <a:gd name="connsiteX0" fmla="*/ 718539 w 1579977"/>
                  <a:gd name="connsiteY0" fmla="*/ 0 h 1366930"/>
                  <a:gd name="connsiteX1" fmla="*/ 844239 w 1579977"/>
                  <a:gd name="connsiteY1" fmla="*/ 0 h 1366930"/>
                  <a:gd name="connsiteX2" fmla="*/ 898755 w 1579977"/>
                  <a:gd name="connsiteY2" fmla="*/ 695999 h 1366930"/>
                  <a:gd name="connsiteX3" fmla="*/ 900424 w 1579977"/>
                  <a:gd name="connsiteY3" fmla="*/ 696801 h 1366930"/>
                  <a:gd name="connsiteX4" fmla="*/ 977559 w 1579977"/>
                  <a:gd name="connsiteY4" fmla="*/ 790472 h 1366930"/>
                  <a:gd name="connsiteX5" fmla="*/ 990192 w 1579977"/>
                  <a:gd name="connsiteY5" fmla="*/ 853044 h 1366930"/>
                  <a:gd name="connsiteX6" fmla="*/ 1579977 w 1579977"/>
                  <a:gd name="connsiteY6" fmla="*/ 1258069 h 1366930"/>
                  <a:gd name="connsiteX7" fmla="*/ 1517127 w 1579977"/>
                  <a:gd name="connsiteY7" fmla="*/ 1366929 h 1366930"/>
                  <a:gd name="connsiteX8" fmla="*/ 876662 w 1579977"/>
                  <a:gd name="connsiteY8" fmla="*/ 1061150 h 1366930"/>
                  <a:gd name="connsiteX9" fmla="*/ 864260 w 1579977"/>
                  <a:gd name="connsiteY9" fmla="*/ 1069512 h 1366930"/>
                  <a:gd name="connsiteX10" fmla="*/ 781389 w 1579977"/>
                  <a:gd name="connsiteY10" fmla="*/ 1086243 h 1366930"/>
                  <a:gd name="connsiteX11" fmla="*/ 698518 w 1579977"/>
                  <a:gd name="connsiteY11" fmla="*/ 1069512 h 1366930"/>
                  <a:gd name="connsiteX12" fmla="*/ 693247 w 1579977"/>
                  <a:gd name="connsiteY12" fmla="*/ 1065958 h 1366930"/>
                  <a:gd name="connsiteX13" fmla="*/ 62850 w 1579977"/>
                  <a:gd name="connsiteY13" fmla="*/ 1366930 h 1366930"/>
                  <a:gd name="connsiteX14" fmla="*/ 0 w 1579977"/>
                  <a:gd name="connsiteY14" fmla="*/ 1258070 h 1366930"/>
                  <a:gd name="connsiteX15" fmla="*/ 569818 w 1579977"/>
                  <a:gd name="connsiteY15" fmla="*/ 866757 h 1366930"/>
                  <a:gd name="connsiteX16" fmla="*/ 585219 w 1579977"/>
                  <a:gd name="connsiteY16" fmla="*/ 790472 h 1366930"/>
                  <a:gd name="connsiteX17" fmla="*/ 662354 w 1579977"/>
                  <a:gd name="connsiteY17" fmla="*/ 696801 h 1366930"/>
                  <a:gd name="connsiteX18" fmla="*/ 664023 w 1579977"/>
                  <a:gd name="connsiteY18" fmla="*/ 695999 h 136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9977" h="1366930">
                    <a:moveTo>
                      <a:pt x="718539" y="0"/>
                    </a:moveTo>
                    <a:lnTo>
                      <a:pt x="844239" y="0"/>
                    </a:lnTo>
                    <a:lnTo>
                      <a:pt x="898755" y="695999"/>
                    </a:lnTo>
                    <a:lnTo>
                      <a:pt x="900424" y="696801"/>
                    </a:lnTo>
                    <a:cubicBezTo>
                      <a:pt x="934403" y="719757"/>
                      <a:pt x="961399" y="752265"/>
                      <a:pt x="977559" y="790472"/>
                    </a:cubicBezTo>
                    <a:lnTo>
                      <a:pt x="990192" y="853044"/>
                    </a:lnTo>
                    <a:lnTo>
                      <a:pt x="1579977" y="1258069"/>
                    </a:lnTo>
                    <a:lnTo>
                      <a:pt x="1517127" y="1366929"/>
                    </a:lnTo>
                    <a:lnTo>
                      <a:pt x="876662" y="1061150"/>
                    </a:lnTo>
                    <a:lnTo>
                      <a:pt x="864260" y="1069512"/>
                    </a:lnTo>
                    <a:cubicBezTo>
                      <a:pt x="838789" y="1080286"/>
                      <a:pt x="810785" y="1086243"/>
                      <a:pt x="781389" y="1086243"/>
                    </a:cubicBezTo>
                    <a:cubicBezTo>
                      <a:pt x="751994" y="1086243"/>
                      <a:pt x="723990" y="1080286"/>
                      <a:pt x="698518" y="1069512"/>
                    </a:cubicBezTo>
                    <a:lnTo>
                      <a:pt x="693247" y="1065958"/>
                    </a:lnTo>
                    <a:lnTo>
                      <a:pt x="62850" y="1366930"/>
                    </a:lnTo>
                    <a:lnTo>
                      <a:pt x="0" y="1258070"/>
                    </a:lnTo>
                    <a:lnTo>
                      <a:pt x="569818" y="866757"/>
                    </a:lnTo>
                    <a:lnTo>
                      <a:pt x="585219" y="790472"/>
                    </a:lnTo>
                    <a:cubicBezTo>
                      <a:pt x="601379" y="752265"/>
                      <a:pt x="628375" y="719757"/>
                      <a:pt x="662354" y="696801"/>
                    </a:cubicBezTo>
                    <a:lnTo>
                      <a:pt x="664023" y="6959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3FDEF503-04C1-414F-8247-278CF110C3B6}"/>
                  </a:ext>
                </a:extLst>
              </p:cNvPr>
              <p:cNvSpPr/>
              <p:nvPr/>
            </p:nvSpPr>
            <p:spPr bwMode="auto">
              <a:xfrm>
                <a:off x="2033081" y="5016501"/>
                <a:ext cx="1878356" cy="1878354"/>
              </a:xfrm>
              <a:prstGeom prst="donut">
                <a:avLst>
                  <a:gd name="adj" fmla="val 12138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35BBF6C-7C9F-4372-9418-66EBB498AD7F}"/>
                </a:ext>
              </a:extLst>
            </p:cNvPr>
            <p:cNvSpPr/>
            <p:nvPr/>
          </p:nvSpPr>
          <p:spPr bwMode="auto">
            <a:xfrm rot="18900000" flipH="1">
              <a:off x="3405832" y="5856958"/>
              <a:ext cx="876347" cy="1466125"/>
            </a:xfrm>
            <a:custGeom>
              <a:avLst/>
              <a:gdLst>
                <a:gd name="connsiteX0" fmla="*/ 28929 w 876347"/>
                <a:gd name="connsiteY0" fmla="*/ 67009 h 1466125"/>
                <a:gd name="connsiteX1" fmla="*/ 0 w 876347"/>
                <a:gd name="connsiteY1" fmla="*/ 136850 h 1466125"/>
                <a:gd name="connsiteX2" fmla="*/ 0 w 876347"/>
                <a:gd name="connsiteY2" fmla="*/ 416764 h 1466125"/>
                <a:gd name="connsiteX3" fmla="*/ 4576 w 876347"/>
                <a:gd name="connsiteY3" fmla="*/ 439430 h 1466125"/>
                <a:gd name="connsiteX4" fmla="*/ 0 w 876347"/>
                <a:gd name="connsiteY4" fmla="*/ 484829 h 1466125"/>
                <a:gd name="connsiteX5" fmla="*/ 0 w 876347"/>
                <a:gd name="connsiteY5" fmla="*/ 627415 h 1466125"/>
                <a:gd name="connsiteX6" fmla="*/ 154205 w 876347"/>
                <a:gd name="connsiteY6" fmla="*/ 917441 h 1466125"/>
                <a:gd name="connsiteX7" fmla="*/ 191926 w 876347"/>
                <a:gd name="connsiteY7" fmla="*/ 937915 h 1466125"/>
                <a:gd name="connsiteX8" fmla="*/ 125129 w 876347"/>
                <a:gd name="connsiteY8" fmla="*/ 1466125 h 1466125"/>
                <a:gd name="connsiteX9" fmla="*/ 751219 w 876347"/>
                <a:gd name="connsiteY9" fmla="*/ 1466125 h 1466125"/>
                <a:gd name="connsiteX10" fmla="*/ 684421 w 876347"/>
                <a:gd name="connsiteY10" fmla="*/ 937914 h 1466125"/>
                <a:gd name="connsiteX11" fmla="*/ 722141 w 876347"/>
                <a:gd name="connsiteY11" fmla="*/ 917441 h 1466125"/>
                <a:gd name="connsiteX12" fmla="*/ 876346 w 876347"/>
                <a:gd name="connsiteY12" fmla="*/ 627414 h 1466125"/>
                <a:gd name="connsiteX13" fmla="*/ 876346 w 876347"/>
                <a:gd name="connsiteY13" fmla="*/ 484828 h 1466125"/>
                <a:gd name="connsiteX14" fmla="*/ 871009 w 876347"/>
                <a:gd name="connsiteY14" fmla="*/ 431889 h 1466125"/>
                <a:gd name="connsiteX15" fmla="*/ 876347 w 876347"/>
                <a:gd name="connsiteY15" fmla="*/ 405453 h 1466125"/>
                <a:gd name="connsiteX16" fmla="*/ 876347 w 876347"/>
                <a:gd name="connsiteY16" fmla="*/ 113934 h 1466125"/>
                <a:gd name="connsiteX17" fmla="*/ 762412 w 876347"/>
                <a:gd name="connsiteY17" fmla="*/ 0 h 1466125"/>
                <a:gd name="connsiteX18" fmla="*/ 657430 w 876347"/>
                <a:gd name="connsiteY18" fmla="*/ 69586 h 1466125"/>
                <a:gd name="connsiteX19" fmla="*/ 649678 w 876347"/>
                <a:gd name="connsiteY19" fmla="*/ 107986 h 1466125"/>
                <a:gd name="connsiteX20" fmla="*/ 641925 w 876347"/>
                <a:gd name="connsiteY20" fmla="*/ 69585 h 1466125"/>
                <a:gd name="connsiteX21" fmla="*/ 536944 w 876347"/>
                <a:gd name="connsiteY21" fmla="*/ 0 h 1466125"/>
                <a:gd name="connsiteX22" fmla="*/ 456380 w 876347"/>
                <a:gd name="connsiteY22" fmla="*/ 33370 h 1466125"/>
                <a:gd name="connsiteX23" fmla="*/ 423009 w 876347"/>
                <a:gd name="connsiteY23" fmla="*/ 113935 h 1466125"/>
                <a:gd name="connsiteX24" fmla="*/ 423009 w 876347"/>
                <a:gd name="connsiteY24" fmla="*/ 135069 h 1466125"/>
                <a:gd name="connsiteX25" fmla="*/ 423007 w 876347"/>
                <a:gd name="connsiteY25" fmla="*/ 135069 h 1466125"/>
                <a:gd name="connsiteX26" fmla="*/ 423007 w 876347"/>
                <a:gd name="connsiteY26" fmla="*/ 123141 h 1466125"/>
                <a:gd name="connsiteX27" fmla="*/ 309072 w 876347"/>
                <a:gd name="connsiteY27" fmla="*/ 9207 h 1466125"/>
                <a:gd name="connsiteX28" fmla="*/ 195137 w 876347"/>
                <a:gd name="connsiteY28" fmla="*/ 123142 h 1466125"/>
                <a:gd name="connsiteX29" fmla="*/ 195137 w 876347"/>
                <a:gd name="connsiteY29" fmla="*/ 124950 h 1466125"/>
                <a:gd name="connsiteX30" fmla="*/ 189778 w 876347"/>
                <a:gd name="connsiteY30" fmla="*/ 98404 h 1466125"/>
                <a:gd name="connsiteX31" fmla="*/ 98770 w 876347"/>
                <a:gd name="connsiteY31" fmla="*/ 38080 h 1466125"/>
                <a:gd name="connsiteX32" fmla="*/ 28929 w 876347"/>
                <a:gd name="connsiteY32" fmla="*/ 67009 h 146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6347" h="1466125">
                  <a:moveTo>
                    <a:pt x="28929" y="67009"/>
                  </a:moveTo>
                  <a:cubicBezTo>
                    <a:pt x="11055" y="84883"/>
                    <a:pt x="0" y="109575"/>
                    <a:pt x="0" y="136850"/>
                  </a:cubicBezTo>
                  <a:lnTo>
                    <a:pt x="0" y="416764"/>
                  </a:lnTo>
                  <a:lnTo>
                    <a:pt x="4576" y="439430"/>
                  </a:lnTo>
                  <a:lnTo>
                    <a:pt x="0" y="484829"/>
                  </a:lnTo>
                  <a:lnTo>
                    <a:pt x="0" y="627415"/>
                  </a:lnTo>
                  <a:cubicBezTo>
                    <a:pt x="0" y="748144"/>
                    <a:pt x="61169" y="854587"/>
                    <a:pt x="154205" y="917441"/>
                  </a:cubicBezTo>
                  <a:lnTo>
                    <a:pt x="191926" y="937915"/>
                  </a:lnTo>
                  <a:lnTo>
                    <a:pt x="125129" y="1466125"/>
                  </a:lnTo>
                  <a:lnTo>
                    <a:pt x="751219" y="1466125"/>
                  </a:lnTo>
                  <a:lnTo>
                    <a:pt x="684421" y="937914"/>
                  </a:lnTo>
                  <a:lnTo>
                    <a:pt x="722141" y="917441"/>
                  </a:lnTo>
                  <a:cubicBezTo>
                    <a:pt x="815177" y="854586"/>
                    <a:pt x="876347" y="748144"/>
                    <a:pt x="876346" y="627414"/>
                  </a:cubicBezTo>
                  <a:lnTo>
                    <a:pt x="876346" y="484828"/>
                  </a:lnTo>
                  <a:lnTo>
                    <a:pt x="871009" y="431889"/>
                  </a:lnTo>
                  <a:lnTo>
                    <a:pt x="876347" y="405453"/>
                  </a:lnTo>
                  <a:lnTo>
                    <a:pt x="876347" y="113934"/>
                  </a:lnTo>
                  <a:cubicBezTo>
                    <a:pt x="876347" y="51009"/>
                    <a:pt x="825337" y="-1"/>
                    <a:pt x="762412" y="0"/>
                  </a:cubicBezTo>
                  <a:cubicBezTo>
                    <a:pt x="715218" y="0"/>
                    <a:pt x="674726" y="28692"/>
                    <a:pt x="657430" y="69586"/>
                  </a:cubicBezTo>
                  <a:lnTo>
                    <a:pt x="649678" y="107986"/>
                  </a:lnTo>
                  <a:lnTo>
                    <a:pt x="641925" y="69585"/>
                  </a:lnTo>
                  <a:cubicBezTo>
                    <a:pt x="624629" y="28693"/>
                    <a:pt x="584138" y="0"/>
                    <a:pt x="536944" y="0"/>
                  </a:cubicBezTo>
                  <a:cubicBezTo>
                    <a:pt x="505481" y="0"/>
                    <a:pt x="476998" y="12752"/>
                    <a:pt x="456380" y="33370"/>
                  </a:cubicBezTo>
                  <a:cubicBezTo>
                    <a:pt x="435761" y="53988"/>
                    <a:pt x="423009" y="82472"/>
                    <a:pt x="423009" y="113935"/>
                  </a:cubicBezTo>
                  <a:lnTo>
                    <a:pt x="423009" y="135069"/>
                  </a:lnTo>
                  <a:lnTo>
                    <a:pt x="423007" y="135069"/>
                  </a:lnTo>
                  <a:lnTo>
                    <a:pt x="423007" y="123141"/>
                  </a:lnTo>
                  <a:cubicBezTo>
                    <a:pt x="423007" y="60217"/>
                    <a:pt x="371997" y="9207"/>
                    <a:pt x="309072" y="9207"/>
                  </a:cubicBezTo>
                  <a:cubicBezTo>
                    <a:pt x="246147" y="9207"/>
                    <a:pt x="195137" y="60217"/>
                    <a:pt x="195137" y="123142"/>
                  </a:cubicBezTo>
                  <a:lnTo>
                    <a:pt x="195137" y="124950"/>
                  </a:lnTo>
                  <a:lnTo>
                    <a:pt x="189778" y="98404"/>
                  </a:lnTo>
                  <a:cubicBezTo>
                    <a:pt x="174784" y="62954"/>
                    <a:pt x="139682" y="38080"/>
                    <a:pt x="98770" y="38080"/>
                  </a:cubicBezTo>
                  <a:cubicBezTo>
                    <a:pt x="71495" y="38080"/>
                    <a:pt x="46803" y="49135"/>
                    <a:pt x="28929" y="67009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0E4C07D-EDCB-4409-B1E0-B82CB8F58A18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792D589-C093-4E9E-87B4-2D5E3C6D66FB}"/>
              </a:ext>
            </a:extLst>
          </p:cNvPr>
          <p:cNvGrpSpPr/>
          <p:nvPr/>
        </p:nvGrpSpPr>
        <p:grpSpPr>
          <a:xfrm>
            <a:off x="4762139" y="538193"/>
            <a:ext cx="4037206" cy="1156918"/>
            <a:chOff x="4584736" y="520566"/>
            <a:chExt cx="4660612" cy="133556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FDB6C67-F4CF-4066-AC29-BC18F087D160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1B802F7-2960-44BB-BDF0-06ECC1267739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41" name="二等辺三角形 1">
                  <a:extLst>
                    <a:ext uri="{FF2B5EF4-FFF2-40B4-BE49-F238E27FC236}">
                      <a16:creationId xmlns:a16="http://schemas.microsoft.com/office/drawing/2014/main" id="{37C1DE76-E2FB-4DFF-BCB9-42A013D4D525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2" name="二等辺三角形 1">
                  <a:extLst>
                    <a:ext uri="{FF2B5EF4-FFF2-40B4-BE49-F238E27FC236}">
                      <a16:creationId xmlns:a16="http://schemas.microsoft.com/office/drawing/2014/main" id="{9B77BB43-A758-4529-A8A2-48676020F081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40D7ACE-198E-4691-AC22-384137ABA659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EC477234-B349-43DB-86EB-D2D611236ABA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4BB6F31-2F81-4FA3-A383-63E5C60D7F57}"/>
                </a:ext>
              </a:extLst>
            </p:cNvPr>
            <p:cNvSpPr txBox="1"/>
            <p:nvPr/>
          </p:nvSpPr>
          <p:spPr>
            <a:xfrm>
              <a:off x="6312608" y="574047"/>
              <a:ext cx="2932740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349B78FA-4D51-4413-902E-2AF7388C4BA8}"/>
              </a:ext>
            </a:extLst>
          </p:cNvPr>
          <p:cNvGrpSpPr/>
          <p:nvPr/>
        </p:nvGrpSpPr>
        <p:grpSpPr>
          <a:xfrm>
            <a:off x="362490" y="1755242"/>
            <a:ext cx="3343846" cy="3343841"/>
            <a:chOff x="7796013" y="3784323"/>
            <a:chExt cx="2819574" cy="2819571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5FB610E4-350D-4924-9245-16AD79CB4A46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0E6CB355-9D1A-4379-AC8C-7FC47E65CB12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DC4B015-C906-4658-8597-A568D2F370B0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&quot;禁止&quot;マーク 62">
              <a:extLst>
                <a:ext uri="{FF2B5EF4-FFF2-40B4-BE49-F238E27FC236}">
                  <a16:creationId xmlns:a16="http://schemas.microsoft.com/office/drawing/2014/main" id="{C548D6B9-EE5E-42ED-8EAF-680C9D425B81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E0A10A8-CAD9-4D14-BDC2-3F4CBDB7DDB8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8A7D91F-D683-4072-BC0A-8D9F1D0E0E43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8AC5FB7F-94A7-47B5-8868-8835234230E8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FD12393-D97F-4734-8AAC-D9358C0C4F6A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4A02EEE0-AF29-4223-AFE0-BDE4C4E89F55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F6739ED3-D087-4107-9406-002546AAAE74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D971A886-C440-45DA-AE5D-B4857FD4D288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84538769-818A-4DBB-A496-F5AA193420AC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C5D31F50-99BE-4783-9071-3056AC9571E1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F1FB039-DBF9-4B12-973A-6E6F32FA2C74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E1237AD-F6D2-4616-9C4B-3C517E6062A5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&quot;禁止&quot;マーク 64">
              <a:extLst>
                <a:ext uri="{FF2B5EF4-FFF2-40B4-BE49-F238E27FC236}">
                  <a16:creationId xmlns:a16="http://schemas.microsoft.com/office/drawing/2014/main" id="{89BEDCDD-0641-4394-8B59-426FB2BE118E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飲み物ではありません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3D859A-9DF4-4DDA-8222-8CAC04C52273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AF0D1C-F09E-4BB4-8485-4ECEB43E3965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A182D585-4708-4314-BF77-E675F8423583}"/>
              </a:ext>
            </a:extLst>
          </p:cNvPr>
          <p:cNvGrpSpPr/>
          <p:nvPr/>
        </p:nvGrpSpPr>
        <p:grpSpPr>
          <a:xfrm>
            <a:off x="2784566" y="179597"/>
            <a:ext cx="4312382" cy="4312374"/>
            <a:chOff x="7796013" y="3784323"/>
            <a:chExt cx="2819574" cy="2819571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08550E57-6292-40FE-B9F4-662C916FCE7C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1A82F6A9-3329-44DB-9BD4-A2C5F15CFBFC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303DC48-464F-489B-8AEC-AD35E500A747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&quot;禁止&quot;マーク 43">
              <a:extLst>
                <a:ext uri="{FF2B5EF4-FFF2-40B4-BE49-F238E27FC236}">
                  <a16:creationId xmlns:a16="http://schemas.microsoft.com/office/drawing/2014/main" id="{8765AA6C-F757-4343-89E2-D96CF00FE5F4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782F241-CFF4-4997-9014-9775660B1667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C8E21121-FE55-446E-91C2-457E27F8A582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1D2433EB-DA59-4C6B-8212-8298B7D1CBEF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CF4FB71-1B9D-4186-BA7D-5AA3F0FCC17C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00DEAEE9-1053-4D9D-982B-5B73A84E987D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2B5DACC0-AA3D-481E-BDAD-5A4E7E0D1F68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912B293-B56A-4AA9-8139-DA6CBE09AEEB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CACAD0F9-27BB-4396-9FC2-3C6E934BF004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70C2FC2-F335-4A40-8F2F-821492F42103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EE86452-7A47-4308-AF36-A3158E416B6C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090A9D5-7EA7-4BD6-9D4A-94E88D8EC96A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" name="&quot;禁止&quot;マーク 58">
              <a:extLst>
                <a:ext uri="{FF2B5EF4-FFF2-40B4-BE49-F238E27FC236}">
                  <a16:creationId xmlns:a16="http://schemas.microsoft.com/office/drawing/2014/main" id="{ECC0EA52-59F4-4EAA-9CBA-AC210284FB8D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7290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飲み物ではありません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C993153-886E-417A-856C-7A79D1EE6932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9EE2CA8-B74D-497E-937E-504556362D06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DF985FD-BAE1-456A-ABE5-C44259B02DDC}"/>
              </a:ext>
            </a:extLst>
          </p:cNvPr>
          <p:cNvGrpSpPr/>
          <p:nvPr/>
        </p:nvGrpSpPr>
        <p:grpSpPr>
          <a:xfrm>
            <a:off x="2784566" y="179597"/>
            <a:ext cx="4312382" cy="4312374"/>
            <a:chOff x="7796013" y="3784323"/>
            <a:chExt cx="2819574" cy="2819571"/>
          </a:xfrm>
        </p:grpSpPr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47A01E2-D785-49D7-92E2-6E87FB01C1EF}"/>
                </a:ext>
              </a:extLst>
            </p:cNvPr>
            <p:cNvSpPr/>
            <p:nvPr/>
          </p:nvSpPr>
          <p:spPr bwMode="auto">
            <a:xfrm>
              <a:off x="7796013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DDDE827-F58F-43FC-A72A-2B2B22D9ABA3}"/>
                </a:ext>
              </a:extLst>
            </p:cNvPr>
            <p:cNvSpPr/>
            <p:nvPr/>
          </p:nvSpPr>
          <p:spPr bwMode="auto">
            <a:xfrm>
              <a:off x="7986681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74AB82F-B847-4C46-8EBC-3F1B279247BB}"/>
                </a:ext>
              </a:extLst>
            </p:cNvPr>
            <p:cNvSpPr/>
            <p:nvPr/>
          </p:nvSpPr>
          <p:spPr bwMode="auto">
            <a:xfrm>
              <a:off x="9033009" y="5596775"/>
              <a:ext cx="788816" cy="825266"/>
            </a:xfrm>
            <a:custGeom>
              <a:avLst/>
              <a:gdLst>
                <a:gd name="connsiteX0" fmla="*/ 235817 w 788816"/>
                <a:gd name="connsiteY0" fmla="*/ 0 h 825266"/>
                <a:gd name="connsiteX1" fmla="*/ 552999 w 788816"/>
                <a:gd name="connsiteY1" fmla="*/ 0 h 825266"/>
                <a:gd name="connsiteX2" fmla="*/ 788816 w 788816"/>
                <a:gd name="connsiteY2" fmla="*/ 235817 h 825266"/>
                <a:gd name="connsiteX3" fmla="*/ 788816 w 788816"/>
                <a:gd name="connsiteY3" fmla="*/ 685789 h 825266"/>
                <a:gd name="connsiteX4" fmla="*/ 770979 w 788816"/>
                <a:gd name="connsiteY4" fmla="*/ 696626 h 825266"/>
                <a:gd name="connsiteX5" fmla="*/ 426922 w 788816"/>
                <a:gd name="connsiteY5" fmla="*/ 822154 h 825266"/>
                <a:gd name="connsiteX6" fmla="*/ 406526 w 788816"/>
                <a:gd name="connsiteY6" fmla="*/ 825266 h 825266"/>
                <a:gd name="connsiteX7" fmla="*/ 0 w 788816"/>
                <a:gd name="connsiteY7" fmla="*/ 825266 h 825266"/>
                <a:gd name="connsiteX8" fmla="*/ 0 w 788816"/>
                <a:gd name="connsiteY8" fmla="*/ 235817 h 825266"/>
                <a:gd name="connsiteX9" fmla="*/ 235817 w 788816"/>
                <a:gd name="connsiteY9" fmla="*/ 0 h 825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8816" h="825266">
                  <a:moveTo>
                    <a:pt x="235817" y="0"/>
                  </a:moveTo>
                  <a:lnTo>
                    <a:pt x="552999" y="0"/>
                  </a:lnTo>
                  <a:cubicBezTo>
                    <a:pt x="683237" y="0"/>
                    <a:pt x="788816" y="105579"/>
                    <a:pt x="788816" y="235817"/>
                  </a:cubicBezTo>
                  <a:lnTo>
                    <a:pt x="788816" y="685789"/>
                  </a:lnTo>
                  <a:lnTo>
                    <a:pt x="770979" y="696626"/>
                  </a:lnTo>
                  <a:cubicBezTo>
                    <a:pt x="664662" y="754381"/>
                    <a:pt x="549033" y="797166"/>
                    <a:pt x="426922" y="822154"/>
                  </a:cubicBezTo>
                  <a:lnTo>
                    <a:pt x="406526" y="825266"/>
                  </a:lnTo>
                  <a:lnTo>
                    <a:pt x="0" y="825266"/>
                  </a:lnTo>
                  <a:lnTo>
                    <a:pt x="0" y="235817"/>
                  </a:lnTo>
                  <a:cubicBezTo>
                    <a:pt x="0" y="105579"/>
                    <a:pt x="105579" y="0"/>
                    <a:pt x="235817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&quot;禁止&quot;マーク 27">
              <a:extLst>
                <a:ext uri="{FF2B5EF4-FFF2-40B4-BE49-F238E27FC236}">
                  <a16:creationId xmlns:a16="http://schemas.microsoft.com/office/drawing/2014/main" id="{FB44E994-6520-4F66-A466-46CA1586E641}"/>
                </a:ext>
              </a:extLst>
            </p:cNvPr>
            <p:cNvSpPr/>
            <p:nvPr/>
          </p:nvSpPr>
          <p:spPr bwMode="auto">
            <a:xfrm>
              <a:off x="7859280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BF6EFEFE-CC6E-4A51-9963-0582B52CF7DE}"/>
                </a:ext>
              </a:extLst>
            </p:cNvPr>
            <p:cNvGrpSpPr/>
            <p:nvPr/>
          </p:nvGrpSpPr>
          <p:grpSpPr>
            <a:xfrm>
              <a:off x="8225785" y="4199735"/>
              <a:ext cx="1822012" cy="1701165"/>
              <a:chOff x="9043491" y="3125867"/>
              <a:chExt cx="878752" cy="820468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447D040-D160-4BDA-BEB5-2DB2C34929DD}"/>
                  </a:ext>
                </a:extLst>
              </p:cNvPr>
              <p:cNvSpPr/>
              <p:nvPr/>
            </p:nvSpPr>
            <p:spPr bwMode="auto">
              <a:xfrm rot="1800000">
                <a:off x="9341915" y="3125867"/>
                <a:ext cx="580328" cy="634924"/>
              </a:xfrm>
              <a:custGeom>
                <a:avLst/>
                <a:gdLst>
                  <a:gd name="connsiteX0" fmla="*/ 139704 w 580328"/>
                  <a:gd name="connsiteY0" fmla="*/ 45960 h 634924"/>
                  <a:gd name="connsiteX1" fmla="*/ 231686 w 580328"/>
                  <a:gd name="connsiteY1" fmla="*/ 6450 h 634924"/>
                  <a:gd name="connsiteX2" fmla="*/ 290164 w 580328"/>
                  <a:gd name="connsiteY2" fmla="*/ 0 h 634924"/>
                  <a:gd name="connsiteX3" fmla="*/ 580328 w 580328"/>
                  <a:gd name="connsiteY3" fmla="*/ 317462 h 634924"/>
                  <a:gd name="connsiteX4" fmla="*/ 290164 w 580328"/>
                  <a:gd name="connsiteY4" fmla="*/ 634924 h 634924"/>
                  <a:gd name="connsiteX5" fmla="*/ 231685 w 580328"/>
                  <a:gd name="connsiteY5" fmla="*/ 628474 h 634924"/>
                  <a:gd name="connsiteX6" fmla="*/ 221211 w 580328"/>
                  <a:gd name="connsiteY6" fmla="*/ 624917 h 634924"/>
                  <a:gd name="connsiteX7" fmla="*/ 246776 w 580328"/>
                  <a:gd name="connsiteY7" fmla="*/ 604745 h 634924"/>
                  <a:gd name="connsiteX8" fmla="*/ 290975 w 580328"/>
                  <a:gd name="connsiteY8" fmla="*/ 407299 h 634924"/>
                  <a:gd name="connsiteX9" fmla="*/ 15919 w 580328"/>
                  <a:gd name="connsiteY9" fmla="*/ 379513 h 634924"/>
                  <a:gd name="connsiteX10" fmla="*/ 7281 w 580328"/>
                  <a:gd name="connsiteY10" fmla="*/ 386328 h 634924"/>
                  <a:gd name="connsiteX11" fmla="*/ 5895 w 580328"/>
                  <a:gd name="connsiteY11" fmla="*/ 381441 h 634924"/>
                  <a:gd name="connsiteX12" fmla="*/ 0 w 580328"/>
                  <a:gd name="connsiteY12" fmla="*/ 317462 h 634924"/>
                  <a:gd name="connsiteX13" fmla="*/ 139704 w 580328"/>
                  <a:gd name="connsiteY13" fmla="*/ 45960 h 634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80328" h="634924">
                    <a:moveTo>
                      <a:pt x="139704" y="45960"/>
                    </a:moveTo>
                    <a:cubicBezTo>
                      <a:pt x="167623" y="27400"/>
                      <a:pt x="198631" y="13850"/>
                      <a:pt x="231686" y="6450"/>
                    </a:cubicBezTo>
                    <a:cubicBezTo>
                      <a:pt x="250574" y="2221"/>
                      <a:pt x="270132" y="0"/>
                      <a:pt x="290164" y="0"/>
                    </a:cubicBezTo>
                    <a:cubicBezTo>
                      <a:pt x="450417" y="0"/>
                      <a:pt x="580328" y="142133"/>
                      <a:pt x="580328" y="317462"/>
                    </a:cubicBezTo>
                    <a:cubicBezTo>
                      <a:pt x="580327" y="492791"/>
                      <a:pt x="450417" y="634924"/>
                      <a:pt x="290164" y="634924"/>
                    </a:cubicBezTo>
                    <a:cubicBezTo>
                      <a:pt x="270132" y="634924"/>
                      <a:pt x="250575" y="632703"/>
                      <a:pt x="231685" y="628474"/>
                    </a:cubicBezTo>
                    <a:lnTo>
                      <a:pt x="221211" y="624917"/>
                    </a:lnTo>
                    <a:lnTo>
                      <a:pt x="246776" y="604745"/>
                    </a:lnTo>
                    <a:cubicBezTo>
                      <a:pt x="304234" y="543246"/>
                      <a:pt x="324442" y="465266"/>
                      <a:pt x="290975" y="407299"/>
                    </a:cubicBezTo>
                    <a:cubicBezTo>
                      <a:pt x="246353" y="330011"/>
                      <a:pt x="123206" y="317570"/>
                      <a:pt x="15919" y="379513"/>
                    </a:cubicBezTo>
                    <a:lnTo>
                      <a:pt x="7281" y="386328"/>
                    </a:lnTo>
                    <a:lnTo>
                      <a:pt x="5895" y="381441"/>
                    </a:lnTo>
                    <a:cubicBezTo>
                      <a:pt x="2030" y="360776"/>
                      <a:pt x="0" y="339378"/>
                      <a:pt x="0" y="317462"/>
                    </a:cubicBezTo>
                    <a:cubicBezTo>
                      <a:pt x="1" y="202402"/>
                      <a:pt x="55949" y="101639"/>
                      <a:pt x="139704" y="459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6E946555-0698-4F0F-A318-F8C935AC6F4E}"/>
                  </a:ext>
                </a:extLst>
              </p:cNvPr>
              <p:cNvSpPr/>
              <p:nvPr/>
            </p:nvSpPr>
            <p:spPr bwMode="auto">
              <a:xfrm>
                <a:off x="9557833" y="3679763"/>
                <a:ext cx="122074" cy="155636"/>
              </a:xfrm>
              <a:prstGeom prst="trapezoid">
                <a:avLst>
                  <a:gd name="adj" fmla="val 13751"/>
                </a:avLst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B3E66C2-D190-448A-BFBA-D3059A1F1720}"/>
                  </a:ext>
                </a:extLst>
              </p:cNvPr>
              <p:cNvGrpSpPr/>
              <p:nvPr/>
            </p:nvGrpSpPr>
            <p:grpSpPr>
              <a:xfrm rot="476476">
                <a:off x="9117699" y="3540358"/>
                <a:ext cx="478461" cy="405977"/>
                <a:chOff x="8379697" y="5313228"/>
                <a:chExt cx="478461" cy="405977"/>
              </a:xfrm>
            </p:grpSpPr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7160F6AF-F482-4FAF-99DB-282F1B549F8D}"/>
                    </a:ext>
                  </a:extLst>
                </p:cNvPr>
                <p:cNvSpPr/>
                <p:nvPr/>
              </p:nvSpPr>
              <p:spPr bwMode="auto">
                <a:xfrm rot="28370">
                  <a:off x="8382300" y="5313228"/>
                  <a:ext cx="127929" cy="4013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C26E363C-339F-4E90-A5E0-2B6DCE2797B9}"/>
                    </a:ext>
                  </a:extLst>
                </p:cNvPr>
                <p:cNvSpPr/>
                <p:nvPr/>
              </p:nvSpPr>
              <p:spPr bwMode="auto">
                <a:xfrm rot="5400000">
                  <a:off x="8554963" y="5416010"/>
                  <a:ext cx="127929" cy="47846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FF57163-61B4-48DE-9A5A-E74CB15B03FA}"/>
                  </a:ext>
                </a:extLst>
              </p:cNvPr>
              <p:cNvSpPr/>
              <p:nvPr/>
            </p:nvSpPr>
            <p:spPr bwMode="auto">
              <a:xfrm>
                <a:off x="9471573" y="3202470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A2DAF7C9-7034-45D1-B37E-30E6D65CA08B}"/>
                  </a:ext>
                </a:extLst>
              </p:cNvPr>
              <p:cNvSpPr/>
              <p:nvPr/>
            </p:nvSpPr>
            <p:spPr bwMode="auto">
              <a:xfrm>
                <a:off x="9612067" y="3269145"/>
                <a:ext cx="134337" cy="13433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C157C116-0C38-4F00-A67E-0A0D18CC65BC}"/>
                  </a:ext>
                </a:extLst>
              </p:cNvPr>
              <p:cNvSpPr/>
              <p:nvPr/>
            </p:nvSpPr>
            <p:spPr bwMode="auto">
              <a:xfrm>
                <a:off x="9510963" y="3241189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F11BDCD-CEB5-4A6A-BECF-C563AB13E2E7}"/>
                  </a:ext>
                </a:extLst>
              </p:cNvPr>
              <p:cNvSpPr/>
              <p:nvPr/>
            </p:nvSpPr>
            <p:spPr bwMode="auto">
              <a:xfrm>
                <a:off x="9651457" y="3307864"/>
                <a:ext cx="56900" cy="569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F502838-991E-44AE-B8A0-855CFBBFB438}"/>
                  </a:ext>
                </a:extLst>
              </p:cNvPr>
              <p:cNvSpPr/>
              <p:nvPr/>
            </p:nvSpPr>
            <p:spPr bwMode="auto">
              <a:xfrm>
                <a:off x="9043491" y="3336855"/>
                <a:ext cx="542952" cy="323934"/>
              </a:xfrm>
              <a:custGeom>
                <a:avLst/>
                <a:gdLst>
                  <a:gd name="connsiteX0" fmla="*/ 211828 w 542952"/>
                  <a:gd name="connsiteY0" fmla="*/ 0 h 323934"/>
                  <a:gd name="connsiteX1" fmla="*/ 280671 w 542952"/>
                  <a:gd name="connsiteY1" fmla="*/ 119240 h 323934"/>
                  <a:gd name="connsiteX2" fmla="*/ 288862 w 542952"/>
                  <a:gd name="connsiteY2" fmla="*/ 115913 h 323934"/>
                  <a:gd name="connsiteX3" fmla="*/ 446001 w 542952"/>
                  <a:gd name="connsiteY3" fmla="*/ 139741 h 323934"/>
                  <a:gd name="connsiteX4" fmla="*/ 542667 w 542952"/>
                  <a:gd name="connsiteY4" fmla="*/ 323934 h 323934"/>
                  <a:gd name="connsiteX5" fmla="*/ 480137 w 542952"/>
                  <a:gd name="connsiteY5" fmla="*/ 320628 h 323934"/>
                  <a:gd name="connsiteX6" fmla="*/ 413198 w 542952"/>
                  <a:gd name="connsiteY6" fmla="*/ 193079 h 323934"/>
                  <a:gd name="connsiteX7" fmla="*/ 341485 w 542952"/>
                  <a:gd name="connsiteY7" fmla="*/ 172199 h 323934"/>
                  <a:gd name="connsiteX8" fmla="*/ 313177 w 542952"/>
                  <a:gd name="connsiteY8" fmla="*/ 175541 h 323934"/>
                  <a:gd name="connsiteX9" fmla="*/ 325701 w 542952"/>
                  <a:gd name="connsiteY9" fmla="*/ 197234 h 323934"/>
                  <a:gd name="connsiteX10" fmla="*/ 64860 w 542952"/>
                  <a:gd name="connsiteY10" fmla="*/ 291235 h 323934"/>
                  <a:gd name="connsiteX11" fmla="*/ 0 w 542952"/>
                  <a:gd name="connsiteY11" fmla="*/ 178894 h 323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42952" h="323934">
                    <a:moveTo>
                      <a:pt x="211828" y="0"/>
                    </a:moveTo>
                    <a:lnTo>
                      <a:pt x="280671" y="119240"/>
                    </a:lnTo>
                    <a:lnTo>
                      <a:pt x="288862" y="115913"/>
                    </a:lnTo>
                    <a:cubicBezTo>
                      <a:pt x="341569" y="102432"/>
                      <a:pt x="398362" y="110442"/>
                      <a:pt x="446001" y="139741"/>
                    </a:cubicBezTo>
                    <a:cubicBezTo>
                      <a:pt x="509520" y="178806"/>
                      <a:pt x="546604" y="249467"/>
                      <a:pt x="542667" y="323934"/>
                    </a:cubicBezTo>
                    <a:lnTo>
                      <a:pt x="480137" y="320628"/>
                    </a:lnTo>
                    <a:cubicBezTo>
                      <a:pt x="482863" y="269062"/>
                      <a:pt x="457183" y="220130"/>
                      <a:pt x="413198" y="193079"/>
                    </a:cubicBezTo>
                    <a:cubicBezTo>
                      <a:pt x="391206" y="179553"/>
                      <a:pt x="366395" y="172579"/>
                      <a:pt x="341485" y="172199"/>
                    </a:cubicBezTo>
                    <a:lnTo>
                      <a:pt x="313177" y="175541"/>
                    </a:lnTo>
                    <a:lnTo>
                      <a:pt x="325701" y="197234"/>
                    </a:lnTo>
                    <a:lnTo>
                      <a:pt x="64860" y="291235"/>
                    </a:lnTo>
                    <a:lnTo>
                      <a:pt x="0" y="1788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&quot;禁止&quot;マーク 29">
              <a:extLst>
                <a:ext uri="{FF2B5EF4-FFF2-40B4-BE49-F238E27FC236}">
                  <a16:creationId xmlns:a16="http://schemas.microsoft.com/office/drawing/2014/main" id="{981CB1A7-2366-4FC0-A4F6-8AF56EAFF0CF}"/>
                </a:ext>
              </a:extLst>
            </p:cNvPr>
            <p:cNvSpPr/>
            <p:nvPr/>
          </p:nvSpPr>
          <p:spPr bwMode="auto">
            <a:xfrm>
              <a:off x="7859280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2150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popb96_飲み物ではありません</dc:title>
  <dc:subject>popb96_飲み物ではありません</dc:subject>
  <dc:creator>でじけろお</dc:creator>
  <cp:lastModifiedBy/>
  <cp:revision>1</cp:revision>
  <dcterms:created xsi:type="dcterms:W3CDTF">2014-07-30T05:46:34Z</dcterms:created>
  <dcterms:modified xsi:type="dcterms:W3CDTF">2020-10-13T01:44:56Z</dcterms:modified>
  <cp:version>1</cp:version>
</cp:coreProperties>
</file>