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7" r:id="rId3"/>
    <p:sldId id="278" r:id="rId4"/>
    <p:sldId id="283" r:id="rId5"/>
    <p:sldId id="273" r:id="rId6"/>
    <p:sldId id="284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3" d="100"/>
          <a:sy n="43" d="100"/>
        </p:scale>
        <p:origin x="1296" y="7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01E64EC4-AACC-4121-8A4F-D44976294749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C031FF5-0C31-4AA5-99D8-A6DC0CF47807}"/>
              </a:ext>
            </a:extLst>
          </p:cNvPr>
          <p:cNvSpPr txBox="1"/>
          <p:nvPr/>
        </p:nvSpPr>
        <p:spPr>
          <a:xfrm rot="5400000">
            <a:off x="-615462" y="2702749"/>
            <a:ext cx="8088923" cy="450050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食べ物では</a:t>
            </a:r>
            <a:endParaRPr lang="en-US" altLang="ja-JP" sz="16000" dirty="0">
              <a:solidFill>
                <a:srgbClr val="FFFF00"/>
              </a:solidFill>
              <a:effectLst/>
            </a:endParaRPr>
          </a:p>
          <a:p>
            <a:r>
              <a:rPr lang="ja-JP" altLang="en-US" sz="16000" dirty="0">
                <a:effectLst/>
              </a:rPr>
              <a:t>ありません</a:t>
            </a:r>
            <a:endParaRPr lang="en-US" altLang="ja-JP" sz="160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2E60D746-3BAA-4F4A-9C83-AB5D4B7EBBDD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6E927D4-A3D9-4914-8E14-B16B7A645079}"/>
              </a:ext>
            </a:extLst>
          </p:cNvPr>
          <p:cNvSpPr txBox="1"/>
          <p:nvPr/>
        </p:nvSpPr>
        <p:spPr>
          <a:xfrm rot="5400000">
            <a:off x="-615462" y="2694546"/>
            <a:ext cx="8088923" cy="450050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食べ物では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ありません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5091062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2B306A0-AB77-4A94-92AC-A8F24885F8ED}"/>
              </a:ext>
            </a:extLst>
          </p:cNvPr>
          <p:cNvSpPr txBox="1"/>
          <p:nvPr/>
        </p:nvSpPr>
        <p:spPr>
          <a:xfrm>
            <a:off x="432073" y="4865538"/>
            <a:ext cx="5948850" cy="4643533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食べ物では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8503DC6-BDB7-41DE-8801-D6DEC931276B}"/>
              </a:ext>
            </a:extLst>
          </p:cNvPr>
          <p:cNvSpPr/>
          <p:nvPr/>
        </p:nvSpPr>
        <p:spPr>
          <a:xfrm>
            <a:off x="170482" y="137465"/>
            <a:ext cx="6555254" cy="422164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8" name="グループ化 37">
            <a:extLst>
              <a:ext uri="{FF2B5EF4-FFF2-40B4-BE49-F238E27FC236}">
                <a16:creationId xmlns:a16="http://schemas.microsoft.com/office/drawing/2014/main" id="{2EC804F7-E49C-4BC9-90E3-51C9C62EE7E4}"/>
              </a:ext>
            </a:extLst>
          </p:cNvPr>
          <p:cNvGrpSpPr/>
          <p:nvPr/>
        </p:nvGrpSpPr>
        <p:grpSpPr>
          <a:xfrm>
            <a:off x="1554861" y="347731"/>
            <a:ext cx="3797724" cy="3797720"/>
            <a:chOff x="4814688" y="3784323"/>
            <a:chExt cx="2819574" cy="2819571"/>
          </a:xfrm>
        </p:grpSpPr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F917E6FC-0594-44A0-B3C2-7C089D2180E2}"/>
                </a:ext>
              </a:extLst>
            </p:cNvPr>
            <p:cNvSpPr/>
            <p:nvPr/>
          </p:nvSpPr>
          <p:spPr bwMode="auto">
            <a:xfrm>
              <a:off x="48146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楕円 39">
              <a:extLst>
                <a:ext uri="{FF2B5EF4-FFF2-40B4-BE49-F238E27FC236}">
                  <a16:creationId xmlns:a16="http://schemas.microsoft.com/office/drawing/2014/main" id="{67C34761-A5B3-49F5-84EC-D381B4571373}"/>
                </a:ext>
              </a:extLst>
            </p:cNvPr>
            <p:cNvSpPr/>
            <p:nvPr/>
          </p:nvSpPr>
          <p:spPr bwMode="auto">
            <a:xfrm>
              <a:off x="50053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2C337FA5-9FA7-4778-A8F4-F5BEA30C5FD3}"/>
                </a:ext>
              </a:extLst>
            </p:cNvPr>
            <p:cNvSpPr/>
            <p:nvPr/>
          </p:nvSpPr>
          <p:spPr bwMode="auto">
            <a:xfrm>
              <a:off x="6059868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0817 h 825266"/>
                <a:gd name="connsiteX4" fmla="*/ 762795 w 788816"/>
                <a:gd name="connsiteY4" fmla="*/ 696626 h 825266"/>
                <a:gd name="connsiteX5" fmla="*/ 418738 w 788816"/>
                <a:gd name="connsiteY5" fmla="*/ 822154 h 825266"/>
                <a:gd name="connsiteX6" fmla="*/ 398342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0817"/>
                  </a:lnTo>
                  <a:lnTo>
                    <a:pt x="762795" y="696626"/>
                  </a:lnTo>
                  <a:cubicBezTo>
                    <a:pt x="656478" y="754381"/>
                    <a:pt x="540849" y="797166"/>
                    <a:pt x="418738" y="822154"/>
                  </a:cubicBezTo>
                  <a:lnTo>
                    <a:pt x="398342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2" name="&quot;禁止&quot;マーク 41">
              <a:extLst>
                <a:ext uri="{FF2B5EF4-FFF2-40B4-BE49-F238E27FC236}">
                  <a16:creationId xmlns:a16="http://schemas.microsoft.com/office/drawing/2014/main" id="{5F4A0CA4-8007-46DD-9C24-AAC4E3754A24}"/>
                </a:ext>
              </a:extLst>
            </p:cNvPr>
            <p:cNvSpPr/>
            <p:nvPr/>
          </p:nvSpPr>
          <p:spPr bwMode="auto">
            <a:xfrm>
              <a:off x="48779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2C12AF9A-77C2-427C-9500-D7BE71D400D8}"/>
                </a:ext>
              </a:extLst>
            </p:cNvPr>
            <p:cNvGrpSpPr/>
            <p:nvPr/>
          </p:nvGrpSpPr>
          <p:grpSpPr>
            <a:xfrm>
              <a:off x="5406508" y="4199735"/>
              <a:ext cx="1668148" cy="1701165"/>
              <a:chOff x="8208062" y="3125867"/>
              <a:chExt cx="804544" cy="820468"/>
            </a:xfrm>
          </p:grpSpPr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23105361-B93E-4428-BF44-3CAA7AFE989A}"/>
                  </a:ext>
                </a:extLst>
              </p:cNvPr>
              <p:cNvSpPr/>
              <p:nvPr/>
            </p:nvSpPr>
            <p:spPr bwMode="auto">
              <a:xfrm rot="1800000">
                <a:off x="8432278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台形 45">
                <a:extLst>
                  <a:ext uri="{FF2B5EF4-FFF2-40B4-BE49-F238E27FC236}">
                    <a16:creationId xmlns:a16="http://schemas.microsoft.com/office/drawing/2014/main" id="{6C993755-3E04-418B-B280-A3AC8C3EA713}"/>
                  </a:ext>
                </a:extLst>
              </p:cNvPr>
              <p:cNvSpPr/>
              <p:nvPr/>
            </p:nvSpPr>
            <p:spPr bwMode="auto">
              <a:xfrm>
                <a:off x="8648196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7" name="グループ化 46">
                <a:extLst>
                  <a:ext uri="{FF2B5EF4-FFF2-40B4-BE49-F238E27FC236}">
                    <a16:creationId xmlns:a16="http://schemas.microsoft.com/office/drawing/2014/main" id="{DBC28C59-1F45-49A5-B53D-7CE31A740656}"/>
                  </a:ext>
                </a:extLst>
              </p:cNvPr>
              <p:cNvGrpSpPr/>
              <p:nvPr/>
            </p:nvGrpSpPr>
            <p:grpSpPr>
              <a:xfrm rot="476476">
                <a:off x="8208062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62" name="四角形: 角を丸くする 61">
                  <a:extLst>
                    <a:ext uri="{FF2B5EF4-FFF2-40B4-BE49-F238E27FC236}">
                      <a16:creationId xmlns:a16="http://schemas.microsoft.com/office/drawing/2014/main" id="{8D4C4358-6D27-433F-8F78-02DC6CBBC345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" name="四角形: 角を丸くする 62">
                  <a:extLst>
                    <a:ext uri="{FF2B5EF4-FFF2-40B4-BE49-F238E27FC236}">
                      <a16:creationId xmlns:a16="http://schemas.microsoft.com/office/drawing/2014/main" id="{56F88229-F188-4EF6-A43B-EDBB1EE3BFE1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8" name="楕円 47">
                <a:extLst>
                  <a:ext uri="{FF2B5EF4-FFF2-40B4-BE49-F238E27FC236}">
                    <a16:creationId xmlns:a16="http://schemas.microsoft.com/office/drawing/2014/main" id="{F75EFCD9-B8FA-4545-A144-FFBDF952A4E4}"/>
                  </a:ext>
                </a:extLst>
              </p:cNvPr>
              <p:cNvSpPr/>
              <p:nvPr/>
            </p:nvSpPr>
            <p:spPr bwMode="auto">
              <a:xfrm>
                <a:off x="8561936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楕円 48">
                <a:extLst>
                  <a:ext uri="{FF2B5EF4-FFF2-40B4-BE49-F238E27FC236}">
                    <a16:creationId xmlns:a16="http://schemas.microsoft.com/office/drawing/2014/main" id="{1C1B8E1C-0556-4BA6-8D8C-F15288F14DF2}"/>
                  </a:ext>
                </a:extLst>
              </p:cNvPr>
              <p:cNvSpPr/>
              <p:nvPr/>
            </p:nvSpPr>
            <p:spPr bwMode="auto">
              <a:xfrm>
                <a:off x="8702430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楕円 49">
                <a:extLst>
                  <a:ext uri="{FF2B5EF4-FFF2-40B4-BE49-F238E27FC236}">
                    <a16:creationId xmlns:a16="http://schemas.microsoft.com/office/drawing/2014/main" id="{DCC14CF0-B7F9-4EE5-82C3-58BEFE2E06B7}"/>
                  </a:ext>
                </a:extLst>
              </p:cNvPr>
              <p:cNvSpPr/>
              <p:nvPr/>
            </p:nvSpPr>
            <p:spPr bwMode="auto">
              <a:xfrm>
                <a:off x="8601326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楕円 59">
                <a:extLst>
                  <a:ext uri="{FF2B5EF4-FFF2-40B4-BE49-F238E27FC236}">
                    <a16:creationId xmlns:a16="http://schemas.microsoft.com/office/drawing/2014/main" id="{DFB4D978-7F38-4697-9694-AF96D0D66CAA}"/>
                  </a:ext>
                </a:extLst>
              </p:cNvPr>
              <p:cNvSpPr/>
              <p:nvPr/>
            </p:nvSpPr>
            <p:spPr bwMode="auto">
              <a:xfrm>
                <a:off x="8741820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楕円 60">
                <a:extLst>
                  <a:ext uri="{FF2B5EF4-FFF2-40B4-BE49-F238E27FC236}">
                    <a16:creationId xmlns:a16="http://schemas.microsoft.com/office/drawing/2014/main" id="{20A09D7C-E812-4DFD-B3E0-7F0A5E181B3C}"/>
                  </a:ext>
                </a:extLst>
              </p:cNvPr>
              <p:cNvSpPr/>
              <p:nvPr/>
            </p:nvSpPr>
            <p:spPr bwMode="auto">
              <a:xfrm>
                <a:off x="8405813" y="3433720"/>
                <a:ext cx="138869" cy="13886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" name="&quot;禁止&quot;マーク 43">
              <a:extLst>
                <a:ext uri="{FF2B5EF4-FFF2-40B4-BE49-F238E27FC236}">
                  <a16:creationId xmlns:a16="http://schemas.microsoft.com/office/drawing/2014/main" id="{CB1C4874-E880-43FE-826C-035FE3BBBBC5}"/>
                </a:ext>
              </a:extLst>
            </p:cNvPr>
            <p:cNvSpPr/>
            <p:nvPr/>
          </p:nvSpPr>
          <p:spPr bwMode="auto">
            <a:xfrm>
              <a:off x="48779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2B306A0-AB77-4A94-92AC-A8F24885F8ED}"/>
              </a:ext>
            </a:extLst>
          </p:cNvPr>
          <p:cNvSpPr txBox="1"/>
          <p:nvPr/>
        </p:nvSpPr>
        <p:spPr>
          <a:xfrm>
            <a:off x="432073" y="6164842"/>
            <a:ext cx="5948850" cy="3344229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食べ物では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8503DC6-BDB7-41DE-8801-D6DEC931276B}"/>
              </a:ext>
            </a:extLst>
          </p:cNvPr>
          <p:cNvSpPr/>
          <p:nvPr/>
        </p:nvSpPr>
        <p:spPr>
          <a:xfrm>
            <a:off x="170482" y="1809441"/>
            <a:ext cx="6555254" cy="422164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ED00E447-E1F8-4C7B-8005-BDCCC7B042F7}"/>
              </a:ext>
            </a:extLst>
          </p:cNvPr>
          <p:cNvGrpSpPr/>
          <p:nvPr/>
        </p:nvGrpSpPr>
        <p:grpSpPr>
          <a:xfrm>
            <a:off x="1366248" y="333401"/>
            <a:ext cx="4060415" cy="1244224"/>
            <a:chOff x="4584736" y="520566"/>
            <a:chExt cx="4358495" cy="1335564"/>
          </a:xfrm>
        </p:grpSpPr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B43FAD83-B99D-4596-8810-41B20702B49E}"/>
                </a:ext>
              </a:extLst>
            </p:cNvPr>
            <p:cNvGrpSpPr/>
            <p:nvPr/>
          </p:nvGrpSpPr>
          <p:grpSpPr>
            <a:xfrm>
              <a:off x="4584736" y="520566"/>
              <a:ext cx="1527994" cy="1335564"/>
              <a:chOff x="2104069" y="4707875"/>
              <a:chExt cx="1645216" cy="1438024"/>
            </a:xfrm>
          </p:grpSpPr>
          <p:grpSp>
            <p:nvGrpSpPr>
              <p:cNvPr id="22" name="グループ化 21">
                <a:extLst>
                  <a:ext uri="{FF2B5EF4-FFF2-40B4-BE49-F238E27FC236}">
                    <a16:creationId xmlns:a16="http://schemas.microsoft.com/office/drawing/2014/main" id="{01766CB2-1121-4B67-A80B-10FCE69E1187}"/>
                  </a:ext>
                </a:extLst>
              </p:cNvPr>
              <p:cNvGrpSpPr/>
              <p:nvPr/>
            </p:nvGrpSpPr>
            <p:grpSpPr>
              <a:xfrm>
                <a:off x="2104069" y="4707875"/>
                <a:ext cx="1645216" cy="1438024"/>
                <a:chOff x="5373116" y="4921955"/>
                <a:chExt cx="1501576" cy="1312473"/>
              </a:xfrm>
            </p:grpSpPr>
            <p:sp>
              <p:nvSpPr>
                <p:cNvPr id="25" name="二等辺三角形 1">
                  <a:extLst>
                    <a:ext uri="{FF2B5EF4-FFF2-40B4-BE49-F238E27FC236}">
                      <a16:creationId xmlns:a16="http://schemas.microsoft.com/office/drawing/2014/main" id="{A61C71D2-5D8A-4412-B933-6F56C06A0FE9}"/>
                    </a:ext>
                  </a:extLst>
                </p:cNvPr>
                <p:cNvSpPr/>
                <p:nvPr/>
              </p:nvSpPr>
              <p:spPr bwMode="auto">
                <a:xfrm>
                  <a:off x="5411373" y="4953000"/>
                  <a:ext cx="1430540" cy="1250382"/>
                </a:xfrm>
                <a:custGeom>
                  <a:avLst/>
                  <a:gdLst>
                    <a:gd name="connsiteX0" fmla="*/ 0 w 4072052"/>
                    <a:gd name="connsiteY0" fmla="*/ 3510390 h 3510390"/>
                    <a:gd name="connsiteX1" fmla="*/ 2036026 w 4072052"/>
                    <a:gd name="connsiteY1" fmla="*/ 0 h 3510390"/>
                    <a:gd name="connsiteX2" fmla="*/ 4072052 w 4072052"/>
                    <a:gd name="connsiteY2" fmla="*/ 3510390 h 3510390"/>
                    <a:gd name="connsiteX3" fmla="*/ 0 w 4072052"/>
                    <a:gd name="connsiteY3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0 w 4072052"/>
                    <a:gd name="connsiteY4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268145 w 4072052"/>
                    <a:gd name="connsiteY4" fmla="*/ 3510165 h 3510390"/>
                    <a:gd name="connsiteX5" fmla="*/ 0 w 4072052"/>
                    <a:gd name="connsiteY5" fmla="*/ 351039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6634 w 3949146"/>
                    <a:gd name="connsiteY0" fmla="*/ 3426570 h 3510390"/>
                    <a:gd name="connsiteX1" fmla="*/ 15699 w 3949146"/>
                    <a:gd name="connsiteY1" fmla="*/ 3268865 h 3510390"/>
                    <a:gd name="connsiteX2" fmla="*/ 1913120 w 3949146"/>
                    <a:gd name="connsiteY2" fmla="*/ 0 h 3510390"/>
                    <a:gd name="connsiteX3" fmla="*/ 3949146 w 3949146"/>
                    <a:gd name="connsiteY3" fmla="*/ 3510390 h 3510390"/>
                    <a:gd name="connsiteX4" fmla="*/ 145239 w 3949146"/>
                    <a:gd name="connsiteY4" fmla="*/ 3510165 h 3510390"/>
                    <a:gd name="connsiteX5" fmla="*/ 6634 w 3949146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3686740 w 3958142"/>
                    <a:gd name="connsiteY4" fmla="*/ 3508260 h 3510390"/>
                    <a:gd name="connsiteX5" fmla="*/ 154235 w 3958142"/>
                    <a:gd name="connsiteY5" fmla="*/ 3510165 h 3510390"/>
                    <a:gd name="connsiteX6" fmla="*/ 15630 w 3958142"/>
                    <a:gd name="connsiteY6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821995 w 3958142"/>
                    <a:gd name="connsiteY3" fmla="*/ 3281565 h 3510390"/>
                    <a:gd name="connsiteX4" fmla="*/ 3958142 w 3958142"/>
                    <a:gd name="connsiteY4" fmla="*/ 3510390 h 3510390"/>
                    <a:gd name="connsiteX5" fmla="*/ 3686740 w 3958142"/>
                    <a:gd name="connsiteY5" fmla="*/ 3508260 h 3510390"/>
                    <a:gd name="connsiteX6" fmla="*/ 154235 w 3958142"/>
                    <a:gd name="connsiteY6" fmla="*/ 3510165 h 3510390"/>
                    <a:gd name="connsiteX7" fmla="*/ 15630 w 3958142"/>
                    <a:gd name="connsiteY7" fmla="*/ 3426570 h 3510390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922116 w 3841559"/>
                    <a:gd name="connsiteY2" fmla="*/ 0 h 3510165"/>
                    <a:gd name="connsiteX3" fmla="*/ 3821995 w 3841559"/>
                    <a:gd name="connsiteY3" fmla="*/ 3281565 h 3510165"/>
                    <a:gd name="connsiteX4" fmla="*/ 3820982 w 3841559"/>
                    <a:gd name="connsiteY4" fmla="*/ 3443715 h 3510165"/>
                    <a:gd name="connsiteX5" fmla="*/ 3686740 w 3841559"/>
                    <a:gd name="connsiteY5" fmla="*/ 3508260 h 3510165"/>
                    <a:gd name="connsiteX6" fmla="*/ 154235 w 3841559"/>
                    <a:gd name="connsiteY6" fmla="*/ 3510165 h 3510165"/>
                    <a:gd name="connsiteX7" fmla="*/ 15630 w 384155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3821995 w 3841559"/>
                    <a:gd name="connsiteY4" fmla="*/ 3281565 h 3510165"/>
                    <a:gd name="connsiteX5" fmla="*/ 3820982 w 3841559"/>
                    <a:gd name="connsiteY5" fmla="*/ 3443715 h 3510165"/>
                    <a:gd name="connsiteX6" fmla="*/ 3686740 w 3841559"/>
                    <a:gd name="connsiteY6" fmla="*/ 3508260 h 3510165"/>
                    <a:gd name="connsiteX7" fmla="*/ 154235 w 3841559"/>
                    <a:gd name="connsiteY7" fmla="*/ 3510165 h 3510165"/>
                    <a:gd name="connsiteX8" fmla="*/ 15630 w 3841559"/>
                    <a:gd name="connsiteY8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2063681 w 3841559"/>
                    <a:gd name="connsiteY4" fmla="*/ 243091 h 3510165"/>
                    <a:gd name="connsiteX5" fmla="*/ 3821995 w 3841559"/>
                    <a:gd name="connsiteY5" fmla="*/ 3281565 h 3510165"/>
                    <a:gd name="connsiteX6" fmla="*/ 3820982 w 3841559"/>
                    <a:gd name="connsiteY6" fmla="*/ 3443715 h 3510165"/>
                    <a:gd name="connsiteX7" fmla="*/ 3686740 w 3841559"/>
                    <a:gd name="connsiteY7" fmla="*/ 3508260 h 3510165"/>
                    <a:gd name="connsiteX8" fmla="*/ 154235 w 3841559"/>
                    <a:gd name="connsiteY8" fmla="*/ 3510165 h 3510165"/>
                    <a:gd name="connsiteX9" fmla="*/ 15630 w 3841559"/>
                    <a:gd name="connsiteY9" fmla="*/ 3426570 h 35101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1 h 3357766"/>
                    <a:gd name="connsiteX1" fmla="*/ 24695 w 3841559"/>
                    <a:gd name="connsiteY1" fmla="*/ 3116466 h 3357766"/>
                    <a:gd name="connsiteX2" fmla="*/ 1785551 w 3841559"/>
                    <a:gd name="connsiteY2" fmla="*/ 86882 h 3357766"/>
                    <a:gd name="connsiteX3" fmla="*/ 1918306 w 3841559"/>
                    <a:gd name="connsiteY3" fmla="*/ 1 h 3357766"/>
                    <a:gd name="connsiteX4" fmla="*/ 2063681 w 3841559"/>
                    <a:gd name="connsiteY4" fmla="*/ 90692 h 3357766"/>
                    <a:gd name="connsiteX5" fmla="*/ 3821995 w 3841559"/>
                    <a:gd name="connsiteY5" fmla="*/ 3129166 h 3357766"/>
                    <a:gd name="connsiteX6" fmla="*/ 3820982 w 3841559"/>
                    <a:gd name="connsiteY6" fmla="*/ 3291316 h 3357766"/>
                    <a:gd name="connsiteX7" fmla="*/ 3686740 w 3841559"/>
                    <a:gd name="connsiteY7" fmla="*/ 3355861 h 3357766"/>
                    <a:gd name="connsiteX8" fmla="*/ 154235 w 3841559"/>
                    <a:gd name="connsiteY8" fmla="*/ 3357766 h 3357766"/>
                    <a:gd name="connsiteX9" fmla="*/ 15630 w 3841559"/>
                    <a:gd name="connsiteY9" fmla="*/ 3274171 h 33577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3841559" h="3357766">
                      <a:moveTo>
                        <a:pt x="15630" y="3274171"/>
                      </a:moveTo>
                      <a:cubicBezTo>
                        <a:pt x="-6748" y="3221603"/>
                        <a:pt x="-6267" y="3169034"/>
                        <a:pt x="24695" y="3116466"/>
                      </a:cubicBezTo>
                      <a:lnTo>
                        <a:pt x="1785551" y="86882"/>
                      </a:lnTo>
                      <a:cubicBezTo>
                        <a:pt x="1814563" y="40777"/>
                        <a:pt x="1866434" y="386"/>
                        <a:pt x="1918306" y="1"/>
                      </a:cubicBezTo>
                      <a:cubicBezTo>
                        <a:pt x="1982004" y="-249"/>
                        <a:pt x="2036178" y="45222"/>
                        <a:pt x="2063681" y="90692"/>
                      </a:cubicBezTo>
                      <a:lnTo>
                        <a:pt x="3821995" y="3129166"/>
                      </a:lnTo>
                      <a:cubicBezTo>
                        <a:pt x="3844517" y="3185121"/>
                        <a:pt x="3851800" y="3248696"/>
                        <a:pt x="3820982" y="3291316"/>
                      </a:cubicBezTo>
                      <a:cubicBezTo>
                        <a:pt x="3795285" y="3331881"/>
                        <a:pt x="3739107" y="3359111"/>
                        <a:pt x="3686740" y="3355861"/>
                      </a:cubicBezTo>
                      <a:lnTo>
                        <a:pt x="154235" y="3357766"/>
                      </a:lnTo>
                      <a:cubicBezTo>
                        <a:pt x="95333" y="3357841"/>
                        <a:pt x="44052" y="3317276"/>
                        <a:pt x="15630" y="3274171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270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28" name="二等辺三角形 1">
                  <a:extLst>
                    <a:ext uri="{FF2B5EF4-FFF2-40B4-BE49-F238E27FC236}">
                      <a16:creationId xmlns:a16="http://schemas.microsoft.com/office/drawing/2014/main" id="{8FFE189E-185B-4112-8BB4-C763EF663AE2}"/>
                    </a:ext>
                  </a:extLst>
                </p:cNvPr>
                <p:cNvSpPr/>
                <p:nvPr/>
              </p:nvSpPr>
              <p:spPr bwMode="auto">
                <a:xfrm>
                  <a:off x="5373116" y="4921955"/>
                  <a:ext cx="1501576" cy="1312473"/>
                </a:xfrm>
                <a:custGeom>
                  <a:avLst/>
                  <a:gdLst>
                    <a:gd name="connsiteX0" fmla="*/ 0 w 4072052"/>
                    <a:gd name="connsiteY0" fmla="*/ 3510390 h 3510390"/>
                    <a:gd name="connsiteX1" fmla="*/ 2036026 w 4072052"/>
                    <a:gd name="connsiteY1" fmla="*/ 0 h 3510390"/>
                    <a:gd name="connsiteX2" fmla="*/ 4072052 w 4072052"/>
                    <a:gd name="connsiteY2" fmla="*/ 3510390 h 3510390"/>
                    <a:gd name="connsiteX3" fmla="*/ 0 w 4072052"/>
                    <a:gd name="connsiteY3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0 w 4072052"/>
                    <a:gd name="connsiteY4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268145 w 4072052"/>
                    <a:gd name="connsiteY4" fmla="*/ 3510165 h 3510390"/>
                    <a:gd name="connsiteX5" fmla="*/ 0 w 4072052"/>
                    <a:gd name="connsiteY5" fmla="*/ 351039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6634 w 3949146"/>
                    <a:gd name="connsiteY0" fmla="*/ 3426570 h 3510390"/>
                    <a:gd name="connsiteX1" fmla="*/ 15699 w 3949146"/>
                    <a:gd name="connsiteY1" fmla="*/ 3268865 h 3510390"/>
                    <a:gd name="connsiteX2" fmla="*/ 1913120 w 3949146"/>
                    <a:gd name="connsiteY2" fmla="*/ 0 h 3510390"/>
                    <a:gd name="connsiteX3" fmla="*/ 3949146 w 3949146"/>
                    <a:gd name="connsiteY3" fmla="*/ 3510390 h 3510390"/>
                    <a:gd name="connsiteX4" fmla="*/ 145239 w 3949146"/>
                    <a:gd name="connsiteY4" fmla="*/ 3510165 h 3510390"/>
                    <a:gd name="connsiteX5" fmla="*/ 6634 w 3949146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3686740 w 3958142"/>
                    <a:gd name="connsiteY4" fmla="*/ 3508260 h 3510390"/>
                    <a:gd name="connsiteX5" fmla="*/ 154235 w 3958142"/>
                    <a:gd name="connsiteY5" fmla="*/ 3510165 h 3510390"/>
                    <a:gd name="connsiteX6" fmla="*/ 15630 w 3958142"/>
                    <a:gd name="connsiteY6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821995 w 3958142"/>
                    <a:gd name="connsiteY3" fmla="*/ 3281565 h 3510390"/>
                    <a:gd name="connsiteX4" fmla="*/ 3958142 w 3958142"/>
                    <a:gd name="connsiteY4" fmla="*/ 3510390 h 3510390"/>
                    <a:gd name="connsiteX5" fmla="*/ 3686740 w 3958142"/>
                    <a:gd name="connsiteY5" fmla="*/ 3508260 h 3510390"/>
                    <a:gd name="connsiteX6" fmla="*/ 154235 w 3958142"/>
                    <a:gd name="connsiteY6" fmla="*/ 3510165 h 3510390"/>
                    <a:gd name="connsiteX7" fmla="*/ 15630 w 3958142"/>
                    <a:gd name="connsiteY7" fmla="*/ 3426570 h 3510390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922116 w 3841559"/>
                    <a:gd name="connsiteY2" fmla="*/ 0 h 3510165"/>
                    <a:gd name="connsiteX3" fmla="*/ 3821995 w 3841559"/>
                    <a:gd name="connsiteY3" fmla="*/ 3281565 h 3510165"/>
                    <a:gd name="connsiteX4" fmla="*/ 3820982 w 3841559"/>
                    <a:gd name="connsiteY4" fmla="*/ 3443715 h 3510165"/>
                    <a:gd name="connsiteX5" fmla="*/ 3686740 w 3841559"/>
                    <a:gd name="connsiteY5" fmla="*/ 3508260 h 3510165"/>
                    <a:gd name="connsiteX6" fmla="*/ 154235 w 3841559"/>
                    <a:gd name="connsiteY6" fmla="*/ 3510165 h 3510165"/>
                    <a:gd name="connsiteX7" fmla="*/ 15630 w 384155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3821995 w 3841559"/>
                    <a:gd name="connsiteY4" fmla="*/ 3281565 h 3510165"/>
                    <a:gd name="connsiteX5" fmla="*/ 3820982 w 3841559"/>
                    <a:gd name="connsiteY5" fmla="*/ 3443715 h 3510165"/>
                    <a:gd name="connsiteX6" fmla="*/ 3686740 w 3841559"/>
                    <a:gd name="connsiteY6" fmla="*/ 3508260 h 3510165"/>
                    <a:gd name="connsiteX7" fmla="*/ 154235 w 3841559"/>
                    <a:gd name="connsiteY7" fmla="*/ 3510165 h 3510165"/>
                    <a:gd name="connsiteX8" fmla="*/ 15630 w 3841559"/>
                    <a:gd name="connsiteY8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2063681 w 3841559"/>
                    <a:gd name="connsiteY4" fmla="*/ 243091 h 3510165"/>
                    <a:gd name="connsiteX5" fmla="*/ 3821995 w 3841559"/>
                    <a:gd name="connsiteY5" fmla="*/ 3281565 h 3510165"/>
                    <a:gd name="connsiteX6" fmla="*/ 3820982 w 3841559"/>
                    <a:gd name="connsiteY6" fmla="*/ 3443715 h 3510165"/>
                    <a:gd name="connsiteX7" fmla="*/ 3686740 w 3841559"/>
                    <a:gd name="connsiteY7" fmla="*/ 3508260 h 3510165"/>
                    <a:gd name="connsiteX8" fmla="*/ 154235 w 3841559"/>
                    <a:gd name="connsiteY8" fmla="*/ 3510165 h 3510165"/>
                    <a:gd name="connsiteX9" fmla="*/ 15630 w 3841559"/>
                    <a:gd name="connsiteY9" fmla="*/ 3426570 h 35101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1 h 3357766"/>
                    <a:gd name="connsiteX1" fmla="*/ 24695 w 3841559"/>
                    <a:gd name="connsiteY1" fmla="*/ 3116466 h 3357766"/>
                    <a:gd name="connsiteX2" fmla="*/ 1785551 w 3841559"/>
                    <a:gd name="connsiteY2" fmla="*/ 86882 h 3357766"/>
                    <a:gd name="connsiteX3" fmla="*/ 1918306 w 3841559"/>
                    <a:gd name="connsiteY3" fmla="*/ 1 h 3357766"/>
                    <a:gd name="connsiteX4" fmla="*/ 2063681 w 3841559"/>
                    <a:gd name="connsiteY4" fmla="*/ 90692 h 3357766"/>
                    <a:gd name="connsiteX5" fmla="*/ 3821995 w 3841559"/>
                    <a:gd name="connsiteY5" fmla="*/ 3129166 h 3357766"/>
                    <a:gd name="connsiteX6" fmla="*/ 3820982 w 3841559"/>
                    <a:gd name="connsiteY6" fmla="*/ 3291316 h 3357766"/>
                    <a:gd name="connsiteX7" fmla="*/ 3686740 w 3841559"/>
                    <a:gd name="connsiteY7" fmla="*/ 3355861 h 3357766"/>
                    <a:gd name="connsiteX8" fmla="*/ 154235 w 3841559"/>
                    <a:gd name="connsiteY8" fmla="*/ 3357766 h 3357766"/>
                    <a:gd name="connsiteX9" fmla="*/ 15630 w 3841559"/>
                    <a:gd name="connsiteY9" fmla="*/ 3274171 h 33577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3841559" h="3357766">
                      <a:moveTo>
                        <a:pt x="15630" y="3274171"/>
                      </a:moveTo>
                      <a:cubicBezTo>
                        <a:pt x="-6748" y="3221603"/>
                        <a:pt x="-6267" y="3169034"/>
                        <a:pt x="24695" y="3116466"/>
                      </a:cubicBezTo>
                      <a:lnTo>
                        <a:pt x="1785551" y="86882"/>
                      </a:lnTo>
                      <a:cubicBezTo>
                        <a:pt x="1814563" y="40777"/>
                        <a:pt x="1866434" y="386"/>
                        <a:pt x="1918306" y="1"/>
                      </a:cubicBezTo>
                      <a:cubicBezTo>
                        <a:pt x="1982004" y="-249"/>
                        <a:pt x="2036178" y="45222"/>
                        <a:pt x="2063681" y="90692"/>
                      </a:cubicBezTo>
                      <a:lnTo>
                        <a:pt x="3821995" y="3129166"/>
                      </a:lnTo>
                      <a:cubicBezTo>
                        <a:pt x="3844517" y="3185121"/>
                        <a:pt x="3851800" y="3248696"/>
                        <a:pt x="3820982" y="3291316"/>
                      </a:cubicBezTo>
                      <a:cubicBezTo>
                        <a:pt x="3795285" y="3331881"/>
                        <a:pt x="3739107" y="3359111"/>
                        <a:pt x="3686740" y="3355861"/>
                      </a:cubicBezTo>
                      <a:lnTo>
                        <a:pt x="154235" y="3357766"/>
                      </a:lnTo>
                      <a:cubicBezTo>
                        <a:pt x="95333" y="3357841"/>
                        <a:pt x="44052" y="3317276"/>
                        <a:pt x="15630" y="3274171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5A6AEB79-6D4A-43C8-A082-48A67FB3E87C}"/>
                  </a:ext>
                </a:extLst>
              </p:cNvPr>
              <p:cNvSpPr/>
              <p:nvPr/>
            </p:nvSpPr>
            <p:spPr bwMode="auto">
              <a:xfrm>
                <a:off x="2751379" y="5025056"/>
                <a:ext cx="350596" cy="762212"/>
              </a:xfrm>
              <a:custGeom>
                <a:avLst/>
                <a:gdLst>
                  <a:gd name="connsiteX0" fmla="*/ 210223 w 420446"/>
                  <a:gd name="connsiteY0" fmla="*/ 0 h 779446"/>
                  <a:gd name="connsiteX1" fmla="*/ 420446 w 420446"/>
                  <a:gd name="connsiteY1" fmla="*/ 230376 h 779446"/>
                  <a:gd name="connsiteX2" fmla="*/ 403926 w 420446"/>
                  <a:gd name="connsiteY2" fmla="*/ 320048 h 779446"/>
                  <a:gd name="connsiteX3" fmla="*/ 402281 w 420446"/>
                  <a:gd name="connsiteY3" fmla="*/ 322722 h 779446"/>
                  <a:gd name="connsiteX4" fmla="*/ 285494 w 420446"/>
                  <a:gd name="connsiteY4" fmla="*/ 728527 h 779446"/>
                  <a:gd name="connsiteX5" fmla="*/ 285433 w 420446"/>
                  <a:gd name="connsiteY5" fmla="*/ 728527 h 779446"/>
                  <a:gd name="connsiteX6" fmla="*/ 283981 w 420446"/>
                  <a:gd name="connsiteY6" fmla="*/ 735058 h 779446"/>
                  <a:gd name="connsiteX7" fmla="*/ 210223 w 420446"/>
                  <a:gd name="connsiteY7" fmla="*/ 779446 h 779446"/>
                  <a:gd name="connsiteX8" fmla="*/ 136466 w 420446"/>
                  <a:gd name="connsiteY8" fmla="*/ 735058 h 779446"/>
                  <a:gd name="connsiteX9" fmla="*/ 135013 w 420446"/>
                  <a:gd name="connsiteY9" fmla="*/ 728527 h 779446"/>
                  <a:gd name="connsiteX10" fmla="*/ 134954 w 420446"/>
                  <a:gd name="connsiteY10" fmla="*/ 728527 h 779446"/>
                  <a:gd name="connsiteX11" fmla="*/ 18169 w 420446"/>
                  <a:gd name="connsiteY11" fmla="*/ 322728 h 779446"/>
                  <a:gd name="connsiteX12" fmla="*/ 16520 w 420446"/>
                  <a:gd name="connsiteY12" fmla="*/ 320048 h 779446"/>
                  <a:gd name="connsiteX13" fmla="*/ 0 w 420446"/>
                  <a:gd name="connsiteY13" fmla="*/ 230376 h 779446"/>
                  <a:gd name="connsiteX14" fmla="*/ 210223 w 420446"/>
                  <a:gd name="connsiteY14" fmla="*/ 0 h 7794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20446" h="779446">
                    <a:moveTo>
                      <a:pt x="210223" y="0"/>
                    </a:moveTo>
                    <a:cubicBezTo>
                      <a:pt x="326326" y="0"/>
                      <a:pt x="420446" y="103143"/>
                      <a:pt x="420446" y="230376"/>
                    </a:cubicBezTo>
                    <a:cubicBezTo>
                      <a:pt x="420446" y="262184"/>
                      <a:pt x="414564" y="292487"/>
                      <a:pt x="403926" y="320048"/>
                    </a:cubicBezTo>
                    <a:lnTo>
                      <a:pt x="402281" y="322722"/>
                    </a:lnTo>
                    <a:lnTo>
                      <a:pt x="285494" y="728527"/>
                    </a:lnTo>
                    <a:lnTo>
                      <a:pt x="285433" y="728527"/>
                    </a:lnTo>
                    <a:lnTo>
                      <a:pt x="283981" y="735058"/>
                    </a:lnTo>
                    <a:cubicBezTo>
                      <a:pt x="271829" y="761143"/>
                      <a:pt x="243380" y="779446"/>
                      <a:pt x="210223" y="779446"/>
                    </a:cubicBezTo>
                    <a:cubicBezTo>
                      <a:pt x="177066" y="779446"/>
                      <a:pt x="148618" y="761143"/>
                      <a:pt x="136466" y="735058"/>
                    </a:cubicBezTo>
                    <a:lnTo>
                      <a:pt x="135013" y="728527"/>
                    </a:lnTo>
                    <a:lnTo>
                      <a:pt x="134954" y="728527"/>
                    </a:lnTo>
                    <a:lnTo>
                      <a:pt x="18169" y="322728"/>
                    </a:lnTo>
                    <a:lnTo>
                      <a:pt x="16520" y="320048"/>
                    </a:lnTo>
                    <a:cubicBezTo>
                      <a:pt x="5882" y="292487"/>
                      <a:pt x="0" y="262184"/>
                      <a:pt x="0" y="230376"/>
                    </a:cubicBezTo>
                    <a:cubicBezTo>
                      <a:pt x="0" y="103143"/>
                      <a:pt x="94120" y="0"/>
                      <a:pt x="21022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楕円 23">
                <a:extLst>
                  <a:ext uri="{FF2B5EF4-FFF2-40B4-BE49-F238E27FC236}">
                    <a16:creationId xmlns:a16="http://schemas.microsoft.com/office/drawing/2014/main" id="{E7717124-D350-4E4E-BB84-D39362FF44DB}"/>
                  </a:ext>
                </a:extLst>
              </p:cNvPr>
              <p:cNvSpPr/>
              <p:nvPr/>
            </p:nvSpPr>
            <p:spPr bwMode="auto">
              <a:xfrm>
                <a:off x="2836350" y="5838654"/>
                <a:ext cx="180653" cy="180653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" name="テキスト ボックス 20">
              <a:extLst>
                <a:ext uri="{FF2B5EF4-FFF2-40B4-BE49-F238E27FC236}">
                  <a16:creationId xmlns:a16="http://schemas.microsoft.com/office/drawing/2014/main" id="{C8BC8013-B458-4293-B0A4-A51E7924EA12}"/>
                </a:ext>
              </a:extLst>
            </p:cNvPr>
            <p:cNvSpPr txBox="1"/>
            <p:nvPr/>
          </p:nvSpPr>
          <p:spPr>
            <a:xfrm>
              <a:off x="6312608" y="574047"/>
              <a:ext cx="2630623" cy="1164510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38100">
                    <a:noFill/>
                  </a:ln>
                  <a:solidFill>
                    <a:schemeClr val="tx1"/>
                  </a:solidFill>
                  <a:effectLst/>
                </a:rPr>
                <a:t>キケン</a:t>
              </a:r>
              <a:endParaRPr lang="en-US" altLang="ja-JP" sz="16000" dirty="0">
                <a:ln w="38100">
                  <a:noFill/>
                </a:ln>
                <a:solidFill>
                  <a:schemeClr val="tx1"/>
                </a:solidFill>
                <a:effectLst/>
              </a:endParaRPr>
            </a:p>
          </p:txBody>
        </p:sp>
      </p:grpSp>
      <p:grpSp>
        <p:nvGrpSpPr>
          <p:cNvPr id="44" name="グループ化 43">
            <a:extLst>
              <a:ext uri="{FF2B5EF4-FFF2-40B4-BE49-F238E27FC236}">
                <a16:creationId xmlns:a16="http://schemas.microsoft.com/office/drawing/2014/main" id="{4378A95B-3DE3-4E50-A3A2-C83064F04478}"/>
              </a:ext>
            </a:extLst>
          </p:cNvPr>
          <p:cNvGrpSpPr/>
          <p:nvPr/>
        </p:nvGrpSpPr>
        <p:grpSpPr>
          <a:xfrm>
            <a:off x="1554861" y="2021404"/>
            <a:ext cx="3797724" cy="3797720"/>
            <a:chOff x="4814688" y="3784323"/>
            <a:chExt cx="2819574" cy="2819571"/>
          </a:xfrm>
        </p:grpSpPr>
        <p:sp>
          <p:nvSpPr>
            <p:cNvPr id="45" name="楕円 44">
              <a:extLst>
                <a:ext uri="{FF2B5EF4-FFF2-40B4-BE49-F238E27FC236}">
                  <a16:creationId xmlns:a16="http://schemas.microsoft.com/office/drawing/2014/main" id="{5A8D20F7-6777-4D40-A7AE-F25F16A4AFFE}"/>
                </a:ext>
              </a:extLst>
            </p:cNvPr>
            <p:cNvSpPr/>
            <p:nvPr/>
          </p:nvSpPr>
          <p:spPr bwMode="auto">
            <a:xfrm>
              <a:off x="48146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楕円 45">
              <a:extLst>
                <a:ext uri="{FF2B5EF4-FFF2-40B4-BE49-F238E27FC236}">
                  <a16:creationId xmlns:a16="http://schemas.microsoft.com/office/drawing/2014/main" id="{D9AFEC62-60F7-4667-9198-F8F09EBD8091}"/>
                </a:ext>
              </a:extLst>
            </p:cNvPr>
            <p:cNvSpPr/>
            <p:nvPr/>
          </p:nvSpPr>
          <p:spPr bwMode="auto">
            <a:xfrm>
              <a:off x="50053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1F72ED8E-E932-4CCE-8C64-ECE0C08B9F41}"/>
                </a:ext>
              </a:extLst>
            </p:cNvPr>
            <p:cNvSpPr/>
            <p:nvPr/>
          </p:nvSpPr>
          <p:spPr bwMode="auto">
            <a:xfrm>
              <a:off x="6059868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0817 h 825266"/>
                <a:gd name="connsiteX4" fmla="*/ 762795 w 788816"/>
                <a:gd name="connsiteY4" fmla="*/ 696626 h 825266"/>
                <a:gd name="connsiteX5" fmla="*/ 418738 w 788816"/>
                <a:gd name="connsiteY5" fmla="*/ 822154 h 825266"/>
                <a:gd name="connsiteX6" fmla="*/ 398342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0817"/>
                  </a:lnTo>
                  <a:lnTo>
                    <a:pt x="762795" y="696626"/>
                  </a:lnTo>
                  <a:cubicBezTo>
                    <a:pt x="656478" y="754381"/>
                    <a:pt x="540849" y="797166"/>
                    <a:pt x="418738" y="822154"/>
                  </a:cubicBezTo>
                  <a:lnTo>
                    <a:pt x="398342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8" name="&quot;禁止&quot;マーク 47">
              <a:extLst>
                <a:ext uri="{FF2B5EF4-FFF2-40B4-BE49-F238E27FC236}">
                  <a16:creationId xmlns:a16="http://schemas.microsoft.com/office/drawing/2014/main" id="{1B437D7A-8253-4E73-A970-8DA24F5B109A}"/>
                </a:ext>
              </a:extLst>
            </p:cNvPr>
            <p:cNvSpPr/>
            <p:nvPr/>
          </p:nvSpPr>
          <p:spPr bwMode="auto">
            <a:xfrm>
              <a:off x="48779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9" name="グループ化 48">
              <a:extLst>
                <a:ext uri="{FF2B5EF4-FFF2-40B4-BE49-F238E27FC236}">
                  <a16:creationId xmlns:a16="http://schemas.microsoft.com/office/drawing/2014/main" id="{05231CA4-C07C-4139-B23D-AB4CD5800BC7}"/>
                </a:ext>
              </a:extLst>
            </p:cNvPr>
            <p:cNvGrpSpPr/>
            <p:nvPr/>
          </p:nvGrpSpPr>
          <p:grpSpPr>
            <a:xfrm>
              <a:off x="5406508" y="4199735"/>
              <a:ext cx="1668148" cy="1701165"/>
              <a:chOff x="8208062" y="3125867"/>
              <a:chExt cx="804544" cy="820468"/>
            </a:xfrm>
          </p:grpSpPr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B14E738B-6D54-43D7-87C5-953BEA1AC1B7}"/>
                  </a:ext>
                </a:extLst>
              </p:cNvPr>
              <p:cNvSpPr/>
              <p:nvPr/>
            </p:nvSpPr>
            <p:spPr bwMode="auto">
              <a:xfrm rot="1800000">
                <a:off x="8432278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台形 51">
                <a:extLst>
                  <a:ext uri="{FF2B5EF4-FFF2-40B4-BE49-F238E27FC236}">
                    <a16:creationId xmlns:a16="http://schemas.microsoft.com/office/drawing/2014/main" id="{DE301F20-F4BF-4672-BDE2-956157A0231E}"/>
                  </a:ext>
                </a:extLst>
              </p:cNvPr>
              <p:cNvSpPr/>
              <p:nvPr/>
            </p:nvSpPr>
            <p:spPr bwMode="auto">
              <a:xfrm>
                <a:off x="8648196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3" name="グループ化 52">
                <a:extLst>
                  <a:ext uri="{FF2B5EF4-FFF2-40B4-BE49-F238E27FC236}">
                    <a16:creationId xmlns:a16="http://schemas.microsoft.com/office/drawing/2014/main" id="{45BF774B-9F71-409A-933F-809EE067C62D}"/>
                  </a:ext>
                </a:extLst>
              </p:cNvPr>
              <p:cNvGrpSpPr/>
              <p:nvPr/>
            </p:nvGrpSpPr>
            <p:grpSpPr>
              <a:xfrm rot="476476">
                <a:off x="8208062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72" name="四角形: 角を丸くする 71">
                  <a:extLst>
                    <a:ext uri="{FF2B5EF4-FFF2-40B4-BE49-F238E27FC236}">
                      <a16:creationId xmlns:a16="http://schemas.microsoft.com/office/drawing/2014/main" id="{BBAFC8BC-0375-45A6-8D4C-E4543797517B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3" name="四角形: 角を丸くする 72">
                  <a:extLst>
                    <a:ext uri="{FF2B5EF4-FFF2-40B4-BE49-F238E27FC236}">
                      <a16:creationId xmlns:a16="http://schemas.microsoft.com/office/drawing/2014/main" id="{4CBC6557-6DED-4CC6-9B01-6E38D47952F2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4" name="楕円 53">
                <a:extLst>
                  <a:ext uri="{FF2B5EF4-FFF2-40B4-BE49-F238E27FC236}">
                    <a16:creationId xmlns:a16="http://schemas.microsoft.com/office/drawing/2014/main" id="{3204D918-5786-40E6-9043-E4109A909B42}"/>
                  </a:ext>
                </a:extLst>
              </p:cNvPr>
              <p:cNvSpPr/>
              <p:nvPr/>
            </p:nvSpPr>
            <p:spPr bwMode="auto">
              <a:xfrm>
                <a:off x="8561936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楕円 67">
                <a:extLst>
                  <a:ext uri="{FF2B5EF4-FFF2-40B4-BE49-F238E27FC236}">
                    <a16:creationId xmlns:a16="http://schemas.microsoft.com/office/drawing/2014/main" id="{CC806AE1-78F2-4D48-A48E-D1F4ACA6A4B6}"/>
                  </a:ext>
                </a:extLst>
              </p:cNvPr>
              <p:cNvSpPr/>
              <p:nvPr/>
            </p:nvSpPr>
            <p:spPr bwMode="auto">
              <a:xfrm>
                <a:off x="8702430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楕円 68">
                <a:extLst>
                  <a:ext uri="{FF2B5EF4-FFF2-40B4-BE49-F238E27FC236}">
                    <a16:creationId xmlns:a16="http://schemas.microsoft.com/office/drawing/2014/main" id="{E0A87B2D-ED1B-4394-9811-F7937D0521F6}"/>
                  </a:ext>
                </a:extLst>
              </p:cNvPr>
              <p:cNvSpPr/>
              <p:nvPr/>
            </p:nvSpPr>
            <p:spPr bwMode="auto">
              <a:xfrm>
                <a:off x="8601326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楕円 69">
                <a:extLst>
                  <a:ext uri="{FF2B5EF4-FFF2-40B4-BE49-F238E27FC236}">
                    <a16:creationId xmlns:a16="http://schemas.microsoft.com/office/drawing/2014/main" id="{27FA966C-D08A-4CE5-B56F-E8E93DCF8C50}"/>
                  </a:ext>
                </a:extLst>
              </p:cNvPr>
              <p:cNvSpPr/>
              <p:nvPr/>
            </p:nvSpPr>
            <p:spPr bwMode="auto">
              <a:xfrm>
                <a:off x="8741820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楕円 70">
                <a:extLst>
                  <a:ext uri="{FF2B5EF4-FFF2-40B4-BE49-F238E27FC236}">
                    <a16:creationId xmlns:a16="http://schemas.microsoft.com/office/drawing/2014/main" id="{D13D4A53-C03C-4D1B-A543-FBF04BF33094}"/>
                  </a:ext>
                </a:extLst>
              </p:cNvPr>
              <p:cNvSpPr/>
              <p:nvPr/>
            </p:nvSpPr>
            <p:spPr bwMode="auto">
              <a:xfrm>
                <a:off x="8405813" y="3433720"/>
                <a:ext cx="138869" cy="13886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0" name="&quot;禁止&quot;マーク 49">
              <a:extLst>
                <a:ext uri="{FF2B5EF4-FFF2-40B4-BE49-F238E27FC236}">
                  <a16:creationId xmlns:a16="http://schemas.microsoft.com/office/drawing/2014/main" id="{7B8CDB97-913B-4EFB-AA52-CFB8A1769B5D}"/>
                </a:ext>
              </a:extLst>
            </p:cNvPr>
            <p:cNvSpPr/>
            <p:nvPr/>
          </p:nvSpPr>
          <p:spPr bwMode="auto">
            <a:xfrm>
              <a:off x="48779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1239957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CDB32C2-0FD2-419B-B8A4-A2FB5FB63CFB}"/>
              </a:ext>
            </a:extLst>
          </p:cNvPr>
          <p:cNvSpPr/>
          <p:nvPr/>
        </p:nvSpPr>
        <p:spPr>
          <a:xfrm>
            <a:off x="114300" y="4997305"/>
            <a:ext cx="6629400" cy="4781695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D25FDBD-8749-4D9B-A9FE-1F663485AB27}"/>
              </a:ext>
            </a:extLst>
          </p:cNvPr>
          <p:cNvSpPr txBox="1"/>
          <p:nvPr/>
        </p:nvSpPr>
        <p:spPr>
          <a:xfrm>
            <a:off x="490573" y="5619662"/>
            <a:ext cx="5831850" cy="365047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bg1"/>
                </a:solidFill>
                <a:effectLst/>
              </a:rPr>
              <a:t>食べ物では</a:t>
            </a:r>
            <a:endParaRPr lang="en-US" altLang="ja-JP" sz="16000" dirty="0">
              <a:ln w="38100">
                <a:noFill/>
              </a:ln>
              <a:solidFill>
                <a:schemeClr val="bg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bg1"/>
                </a:solidFill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solidFill>
                <a:schemeClr val="bg1"/>
              </a:solidFill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B4AFDC6-1411-406B-AFF2-859A31E7036C}"/>
              </a:ext>
            </a:extLst>
          </p:cNvPr>
          <p:cNvSpPr txBox="1"/>
          <p:nvPr/>
        </p:nvSpPr>
        <p:spPr>
          <a:xfrm>
            <a:off x="5380768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険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16A0C68-8CD4-4608-927E-41CBAE3D443F}"/>
              </a:ext>
            </a:extLst>
          </p:cNvPr>
          <p:cNvSpPr txBox="1"/>
          <p:nvPr/>
        </p:nvSpPr>
        <p:spPr>
          <a:xfrm>
            <a:off x="233645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危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AACC87C5-D70F-43CB-B660-8C9693DC4A21}"/>
              </a:ext>
            </a:extLst>
          </p:cNvPr>
          <p:cNvGrpSpPr/>
          <p:nvPr/>
        </p:nvGrpSpPr>
        <p:grpSpPr>
          <a:xfrm>
            <a:off x="1220324" y="974666"/>
            <a:ext cx="4466798" cy="4466794"/>
            <a:chOff x="4814688" y="3784323"/>
            <a:chExt cx="2819574" cy="2819571"/>
          </a:xfrm>
        </p:grpSpPr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9F876293-3814-48BD-9DBD-817D6F75F4CE}"/>
                </a:ext>
              </a:extLst>
            </p:cNvPr>
            <p:cNvSpPr/>
            <p:nvPr/>
          </p:nvSpPr>
          <p:spPr bwMode="auto">
            <a:xfrm>
              <a:off x="48146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41BF959C-AEF0-4544-BC52-9F3ED8955FD7}"/>
                </a:ext>
              </a:extLst>
            </p:cNvPr>
            <p:cNvSpPr/>
            <p:nvPr/>
          </p:nvSpPr>
          <p:spPr bwMode="auto">
            <a:xfrm>
              <a:off x="50053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AF6B59EC-FF84-408F-ABF9-24909C040E66}"/>
                </a:ext>
              </a:extLst>
            </p:cNvPr>
            <p:cNvSpPr/>
            <p:nvPr/>
          </p:nvSpPr>
          <p:spPr bwMode="auto">
            <a:xfrm>
              <a:off x="6059868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0817 h 825266"/>
                <a:gd name="connsiteX4" fmla="*/ 762795 w 788816"/>
                <a:gd name="connsiteY4" fmla="*/ 696626 h 825266"/>
                <a:gd name="connsiteX5" fmla="*/ 418738 w 788816"/>
                <a:gd name="connsiteY5" fmla="*/ 822154 h 825266"/>
                <a:gd name="connsiteX6" fmla="*/ 398342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0817"/>
                  </a:lnTo>
                  <a:lnTo>
                    <a:pt x="762795" y="696626"/>
                  </a:lnTo>
                  <a:cubicBezTo>
                    <a:pt x="656478" y="754381"/>
                    <a:pt x="540849" y="797166"/>
                    <a:pt x="418738" y="822154"/>
                  </a:cubicBezTo>
                  <a:lnTo>
                    <a:pt x="398342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1" name="&quot;禁止&quot;マーク 40">
              <a:extLst>
                <a:ext uri="{FF2B5EF4-FFF2-40B4-BE49-F238E27FC236}">
                  <a16:creationId xmlns:a16="http://schemas.microsoft.com/office/drawing/2014/main" id="{B937B717-1C45-4B67-BB3E-18BE8442F98C}"/>
                </a:ext>
              </a:extLst>
            </p:cNvPr>
            <p:cNvSpPr/>
            <p:nvPr/>
          </p:nvSpPr>
          <p:spPr bwMode="auto">
            <a:xfrm>
              <a:off x="48779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E6693AAD-CC51-44F9-B10F-F0075C395AC4}"/>
                </a:ext>
              </a:extLst>
            </p:cNvPr>
            <p:cNvGrpSpPr/>
            <p:nvPr/>
          </p:nvGrpSpPr>
          <p:grpSpPr>
            <a:xfrm>
              <a:off x="5406508" y="4199735"/>
              <a:ext cx="1668148" cy="1701165"/>
              <a:chOff x="8208062" y="3125867"/>
              <a:chExt cx="804544" cy="820468"/>
            </a:xfrm>
          </p:grpSpPr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45C0098E-B00A-4325-83D2-C0DD059C6893}"/>
                  </a:ext>
                </a:extLst>
              </p:cNvPr>
              <p:cNvSpPr/>
              <p:nvPr/>
            </p:nvSpPr>
            <p:spPr bwMode="auto">
              <a:xfrm rot="1800000">
                <a:off x="8432278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台形 44">
                <a:extLst>
                  <a:ext uri="{FF2B5EF4-FFF2-40B4-BE49-F238E27FC236}">
                    <a16:creationId xmlns:a16="http://schemas.microsoft.com/office/drawing/2014/main" id="{A62494AB-D196-4C01-A65C-080004D5816A}"/>
                  </a:ext>
                </a:extLst>
              </p:cNvPr>
              <p:cNvSpPr/>
              <p:nvPr/>
            </p:nvSpPr>
            <p:spPr bwMode="auto">
              <a:xfrm>
                <a:off x="8648196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6" name="グループ化 45">
                <a:extLst>
                  <a:ext uri="{FF2B5EF4-FFF2-40B4-BE49-F238E27FC236}">
                    <a16:creationId xmlns:a16="http://schemas.microsoft.com/office/drawing/2014/main" id="{0EE55193-95E9-4E87-9E49-89F18B3B82A7}"/>
                  </a:ext>
                </a:extLst>
              </p:cNvPr>
              <p:cNvGrpSpPr/>
              <p:nvPr/>
            </p:nvGrpSpPr>
            <p:grpSpPr>
              <a:xfrm rot="476476">
                <a:off x="8208062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64" name="四角形: 角を丸くする 63">
                  <a:extLst>
                    <a:ext uri="{FF2B5EF4-FFF2-40B4-BE49-F238E27FC236}">
                      <a16:creationId xmlns:a16="http://schemas.microsoft.com/office/drawing/2014/main" id="{4D3AC31E-C63C-4F80-B8FC-FCD3BA230581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" name="四角形: 角を丸くする 64">
                  <a:extLst>
                    <a:ext uri="{FF2B5EF4-FFF2-40B4-BE49-F238E27FC236}">
                      <a16:creationId xmlns:a16="http://schemas.microsoft.com/office/drawing/2014/main" id="{F8F6E692-CFF6-46B5-B590-1D4D61C90075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7" name="楕円 46">
                <a:extLst>
                  <a:ext uri="{FF2B5EF4-FFF2-40B4-BE49-F238E27FC236}">
                    <a16:creationId xmlns:a16="http://schemas.microsoft.com/office/drawing/2014/main" id="{8802C7D9-C967-439E-83B6-A43B18D89D44}"/>
                  </a:ext>
                </a:extLst>
              </p:cNvPr>
              <p:cNvSpPr/>
              <p:nvPr/>
            </p:nvSpPr>
            <p:spPr bwMode="auto">
              <a:xfrm>
                <a:off x="8561936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楕円 47">
                <a:extLst>
                  <a:ext uri="{FF2B5EF4-FFF2-40B4-BE49-F238E27FC236}">
                    <a16:creationId xmlns:a16="http://schemas.microsoft.com/office/drawing/2014/main" id="{86B7BA9F-F459-4699-86BD-B05CF54ED345}"/>
                  </a:ext>
                </a:extLst>
              </p:cNvPr>
              <p:cNvSpPr/>
              <p:nvPr/>
            </p:nvSpPr>
            <p:spPr bwMode="auto">
              <a:xfrm>
                <a:off x="8702430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楕円 48">
                <a:extLst>
                  <a:ext uri="{FF2B5EF4-FFF2-40B4-BE49-F238E27FC236}">
                    <a16:creationId xmlns:a16="http://schemas.microsoft.com/office/drawing/2014/main" id="{097FB876-5920-463A-A0CB-85562F71D4F3}"/>
                  </a:ext>
                </a:extLst>
              </p:cNvPr>
              <p:cNvSpPr/>
              <p:nvPr/>
            </p:nvSpPr>
            <p:spPr bwMode="auto">
              <a:xfrm>
                <a:off x="8601326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楕円 61">
                <a:extLst>
                  <a:ext uri="{FF2B5EF4-FFF2-40B4-BE49-F238E27FC236}">
                    <a16:creationId xmlns:a16="http://schemas.microsoft.com/office/drawing/2014/main" id="{0DECA1DA-67ED-430E-AB71-98D1CAEAD787}"/>
                  </a:ext>
                </a:extLst>
              </p:cNvPr>
              <p:cNvSpPr/>
              <p:nvPr/>
            </p:nvSpPr>
            <p:spPr bwMode="auto">
              <a:xfrm>
                <a:off x="8741820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楕円 62">
                <a:extLst>
                  <a:ext uri="{FF2B5EF4-FFF2-40B4-BE49-F238E27FC236}">
                    <a16:creationId xmlns:a16="http://schemas.microsoft.com/office/drawing/2014/main" id="{AD0007C2-28BD-4650-8E23-39E15F68A739}"/>
                  </a:ext>
                </a:extLst>
              </p:cNvPr>
              <p:cNvSpPr/>
              <p:nvPr/>
            </p:nvSpPr>
            <p:spPr bwMode="auto">
              <a:xfrm>
                <a:off x="8405813" y="3433720"/>
                <a:ext cx="138869" cy="13886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3" name="&quot;禁止&quot;マーク 42">
              <a:extLst>
                <a:ext uri="{FF2B5EF4-FFF2-40B4-BE49-F238E27FC236}">
                  <a16:creationId xmlns:a16="http://schemas.microsoft.com/office/drawing/2014/main" id="{98274372-F1DD-4BD7-BB38-E8EA05FEE997}"/>
                </a:ext>
              </a:extLst>
            </p:cNvPr>
            <p:cNvSpPr/>
            <p:nvPr/>
          </p:nvSpPr>
          <p:spPr bwMode="auto">
            <a:xfrm>
              <a:off x="48779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CDB32C2-0FD2-419B-B8A4-A2FB5FB63CFB}"/>
              </a:ext>
            </a:extLst>
          </p:cNvPr>
          <p:cNvSpPr/>
          <p:nvPr/>
        </p:nvSpPr>
        <p:spPr>
          <a:xfrm>
            <a:off x="114300" y="4997305"/>
            <a:ext cx="6629400" cy="478169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D25FDBD-8749-4D9B-A9FE-1F663485AB27}"/>
              </a:ext>
            </a:extLst>
          </p:cNvPr>
          <p:cNvSpPr txBox="1"/>
          <p:nvPr/>
        </p:nvSpPr>
        <p:spPr>
          <a:xfrm>
            <a:off x="490573" y="5619662"/>
            <a:ext cx="5831850" cy="365047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食べ物では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B4AFDC6-1411-406B-AFF2-859A31E7036C}"/>
              </a:ext>
            </a:extLst>
          </p:cNvPr>
          <p:cNvSpPr txBox="1"/>
          <p:nvPr/>
        </p:nvSpPr>
        <p:spPr>
          <a:xfrm>
            <a:off x="5380768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険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16A0C68-8CD4-4608-927E-41CBAE3D443F}"/>
              </a:ext>
            </a:extLst>
          </p:cNvPr>
          <p:cNvSpPr txBox="1"/>
          <p:nvPr/>
        </p:nvSpPr>
        <p:spPr>
          <a:xfrm>
            <a:off x="233645" y="199327"/>
            <a:ext cx="1288592" cy="12949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危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4079939A-8AB8-47FA-86CE-CCBD42593C89}"/>
              </a:ext>
            </a:extLst>
          </p:cNvPr>
          <p:cNvGrpSpPr/>
          <p:nvPr/>
        </p:nvGrpSpPr>
        <p:grpSpPr>
          <a:xfrm>
            <a:off x="1220324" y="974666"/>
            <a:ext cx="4466798" cy="4466794"/>
            <a:chOff x="4814688" y="3784323"/>
            <a:chExt cx="2819574" cy="2819571"/>
          </a:xfrm>
        </p:grpSpPr>
        <p:sp>
          <p:nvSpPr>
            <p:cNvPr id="20" name="楕円 19">
              <a:extLst>
                <a:ext uri="{FF2B5EF4-FFF2-40B4-BE49-F238E27FC236}">
                  <a16:creationId xmlns:a16="http://schemas.microsoft.com/office/drawing/2014/main" id="{F0891B19-C5C9-4186-A67A-1EF6B498510A}"/>
                </a:ext>
              </a:extLst>
            </p:cNvPr>
            <p:cNvSpPr/>
            <p:nvPr/>
          </p:nvSpPr>
          <p:spPr bwMode="auto">
            <a:xfrm>
              <a:off x="48146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楕円 33">
              <a:extLst>
                <a:ext uri="{FF2B5EF4-FFF2-40B4-BE49-F238E27FC236}">
                  <a16:creationId xmlns:a16="http://schemas.microsoft.com/office/drawing/2014/main" id="{5CB869D3-0A2E-432B-9699-8D8252F4AF5D}"/>
                </a:ext>
              </a:extLst>
            </p:cNvPr>
            <p:cNvSpPr/>
            <p:nvPr/>
          </p:nvSpPr>
          <p:spPr bwMode="auto">
            <a:xfrm>
              <a:off x="50053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9A55B5B8-93FE-4B14-AC11-F84D8CF8AD1D}"/>
                </a:ext>
              </a:extLst>
            </p:cNvPr>
            <p:cNvSpPr/>
            <p:nvPr/>
          </p:nvSpPr>
          <p:spPr bwMode="auto">
            <a:xfrm>
              <a:off x="6059868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0817 h 825266"/>
                <a:gd name="connsiteX4" fmla="*/ 762795 w 788816"/>
                <a:gd name="connsiteY4" fmla="*/ 696626 h 825266"/>
                <a:gd name="connsiteX5" fmla="*/ 418738 w 788816"/>
                <a:gd name="connsiteY5" fmla="*/ 822154 h 825266"/>
                <a:gd name="connsiteX6" fmla="*/ 398342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0817"/>
                  </a:lnTo>
                  <a:lnTo>
                    <a:pt x="762795" y="696626"/>
                  </a:lnTo>
                  <a:cubicBezTo>
                    <a:pt x="656478" y="754381"/>
                    <a:pt x="540849" y="797166"/>
                    <a:pt x="418738" y="822154"/>
                  </a:cubicBezTo>
                  <a:lnTo>
                    <a:pt x="398342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6" name="&quot;禁止&quot;マーク 35">
              <a:extLst>
                <a:ext uri="{FF2B5EF4-FFF2-40B4-BE49-F238E27FC236}">
                  <a16:creationId xmlns:a16="http://schemas.microsoft.com/office/drawing/2014/main" id="{EEB9B0D1-BA32-4BF4-825E-3A23AF0C766B}"/>
                </a:ext>
              </a:extLst>
            </p:cNvPr>
            <p:cNvSpPr/>
            <p:nvPr/>
          </p:nvSpPr>
          <p:spPr bwMode="auto">
            <a:xfrm>
              <a:off x="48779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37" name="グループ化 36">
              <a:extLst>
                <a:ext uri="{FF2B5EF4-FFF2-40B4-BE49-F238E27FC236}">
                  <a16:creationId xmlns:a16="http://schemas.microsoft.com/office/drawing/2014/main" id="{3EB4339D-AD59-4D82-9724-B6CE36CBEEA9}"/>
                </a:ext>
              </a:extLst>
            </p:cNvPr>
            <p:cNvGrpSpPr/>
            <p:nvPr/>
          </p:nvGrpSpPr>
          <p:grpSpPr>
            <a:xfrm>
              <a:off x="5406508" y="4199735"/>
              <a:ext cx="1668148" cy="1701165"/>
              <a:chOff x="8208062" y="3125867"/>
              <a:chExt cx="804544" cy="820468"/>
            </a:xfrm>
          </p:grpSpPr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EA4452F2-2883-4A62-9EB3-A49F1A9D1946}"/>
                  </a:ext>
                </a:extLst>
              </p:cNvPr>
              <p:cNvSpPr/>
              <p:nvPr/>
            </p:nvSpPr>
            <p:spPr bwMode="auto">
              <a:xfrm rot="1800000">
                <a:off x="8432278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台形 39">
                <a:extLst>
                  <a:ext uri="{FF2B5EF4-FFF2-40B4-BE49-F238E27FC236}">
                    <a16:creationId xmlns:a16="http://schemas.microsoft.com/office/drawing/2014/main" id="{BCBA1200-2D85-4D13-8D3A-40737D8FC383}"/>
                  </a:ext>
                </a:extLst>
              </p:cNvPr>
              <p:cNvSpPr/>
              <p:nvPr/>
            </p:nvSpPr>
            <p:spPr bwMode="auto">
              <a:xfrm>
                <a:off x="8648196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1" name="グループ化 40">
                <a:extLst>
                  <a:ext uri="{FF2B5EF4-FFF2-40B4-BE49-F238E27FC236}">
                    <a16:creationId xmlns:a16="http://schemas.microsoft.com/office/drawing/2014/main" id="{55FD3BAD-8572-4AD3-A726-DB8B587DE000}"/>
                  </a:ext>
                </a:extLst>
              </p:cNvPr>
              <p:cNvGrpSpPr/>
              <p:nvPr/>
            </p:nvGrpSpPr>
            <p:grpSpPr>
              <a:xfrm rot="476476">
                <a:off x="8208062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47" name="四角形: 角を丸くする 46">
                  <a:extLst>
                    <a:ext uri="{FF2B5EF4-FFF2-40B4-BE49-F238E27FC236}">
                      <a16:creationId xmlns:a16="http://schemas.microsoft.com/office/drawing/2014/main" id="{D5461273-854C-44C4-9ED0-E5508B316EC3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四角形: 角を丸くする 47">
                  <a:extLst>
                    <a:ext uri="{FF2B5EF4-FFF2-40B4-BE49-F238E27FC236}">
                      <a16:creationId xmlns:a16="http://schemas.microsoft.com/office/drawing/2014/main" id="{9BF45B5E-0628-4078-879B-5D7C6C3A22B5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2" name="楕円 41">
                <a:extLst>
                  <a:ext uri="{FF2B5EF4-FFF2-40B4-BE49-F238E27FC236}">
                    <a16:creationId xmlns:a16="http://schemas.microsoft.com/office/drawing/2014/main" id="{09211C5D-D253-45B8-82BC-C25AD6D334D0}"/>
                  </a:ext>
                </a:extLst>
              </p:cNvPr>
              <p:cNvSpPr/>
              <p:nvPr/>
            </p:nvSpPr>
            <p:spPr bwMode="auto">
              <a:xfrm>
                <a:off x="8561936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楕円 42">
                <a:extLst>
                  <a:ext uri="{FF2B5EF4-FFF2-40B4-BE49-F238E27FC236}">
                    <a16:creationId xmlns:a16="http://schemas.microsoft.com/office/drawing/2014/main" id="{677676DC-6D5A-493B-BFB0-1F0E49073FBF}"/>
                  </a:ext>
                </a:extLst>
              </p:cNvPr>
              <p:cNvSpPr/>
              <p:nvPr/>
            </p:nvSpPr>
            <p:spPr bwMode="auto">
              <a:xfrm>
                <a:off x="8702430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楕円 43">
                <a:extLst>
                  <a:ext uri="{FF2B5EF4-FFF2-40B4-BE49-F238E27FC236}">
                    <a16:creationId xmlns:a16="http://schemas.microsoft.com/office/drawing/2014/main" id="{9DF8DB6B-9647-492F-A546-63714210B53C}"/>
                  </a:ext>
                </a:extLst>
              </p:cNvPr>
              <p:cNvSpPr/>
              <p:nvPr/>
            </p:nvSpPr>
            <p:spPr bwMode="auto">
              <a:xfrm>
                <a:off x="8601326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楕円 44">
                <a:extLst>
                  <a:ext uri="{FF2B5EF4-FFF2-40B4-BE49-F238E27FC236}">
                    <a16:creationId xmlns:a16="http://schemas.microsoft.com/office/drawing/2014/main" id="{99B0F402-C297-4CA8-8249-9E72C7155E93}"/>
                  </a:ext>
                </a:extLst>
              </p:cNvPr>
              <p:cNvSpPr/>
              <p:nvPr/>
            </p:nvSpPr>
            <p:spPr bwMode="auto">
              <a:xfrm>
                <a:off x="8741820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楕円 45">
                <a:extLst>
                  <a:ext uri="{FF2B5EF4-FFF2-40B4-BE49-F238E27FC236}">
                    <a16:creationId xmlns:a16="http://schemas.microsoft.com/office/drawing/2014/main" id="{B767D89F-6ED3-44AB-A82C-2EC64D9CBED6}"/>
                  </a:ext>
                </a:extLst>
              </p:cNvPr>
              <p:cNvSpPr/>
              <p:nvPr/>
            </p:nvSpPr>
            <p:spPr bwMode="auto">
              <a:xfrm>
                <a:off x="8405813" y="3433720"/>
                <a:ext cx="138869" cy="13886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8" name="&quot;禁止&quot;マーク 37">
              <a:extLst>
                <a:ext uri="{FF2B5EF4-FFF2-40B4-BE49-F238E27FC236}">
                  <a16:creationId xmlns:a16="http://schemas.microsoft.com/office/drawing/2014/main" id="{729BF80D-B76E-4991-9BFC-EAD212550EF6}"/>
                </a:ext>
              </a:extLst>
            </p:cNvPr>
            <p:cNvSpPr/>
            <p:nvPr/>
          </p:nvSpPr>
          <p:spPr bwMode="auto">
            <a:xfrm>
              <a:off x="48779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47174259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29</Words>
  <Application>Microsoft Office PowerPoint</Application>
  <PresentationFormat>A4 210 x 297 mm</PresentationFormat>
  <Paragraphs>17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popb95_食べ物ではありません</dc:title>
  <dc:subject>popb95_食べ物ではありません</dc:subject>
  <dc:creator>でじけろお</dc:creator>
  <cp:lastModifiedBy/>
  <cp:revision>1</cp:revision>
  <dcterms:created xsi:type="dcterms:W3CDTF">2014-07-30T05:46:22Z</dcterms:created>
  <dcterms:modified xsi:type="dcterms:W3CDTF">2020-10-13T01:36:22Z</dcterms:modified>
  <cp:version>1</cp:version>
</cp:coreProperties>
</file>

<file path=docProps/thumbnail.jpeg>
</file>