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87" r:id="rId5"/>
    <p:sldId id="286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2" d="100"/>
          <a:sy n="62" d="100"/>
        </p:scale>
        <p:origin x="28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964716" y="1072402"/>
            <a:ext cx="7982514" cy="46183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食べ物では</a:t>
            </a:r>
          </a:p>
          <a:p>
            <a:r>
              <a:rPr lang="ja-JP" altLang="en-US" sz="16000" dirty="0">
                <a:effectLst/>
              </a:rPr>
              <a:t>ありません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47E4E5-A0E9-4ACE-9490-63CEF27A55FC}"/>
              </a:ext>
            </a:extLst>
          </p:cNvPr>
          <p:cNvSpPr txBox="1"/>
          <p:nvPr/>
        </p:nvSpPr>
        <p:spPr>
          <a:xfrm>
            <a:off x="964716" y="1072402"/>
            <a:ext cx="7982514" cy="46183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1215D0D-6D2A-40F1-8D0B-C43E77CC2A79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210303" y="630404"/>
            <a:ext cx="5295862" cy="55971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B5EF02A-2781-47B3-B5D5-F460D0A3EF5F}"/>
              </a:ext>
            </a:extLst>
          </p:cNvPr>
          <p:cNvGrpSpPr/>
          <p:nvPr/>
        </p:nvGrpSpPr>
        <p:grpSpPr>
          <a:xfrm>
            <a:off x="360925" y="1757079"/>
            <a:ext cx="3343844" cy="3343840"/>
            <a:chOff x="4814688" y="3784323"/>
            <a:chExt cx="2819574" cy="2819571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826248E-6949-4B7C-A03A-08FF8871739C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2B158F52-54E6-4609-A046-99860C993E27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A36E24E-6254-4468-AF1A-710CD9220FCC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&quot;禁止&quot;マーク 43">
              <a:extLst>
                <a:ext uri="{FF2B5EF4-FFF2-40B4-BE49-F238E27FC236}">
                  <a16:creationId xmlns:a16="http://schemas.microsoft.com/office/drawing/2014/main" id="{E275EFB1-1E12-4BDC-98CA-ACBE0011B006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6DBD788E-2FBF-4D4F-A81C-D653FD603370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EF29DB2-B678-47CA-8D78-D0549F7860F1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DA0B4257-D363-4A19-A0D6-FD44F2053BB6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BFB186C-E254-4002-B219-D314D188AB8F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619620CC-78CF-4528-ADD7-2FFC335348EF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E850CF1F-95CE-436B-9D8A-786A67882042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E0716DE4-82DB-444C-83E8-CA9BDD0F0B32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2ADFA6B-342F-44D6-9E9F-5D628CA79956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DF0C067-D515-4511-AA18-DF629AB7C0F8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F6313975-2429-4C87-9DFF-E9E27657241A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2D65C7E1-8678-422A-ACA3-05CDD388C654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&quot;禁止&quot;マーク 45">
              <a:extLst>
                <a:ext uri="{FF2B5EF4-FFF2-40B4-BE49-F238E27FC236}">
                  <a16:creationId xmlns:a16="http://schemas.microsoft.com/office/drawing/2014/main" id="{C3FFB504-F580-45B8-A8F4-CEE42CC51F20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132811" y="2305725"/>
            <a:ext cx="5295862" cy="395001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7675C28-1B17-42B7-8EBB-CBE36A2299C9}"/>
              </a:ext>
            </a:extLst>
          </p:cNvPr>
          <p:cNvGrpSpPr/>
          <p:nvPr/>
        </p:nvGrpSpPr>
        <p:grpSpPr>
          <a:xfrm>
            <a:off x="633333" y="2315233"/>
            <a:ext cx="2716160" cy="2785581"/>
            <a:chOff x="2033081" y="5016501"/>
            <a:chExt cx="2249098" cy="2306582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DBF8540-4649-4DBB-97A2-DD003E0837C9}"/>
                </a:ext>
              </a:extLst>
            </p:cNvPr>
            <p:cNvGrpSpPr/>
            <p:nvPr/>
          </p:nvGrpSpPr>
          <p:grpSpPr>
            <a:xfrm>
              <a:off x="2033081" y="5016501"/>
              <a:ext cx="1878356" cy="2014588"/>
              <a:chOff x="2033081" y="5016501"/>
              <a:chExt cx="1878356" cy="201458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425696F-9670-4EA5-8A14-8835B284AB49}"/>
                  </a:ext>
                </a:extLst>
              </p:cNvPr>
              <p:cNvSpPr/>
              <p:nvPr/>
            </p:nvSpPr>
            <p:spPr bwMode="auto">
              <a:xfrm rot="18900000" flipH="1">
                <a:off x="3229273" y="6370742"/>
                <a:ext cx="414692" cy="660347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99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DE5B28A-BC9E-4E05-A12F-D662E397AF00}"/>
                  </a:ext>
                </a:extLst>
              </p:cNvPr>
              <p:cNvSpPr/>
              <p:nvPr/>
            </p:nvSpPr>
            <p:spPr bwMode="auto">
              <a:xfrm rot="3600000">
                <a:off x="2343992" y="5185507"/>
                <a:ext cx="1579977" cy="1366930"/>
              </a:xfrm>
              <a:custGeom>
                <a:avLst/>
                <a:gdLst>
                  <a:gd name="connsiteX0" fmla="*/ 718539 w 1579977"/>
                  <a:gd name="connsiteY0" fmla="*/ 0 h 1366930"/>
                  <a:gd name="connsiteX1" fmla="*/ 844239 w 1579977"/>
                  <a:gd name="connsiteY1" fmla="*/ 0 h 1366930"/>
                  <a:gd name="connsiteX2" fmla="*/ 898755 w 1579977"/>
                  <a:gd name="connsiteY2" fmla="*/ 695999 h 1366930"/>
                  <a:gd name="connsiteX3" fmla="*/ 900424 w 1579977"/>
                  <a:gd name="connsiteY3" fmla="*/ 696801 h 1366930"/>
                  <a:gd name="connsiteX4" fmla="*/ 977559 w 1579977"/>
                  <a:gd name="connsiteY4" fmla="*/ 790472 h 1366930"/>
                  <a:gd name="connsiteX5" fmla="*/ 990192 w 1579977"/>
                  <a:gd name="connsiteY5" fmla="*/ 853044 h 1366930"/>
                  <a:gd name="connsiteX6" fmla="*/ 1579977 w 1579977"/>
                  <a:gd name="connsiteY6" fmla="*/ 1258069 h 1366930"/>
                  <a:gd name="connsiteX7" fmla="*/ 1517127 w 1579977"/>
                  <a:gd name="connsiteY7" fmla="*/ 1366929 h 1366930"/>
                  <a:gd name="connsiteX8" fmla="*/ 876662 w 1579977"/>
                  <a:gd name="connsiteY8" fmla="*/ 1061150 h 1366930"/>
                  <a:gd name="connsiteX9" fmla="*/ 864260 w 1579977"/>
                  <a:gd name="connsiteY9" fmla="*/ 1069512 h 1366930"/>
                  <a:gd name="connsiteX10" fmla="*/ 781389 w 1579977"/>
                  <a:gd name="connsiteY10" fmla="*/ 1086243 h 1366930"/>
                  <a:gd name="connsiteX11" fmla="*/ 698518 w 1579977"/>
                  <a:gd name="connsiteY11" fmla="*/ 1069512 h 1366930"/>
                  <a:gd name="connsiteX12" fmla="*/ 693247 w 1579977"/>
                  <a:gd name="connsiteY12" fmla="*/ 1065958 h 1366930"/>
                  <a:gd name="connsiteX13" fmla="*/ 62850 w 1579977"/>
                  <a:gd name="connsiteY13" fmla="*/ 1366930 h 1366930"/>
                  <a:gd name="connsiteX14" fmla="*/ 0 w 1579977"/>
                  <a:gd name="connsiteY14" fmla="*/ 1258070 h 1366930"/>
                  <a:gd name="connsiteX15" fmla="*/ 569818 w 1579977"/>
                  <a:gd name="connsiteY15" fmla="*/ 866757 h 1366930"/>
                  <a:gd name="connsiteX16" fmla="*/ 585219 w 1579977"/>
                  <a:gd name="connsiteY16" fmla="*/ 790472 h 1366930"/>
                  <a:gd name="connsiteX17" fmla="*/ 662354 w 1579977"/>
                  <a:gd name="connsiteY17" fmla="*/ 696801 h 1366930"/>
                  <a:gd name="connsiteX18" fmla="*/ 664023 w 1579977"/>
                  <a:gd name="connsiteY18" fmla="*/ 695999 h 136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9977" h="1366930">
                    <a:moveTo>
                      <a:pt x="718539" y="0"/>
                    </a:moveTo>
                    <a:lnTo>
                      <a:pt x="844239" y="0"/>
                    </a:lnTo>
                    <a:lnTo>
                      <a:pt x="898755" y="695999"/>
                    </a:lnTo>
                    <a:lnTo>
                      <a:pt x="900424" y="696801"/>
                    </a:lnTo>
                    <a:cubicBezTo>
                      <a:pt x="934403" y="719757"/>
                      <a:pt x="961399" y="752265"/>
                      <a:pt x="977559" y="790472"/>
                    </a:cubicBezTo>
                    <a:lnTo>
                      <a:pt x="990192" y="853044"/>
                    </a:lnTo>
                    <a:lnTo>
                      <a:pt x="1579977" y="1258069"/>
                    </a:lnTo>
                    <a:lnTo>
                      <a:pt x="1517127" y="1366929"/>
                    </a:lnTo>
                    <a:lnTo>
                      <a:pt x="876662" y="1061150"/>
                    </a:lnTo>
                    <a:lnTo>
                      <a:pt x="864260" y="1069512"/>
                    </a:lnTo>
                    <a:cubicBezTo>
                      <a:pt x="838789" y="1080286"/>
                      <a:pt x="810785" y="1086243"/>
                      <a:pt x="781389" y="1086243"/>
                    </a:cubicBezTo>
                    <a:cubicBezTo>
                      <a:pt x="751994" y="1086243"/>
                      <a:pt x="723990" y="1080286"/>
                      <a:pt x="698518" y="1069512"/>
                    </a:cubicBezTo>
                    <a:lnTo>
                      <a:pt x="693247" y="1065958"/>
                    </a:lnTo>
                    <a:lnTo>
                      <a:pt x="62850" y="1366930"/>
                    </a:lnTo>
                    <a:lnTo>
                      <a:pt x="0" y="1258070"/>
                    </a:lnTo>
                    <a:lnTo>
                      <a:pt x="569818" y="866757"/>
                    </a:lnTo>
                    <a:lnTo>
                      <a:pt x="585219" y="790472"/>
                    </a:lnTo>
                    <a:cubicBezTo>
                      <a:pt x="601379" y="752265"/>
                      <a:pt x="628375" y="719757"/>
                      <a:pt x="662354" y="696801"/>
                    </a:cubicBezTo>
                    <a:lnTo>
                      <a:pt x="664023" y="6959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3FDEF503-04C1-414F-8247-278CF110C3B6}"/>
                  </a:ext>
                </a:extLst>
              </p:cNvPr>
              <p:cNvSpPr/>
              <p:nvPr/>
            </p:nvSpPr>
            <p:spPr bwMode="auto">
              <a:xfrm>
                <a:off x="2033081" y="5016501"/>
                <a:ext cx="1878356" cy="1878354"/>
              </a:xfrm>
              <a:prstGeom prst="donut">
                <a:avLst>
                  <a:gd name="adj" fmla="val 12138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35BBF6C-7C9F-4372-9418-66EBB498AD7F}"/>
                </a:ext>
              </a:extLst>
            </p:cNvPr>
            <p:cNvSpPr/>
            <p:nvPr/>
          </p:nvSpPr>
          <p:spPr bwMode="auto">
            <a:xfrm rot="18900000" flipH="1">
              <a:off x="3405832" y="5856958"/>
              <a:ext cx="876347" cy="1466125"/>
            </a:xfrm>
            <a:custGeom>
              <a:avLst/>
              <a:gdLst>
                <a:gd name="connsiteX0" fmla="*/ 28929 w 876347"/>
                <a:gd name="connsiteY0" fmla="*/ 67009 h 1466125"/>
                <a:gd name="connsiteX1" fmla="*/ 0 w 876347"/>
                <a:gd name="connsiteY1" fmla="*/ 136850 h 1466125"/>
                <a:gd name="connsiteX2" fmla="*/ 0 w 876347"/>
                <a:gd name="connsiteY2" fmla="*/ 416764 h 1466125"/>
                <a:gd name="connsiteX3" fmla="*/ 4576 w 876347"/>
                <a:gd name="connsiteY3" fmla="*/ 439430 h 1466125"/>
                <a:gd name="connsiteX4" fmla="*/ 0 w 876347"/>
                <a:gd name="connsiteY4" fmla="*/ 484829 h 1466125"/>
                <a:gd name="connsiteX5" fmla="*/ 0 w 876347"/>
                <a:gd name="connsiteY5" fmla="*/ 627415 h 1466125"/>
                <a:gd name="connsiteX6" fmla="*/ 154205 w 876347"/>
                <a:gd name="connsiteY6" fmla="*/ 917441 h 1466125"/>
                <a:gd name="connsiteX7" fmla="*/ 191926 w 876347"/>
                <a:gd name="connsiteY7" fmla="*/ 937915 h 1466125"/>
                <a:gd name="connsiteX8" fmla="*/ 125129 w 876347"/>
                <a:gd name="connsiteY8" fmla="*/ 1466125 h 1466125"/>
                <a:gd name="connsiteX9" fmla="*/ 751219 w 876347"/>
                <a:gd name="connsiteY9" fmla="*/ 1466125 h 1466125"/>
                <a:gd name="connsiteX10" fmla="*/ 684421 w 876347"/>
                <a:gd name="connsiteY10" fmla="*/ 937914 h 1466125"/>
                <a:gd name="connsiteX11" fmla="*/ 722141 w 876347"/>
                <a:gd name="connsiteY11" fmla="*/ 917441 h 1466125"/>
                <a:gd name="connsiteX12" fmla="*/ 876346 w 876347"/>
                <a:gd name="connsiteY12" fmla="*/ 627414 h 1466125"/>
                <a:gd name="connsiteX13" fmla="*/ 876346 w 876347"/>
                <a:gd name="connsiteY13" fmla="*/ 484828 h 1466125"/>
                <a:gd name="connsiteX14" fmla="*/ 871009 w 876347"/>
                <a:gd name="connsiteY14" fmla="*/ 431889 h 1466125"/>
                <a:gd name="connsiteX15" fmla="*/ 876347 w 876347"/>
                <a:gd name="connsiteY15" fmla="*/ 405453 h 1466125"/>
                <a:gd name="connsiteX16" fmla="*/ 876347 w 876347"/>
                <a:gd name="connsiteY16" fmla="*/ 113934 h 1466125"/>
                <a:gd name="connsiteX17" fmla="*/ 762412 w 876347"/>
                <a:gd name="connsiteY17" fmla="*/ 0 h 1466125"/>
                <a:gd name="connsiteX18" fmla="*/ 657430 w 876347"/>
                <a:gd name="connsiteY18" fmla="*/ 69586 h 1466125"/>
                <a:gd name="connsiteX19" fmla="*/ 649678 w 876347"/>
                <a:gd name="connsiteY19" fmla="*/ 107986 h 1466125"/>
                <a:gd name="connsiteX20" fmla="*/ 641925 w 876347"/>
                <a:gd name="connsiteY20" fmla="*/ 69585 h 1466125"/>
                <a:gd name="connsiteX21" fmla="*/ 536944 w 876347"/>
                <a:gd name="connsiteY21" fmla="*/ 0 h 1466125"/>
                <a:gd name="connsiteX22" fmla="*/ 456380 w 876347"/>
                <a:gd name="connsiteY22" fmla="*/ 33370 h 1466125"/>
                <a:gd name="connsiteX23" fmla="*/ 423009 w 876347"/>
                <a:gd name="connsiteY23" fmla="*/ 113935 h 1466125"/>
                <a:gd name="connsiteX24" fmla="*/ 423009 w 876347"/>
                <a:gd name="connsiteY24" fmla="*/ 135069 h 1466125"/>
                <a:gd name="connsiteX25" fmla="*/ 423007 w 876347"/>
                <a:gd name="connsiteY25" fmla="*/ 135069 h 1466125"/>
                <a:gd name="connsiteX26" fmla="*/ 423007 w 876347"/>
                <a:gd name="connsiteY26" fmla="*/ 123141 h 1466125"/>
                <a:gd name="connsiteX27" fmla="*/ 309072 w 876347"/>
                <a:gd name="connsiteY27" fmla="*/ 9207 h 1466125"/>
                <a:gd name="connsiteX28" fmla="*/ 195137 w 876347"/>
                <a:gd name="connsiteY28" fmla="*/ 123142 h 1466125"/>
                <a:gd name="connsiteX29" fmla="*/ 195137 w 876347"/>
                <a:gd name="connsiteY29" fmla="*/ 124950 h 1466125"/>
                <a:gd name="connsiteX30" fmla="*/ 189778 w 876347"/>
                <a:gd name="connsiteY30" fmla="*/ 98404 h 1466125"/>
                <a:gd name="connsiteX31" fmla="*/ 98770 w 876347"/>
                <a:gd name="connsiteY31" fmla="*/ 38080 h 1466125"/>
                <a:gd name="connsiteX32" fmla="*/ 28929 w 876347"/>
                <a:gd name="connsiteY32" fmla="*/ 67009 h 146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6347" h="1466125">
                  <a:moveTo>
                    <a:pt x="28929" y="67009"/>
                  </a:moveTo>
                  <a:cubicBezTo>
                    <a:pt x="11055" y="84883"/>
                    <a:pt x="0" y="109575"/>
                    <a:pt x="0" y="136850"/>
                  </a:cubicBezTo>
                  <a:lnTo>
                    <a:pt x="0" y="416764"/>
                  </a:lnTo>
                  <a:lnTo>
                    <a:pt x="4576" y="439430"/>
                  </a:lnTo>
                  <a:lnTo>
                    <a:pt x="0" y="484829"/>
                  </a:lnTo>
                  <a:lnTo>
                    <a:pt x="0" y="627415"/>
                  </a:lnTo>
                  <a:cubicBezTo>
                    <a:pt x="0" y="748144"/>
                    <a:pt x="61169" y="854587"/>
                    <a:pt x="154205" y="917441"/>
                  </a:cubicBezTo>
                  <a:lnTo>
                    <a:pt x="191926" y="937915"/>
                  </a:lnTo>
                  <a:lnTo>
                    <a:pt x="125129" y="1466125"/>
                  </a:lnTo>
                  <a:lnTo>
                    <a:pt x="751219" y="1466125"/>
                  </a:lnTo>
                  <a:lnTo>
                    <a:pt x="684421" y="937914"/>
                  </a:lnTo>
                  <a:lnTo>
                    <a:pt x="722141" y="917441"/>
                  </a:lnTo>
                  <a:cubicBezTo>
                    <a:pt x="815177" y="854586"/>
                    <a:pt x="876347" y="748144"/>
                    <a:pt x="876346" y="627414"/>
                  </a:cubicBezTo>
                  <a:lnTo>
                    <a:pt x="876346" y="484828"/>
                  </a:lnTo>
                  <a:lnTo>
                    <a:pt x="871009" y="431889"/>
                  </a:lnTo>
                  <a:lnTo>
                    <a:pt x="876347" y="405453"/>
                  </a:lnTo>
                  <a:lnTo>
                    <a:pt x="876347" y="113934"/>
                  </a:lnTo>
                  <a:cubicBezTo>
                    <a:pt x="876347" y="51009"/>
                    <a:pt x="825337" y="-1"/>
                    <a:pt x="762412" y="0"/>
                  </a:cubicBezTo>
                  <a:cubicBezTo>
                    <a:pt x="715218" y="0"/>
                    <a:pt x="674726" y="28692"/>
                    <a:pt x="657430" y="69586"/>
                  </a:cubicBezTo>
                  <a:lnTo>
                    <a:pt x="649678" y="107986"/>
                  </a:lnTo>
                  <a:lnTo>
                    <a:pt x="641925" y="69585"/>
                  </a:lnTo>
                  <a:cubicBezTo>
                    <a:pt x="624629" y="28693"/>
                    <a:pt x="584138" y="0"/>
                    <a:pt x="536944" y="0"/>
                  </a:cubicBezTo>
                  <a:cubicBezTo>
                    <a:pt x="505481" y="0"/>
                    <a:pt x="476998" y="12752"/>
                    <a:pt x="456380" y="33370"/>
                  </a:cubicBezTo>
                  <a:cubicBezTo>
                    <a:pt x="435761" y="53988"/>
                    <a:pt x="423009" y="82472"/>
                    <a:pt x="423009" y="113935"/>
                  </a:cubicBezTo>
                  <a:lnTo>
                    <a:pt x="423009" y="135069"/>
                  </a:lnTo>
                  <a:lnTo>
                    <a:pt x="423007" y="135069"/>
                  </a:lnTo>
                  <a:lnTo>
                    <a:pt x="423007" y="123141"/>
                  </a:lnTo>
                  <a:cubicBezTo>
                    <a:pt x="423007" y="60217"/>
                    <a:pt x="371997" y="9207"/>
                    <a:pt x="309072" y="9207"/>
                  </a:cubicBezTo>
                  <a:cubicBezTo>
                    <a:pt x="246147" y="9207"/>
                    <a:pt x="195137" y="60217"/>
                    <a:pt x="195137" y="123142"/>
                  </a:cubicBezTo>
                  <a:lnTo>
                    <a:pt x="195137" y="124950"/>
                  </a:lnTo>
                  <a:lnTo>
                    <a:pt x="189778" y="98404"/>
                  </a:lnTo>
                  <a:cubicBezTo>
                    <a:pt x="174784" y="62954"/>
                    <a:pt x="139682" y="38080"/>
                    <a:pt x="98770" y="38080"/>
                  </a:cubicBezTo>
                  <a:cubicBezTo>
                    <a:pt x="71495" y="38080"/>
                    <a:pt x="46803" y="49135"/>
                    <a:pt x="28929" y="67009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0E4C07D-EDCB-4409-B1E0-B82CB8F58A18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792D589-C093-4E9E-87B4-2D5E3C6D66FB}"/>
              </a:ext>
            </a:extLst>
          </p:cNvPr>
          <p:cNvGrpSpPr/>
          <p:nvPr/>
        </p:nvGrpSpPr>
        <p:grpSpPr>
          <a:xfrm>
            <a:off x="4762139" y="538193"/>
            <a:ext cx="4037206" cy="1156918"/>
            <a:chOff x="4584736" y="520566"/>
            <a:chExt cx="4660612" cy="133556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FDB6C67-F4CF-4066-AC29-BC18F087D160}"/>
                </a:ext>
              </a:extLst>
            </p:cNvPr>
            <p:cNvGrpSpPr/>
            <p:nvPr/>
          </p:nvGrpSpPr>
          <p:grpSpPr>
            <a:xfrm>
              <a:off x="4584736" y="520566"/>
              <a:ext cx="1527994" cy="1335564"/>
              <a:chOff x="2104069" y="4707875"/>
              <a:chExt cx="1645216" cy="143802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1B802F7-2960-44BB-BDF0-06ECC1267739}"/>
                  </a:ext>
                </a:extLst>
              </p:cNvPr>
              <p:cNvGrpSpPr/>
              <p:nvPr/>
            </p:nvGrpSpPr>
            <p:grpSpPr>
              <a:xfrm>
                <a:off x="2104069" y="4707875"/>
                <a:ext cx="1645216" cy="1438024"/>
                <a:chOff x="5373116" y="4921955"/>
                <a:chExt cx="1501576" cy="1312473"/>
              </a:xfrm>
            </p:grpSpPr>
            <p:sp>
              <p:nvSpPr>
                <p:cNvPr id="41" name="二等辺三角形 1">
                  <a:extLst>
                    <a:ext uri="{FF2B5EF4-FFF2-40B4-BE49-F238E27FC236}">
                      <a16:creationId xmlns:a16="http://schemas.microsoft.com/office/drawing/2014/main" id="{37C1DE76-E2FB-4DFF-BCB9-42A013D4D525}"/>
                    </a:ext>
                  </a:extLst>
                </p:cNvPr>
                <p:cNvSpPr/>
                <p:nvPr/>
              </p:nvSpPr>
              <p:spPr bwMode="auto">
                <a:xfrm>
                  <a:off x="5411373" y="4953000"/>
                  <a:ext cx="1430540" cy="1250382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2" name="二等辺三角形 1">
                  <a:extLst>
                    <a:ext uri="{FF2B5EF4-FFF2-40B4-BE49-F238E27FC236}">
                      <a16:creationId xmlns:a16="http://schemas.microsoft.com/office/drawing/2014/main" id="{9B77BB43-A758-4529-A8A2-48676020F081}"/>
                    </a:ext>
                  </a:extLst>
                </p:cNvPr>
                <p:cNvSpPr/>
                <p:nvPr/>
              </p:nvSpPr>
              <p:spPr bwMode="auto">
                <a:xfrm>
                  <a:off x="5373116" y="4921955"/>
                  <a:ext cx="1501576" cy="1312473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40D7ACE-198E-4691-AC22-384137ABA659}"/>
                  </a:ext>
                </a:extLst>
              </p:cNvPr>
              <p:cNvSpPr/>
              <p:nvPr/>
            </p:nvSpPr>
            <p:spPr bwMode="auto">
              <a:xfrm>
                <a:off x="2751379" y="5025056"/>
                <a:ext cx="350596" cy="762212"/>
              </a:xfrm>
              <a:custGeom>
                <a:avLst/>
                <a:gdLst>
                  <a:gd name="connsiteX0" fmla="*/ 210223 w 420446"/>
                  <a:gd name="connsiteY0" fmla="*/ 0 h 779446"/>
                  <a:gd name="connsiteX1" fmla="*/ 420446 w 420446"/>
                  <a:gd name="connsiteY1" fmla="*/ 230376 h 779446"/>
                  <a:gd name="connsiteX2" fmla="*/ 403926 w 420446"/>
                  <a:gd name="connsiteY2" fmla="*/ 320048 h 779446"/>
                  <a:gd name="connsiteX3" fmla="*/ 402281 w 420446"/>
                  <a:gd name="connsiteY3" fmla="*/ 322722 h 779446"/>
                  <a:gd name="connsiteX4" fmla="*/ 285494 w 420446"/>
                  <a:gd name="connsiteY4" fmla="*/ 728527 h 779446"/>
                  <a:gd name="connsiteX5" fmla="*/ 285433 w 420446"/>
                  <a:gd name="connsiteY5" fmla="*/ 728527 h 779446"/>
                  <a:gd name="connsiteX6" fmla="*/ 283981 w 420446"/>
                  <a:gd name="connsiteY6" fmla="*/ 735058 h 779446"/>
                  <a:gd name="connsiteX7" fmla="*/ 210223 w 420446"/>
                  <a:gd name="connsiteY7" fmla="*/ 779446 h 779446"/>
                  <a:gd name="connsiteX8" fmla="*/ 136466 w 420446"/>
                  <a:gd name="connsiteY8" fmla="*/ 735058 h 779446"/>
                  <a:gd name="connsiteX9" fmla="*/ 135013 w 420446"/>
                  <a:gd name="connsiteY9" fmla="*/ 728527 h 779446"/>
                  <a:gd name="connsiteX10" fmla="*/ 134954 w 420446"/>
                  <a:gd name="connsiteY10" fmla="*/ 728527 h 779446"/>
                  <a:gd name="connsiteX11" fmla="*/ 18169 w 420446"/>
                  <a:gd name="connsiteY11" fmla="*/ 322728 h 779446"/>
                  <a:gd name="connsiteX12" fmla="*/ 16520 w 420446"/>
                  <a:gd name="connsiteY12" fmla="*/ 320048 h 779446"/>
                  <a:gd name="connsiteX13" fmla="*/ 0 w 420446"/>
                  <a:gd name="connsiteY13" fmla="*/ 230376 h 779446"/>
                  <a:gd name="connsiteX14" fmla="*/ 210223 w 420446"/>
                  <a:gd name="connsiteY14" fmla="*/ 0 h 77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0446" h="779446">
                    <a:moveTo>
                      <a:pt x="210223" y="0"/>
                    </a:moveTo>
                    <a:cubicBezTo>
                      <a:pt x="326326" y="0"/>
                      <a:pt x="420446" y="103143"/>
                      <a:pt x="420446" y="230376"/>
                    </a:cubicBezTo>
                    <a:cubicBezTo>
                      <a:pt x="420446" y="262184"/>
                      <a:pt x="414564" y="292487"/>
                      <a:pt x="403926" y="320048"/>
                    </a:cubicBezTo>
                    <a:lnTo>
                      <a:pt x="402281" y="322722"/>
                    </a:lnTo>
                    <a:lnTo>
                      <a:pt x="285494" y="728527"/>
                    </a:lnTo>
                    <a:lnTo>
                      <a:pt x="285433" y="728527"/>
                    </a:lnTo>
                    <a:lnTo>
                      <a:pt x="283981" y="735058"/>
                    </a:lnTo>
                    <a:cubicBezTo>
                      <a:pt x="271829" y="761143"/>
                      <a:pt x="243380" y="779446"/>
                      <a:pt x="210223" y="779446"/>
                    </a:cubicBezTo>
                    <a:cubicBezTo>
                      <a:pt x="177066" y="779446"/>
                      <a:pt x="148618" y="761143"/>
                      <a:pt x="136466" y="735058"/>
                    </a:cubicBezTo>
                    <a:lnTo>
                      <a:pt x="135013" y="728527"/>
                    </a:lnTo>
                    <a:lnTo>
                      <a:pt x="134954" y="728527"/>
                    </a:lnTo>
                    <a:lnTo>
                      <a:pt x="18169" y="322728"/>
                    </a:lnTo>
                    <a:lnTo>
                      <a:pt x="16520" y="320048"/>
                    </a:lnTo>
                    <a:cubicBezTo>
                      <a:pt x="5882" y="292487"/>
                      <a:pt x="0" y="262184"/>
                      <a:pt x="0" y="230376"/>
                    </a:cubicBezTo>
                    <a:cubicBezTo>
                      <a:pt x="0" y="103143"/>
                      <a:pt x="94120" y="0"/>
                      <a:pt x="210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EC477234-B349-43DB-86EB-D2D611236ABA}"/>
                  </a:ext>
                </a:extLst>
              </p:cNvPr>
              <p:cNvSpPr/>
              <p:nvPr/>
            </p:nvSpPr>
            <p:spPr bwMode="auto">
              <a:xfrm>
                <a:off x="2836350" y="5838654"/>
                <a:ext cx="180653" cy="1806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4BB6F31-2F81-4FA3-A383-63E5C60D7F57}"/>
                </a:ext>
              </a:extLst>
            </p:cNvPr>
            <p:cNvSpPr txBox="1"/>
            <p:nvPr/>
          </p:nvSpPr>
          <p:spPr>
            <a:xfrm>
              <a:off x="6312608" y="574047"/>
              <a:ext cx="2932740" cy="11645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キケン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766B75B-4A16-4677-9CBB-023AC6E15337}"/>
              </a:ext>
            </a:extLst>
          </p:cNvPr>
          <p:cNvGrpSpPr/>
          <p:nvPr/>
        </p:nvGrpSpPr>
        <p:grpSpPr>
          <a:xfrm>
            <a:off x="360925" y="1757079"/>
            <a:ext cx="3343844" cy="3343840"/>
            <a:chOff x="4814688" y="3784323"/>
            <a:chExt cx="2819574" cy="2819571"/>
          </a:xfrm>
        </p:grpSpPr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795CD392-3B5E-4449-9DD5-F7DC0F794FEA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9C9FC362-1DD0-4151-BAF1-C32C92D0F7AA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B81A4EA-8567-4B18-8808-B0617AC7440C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&quot;禁止&quot;マーク 72">
              <a:extLst>
                <a:ext uri="{FF2B5EF4-FFF2-40B4-BE49-F238E27FC236}">
                  <a16:creationId xmlns:a16="http://schemas.microsoft.com/office/drawing/2014/main" id="{42B65896-772F-4770-91B2-05B591E1EEF2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9AC58A1A-729C-47E1-8FB6-6E8BE26C22D0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63FE13B-3FFC-43C7-A16C-BB9A10C40FF4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1C1FA18D-2594-484A-817C-799B9799E2D9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D898895A-BC28-49AA-BA93-E2EB378991B3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85" name="四角形: 角を丸くする 84">
                  <a:extLst>
                    <a:ext uri="{FF2B5EF4-FFF2-40B4-BE49-F238E27FC236}">
                      <a16:creationId xmlns:a16="http://schemas.microsoft.com/office/drawing/2014/main" id="{603EE01F-FD2A-4C77-AD3A-E4B7ADD3AEC9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A424F1A8-D203-4C5E-B3AE-AC22733FFBBF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5F572653-A6BF-4B2E-BD4B-AA527FCC5C8D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43E4BDC0-028B-4EFB-AD8D-1653016FB0BA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5976CFA0-D5CA-4AEA-B8F7-5B63F87C2366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C5A1FF1C-77D2-4501-B378-EDF0810B6981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E2AEB95-6EBD-4345-8365-F7EFC2B269B6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&quot;禁止&quot;マーク 74">
              <a:extLst>
                <a:ext uri="{FF2B5EF4-FFF2-40B4-BE49-F238E27FC236}">
                  <a16:creationId xmlns:a16="http://schemas.microsoft.com/office/drawing/2014/main" id="{4C3FC328-F01D-46E9-A983-D712600004F7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4149081"/>
            <a:ext cx="9652862" cy="25796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4546334"/>
            <a:ext cx="9218910" cy="17851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食べ物ではありません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3D859A-9DF4-4DDA-8222-8CAC04C52273}"/>
              </a:ext>
            </a:extLst>
          </p:cNvPr>
          <p:cNvSpPr txBox="1"/>
          <p:nvPr/>
        </p:nvSpPr>
        <p:spPr>
          <a:xfrm>
            <a:off x="7671660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険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AF0D1C-F09E-4BB4-8485-4ECEB43E3965}"/>
              </a:ext>
            </a:extLst>
          </p:cNvPr>
          <p:cNvSpPr txBox="1"/>
          <p:nvPr/>
        </p:nvSpPr>
        <p:spPr>
          <a:xfrm>
            <a:off x="573437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危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9C6A939-8B21-41F1-B781-56EE46DB1BEF}"/>
              </a:ext>
            </a:extLst>
          </p:cNvPr>
          <p:cNvGrpSpPr/>
          <p:nvPr/>
        </p:nvGrpSpPr>
        <p:grpSpPr>
          <a:xfrm>
            <a:off x="2788109" y="183995"/>
            <a:ext cx="4280126" cy="4280120"/>
            <a:chOff x="4814688" y="3784323"/>
            <a:chExt cx="2819574" cy="2819571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137F93F6-2B88-4A48-B9C3-7389AB667A9E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CCD35BFA-2D03-485F-88D7-15F1979EFA88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636FF9E-3693-4F92-A759-07518BF0C0E6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&quot;禁止&quot;マーク 49">
              <a:extLst>
                <a:ext uri="{FF2B5EF4-FFF2-40B4-BE49-F238E27FC236}">
                  <a16:creationId xmlns:a16="http://schemas.microsoft.com/office/drawing/2014/main" id="{760F9559-D6B8-4A3C-8A9F-1251039E7562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64C1C28-80E8-45F8-BAA1-5E787E13931A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0911A06-D19B-4FD6-99C5-68A29FF24ECA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DAF46E0F-C2F4-4045-9451-BB826E9EB7FD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BDB9262A-D067-4831-81E5-856BE615A2BD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8D420B34-6793-476B-8632-FAB7788A000B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8D942C6C-323F-4611-8640-1F88744180D2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0D409564-B9E6-49C4-83D8-ADF8CD71D5D9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220786D-89FE-43D6-A1FA-3D9AD413CE3C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A22B7D95-CF7A-4BF6-8EBD-A90B66E3B5CA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BBCFC36A-4BA2-4B40-B035-C890E27B0845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EEA74D2E-F81A-4C9A-9AA9-754AFDA6B67A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&quot;禁止&quot;マーク 51">
              <a:extLst>
                <a:ext uri="{FF2B5EF4-FFF2-40B4-BE49-F238E27FC236}">
                  <a16:creationId xmlns:a16="http://schemas.microsoft.com/office/drawing/2014/main" id="{67218F18-9036-44FA-8C12-8B9E5CDE8C0C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290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4149081"/>
            <a:ext cx="9652862" cy="25796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4546334"/>
            <a:ext cx="9218910" cy="17851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食べ物ではありません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C993153-886E-417A-856C-7A79D1EE6932}"/>
              </a:ext>
            </a:extLst>
          </p:cNvPr>
          <p:cNvSpPr txBox="1"/>
          <p:nvPr/>
        </p:nvSpPr>
        <p:spPr>
          <a:xfrm>
            <a:off x="7671660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険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9EE2CA8-B74D-497E-937E-504556362D06}"/>
              </a:ext>
            </a:extLst>
          </p:cNvPr>
          <p:cNvSpPr txBox="1"/>
          <p:nvPr/>
        </p:nvSpPr>
        <p:spPr>
          <a:xfrm>
            <a:off x="573437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危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D5C017A-0826-46FE-B18C-80E102393051}"/>
              </a:ext>
            </a:extLst>
          </p:cNvPr>
          <p:cNvGrpSpPr/>
          <p:nvPr/>
        </p:nvGrpSpPr>
        <p:grpSpPr>
          <a:xfrm>
            <a:off x="2788109" y="183995"/>
            <a:ext cx="4280126" cy="4280120"/>
            <a:chOff x="4814688" y="3784323"/>
            <a:chExt cx="2819574" cy="2819571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A258FFD-C746-44B0-B354-E01827C6798C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CEA05DA7-9F1E-464A-A899-E5990E27AA3A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C2E60A6-D7B8-46AB-AECF-295694CEDD2B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&quot;禁止&quot;マーク 36">
              <a:extLst>
                <a:ext uri="{FF2B5EF4-FFF2-40B4-BE49-F238E27FC236}">
                  <a16:creationId xmlns:a16="http://schemas.microsoft.com/office/drawing/2014/main" id="{6861973A-72D7-4DC3-9E8E-0CA6C8F0904C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6722633-C2DE-4BEE-A04C-D287631BAA65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61D5CF7-6C96-4FC4-A509-B1B8111B87B7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038C060F-A11B-4DF1-88B3-1E9A7560D8EB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E47E5BEA-68E8-46E5-B430-8762E9CC215A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3811EB2B-7784-4573-82D5-56CA437956B1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F8EE8DE7-4F2B-4653-9A8C-A567DD4AA0B6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03F2528-31D2-4460-93AD-263590D32A08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622A978A-5375-4E2D-BB0C-7B138D420BD0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CF2291E-0548-4E05-9593-31415618E18F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B693A1A-D8B4-4B70-946E-AD6EA34ED034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CF07153-55C7-4608-B669-BDA98CF0332A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&quot;禁止&quot;マーク 39">
              <a:extLst>
                <a:ext uri="{FF2B5EF4-FFF2-40B4-BE49-F238E27FC236}">
                  <a16:creationId xmlns:a16="http://schemas.microsoft.com/office/drawing/2014/main" id="{37A264C8-E46C-42AE-9CF1-02A9481E1086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942150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popb95_食べ物ではありません</dc:title>
  <dc:subject>popb95_食べ物ではありません</dc:subject>
  <dc:creator>でじけろお</dc:creator>
  <cp:lastModifiedBy/>
  <cp:revision>1</cp:revision>
  <dcterms:created xsi:type="dcterms:W3CDTF">2014-07-30T05:46:34Z</dcterms:created>
  <dcterms:modified xsi:type="dcterms:W3CDTF">2020-10-13T01:36:23Z</dcterms:modified>
  <cp:version>1</cp:version>
</cp:coreProperties>
</file>