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4" r:id="rId2"/>
    <p:sldId id="283" r:id="rId3"/>
    <p:sldId id="273" r:id="rId4"/>
    <p:sldId id="287" r:id="rId5"/>
    <p:sldId id="286" r:id="rId6"/>
    <p:sldId id="28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62" d="100"/>
          <a:sy n="62" d="100"/>
        </p:scale>
        <p:origin x="288" y="7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E65ECD2F-739C-4641-A1CC-24C47C9A898C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A51C6CB-8F50-4690-BCA1-FCFF368DAEF6}"/>
              </a:ext>
            </a:extLst>
          </p:cNvPr>
          <p:cNvSpPr txBox="1"/>
          <p:nvPr/>
        </p:nvSpPr>
        <p:spPr>
          <a:xfrm>
            <a:off x="964716" y="1072402"/>
            <a:ext cx="7982514" cy="4618308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食べ物では</a:t>
            </a:r>
          </a:p>
          <a:p>
            <a:r>
              <a:rPr lang="ja-JP" altLang="en-US" sz="16000" dirty="0">
                <a:effectLst/>
              </a:rPr>
              <a:t>ありません</a:t>
            </a:r>
            <a:endParaRPr lang="ja-JP" altLang="en-US" sz="133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936E8C7F-1410-42F5-90F9-3F2617B70D80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647E4E5-A0E9-4ACE-9490-63CEF27A55FC}"/>
              </a:ext>
            </a:extLst>
          </p:cNvPr>
          <p:cNvSpPr txBox="1"/>
          <p:nvPr/>
        </p:nvSpPr>
        <p:spPr>
          <a:xfrm>
            <a:off x="964716" y="1072402"/>
            <a:ext cx="7982514" cy="4618308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食べ物では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0195515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1215D0D-6D2A-40F1-8D0B-C43E77CC2A79}"/>
              </a:ext>
            </a:extLst>
          </p:cNvPr>
          <p:cNvSpPr/>
          <p:nvPr/>
        </p:nvSpPr>
        <p:spPr>
          <a:xfrm>
            <a:off x="170482" y="185980"/>
            <a:ext cx="3702397" cy="648603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C7BCBB1C-E4E8-4219-87BD-6E28DC399BF6}"/>
              </a:ext>
            </a:extLst>
          </p:cNvPr>
          <p:cNvSpPr txBox="1"/>
          <p:nvPr/>
        </p:nvSpPr>
        <p:spPr>
          <a:xfrm>
            <a:off x="4210303" y="630404"/>
            <a:ext cx="5295862" cy="559719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食べ物では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ありません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7B5EF02A-2781-47B3-B5D5-F460D0A3EF5F}"/>
              </a:ext>
            </a:extLst>
          </p:cNvPr>
          <p:cNvGrpSpPr/>
          <p:nvPr/>
        </p:nvGrpSpPr>
        <p:grpSpPr>
          <a:xfrm>
            <a:off x="360925" y="1757079"/>
            <a:ext cx="3343844" cy="3343840"/>
            <a:chOff x="4814688" y="3784323"/>
            <a:chExt cx="2819574" cy="2819571"/>
          </a:xfrm>
        </p:grpSpPr>
        <p:sp>
          <p:nvSpPr>
            <p:cNvPr id="41" name="楕円 40">
              <a:extLst>
                <a:ext uri="{FF2B5EF4-FFF2-40B4-BE49-F238E27FC236}">
                  <a16:creationId xmlns:a16="http://schemas.microsoft.com/office/drawing/2014/main" id="{E826248E-6949-4B7C-A03A-08FF8871739C}"/>
                </a:ext>
              </a:extLst>
            </p:cNvPr>
            <p:cNvSpPr/>
            <p:nvPr/>
          </p:nvSpPr>
          <p:spPr bwMode="auto">
            <a:xfrm>
              <a:off x="48146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楕円 41">
              <a:extLst>
                <a:ext uri="{FF2B5EF4-FFF2-40B4-BE49-F238E27FC236}">
                  <a16:creationId xmlns:a16="http://schemas.microsoft.com/office/drawing/2014/main" id="{2B158F52-54E6-4609-A046-99860C993E27}"/>
                </a:ext>
              </a:extLst>
            </p:cNvPr>
            <p:cNvSpPr/>
            <p:nvPr/>
          </p:nvSpPr>
          <p:spPr bwMode="auto">
            <a:xfrm>
              <a:off x="50053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1A36E24E-6254-4468-AF1A-710CD9220FCC}"/>
                </a:ext>
              </a:extLst>
            </p:cNvPr>
            <p:cNvSpPr/>
            <p:nvPr/>
          </p:nvSpPr>
          <p:spPr bwMode="auto">
            <a:xfrm>
              <a:off x="6059868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0817 h 825266"/>
                <a:gd name="connsiteX4" fmla="*/ 762795 w 788816"/>
                <a:gd name="connsiteY4" fmla="*/ 696626 h 825266"/>
                <a:gd name="connsiteX5" fmla="*/ 418738 w 788816"/>
                <a:gd name="connsiteY5" fmla="*/ 822154 h 825266"/>
                <a:gd name="connsiteX6" fmla="*/ 398342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0817"/>
                  </a:lnTo>
                  <a:lnTo>
                    <a:pt x="762795" y="696626"/>
                  </a:lnTo>
                  <a:cubicBezTo>
                    <a:pt x="656478" y="754381"/>
                    <a:pt x="540849" y="797166"/>
                    <a:pt x="418738" y="822154"/>
                  </a:cubicBezTo>
                  <a:lnTo>
                    <a:pt x="398342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4" name="&quot;禁止&quot;マーク 43">
              <a:extLst>
                <a:ext uri="{FF2B5EF4-FFF2-40B4-BE49-F238E27FC236}">
                  <a16:creationId xmlns:a16="http://schemas.microsoft.com/office/drawing/2014/main" id="{E275EFB1-1E12-4BDC-98CA-ACBE0011B006}"/>
                </a:ext>
              </a:extLst>
            </p:cNvPr>
            <p:cNvSpPr/>
            <p:nvPr/>
          </p:nvSpPr>
          <p:spPr bwMode="auto">
            <a:xfrm>
              <a:off x="48779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5" name="グループ化 44">
              <a:extLst>
                <a:ext uri="{FF2B5EF4-FFF2-40B4-BE49-F238E27FC236}">
                  <a16:creationId xmlns:a16="http://schemas.microsoft.com/office/drawing/2014/main" id="{6DBD788E-2FBF-4D4F-A81C-D653FD603370}"/>
                </a:ext>
              </a:extLst>
            </p:cNvPr>
            <p:cNvGrpSpPr/>
            <p:nvPr/>
          </p:nvGrpSpPr>
          <p:grpSpPr>
            <a:xfrm>
              <a:off x="5406508" y="4199735"/>
              <a:ext cx="1668148" cy="1701165"/>
              <a:chOff x="8208062" y="3125867"/>
              <a:chExt cx="804544" cy="820468"/>
            </a:xfrm>
          </p:grpSpPr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BEF29DB2-B678-47CA-8D78-D0549F7860F1}"/>
                  </a:ext>
                </a:extLst>
              </p:cNvPr>
              <p:cNvSpPr/>
              <p:nvPr/>
            </p:nvSpPr>
            <p:spPr bwMode="auto">
              <a:xfrm rot="1800000">
                <a:off x="8432278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台形 47">
                <a:extLst>
                  <a:ext uri="{FF2B5EF4-FFF2-40B4-BE49-F238E27FC236}">
                    <a16:creationId xmlns:a16="http://schemas.microsoft.com/office/drawing/2014/main" id="{DA0B4257-D363-4A19-A0D6-FD44F2053BB6}"/>
                  </a:ext>
                </a:extLst>
              </p:cNvPr>
              <p:cNvSpPr/>
              <p:nvPr/>
            </p:nvSpPr>
            <p:spPr bwMode="auto">
              <a:xfrm>
                <a:off x="8648196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9" name="グループ化 48">
                <a:extLst>
                  <a:ext uri="{FF2B5EF4-FFF2-40B4-BE49-F238E27FC236}">
                    <a16:creationId xmlns:a16="http://schemas.microsoft.com/office/drawing/2014/main" id="{8BFB186C-E254-4002-B219-D314D188AB8F}"/>
                  </a:ext>
                </a:extLst>
              </p:cNvPr>
              <p:cNvGrpSpPr/>
              <p:nvPr/>
            </p:nvGrpSpPr>
            <p:grpSpPr>
              <a:xfrm rot="476476">
                <a:off x="8208062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62" name="四角形: 角を丸くする 61">
                  <a:extLst>
                    <a:ext uri="{FF2B5EF4-FFF2-40B4-BE49-F238E27FC236}">
                      <a16:creationId xmlns:a16="http://schemas.microsoft.com/office/drawing/2014/main" id="{619620CC-78CF-4528-ADD7-2FFC335348EF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四角形: 角を丸くする 62">
                  <a:extLst>
                    <a:ext uri="{FF2B5EF4-FFF2-40B4-BE49-F238E27FC236}">
                      <a16:creationId xmlns:a16="http://schemas.microsoft.com/office/drawing/2014/main" id="{E850CF1F-95CE-436B-9D8A-786A67882042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0" name="楕円 49">
                <a:extLst>
                  <a:ext uri="{FF2B5EF4-FFF2-40B4-BE49-F238E27FC236}">
                    <a16:creationId xmlns:a16="http://schemas.microsoft.com/office/drawing/2014/main" id="{E0716DE4-82DB-444C-83E8-CA9BDD0F0B32}"/>
                  </a:ext>
                </a:extLst>
              </p:cNvPr>
              <p:cNvSpPr/>
              <p:nvPr/>
            </p:nvSpPr>
            <p:spPr bwMode="auto">
              <a:xfrm>
                <a:off x="8561936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楕円 50">
                <a:extLst>
                  <a:ext uri="{FF2B5EF4-FFF2-40B4-BE49-F238E27FC236}">
                    <a16:creationId xmlns:a16="http://schemas.microsoft.com/office/drawing/2014/main" id="{12ADFA6B-342F-44D6-9E9F-5D628CA79956}"/>
                  </a:ext>
                </a:extLst>
              </p:cNvPr>
              <p:cNvSpPr/>
              <p:nvPr/>
            </p:nvSpPr>
            <p:spPr bwMode="auto">
              <a:xfrm>
                <a:off x="8702430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楕円 51">
                <a:extLst>
                  <a:ext uri="{FF2B5EF4-FFF2-40B4-BE49-F238E27FC236}">
                    <a16:creationId xmlns:a16="http://schemas.microsoft.com/office/drawing/2014/main" id="{2DF0C067-D515-4511-AA18-DF629AB7C0F8}"/>
                  </a:ext>
                </a:extLst>
              </p:cNvPr>
              <p:cNvSpPr/>
              <p:nvPr/>
            </p:nvSpPr>
            <p:spPr bwMode="auto">
              <a:xfrm>
                <a:off x="8601326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F6313975-2429-4C87-9DFF-E9E27657241A}"/>
                  </a:ext>
                </a:extLst>
              </p:cNvPr>
              <p:cNvSpPr/>
              <p:nvPr/>
            </p:nvSpPr>
            <p:spPr bwMode="auto">
              <a:xfrm>
                <a:off x="8741820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楕円 60">
                <a:extLst>
                  <a:ext uri="{FF2B5EF4-FFF2-40B4-BE49-F238E27FC236}">
                    <a16:creationId xmlns:a16="http://schemas.microsoft.com/office/drawing/2014/main" id="{2D65C7E1-8678-422A-ACA3-05CDD388C654}"/>
                  </a:ext>
                </a:extLst>
              </p:cNvPr>
              <p:cNvSpPr/>
              <p:nvPr/>
            </p:nvSpPr>
            <p:spPr bwMode="auto">
              <a:xfrm>
                <a:off x="8405813" y="3433720"/>
                <a:ext cx="138869" cy="13886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6" name="&quot;禁止&quot;マーク 45">
              <a:extLst>
                <a:ext uri="{FF2B5EF4-FFF2-40B4-BE49-F238E27FC236}">
                  <a16:creationId xmlns:a16="http://schemas.microsoft.com/office/drawing/2014/main" id="{C3FFB504-F580-45B8-A8F4-CEE42CC51F20}"/>
                </a:ext>
              </a:extLst>
            </p:cNvPr>
            <p:cNvSpPr/>
            <p:nvPr/>
          </p:nvSpPr>
          <p:spPr bwMode="auto">
            <a:xfrm>
              <a:off x="48779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C7BCBB1C-E4E8-4219-87BD-6E28DC399BF6}"/>
              </a:ext>
            </a:extLst>
          </p:cNvPr>
          <p:cNvSpPr txBox="1"/>
          <p:nvPr/>
        </p:nvSpPr>
        <p:spPr>
          <a:xfrm>
            <a:off x="4132811" y="2305725"/>
            <a:ext cx="5295862" cy="395001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食べ物では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ありません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37675C28-1B17-42B7-8EBB-CBE36A2299C9}"/>
              </a:ext>
            </a:extLst>
          </p:cNvPr>
          <p:cNvGrpSpPr/>
          <p:nvPr/>
        </p:nvGrpSpPr>
        <p:grpSpPr>
          <a:xfrm>
            <a:off x="633333" y="2315233"/>
            <a:ext cx="2716160" cy="2785581"/>
            <a:chOff x="2033081" y="5016501"/>
            <a:chExt cx="2249098" cy="2306582"/>
          </a:xfrm>
        </p:grpSpPr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4DBF8540-4649-4DBB-97A2-DD003E0837C9}"/>
                </a:ext>
              </a:extLst>
            </p:cNvPr>
            <p:cNvGrpSpPr/>
            <p:nvPr/>
          </p:nvGrpSpPr>
          <p:grpSpPr>
            <a:xfrm>
              <a:off x="2033081" y="5016501"/>
              <a:ext cx="1878356" cy="2014588"/>
              <a:chOff x="2033081" y="5016501"/>
              <a:chExt cx="1878356" cy="2014588"/>
            </a:xfrm>
          </p:grpSpPr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A425696F-9670-4EA5-8A14-8835B284AB49}"/>
                  </a:ext>
                </a:extLst>
              </p:cNvPr>
              <p:cNvSpPr/>
              <p:nvPr/>
            </p:nvSpPr>
            <p:spPr bwMode="auto">
              <a:xfrm rot="18900000" flipH="1">
                <a:off x="3229273" y="6370742"/>
                <a:ext cx="414692" cy="660347"/>
              </a:xfrm>
              <a:custGeom>
                <a:avLst/>
                <a:gdLst>
                  <a:gd name="connsiteX0" fmla="*/ 253762 w 341422"/>
                  <a:gd name="connsiteY0" fmla="*/ 0 h 498744"/>
                  <a:gd name="connsiteX1" fmla="*/ 341422 w 341422"/>
                  <a:gd name="connsiteY1" fmla="*/ 87660 h 498744"/>
                  <a:gd name="connsiteX2" fmla="*/ 341421 w 341422"/>
                  <a:gd name="connsiteY2" fmla="*/ 218812 h 498744"/>
                  <a:gd name="connsiteX3" fmla="*/ 334532 w 341422"/>
                  <a:gd name="connsiteY3" fmla="*/ 252933 h 498744"/>
                  <a:gd name="connsiteX4" fmla="*/ 320508 w 341422"/>
                  <a:gd name="connsiteY4" fmla="*/ 273734 h 498744"/>
                  <a:gd name="connsiteX5" fmla="*/ 315983 w 341422"/>
                  <a:gd name="connsiteY5" fmla="*/ 296989 h 498744"/>
                  <a:gd name="connsiteX6" fmla="*/ 296727 w 341422"/>
                  <a:gd name="connsiteY6" fmla="*/ 325987 h 498744"/>
                  <a:gd name="connsiteX7" fmla="*/ 149643 w 341422"/>
                  <a:gd name="connsiteY7" fmla="*/ 473070 h 498744"/>
                  <a:gd name="connsiteX8" fmla="*/ 25673 w 341422"/>
                  <a:gd name="connsiteY8" fmla="*/ 473070 h 498744"/>
                  <a:gd name="connsiteX9" fmla="*/ 25674 w 341422"/>
                  <a:gd name="connsiteY9" fmla="*/ 473070 h 498744"/>
                  <a:gd name="connsiteX10" fmla="*/ 25674 w 341422"/>
                  <a:gd name="connsiteY10" fmla="*/ 349100 h 498744"/>
                  <a:gd name="connsiteX11" fmla="*/ 166102 w 341422"/>
                  <a:gd name="connsiteY11" fmla="*/ 208672 h 498744"/>
                  <a:gd name="connsiteX12" fmla="*/ 166102 w 341422"/>
                  <a:gd name="connsiteY12" fmla="*/ 87660 h 498744"/>
                  <a:gd name="connsiteX13" fmla="*/ 253762 w 341422"/>
                  <a:gd name="connsiteY13" fmla="*/ 0 h 498744"/>
                  <a:gd name="connsiteX0" fmla="*/ 253762 w 341422"/>
                  <a:gd name="connsiteY0" fmla="*/ 0 h 498744"/>
                  <a:gd name="connsiteX1" fmla="*/ 341422 w 341422"/>
                  <a:gd name="connsiteY1" fmla="*/ 87660 h 498744"/>
                  <a:gd name="connsiteX2" fmla="*/ 341421 w 341422"/>
                  <a:gd name="connsiteY2" fmla="*/ 218812 h 498744"/>
                  <a:gd name="connsiteX3" fmla="*/ 334532 w 341422"/>
                  <a:gd name="connsiteY3" fmla="*/ 252933 h 498744"/>
                  <a:gd name="connsiteX4" fmla="*/ 315983 w 341422"/>
                  <a:gd name="connsiteY4" fmla="*/ 296989 h 498744"/>
                  <a:gd name="connsiteX5" fmla="*/ 296727 w 341422"/>
                  <a:gd name="connsiteY5" fmla="*/ 325987 h 498744"/>
                  <a:gd name="connsiteX6" fmla="*/ 149643 w 341422"/>
                  <a:gd name="connsiteY6" fmla="*/ 473070 h 498744"/>
                  <a:gd name="connsiteX7" fmla="*/ 25673 w 341422"/>
                  <a:gd name="connsiteY7" fmla="*/ 473070 h 498744"/>
                  <a:gd name="connsiteX8" fmla="*/ 25674 w 341422"/>
                  <a:gd name="connsiteY8" fmla="*/ 473070 h 498744"/>
                  <a:gd name="connsiteX9" fmla="*/ 25674 w 341422"/>
                  <a:gd name="connsiteY9" fmla="*/ 349100 h 498744"/>
                  <a:gd name="connsiteX10" fmla="*/ 166102 w 341422"/>
                  <a:gd name="connsiteY10" fmla="*/ 208672 h 498744"/>
                  <a:gd name="connsiteX11" fmla="*/ 166102 w 341422"/>
                  <a:gd name="connsiteY11" fmla="*/ 87660 h 498744"/>
                  <a:gd name="connsiteX12" fmla="*/ 253762 w 341422"/>
                  <a:gd name="connsiteY12" fmla="*/ 0 h 498744"/>
                  <a:gd name="connsiteX0" fmla="*/ 253762 w 341422"/>
                  <a:gd name="connsiteY0" fmla="*/ 0 h 498744"/>
                  <a:gd name="connsiteX1" fmla="*/ 341422 w 341422"/>
                  <a:gd name="connsiteY1" fmla="*/ 87660 h 498744"/>
                  <a:gd name="connsiteX2" fmla="*/ 341421 w 341422"/>
                  <a:gd name="connsiteY2" fmla="*/ 218812 h 498744"/>
                  <a:gd name="connsiteX3" fmla="*/ 334532 w 341422"/>
                  <a:gd name="connsiteY3" fmla="*/ 252933 h 498744"/>
                  <a:gd name="connsiteX4" fmla="*/ 296727 w 341422"/>
                  <a:gd name="connsiteY4" fmla="*/ 325987 h 498744"/>
                  <a:gd name="connsiteX5" fmla="*/ 149643 w 341422"/>
                  <a:gd name="connsiteY5" fmla="*/ 473070 h 498744"/>
                  <a:gd name="connsiteX6" fmla="*/ 25673 w 341422"/>
                  <a:gd name="connsiteY6" fmla="*/ 473070 h 498744"/>
                  <a:gd name="connsiteX7" fmla="*/ 25674 w 341422"/>
                  <a:gd name="connsiteY7" fmla="*/ 473070 h 498744"/>
                  <a:gd name="connsiteX8" fmla="*/ 25674 w 341422"/>
                  <a:gd name="connsiteY8" fmla="*/ 349100 h 498744"/>
                  <a:gd name="connsiteX9" fmla="*/ 166102 w 341422"/>
                  <a:gd name="connsiteY9" fmla="*/ 208672 h 498744"/>
                  <a:gd name="connsiteX10" fmla="*/ 166102 w 341422"/>
                  <a:gd name="connsiteY10" fmla="*/ 87660 h 498744"/>
                  <a:gd name="connsiteX11" fmla="*/ 253762 w 341422"/>
                  <a:gd name="connsiteY11" fmla="*/ 0 h 498744"/>
                  <a:gd name="connsiteX0" fmla="*/ 253762 w 344731"/>
                  <a:gd name="connsiteY0" fmla="*/ 0 h 498744"/>
                  <a:gd name="connsiteX1" fmla="*/ 341422 w 344731"/>
                  <a:gd name="connsiteY1" fmla="*/ 87660 h 498744"/>
                  <a:gd name="connsiteX2" fmla="*/ 341421 w 344731"/>
                  <a:gd name="connsiteY2" fmla="*/ 218812 h 498744"/>
                  <a:gd name="connsiteX3" fmla="*/ 296727 w 344731"/>
                  <a:gd name="connsiteY3" fmla="*/ 325987 h 498744"/>
                  <a:gd name="connsiteX4" fmla="*/ 149643 w 344731"/>
                  <a:gd name="connsiteY4" fmla="*/ 473070 h 498744"/>
                  <a:gd name="connsiteX5" fmla="*/ 25673 w 344731"/>
                  <a:gd name="connsiteY5" fmla="*/ 473070 h 498744"/>
                  <a:gd name="connsiteX6" fmla="*/ 25674 w 344731"/>
                  <a:gd name="connsiteY6" fmla="*/ 473070 h 498744"/>
                  <a:gd name="connsiteX7" fmla="*/ 25674 w 344731"/>
                  <a:gd name="connsiteY7" fmla="*/ 349100 h 498744"/>
                  <a:gd name="connsiteX8" fmla="*/ 166102 w 344731"/>
                  <a:gd name="connsiteY8" fmla="*/ 208672 h 498744"/>
                  <a:gd name="connsiteX9" fmla="*/ 166102 w 344731"/>
                  <a:gd name="connsiteY9" fmla="*/ 87660 h 498744"/>
                  <a:gd name="connsiteX10" fmla="*/ 253762 w 344731"/>
                  <a:gd name="connsiteY10" fmla="*/ 0 h 498744"/>
                  <a:gd name="connsiteX0" fmla="*/ 25674 w 344731"/>
                  <a:gd name="connsiteY0" fmla="*/ 473070 h 564510"/>
                  <a:gd name="connsiteX1" fmla="*/ 25674 w 344731"/>
                  <a:gd name="connsiteY1" fmla="*/ 349100 h 564510"/>
                  <a:gd name="connsiteX2" fmla="*/ 166102 w 344731"/>
                  <a:gd name="connsiteY2" fmla="*/ 208672 h 564510"/>
                  <a:gd name="connsiteX3" fmla="*/ 166102 w 344731"/>
                  <a:gd name="connsiteY3" fmla="*/ 87660 h 564510"/>
                  <a:gd name="connsiteX4" fmla="*/ 253762 w 344731"/>
                  <a:gd name="connsiteY4" fmla="*/ 0 h 564510"/>
                  <a:gd name="connsiteX5" fmla="*/ 341422 w 344731"/>
                  <a:gd name="connsiteY5" fmla="*/ 87660 h 564510"/>
                  <a:gd name="connsiteX6" fmla="*/ 341421 w 344731"/>
                  <a:gd name="connsiteY6" fmla="*/ 218812 h 564510"/>
                  <a:gd name="connsiteX7" fmla="*/ 296727 w 344731"/>
                  <a:gd name="connsiteY7" fmla="*/ 325987 h 564510"/>
                  <a:gd name="connsiteX8" fmla="*/ 149643 w 344731"/>
                  <a:gd name="connsiteY8" fmla="*/ 473070 h 564510"/>
                  <a:gd name="connsiteX9" fmla="*/ 25673 w 344731"/>
                  <a:gd name="connsiteY9" fmla="*/ 473070 h 564510"/>
                  <a:gd name="connsiteX10" fmla="*/ 117114 w 344731"/>
                  <a:gd name="connsiteY10" fmla="*/ 564510 h 564510"/>
                  <a:gd name="connsiteX0" fmla="*/ 25674 w 344731"/>
                  <a:gd name="connsiteY0" fmla="*/ 473070 h 498744"/>
                  <a:gd name="connsiteX1" fmla="*/ 25674 w 344731"/>
                  <a:gd name="connsiteY1" fmla="*/ 349100 h 498744"/>
                  <a:gd name="connsiteX2" fmla="*/ 166102 w 344731"/>
                  <a:gd name="connsiteY2" fmla="*/ 208672 h 498744"/>
                  <a:gd name="connsiteX3" fmla="*/ 166102 w 344731"/>
                  <a:gd name="connsiteY3" fmla="*/ 87660 h 498744"/>
                  <a:gd name="connsiteX4" fmla="*/ 253762 w 344731"/>
                  <a:gd name="connsiteY4" fmla="*/ 0 h 498744"/>
                  <a:gd name="connsiteX5" fmla="*/ 341422 w 344731"/>
                  <a:gd name="connsiteY5" fmla="*/ 87660 h 498744"/>
                  <a:gd name="connsiteX6" fmla="*/ 341421 w 344731"/>
                  <a:gd name="connsiteY6" fmla="*/ 218812 h 498744"/>
                  <a:gd name="connsiteX7" fmla="*/ 296727 w 344731"/>
                  <a:gd name="connsiteY7" fmla="*/ 325987 h 498744"/>
                  <a:gd name="connsiteX8" fmla="*/ 149643 w 344731"/>
                  <a:gd name="connsiteY8" fmla="*/ 473070 h 498744"/>
                  <a:gd name="connsiteX9" fmla="*/ 25673 w 344731"/>
                  <a:gd name="connsiteY9" fmla="*/ 473070 h 498744"/>
                  <a:gd name="connsiteX0" fmla="*/ 25674 w 344731"/>
                  <a:gd name="connsiteY0" fmla="*/ 473070 h 473070"/>
                  <a:gd name="connsiteX1" fmla="*/ 25674 w 344731"/>
                  <a:gd name="connsiteY1" fmla="*/ 349100 h 473070"/>
                  <a:gd name="connsiteX2" fmla="*/ 166102 w 344731"/>
                  <a:gd name="connsiteY2" fmla="*/ 208672 h 473070"/>
                  <a:gd name="connsiteX3" fmla="*/ 166102 w 344731"/>
                  <a:gd name="connsiteY3" fmla="*/ 87660 h 473070"/>
                  <a:gd name="connsiteX4" fmla="*/ 253762 w 344731"/>
                  <a:gd name="connsiteY4" fmla="*/ 0 h 473070"/>
                  <a:gd name="connsiteX5" fmla="*/ 341422 w 344731"/>
                  <a:gd name="connsiteY5" fmla="*/ 87660 h 473070"/>
                  <a:gd name="connsiteX6" fmla="*/ 341421 w 344731"/>
                  <a:gd name="connsiteY6" fmla="*/ 218812 h 473070"/>
                  <a:gd name="connsiteX7" fmla="*/ 296727 w 344731"/>
                  <a:gd name="connsiteY7" fmla="*/ 325987 h 473070"/>
                  <a:gd name="connsiteX8" fmla="*/ 149643 w 344731"/>
                  <a:gd name="connsiteY8" fmla="*/ 473070 h 473070"/>
                  <a:gd name="connsiteX0" fmla="*/ 0 w 319057"/>
                  <a:gd name="connsiteY0" fmla="*/ 349100 h 473070"/>
                  <a:gd name="connsiteX1" fmla="*/ 140428 w 319057"/>
                  <a:gd name="connsiteY1" fmla="*/ 208672 h 473070"/>
                  <a:gd name="connsiteX2" fmla="*/ 140428 w 319057"/>
                  <a:gd name="connsiteY2" fmla="*/ 87660 h 473070"/>
                  <a:gd name="connsiteX3" fmla="*/ 228088 w 319057"/>
                  <a:gd name="connsiteY3" fmla="*/ 0 h 473070"/>
                  <a:gd name="connsiteX4" fmla="*/ 315748 w 319057"/>
                  <a:gd name="connsiteY4" fmla="*/ 87660 h 473070"/>
                  <a:gd name="connsiteX5" fmla="*/ 315747 w 319057"/>
                  <a:gd name="connsiteY5" fmla="*/ 218812 h 473070"/>
                  <a:gd name="connsiteX6" fmla="*/ 271053 w 319057"/>
                  <a:gd name="connsiteY6" fmla="*/ 325987 h 473070"/>
                  <a:gd name="connsiteX7" fmla="*/ 123969 w 319057"/>
                  <a:gd name="connsiteY7" fmla="*/ 473070 h 473070"/>
                  <a:gd name="connsiteX0" fmla="*/ 0 w 319057"/>
                  <a:gd name="connsiteY0" fmla="*/ 349100 h 492120"/>
                  <a:gd name="connsiteX1" fmla="*/ 140428 w 319057"/>
                  <a:gd name="connsiteY1" fmla="*/ 208672 h 492120"/>
                  <a:gd name="connsiteX2" fmla="*/ 140428 w 319057"/>
                  <a:gd name="connsiteY2" fmla="*/ 87660 h 492120"/>
                  <a:gd name="connsiteX3" fmla="*/ 228088 w 319057"/>
                  <a:gd name="connsiteY3" fmla="*/ 0 h 492120"/>
                  <a:gd name="connsiteX4" fmla="*/ 315748 w 319057"/>
                  <a:gd name="connsiteY4" fmla="*/ 87660 h 492120"/>
                  <a:gd name="connsiteX5" fmla="*/ 315747 w 319057"/>
                  <a:gd name="connsiteY5" fmla="*/ 218812 h 492120"/>
                  <a:gd name="connsiteX6" fmla="*/ 271053 w 319057"/>
                  <a:gd name="connsiteY6" fmla="*/ 325987 h 492120"/>
                  <a:gd name="connsiteX7" fmla="*/ 83488 w 319057"/>
                  <a:gd name="connsiteY7" fmla="*/ 492120 h 492120"/>
                  <a:gd name="connsiteX0" fmla="*/ 0 w 285719"/>
                  <a:gd name="connsiteY0" fmla="*/ 299094 h 492120"/>
                  <a:gd name="connsiteX1" fmla="*/ 107090 w 285719"/>
                  <a:gd name="connsiteY1" fmla="*/ 208672 h 492120"/>
                  <a:gd name="connsiteX2" fmla="*/ 107090 w 285719"/>
                  <a:gd name="connsiteY2" fmla="*/ 87660 h 492120"/>
                  <a:gd name="connsiteX3" fmla="*/ 194750 w 285719"/>
                  <a:gd name="connsiteY3" fmla="*/ 0 h 492120"/>
                  <a:gd name="connsiteX4" fmla="*/ 282410 w 285719"/>
                  <a:gd name="connsiteY4" fmla="*/ 87660 h 492120"/>
                  <a:gd name="connsiteX5" fmla="*/ 282409 w 285719"/>
                  <a:gd name="connsiteY5" fmla="*/ 218812 h 492120"/>
                  <a:gd name="connsiteX6" fmla="*/ 237715 w 285719"/>
                  <a:gd name="connsiteY6" fmla="*/ 325987 h 492120"/>
                  <a:gd name="connsiteX7" fmla="*/ 50150 w 285719"/>
                  <a:gd name="connsiteY7" fmla="*/ 492120 h 492120"/>
                  <a:gd name="connsiteX0" fmla="*/ 0 w 285719"/>
                  <a:gd name="connsiteY0" fmla="*/ 299094 h 492120"/>
                  <a:gd name="connsiteX1" fmla="*/ 107090 w 285719"/>
                  <a:gd name="connsiteY1" fmla="*/ 208672 h 492120"/>
                  <a:gd name="connsiteX2" fmla="*/ 107090 w 285719"/>
                  <a:gd name="connsiteY2" fmla="*/ 87660 h 492120"/>
                  <a:gd name="connsiteX3" fmla="*/ 194750 w 285719"/>
                  <a:gd name="connsiteY3" fmla="*/ 0 h 492120"/>
                  <a:gd name="connsiteX4" fmla="*/ 282410 w 285719"/>
                  <a:gd name="connsiteY4" fmla="*/ 87660 h 492120"/>
                  <a:gd name="connsiteX5" fmla="*/ 282409 w 285719"/>
                  <a:gd name="connsiteY5" fmla="*/ 218812 h 492120"/>
                  <a:gd name="connsiteX6" fmla="*/ 237715 w 285719"/>
                  <a:gd name="connsiteY6" fmla="*/ 325987 h 492120"/>
                  <a:gd name="connsiteX7" fmla="*/ 59675 w 285719"/>
                  <a:gd name="connsiteY7" fmla="*/ 492120 h 492120"/>
                  <a:gd name="connsiteX0" fmla="*/ 0 w 285719"/>
                  <a:gd name="connsiteY0" fmla="*/ 299094 h 492120"/>
                  <a:gd name="connsiteX1" fmla="*/ 107090 w 285719"/>
                  <a:gd name="connsiteY1" fmla="*/ 208672 h 492120"/>
                  <a:gd name="connsiteX2" fmla="*/ 107090 w 285719"/>
                  <a:gd name="connsiteY2" fmla="*/ 87660 h 492120"/>
                  <a:gd name="connsiteX3" fmla="*/ 194750 w 285719"/>
                  <a:gd name="connsiteY3" fmla="*/ 0 h 492120"/>
                  <a:gd name="connsiteX4" fmla="*/ 282410 w 285719"/>
                  <a:gd name="connsiteY4" fmla="*/ 87660 h 492120"/>
                  <a:gd name="connsiteX5" fmla="*/ 282409 w 285719"/>
                  <a:gd name="connsiteY5" fmla="*/ 218812 h 492120"/>
                  <a:gd name="connsiteX6" fmla="*/ 237715 w 285719"/>
                  <a:gd name="connsiteY6" fmla="*/ 325987 h 492120"/>
                  <a:gd name="connsiteX7" fmla="*/ 66818 w 285719"/>
                  <a:gd name="connsiteY7" fmla="*/ 492120 h 492120"/>
                  <a:gd name="connsiteX0" fmla="*/ 0 w 285719"/>
                  <a:gd name="connsiteY0" fmla="*/ 299094 h 487358"/>
                  <a:gd name="connsiteX1" fmla="*/ 107090 w 285719"/>
                  <a:gd name="connsiteY1" fmla="*/ 208672 h 487358"/>
                  <a:gd name="connsiteX2" fmla="*/ 107090 w 285719"/>
                  <a:gd name="connsiteY2" fmla="*/ 87660 h 487358"/>
                  <a:gd name="connsiteX3" fmla="*/ 194750 w 285719"/>
                  <a:gd name="connsiteY3" fmla="*/ 0 h 487358"/>
                  <a:gd name="connsiteX4" fmla="*/ 282410 w 285719"/>
                  <a:gd name="connsiteY4" fmla="*/ 87660 h 487358"/>
                  <a:gd name="connsiteX5" fmla="*/ 282409 w 285719"/>
                  <a:gd name="connsiteY5" fmla="*/ 218812 h 487358"/>
                  <a:gd name="connsiteX6" fmla="*/ 237715 w 285719"/>
                  <a:gd name="connsiteY6" fmla="*/ 325987 h 487358"/>
                  <a:gd name="connsiteX7" fmla="*/ 64437 w 285719"/>
                  <a:gd name="connsiteY7" fmla="*/ 487358 h 487358"/>
                  <a:gd name="connsiteX0" fmla="*/ 0 w 319056"/>
                  <a:gd name="connsiteY0" fmla="*/ 315763 h 487358"/>
                  <a:gd name="connsiteX1" fmla="*/ 140427 w 319056"/>
                  <a:gd name="connsiteY1" fmla="*/ 208672 h 487358"/>
                  <a:gd name="connsiteX2" fmla="*/ 140427 w 319056"/>
                  <a:gd name="connsiteY2" fmla="*/ 87660 h 487358"/>
                  <a:gd name="connsiteX3" fmla="*/ 228087 w 319056"/>
                  <a:gd name="connsiteY3" fmla="*/ 0 h 487358"/>
                  <a:gd name="connsiteX4" fmla="*/ 315747 w 319056"/>
                  <a:gd name="connsiteY4" fmla="*/ 87660 h 487358"/>
                  <a:gd name="connsiteX5" fmla="*/ 315746 w 319056"/>
                  <a:gd name="connsiteY5" fmla="*/ 218812 h 487358"/>
                  <a:gd name="connsiteX6" fmla="*/ 271052 w 319056"/>
                  <a:gd name="connsiteY6" fmla="*/ 325987 h 487358"/>
                  <a:gd name="connsiteX7" fmla="*/ 97774 w 319056"/>
                  <a:gd name="connsiteY7" fmla="*/ 487358 h 487358"/>
                  <a:gd name="connsiteX0" fmla="*/ 0 w 319056"/>
                  <a:gd name="connsiteY0" fmla="*/ 315763 h 487358"/>
                  <a:gd name="connsiteX1" fmla="*/ 140427 w 319056"/>
                  <a:gd name="connsiteY1" fmla="*/ 208672 h 487358"/>
                  <a:gd name="connsiteX2" fmla="*/ 140427 w 319056"/>
                  <a:gd name="connsiteY2" fmla="*/ 87660 h 487358"/>
                  <a:gd name="connsiteX3" fmla="*/ 228087 w 319056"/>
                  <a:gd name="connsiteY3" fmla="*/ 0 h 487358"/>
                  <a:gd name="connsiteX4" fmla="*/ 315747 w 319056"/>
                  <a:gd name="connsiteY4" fmla="*/ 87660 h 487358"/>
                  <a:gd name="connsiteX5" fmla="*/ 315746 w 319056"/>
                  <a:gd name="connsiteY5" fmla="*/ 218812 h 487358"/>
                  <a:gd name="connsiteX6" fmla="*/ 271052 w 319056"/>
                  <a:gd name="connsiteY6" fmla="*/ 325987 h 487358"/>
                  <a:gd name="connsiteX7" fmla="*/ 97774 w 319056"/>
                  <a:gd name="connsiteY7" fmla="*/ 487358 h 487358"/>
                  <a:gd name="connsiteX0" fmla="*/ 0 w 319056"/>
                  <a:gd name="connsiteY0" fmla="*/ 315763 h 487358"/>
                  <a:gd name="connsiteX1" fmla="*/ 140427 w 319056"/>
                  <a:gd name="connsiteY1" fmla="*/ 208672 h 487358"/>
                  <a:gd name="connsiteX2" fmla="*/ 140427 w 319056"/>
                  <a:gd name="connsiteY2" fmla="*/ 87660 h 487358"/>
                  <a:gd name="connsiteX3" fmla="*/ 228087 w 319056"/>
                  <a:gd name="connsiteY3" fmla="*/ 0 h 487358"/>
                  <a:gd name="connsiteX4" fmla="*/ 315747 w 319056"/>
                  <a:gd name="connsiteY4" fmla="*/ 87660 h 487358"/>
                  <a:gd name="connsiteX5" fmla="*/ 315746 w 319056"/>
                  <a:gd name="connsiteY5" fmla="*/ 218812 h 487358"/>
                  <a:gd name="connsiteX6" fmla="*/ 271052 w 319056"/>
                  <a:gd name="connsiteY6" fmla="*/ 325987 h 487358"/>
                  <a:gd name="connsiteX7" fmla="*/ 97774 w 319056"/>
                  <a:gd name="connsiteY7" fmla="*/ 487358 h 4873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19056" h="487358">
                    <a:moveTo>
                      <a:pt x="0" y="315763"/>
                    </a:moveTo>
                    <a:cubicBezTo>
                      <a:pt x="49190" y="251491"/>
                      <a:pt x="84093" y="225319"/>
                      <a:pt x="140427" y="208672"/>
                    </a:cubicBezTo>
                    <a:lnTo>
                      <a:pt x="140427" y="87660"/>
                    </a:lnTo>
                    <a:cubicBezTo>
                      <a:pt x="140427" y="39247"/>
                      <a:pt x="179674" y="0"/>
                      <a:pt x="228087" y="0"/>
                    </a:cubicBezTo>
                    <a:cubicBezTo>
                      <a:pt x="276500" y="0"/>
                      <a:pt x="315747" y="39247"/>
                      <a:pt x="315747" y="87660"/>
                    </a:cubicBezTo>
                    <a:cubicBezTo>
                      <a:pt x="315747" y="131377"/>
                      <a:pt x="323195" y="179091"/>
                      <a:pt x="315746" y="218812"/>
                    </a:cubicBezTo>
                    <a:cubicBezTo>
                      <a:pt x="308297" y="258533"/>
                      <a:pt x="307381" y="281229"/>
                      <a:pt x="271052" y="325987"/>
                    </a:cubicBezTo>
                    <a:cubicBezTo>
                      <a:pt x="234723" y="370745"/>
                      <a:pt x="146802" y="438330"/>
                      <a:pt x="97774" y="487358"/>
                    </a:cubicBezTo>
                  </a:path>
                </a:pathLst>
              </a:custGeom>
              <a:solidFill>
                <a:srgbClr val="FF99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DDE5B28A-BC9E-4E05-A12F-D662E397AF00}"/>
                  </a:ext>
                </a:extLst>
              </p:cNvPr>
              <p:cNvSpPr/>
              <p:nvPr/>
            </p:nvSpPr>
            <p:spPr bwMode="auto">
              <a:xfrm rot="3600000">
                <a:off x="2343992" y="5185507"/>
                <a:ext cx="1579977" cy="1366930"/>
              </a:xfrm>
              <a:custGeom>
                <a:avLst/>
                <a:gdLst>
                  <a:gd name="connsiteX0" fmla="*/ 718539 w 1579977"/>
                  <a:gd name="connsiteY0" fmla="*/ 0 h 1366930"/>
                  <a:gd name="connsiteX1" fmla="*/ 844239 w 1579977"/>
                  <a:gd name="connsiteY1" fmla="*/ 0 h 1366930"/>
                  <a:gd name="connsiteX2" fmla="*/ 898755 w 1579977"/>
                  <a:gd name="connsiteY2" fmla="*/ 695999 h 1366930"/>
                  <a:gd name="connsiteX3" fmla="*/ 900424 w 1579977"/>
                  <a:gd name="connsiteY3" fmla="*/ 696801 h 1366930"/>
                  <a:gd name="connsiteX4" fmla="*/ 977559 w 1579977"/>
                  <a:gd name="connsiteY4" fmla="*/ 790472 h 1366930"/>
                  <a:gd name="connsiteX5" fmla="*/ 990192 w 1579977"/>
                  <a:gd name="connsiteY5" fmla="*/ 853044 h 1366930"/>
                  <a:gd name="connsiteX6" fmla="*/ 1579977 w 1579977"/>
                  <a:gd name="connsiteY6" fmla="*/ 1258069 h 1366930"/>
                  <a:gd name="connsiteX7" fmla="*/ 1517127 w 1579977"/>
                  <a:gd name="connsiteY7" fmla="*/ 1366929 h 1366930"/>
                  <a:gd name="connsiteX8" fmla="*/ 876662 w 1579977"/>
                  <a:gd name="connsiteY8" fmla="*/ 1061150 h 1366930"/>
                  <a:gd name="connsiteX9" fmla="*/ 864260 w 1579977"/>
                  <a:gd name="connsiteY9" fmla="*/ 1069512 h 1366930"/>
                  <a:gd name="connsiteX10" fmla="*/ 781389 w 1579977"/>
                  <a:gd name="connsiteY10" fmla="*/ 1086243 h 1366930"/>
                  <a:gd name="connsiteX11" fmla="*/ 698518 w 1579977"/>
                  <a:gd name="connsiteY11" fmla="*/ 1069512 h 1366930"/>
                  <a:gd name="connsiteX12" fmla="*/ 693247 w 1579977"/>
                  <a:gd name="connsiteY12" fmla="*/ 1065958 h 1366930"/>
                  <a:gd name="connsiteX13" fmla="*/ 62850 w 1579977"/>
                  <a:gd name="connsiteY13" fmla="*/ 1366930 h 1366930"/>
                  <a:gd name="connsiteX14" fmla="*/ 0 w 1579977"/>
                  <a:gd name="connsiteY14" fmla="*/ 1258070 h 1366930"/>
                  <a:gd name="connsiteX15" fmla="*/ 569818 w 1579977"/>
                  <a:gd name="connsiteY15" fmla="*/ 866757 h 1366930"/>
                  <a:gd name="connsiteX16" fmla="*/ 585219 w 1579977"/>
                  <a:gd name="connsiteY16" fmla="*/ 790472 h 1366930"/>
                  <a:gd name="connsiteX17" fmla="*/ 662354 w 1579977"/>
                  <a:gd name="connsiteY17" fmla="*/ 696801 h 1366930"/>
                  <a:gd name="connsiteX18" fmla="*/ 664023 w 1579977"/>
                  <a:gd name="connsiteY18" fmla="*/ 695999 h 1366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579977" h="1366930">
                    <a:moveTo>
                      <a:pt x="718539" y="0"/>
                    </a:moveTo>
                    <a:lnTo>
                      <a:pt x="844239" y="0"/>
                    </a:lnTo>
                    <a:lnTo>
                      <a:pt x="898755" y="695999"/>
                    </a:lnTo>
                    <a:lnTo>
                      <a:pt x="900424" y="696801"/>
                    </a:lnTo>
                    <a:cubicBezTo>
                      <a:pt x="934403" y="719757"/>
                      <a:pt x="961399" y="752265"/>
                      <a:pt x="977559" y="790472"/>
                    </a:cubicBezTo>
                    <a:lnTo>
                      <a:pt x="990192" y="853044"/>
                    </a:lnTo>
                    <a:lnTo>
                      <a:pt x="1579977" y="1258069"/>
                    </a:lnTo>
                    <a:lnTo>
                      <a:pt x="1517127" y="1366929"/>
                    </a:lnTo>
                    <a:lnTo>
                      <a:pt x="876662" y="1061150"/>
                    </a:lnTo>
                    <a:lnTo>
                      <a:pt x="864260" y="1069512"/>
                    </a:lnTo>
                    <a:cubicBezTo>
                      <a:pt x="838789" y="1080286"/>
                      <a:pt x="810785" y="1086243"/>
                      <a:pt x="781389" y="1086243"/>
                    </a:cubicBezTo>
                    <a:cubicBezTo>
                      <a:pt x="751994" y="1086243"/>
                      <a:pt x="723990" y="1080286"/>
                      <a:pt x="698518" y="1069512"/>
                    </a:cubicBezTo>
                    <a:lnTo>
                      <a:pt x="693247" y="1065958"/>
                    </a:lnTo>
                    <a:lnTo>
                      <a:pt x="62850" y="1366930"/>
                    </a:lnTo>
                    <a:lnTo>
                      <a:pt x="0" y="1258070"/>
                    </a:lnTo>
                    <a:lnTo>
                      <a:pt x="569818" y="866757"/>
                    </a:lnTo>
                    <a:lnTo>
                      <a:pt x="585219" y="790472"/>
                    </a:lnTo>
                    <a:cubicBezTo>
                      <a:pt x="601379" y="752265"/>
                      <a:pt x="628375" y="719757"/>
                      <a:pt x="662354" y="696801"/>
                    </a:cubicBezTo>
                    <a:lnTo>
                      <a:pt x="664023" y="695999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1" name="円: 塗りつぶしなし 30">
                <a:extLst>
                  <a:ext uri="{FF2B5EF4-FFF2-40B4-BE49-F238E27FC236}">
                    <a16:creationId xmlns:a16="http://schemas.microsoft.com/office/drawing/2014/main" id="{3FDEF503-04C1-414F-8247-278CF110C3B6}"/>
                  </a:ext>
                </a:extLst>
              </p:cNvPr>
              <p:cNvSpPr/>
              <p:nvPr/>
            </p:nvSpPr>
            <p:spPr bwMode="auto">
              <a:xfrm>
                <a:off x="2033081" y="5016501"/>
                <a:ext cx="1878356" cy="1878354"/>
              </a:xfrm>
              <a:prstGeom prst="donut">
                <a:avLst>
                  <a:gd name="adj" fmla="val 12138"/>
                </a:avLst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535BBF6C-7C9F-4372-9418-66EBB498AD7F}"/>
                </a:ext>
              </a:extLst>
            </p:cNvPr>
            <p:cNvSpPr/>
            <p:nvPr/>
          </p:nvSpPr>
          <p:spPr bwMode="auto">
            <a:xfrm rot="18900000" flipH="1">
              <a:off x="3405832" y="5856958"/>
              <a:ext cx="876347" cy="1466125"/>
            </a:xfrm>
            <a:custGeom>
              <a:avLst/>
              <a:gdLst>
                <a:gd name="connsiteX0" fmla="*/ 28929 w 876347"/>
                <a:gd name="connsiteY0" fmla="*/ 67009 h 1466125"/>
                <a:gd name="connsiteX1" fmla="*/ 0 w 876347"/>
                <a:gd name="connsiteY1" fmla="*/ 136850 h 1466125"/>
                <a:gd name="connsiteX2" fmla="*/ 0 w 876347"/>
                <a:gd name="connsiteY2" fmla="*/ 416764 h 1466125"/>
                <a:gd name="connsiteX3" fmla="*/ 4576 w 876347"/>
                <a:gd name="connsiteY3" fmla="*/ 439430 h 1466125"/>
                <a:gd name="connsiteX4" fmla="*/ 0 w 876347"/>
                <a:gd name="connsiteY4" fmla="*/ 484829 h 1466125"/>
                <a:gd name="connsiteX5" fmla="*/ 0 w 876347"/>
                <a:gd name="connsiteY5" fmla="*/ 627415 h 1466125"/>
                <a:gd name="connsiteX6" fmla="*/ 154205 w 876347"/>
                <a:gd name="connsiteY6" fmla="*/ 917441 h 1466125"/>
                <a:gd name="connsiteX7" fmla="*/ 191926 w 876347"/>
                <a:gd name="connsiteY7" fmla="*/ 937915 h 1466125"/>
                <a:gd name="connsiteX8" fmla="*/ 125129 w 876347"/>
                <a:gd name="connsiteY8" fmla="*/ 1466125 h 1466125"/>
                <a:gd name="connsiteX9" fmla="*/ 751219 w 876347"/>
                <a:gd name="connsiteY9" fmla="*/ 1466125 h 1466125"/>
                <a:gd name="connsiteX10" fmla="*/ 684421 w 876347"/>
                <a:gd name="connsiteY10" fmla="*/ 937914 h 1466125"/>
                <a:gd name="connsiteX11" fmla="*/ 722141 w 876347"/>
                <a:gd name="connsiteY11" fmla="*/ 917441 h 1466125"/>
                <a:gd name="connsiteX12" fmla="*/ 876346 w 876347"/>
                <a:gd name="connsiteY12" fmla="*/ 627414 h 1466125"/>
                <a:gd name="connsiteX13" fmla="*/ 876346 w 876347"/>
                <a:gd name="connsiteY13" fmla="*/ 484828 h 1466125"/>
                <a:gd name="connsiteX14" fmla="*/ 871009 w 876347"/>
                <a:gd name="connsiteY14" fmla="*/ 431889 h 1466125"/>
                <a:gd name="connsiteX15" fmla="*/ 876347 w 876347"/>
                <a:gd name="connsiteY15" fmla="*/ 405453 h 1466125"/>
                <a:gd name="connsiteX16" fmla="*/ 876347 w 876347"/>
                <a:gd name="connsiteY16" fmla="*/ 113934 h 1466125"/>
                <a:gd name="connsiteX17" fmla="*/ 762412 w 876347"/>
                <a:gd name="connsiteY17" fmla="*/ 0 h 1466125"/>
                <a:gd name="connsiteX18" fmla="*/ 657430 w 876347"/>
                <a:gd name="connsiteY18" fmla="*/ 69586 h 1466125"/>
                <a:gd name="connsiteX19" fmla="*/ 649678 w 876347"/>
                <a:gd name="connsiteY19" fmla="*/ 107986 h 1466125"/>
                <a:gd name="connsiteX20" fmla="*/ 641925 w 876347"/>
                <a:gd name="connsiteY20" fmla="*/ 69585 h 1466125"/>
                <a:gd name="connsiteX21" fmla="*/ 536944 w 876347"/>
                <a:gd name="connsiteY21" fmla="*/ 0 h 1466125"/>
                <a:gd name="connsiteX22" fmla="*/ 456380 w 876347"/>
                <a:gd name="connsiteY22" fmla="*/ 33370 h 1466125"/>
                <a:gd name="connsiteX23" fmla="*/ 423009 w 876347"/>
                <a:gd name="connsiteY23" fmla="*/ 113935 h 1466125"/>
                <a:gd name="connsiteX24" fmla="*/ 423009 w 876347"/>
                <a:gd name="connsiteY24" fmla="*/ 135069 h 1466125"/>
                <a:gd name="connsiteX25" fmla="*/ 423007 w 876347"/>
                <a:gd name="connsiteY25" fmla="*/ 135069 h 1466125"/>
                <a:gd name="connsiteX26" fmla="*/ 423007 w 876347"/>
                <a:gd name="connsiteY26" fmla="*/ 123141 h 1466125"/>
                <a:gd name="connsiteX27" fmla="*/ 309072 w 876347"/>
                <a:gd name="connsiteY27" fmla="*/ 9207 h 1466125"/>
                <a:gd name="connsiteX28" fmla="*/ 195137 w 876347"/>
                <a:gd name="connsiteY28" fmla="*/ 123142 h 1466125"/>
                <a:gd name="connsiteX29" fmla="*/ 195137 w 876347"/>
                <a:gd name="connsiteY29" fmla="*/ 124950 h 1466125"/>
                <a:gd name="connsiteX30" fmla="*/ 189778 w 876347"/>
                <a:gd name="connsiteY30" fmla="*/ 98404 h 1466125"/>
                <a:gd name="connsiteX31" fmla="*/ 98770 w 876347"/>
                <a:gd name="connsiteY31" fmla="*/ 38080 h 1466125"/>
                <a:gd name="connsiteX32" fmla="*/ 28929 w 876347"/>
                <a:gd name="connsiteY32" fmla="*/ 67009 h 1466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876347" h="1466125">
                  <a:moveTo>
                    <a:pt x="28929" y="67009"/>
                  </a:moveTo>
                  <a:cubicBezTo>
                    <a:pt x="11055" y="84883"/>
                    <a:pt x="0" y="109575"/>
                    <a:pt x="0" y="136850"/>
                  </a:cubicBezTo>
                  <a:lnTo>
                    <a:pt x="0" y="416764"/>
                  </a:lnTo>
                  <a:lnTo>
                    <a:pt x="4576" y="439430"/>
                  </a:lnTo>
                  <a:lnTo>
                    <a:pt x="0" y="484829"/>
                  </a:lnTo>
                  <a:lnTo>
                    <a:pt x="0" y="627415"/>
                  </a:lnTo>
                  <a:cubicBezTo>
                    <a:pt x="0" y="748144"/>
                    <a:pt x="61169" y="854587"/>
                    <a:pt x="154205" y="917441"/>
                  </a:cubicBezTo>
                  <a:lnTo>
                    <a:pt x="191926" y="937915"/>
                  </a:lnTo>
                  <a:lnTo>
                    <a:pt x="125129" y="1466125"/>
                  </a:lnTo>
                  <a:lnTo>
                    <a:pt x="751219" y="1466125"/>
                  </a:lnTo>
                  <a:lnTo>
                    <a:pt x="684421" y="937914"/>
                  </a:lnTo>
                  <a:lnTo>
                    <a:pt x="722141" y="917441"/>
                  </a:lnTo>
                  <a:cubicBezTo>
                    <a:pt x="815177" y="854586"/>
                    <a:pt x="876347" y="748144"/>
                    <a:pt x="876346" y="627414"/>
                  </a:cubicBezTo>
                  <a:lnTo>
                    <a:pt x="876346" y="484828"/>
                  </a:lnTo>
                  <a:lnTo>
                    <a:pt x="871009" y="431889"/>
                  </a:lnTo>
                  <a:lnTo>
                    <a:pt x="876347" y="405453"/>
                  </a:lnTo>
                  <a:lnTo>
                    <a:pt x="876347" y="113934"/>
                  </a:lnTo>
                  <a:cubicBezTo>
                    <a:pt x="876347" y="51009"/>
                    <a:pt x="825337" y="-1"/>
                    <a:pt x="762412" y="0"/>
                  </a:cubicBezTo>
                  <a:cubicBezTo>
                    <a:pt x="715218" y="0"/>
                    <a:pt x="674726" y="28692"/>
                    <a:pt x="657430" y="69586"/>
                  </a:cubicBezTo>
                  <a:lnTo>
                    <a:pt x="649678" y="107986"/>
                  </a:lnTo>
                  <a:lnTo>
                    <a:pt x="641925" y="69585"/>
                  </a:lnTo>
                  <a:cubicBezTo>
                    <a:pt x="624629" y="28693"/>
                    <a:pt x="584138" y="0"/>
                    <a:pt x="536944" y="0"/>
                  </a:cubicBezTo>
                  <a:cubicBezTo>
                    <a:pt x="505481" y="0"/>
                    <a:pt x="476998" y="12752"/>
                    <a:pt x="456380" y="33370"/>
                  </a:cubicBezTo>
                  <a:cubicBezTo>
                    <a:pt x="435761" y="53988"/>
                    <a:pt x="423009" y="82472"/>
                    <a:pt x="423009" y="113935"/>
                  </a:cubicBezTo>
                  <a:lnTo>
                    <a:pt x="423009" y="135069"/>
                  </a:lnTo>
                  <a:lnTo>
                    <a:pt x="423007" y="135069"/>
                  </a:lnTo>
                  <a:lnTo>
                    <a:pt x="423007" y="123141"/>
                  </a:lnTo>
                  <a:cubicBezTo>
                    <a:pt x="423007" y="60217"/>
                    <a:pt x="371997" y="9207"/>
                    <a:pt x="309072" y="9207"/>
                  </a:cubicBezTo>
                  <a:cubicBezTo>
                    <a:pt x="246147" y="9207"/>
                    <a:pt x="195137" y="60217"/>
                    <a:pt x="195137" y="123142"/>
                  </a:cubicBezTo>
                  <a:lnTo>
                    <a:pt x="195137" y="124950"/>
                  </a:lnTo>
                  <a:lnTo>
                    <a:pt x="189778" y="98404"/>
                  </a:lnTo>
                  <a:cubicBezTo>
                    <a:pt x="174784" y="62954"/>
                    <a:pt x="139682" y="38080"/>
                    <a:pt x="98770" y="38080"/>
                  </a:cubicBezTo>
                  <a:cubicBezTo>
                    <a:pt x="71495" y="38080"/>
                    <a:pt x="46803" y="49135"/>
                    <a:pt x="28929" y="67009"/>
                  </a:cubicBezTo>
                  <a:close/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80E4C07D-EDCB-4409-B1E0-B82CB8F58A18}"/>
              </a:ext>
            </a:extLst>
          </p:cNvPr>
          <p:cNvSpPr/>
          <p:nvPr/>
        </p:nvSpPr>
        <p:spPr>
          <a:xfrm>
            <a:off x="170482" y="185980"/>
            <a:ext cx="3702397" cy="648603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792D589-C093-4E9E-87B4-2D5E3C6D66FB}"/>
              </a:ext>
            </a:extLst>
          </p:cNvPr>
          <p:cNvGrpSpPr/>
          <p:nvPr/>
        </p:nvGrpSpPr>
        <p:grpSpPr>
          <a:xfrm>
            <a:off x="4762139" y="538193"/>
            <a:ext cx="4037206" cy="1156918"/>
            <a:chOff x="4584736" y="520566"/>
            <a:chExt cx="4660612" cy="1335564"/>
          </a:xfrm>
        </p:grpSpPr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FFDB6C67-F4CF-4066-AC29-BC18F087D160}"/>
                </a:ext>
              </a:extLst>
            </p:cNvPr>
            <p:cNvGrpSpPr/>
            <p:nvPr/>
          </p:nvGrpSpPr>
          <p:grpSpPr>
            <a:xfrm>
              <a:off x="4584736" y="520566"/>
              <a:ext cx="1527994" cy="1335564"/>
              <a:chOff x="2104069" y="4707875"/>
              <a:chExt cx="1645216" cy="1438024"/>
            </a:xfrm>
          </p:grpSpPr>
          <p:grpSp>
            <p:nvGrpSpPr>
              <p:cNvPr id="38" name="グループ化 37">
                <a:extLst>
                  <a:ext uri="{FF2B5EF4-FFF2-40B4-BE49-F238E27FC236}">
                    <a16:creationId xmlns:a16="http://schemas.microsoft.com/office/drawing/2014/main" id="{51B802F7-2960-44BB-BDF0-06ECC1267739}"/>
                  </a:ext>
                </a:extLst>
              </p:cNvPr>
              <p:cNvGrpSpPr/>
              <p:nvPr/>
            </p:nvGrpSpPr>
            <p:grpSpPr>
              <a:xfrm>
                <a:off x="2104069" y="4707875"/>
                <a:ext cx="1645216" cy="1438024"/>
                <a:chOff x="5373116" y="4921955"/>
                <a:chExt cx="1501576" cy="1312473"/>
              </a:xfrm>
            </p:grpSpPr>
            <p:sp>
              <p:nvSpPr>
                <p:cNvPr id="41" name="二等辺三角形 1">
                  <a:extLst>
                    <a:ext uri="{FF2B5EF4-FFF2-40B4-BE49-F238E27FC236}">
                      <a16:creationId xmlns:a16="http://schemas.microsoft.com/office/drawing/2014/main" id="{37C1DE76-E2FB-4DFF-BCB9-42A013D4D525}"/>
                    </a:ext>
                  </a:extLst>
                </p:cNvPr>
                <p:cNvSpPr/>
                <p:nvPr/>
              </p:nvSpPr>
              <p:spPr bwMode="auto">
                <a:xfrm>
                  <a:off x="5411373" y="4953000"/>
                  <a:ext cx="1430540" cy="1250382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270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42" name="二等辺三角形 1">
                  <a:extLst>
                    <a:ext uri="{FF2B5EF4-FFF2-40B4-BE49-F238E27FC236}">
                      <a16:creationId xmlns:a16="http://schemas.microsoft.com/office/drawing/2014/main" id="{9B77BB43-A758-4529-A8A2-48676020F081}"/>
                    </a:ext>
                  </a:extLst>
                </p:cNvPr>
                <p:cNvSpPr/>
                <p:nvPr/>
              </p:nvSpPr>
              <p:spPr bwMode="auto">
                <a:xfrm>
                  <a:off x="5373116" y="4921955"/>
                  <a:ext cx="1501576" cy="1312473"/>
                </a:xfrm>
                <a:custGeom>
                  <a:avLst/>
                  <a:gdLst>
                    <a:gd name="connsiteX0" fmla="*/ 0 w 4072052"/>
                    <a:gd name="connsiteY0" fmla="*/ 3510390 h 3510390"/>
                    <a:gd name="connsiteX1" fmla="*/ 2036026 w 4072052"/>
                    <a:gd name="connsiteY1" fmla="*/ 0 h 3510390"/>
                    <a:gd name="connsiteX2" fmla="*/ 4072052 w 4072052"/>
                    <a:gd name="connsiteY2" fmla="*/ 3510390 h 3510390"/>
                    <a:gd name="connsiteX3" fmla="*/ 0 w 4072052"/>
                    <a:gd name="connsiteY3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0 w 4072052"/>
                    <a:gd name="connsiteY4" fmla="*/ 3510390 h 3510390"/>
                    <a:gd name="connsiteX0" fmla="*/ 0 w 4072052"/>
                    <a:gd name="connsiteY0" fmla="*/ 3510390 h 3510390"/>
                    <a:gd name="connsiteX1" fmla="*/ 138605 w 4072052"/>
                    <a:gd name="connsiteY1" fmla="*/ 3268865 h 3510390"/>
                    <a:gd name="connsiteX2" fmla="*/ 2036026 w 4072052"/>
                    <a:gd name="connsiteY2" fmla="*/ 0 h 3510390"/>
                    <a:gd name="connsiteX3" fmla="*/ 4072052 w 4072052"/>
                    <a:gd name="connsiteY3" fmla="*/ 3510390 h 3510390"/>
                    <a:gd name="connsiteX4" fmla="*/ 268145 w 4072052"/>
                    <a:gd name="connsiteY4" fmla="*/ 3510165 h 3510390"/>
                    <a:gd name="connsiteX5" fmla="*/ 0 w 4072052"/>
                    <a:gd name="connsiteY5" fmla="*/ 351039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0 w 3942512"/>
                    <a:gd name="connsiteY0" fmla="*/ 3426570 h 3510390"/>
                    <a:gd name="connsiteX1" fmla="*/ 9065 w 3942512"/>
                    <a:gd name="connsiteY1" fmla="*/ 3268865 h 3510390"/>
                    <a:gd name="connsiteX2" fmla="*/ 1906486 w 3942512"/>
                    <a:gd name="connsiteY2" fmla="*/ 0 h 3510390"/>
                    <a:gd name="connsiteX3" fmla="*/ 3942512 w 3942512"/>
                    <a:gd name="connsiteY3" fmla="*/ 3510390 h 3510390"/>
                    <a:gd name="connsiteX4" fmla="*/ 138605 w 3942512"/>
                    <a:gd name="connsiteY4" fmla="*/ 3510165 h 3510390"/>
                    <a:gd name="connsiteX5" fmla="*/ 0 w 3942512"/>
                    <a:gd name="connsiteY5" fmla="*/ 3426570 h 3510390"/>
                    <a:gd name="connsiteX0" fmla="*/ 6634 w 3949146"/>
                    <a:gd name="connsiteY0" fmla="*/ 3426570 h 3510390"/>
                    <a:gd name="connsiteX1" fmla="*/ 15699 w 3949146"/>
                    <a:gd name="connsiteY1" fmla="*/ 3268865 h 3510390"/>
                    <a:gd name="connsiteX2" fmla="*/ 1913120 w 3949146"/>
                    <a:gd name="connsiteY2" fmla="*/ 0 h 3510390"/>
                    <a:gd name="connsiteX3" fmla="*/ 3949146 w 3949146"/>
                    <a:gd name="connsiteY3" fmla="*/ 3510390 h 3510390"/>
                    <a:gd name="connsiteX4" fmla="*/ 145239 w 3949146"/>
                    <a:gd name="connsiteY4" fmla="*/ 3510165 h 3510390"/>
                    <a:gd name="connsiteX5" fmla="*/ 6634 w 3949146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154235 w 3958142"/>
                    <a:gd name="connsiteY4" fmla="*/ 3510165 h 3510390"/>
                    <a:gd name="connsiteX5" fmla="*/ 15630 w 3958142"/>
                    <a:gd name="connsiteY5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958142 w 3958142"/>
                    <a:gd name="connsiteY3" fmla="*/ 3510390 h 3510390"/>
                    <a:gd name="connsiteX4" fmla="*/ 3686740 w 3958142"/>
                    <a:gd name="connsiteY4" fmla="*/ 3508260 h 3510390"/>
                    <a:gd name="connsiteX5" fmla="*/ 154235 w 3958142"/>
                    <a:gd name="connsiteY5" fmla="*/ 3510165 h 3510390"/>
                    <a:gd name="connsiteX6" fmla="*/ 15630 w 3958142"/>
                    <a:gd name="connsiteY6" fmla="*/ 3426570 h 3510390"/>
                    <a:gd name="connsiteX0" fmla="*/ 15630 w 3958142"/>
                    <a:gd name="connsiteY0" fmla="*/ 3426570 h 3510390"/>
                    <a:gd name="connsiteX1" fmla="*/ 24695 w 3958142"/>
                    <a:gd name="connsiteY1" fmla="*/ 3268865 h 3510390"/>
                    <a:gd name="connsiteX2" fmla="*/ 1922116 w 3958142"/>
                    <a:gd name="connsiteY2" fmla="*/ 0 h 3510390"/>
                    <a:gd name="connsiteX3" fmla="*/ 3821995 w 3958142"/>
                    <a:gd name="connsiteY3" fmla="*/ 3281565 h 3510390"/>
                    <a:gd name="connsiteX4" fmla="*/ 3958142 w 3958142"/>
                    <a:gd name="connsiteY4" fmla="*/ 3510390 h 3510390"/>
                    <a:gd name="connsiteX5" fmla="*/ 3686740 w 3958142"/>
                    <a:gd name="connsiteY5" fmla="*/ 3508260 h 3510390"/>
                    <a:gd name="connsiteX6" fmla="*/ 154235 w 3958142"/>
                    <a:gd name="connsiteY6" fmla="*/ 3510165 h 3510390"/>
                    <a:gd name="connsiteX7" fmla="*/ 15630 w 3958142"/>
                    <a:gd name="connsiteY7" fmla="*/ 3426570 h 3510390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21995"/>
                    <a:gd name="connsiteY0" fmla="*/ 3426570 h 3510165"/>
                    <a:gd name="connsiteX1" fmla="*/ 24695 w 3821995"/>
                    <a:gd name="connsiteY1" fmla="*/ 3268865 h 3510165"/>
                    <a:gd name="connsiteX2" fmla="*/ 1922116 w 3821995"/>
                    <a:gd name="connsiteY2" fmla="*/ 0 h 3510165"/>
                    <a:gd name="connsiteX3" fmla="*/ 3821995 w 3821995"/>
                    <a:gd name="connsiteY3" fmla="*/ 3281565 h 3510165"/>
                    <a:gd name="connsiteX4" fmla="*/ 3820982 w 3821995"/>
                    <a:gd name="connsiteY4" fmla="*/ 3443715 h 3510165"/>
                    <a:gd name="connsiteX5" fmla="*/ 3686740 w 3821995"/>
                    <a:gd name="connsiteY5" fmla="*/ 3508260 h 3510165"/>
                    <a:gd name="connsiteX6" fmla="*/ 154235 w 3821995"/>
                    <a:gd name="connsiteY6" fmla="*/ 3510165 h 3510165"/>
                    <a:gd name="connsiteX7" fmla="*/ 15630 w 3821995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34869"/>
                    <a:gd name="connsiteY0" fmla="*/ 3426570 h 3510165"/>
                    <a:gd name="connsiteX1" fmla="*/ 24695 w 3834869"/>
                    <a:gd name="connsiteY1" fmla="*/ 3268865 h 3510165"/>
                    <a:gd name="connsiteX2" fmla="*/ 1922116 w 3834869"/>
                    <a:gd name="connsiteY2" fmla="*/ 0 h 3510165"/>
                    <a:gd name="connsiteX3" fmla="*/ 3821995 w 3834869"/>
                    <a:gd name="connsiteY3" fmla="*/ 3281565 h 3510165"/>
                    <a:gd name="connsiteX4" fmla="*/ 3820982 w 3834869"/>
                    <a:gd name="connsiteY4" fmla="*/ 3443715 h 3510165"/>
                    <a:gd name="connsiteX5" fmla="*/ 3686740 w 3834869"/>
                    <a:gd name="connsiteY5" fmla="*/ 3508260 h 3510165"/>
                    <a:gd name="connsiteX6" fmla="*/ 154235 w 3834869"/>
                    <a:gd name="connsiteY6" fmla="*/ 3510165 h 3510165"/>
                    <a:gd name="connsiteX7" fmla="*/ 15630 w 383486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922116 w 3841559"/>
                    <a:gd name="connsiteY2" fmla="*/ 0 h 3510165"/>
                    <a:gd name="connsiteX3" fmla="*/ 3821995 w 3841559"/>
                    <a:gd name="connsiteY3" fmla="*/ 3281565 h 3510165"/>
                    <a:gd name="connsiteX4" fmla="*/ 3820982 w 3841559"/>
                    <a:gd name="connsiteY4" fmla="*/ 3443715 h 3510165"/>
                    <a:gd name="connsiteX5" fmla="*/ 3686740 w 3841559"/>
                    <a:gd name="connsiteY5" fmla="*/ 3508260 h 3510165"/>
                    <a:gd name="connsiteX6" fmla="*/ 154235 w 3841559"/>
                    <a:gd name="connsiteY6" fmla="*/ 3510165 h 3510165"/>
                    <a:gd name="connsiteX7" fmla="*/ 15630 w 3841559"/>
                    <a:gd name="connsiteY7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3821995 w 3841559"/>
                    <a:gd name="connsiteY4" fmla="*/ 3281565 h 3510165"/>
                    <a:gd name="connsiteX5" fmla="*/ 3820982 w 3841559"/>
                    <a:gd name="connsiteY5" fmla="*/ 3443715 h 3510165"/>
                    <a:gd name="connsiteX6" fmla="*/ 3686740 w 3841559"/>
                    <a:gd name="connsiteY6" fmla="*/ 3508260 h 3510165"/>
                    <a:gd name="connsiteX7" fmla="*/ 154235 w 3841559"/>
                    <a:gd name="connsiteY7" fmla="*/ 3510165 h 3510165"/>
                    <a:gd name="connsiteX8" fmla="*/ 15630 w 3841559"/>
                    <a:gd name="connsiteY8" fmla="*/ 3426570 h 3510165"/>
                    <a:gd name="connsiteX0" fmla="*/ 15630 w 3841559"/>
                    <a:gd name="connsiteY0" fmla="*/ 3426570 h 3510165"/>
                    <a:gd name="connsiteX1" fmla="*/ 24695 w 3841559"/>
                    <a:gd name="connsiteY1" fmla="*/ 3268865 h 3510165"/>
                    <a:gd name="connsiteX2" fmla="*/ 1785551 w 3841559"/>
                    <a:gd name="connsiteY2" fmla="*/ 239281 h 3510165"/>
                    <a:gd name="connsiteX3" fmla="*/ 1922116 w 3841559"/>
                    <a:gd name="connsiteY3" fmla="*/ 0 h 3510165"/>
                    <a:gd name="connsiteX4" fmla="*/ 2063681 w 3841559"/>
                    <a:gd name="connsiteY4" fmla="*/ 243091 h 3510165"/>
                    <a:gd name="connsiteX5" fmla="*/ 3821995 w 3841559"/>
                    <a:gd name="connsiteY5" fmla="*/ 3281565 h 3510165"/>
                    <a:gd name="connsiteX6" fmla="*/ 3820982 w 3841559"/>
                    <a:gd name="connsiteY6" fmla="*/ 3443715 h 3510165"/>
                    <a:gd name="connsiteX7" fmla="*/ 3686740 w 3841559"/>
                    <a:gd name="connsiteY7" fmla="*/ 3508260 h 3510165"/>
                    <a:gd name="connsiteX8" fmla="*/ 154235 w 3841559"/>
                    <a:gd name="connsiteY8" fmla="*/ 3510165 h 3510165"/>
                    <a:gd name="connsiteX9" fmla="*/ 15630 w 3841559"/>
                    <a:gd name="connsiteY9" fmla="*/ 3426570 h 35101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0 h 3357765"/>
                    <a:gd name="connsiteX1" fmla="*/ 24695 w 3841559"/>
                    <a:gd name="connsiteY1" fmla="*/ 3116465 h 3357765"/>
                    <a:gd name="connsiteX2" fmla="*/ 1785551 w 3841559"/>
                    <a:gd name="connsiteY2" fmla="*/ 86881 h 3357765"/>
                    <a:gd name="connsiteX3" fmla="*/ 1918306 w 3841559"/>
                    <a:gd name="connsiteY3" fmla="*/ 0 h 3357765"/>
                    <a:gd name="connsiteX4" fmla="*/ 2063681 w 3841559"/>
                    <a:gd name="connsiteY4" fmla="*/ 90691 h 3357765"/>
                    <a:gd name="connsiteX5" fmla="*/ 3821995 w 3841559"/>
                    <a:gd name="connsiteY5" fmla="*/ 3129165 h 3357765"/>
                    <a:gd name="connsiteX6" fmla="*/ 3820982 w 3841559"/>
                    <a:gd name="connsiteY6" fmla="*/ 3291315 h 3357765"/>
                    <a:gd name="connsiteX7" fmla="*/ 3686740 w 3841559"/>
                    <a:gd name="connsiteY7" fmla="*/ 3355860 h 3357765"/>
                    <a:gd name="connsiteX8" fmla="*/ 154235 w 3841559"/>
                    <a:gd name="connsiteY8" fmla="*/ 3357765 h 3357765"/>
                    <a:gd name="connsiteX9" fmla="*/ 15630 w 3841559"/>
                    <a:gd name="connsiteY9" fmla="*/ 3274170 h 3357765"/>
                    <a:gd name="connsiteX0" fmla="*/ 15630 w 3841559"/>
                    <a:gd name="connsiteY0" fmla="*/ 3274171 h 3357766"/>
                    <a:gd name="connsiteX1" fmla="*/ 24695 w 3841559"/>
                    <a:gd name="connsiteY1" fmla="*/ 3116466 h 3357766"/>
                    <a:gd name="connsiteX2" fmla="*/ 1785551 w 3841559"/>
                    <a:gd name="connsiteY2" fmla="*/ 86882 h 3357766"/>
                    <a:gd name="connsiteX3" fmla="*/ 1918306 w 3841559"/>
                    <a:gd name="connsiteY3" fmla="*/ 1 h 3357766"/>
                    <a:gd name="connsiteX4" fmla="*/ 2063681 w 3841559"/>
                    <a:gd name="connsiteY4" fmla="*/ 90692 h 3357766"/>
                    <a:gd name="connsiteX5" fmla="*/ 3821995 w 3841559"/>
                    <a:gd name="connsiteY5" fmla="*/ 3129166 h 3357766"/>
                    <a:gd name="connsiteX6" fmla="*/ 3820982 w 3841559"/>
                    <a:gd name="connsiteY6" fmla="*/ 3291316 h 3357766"/>
                    <a:gd name="connsiteX7" fmla="*/ 3686740 w 3841559"/>
                    <a:gd name="connsiteY7" fmla="*/ 3355861 h 3357766"/>
                    <a:gd name="connsiteX8" fmla="*/ 154235 w 3841559"/>
                    <a:gd name="connsiteY8" fmla="*/ 3357766 h 3357766"/>
                    <a:gd name="connsiteX9" fmla="*/ 15630 w 3841559"/>
                    <a:gd name="connsiteY9" fmla="*/ 3274171 h 33577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3841559" h="3357766">
                      <a:moveTo>
                        <a:pt x="15630" y="3274171"/>
                      </a:moveTo>
                      <a:cubicBezTo>
                        <a:pt x="-6748" y="3221603"/>
                        <a:pt x="-6267" y="3169034"/>
                        <a:pt x="24695" y="3116466"/>
                      </a:cubicBezTo>
                      <a:lnTo>
                        <a:pt x="1785551" y="86882"/>
                      </a:lnTo>
                      <a:cubicBezTo>
                        <a:pt x="1814563" y="40777"/>
                        <a:pt x="1866434" y="386"/>
                        <a:pt x="1918306" y="1"/>
                      </a:cubicBezTo>
                      <a:cubicBezTo>
                        <a:pt x="1982004" y="-249"/>
                        <a:pt x="2036178" y="45222"/>
                        <a:pt x="2063681" y="90692"/>
                      </a:cubicBezTo>
                      <a:lnTo>
                        <a:pt x="3821995" y="3129166"/>
                      </a:lnTo>
                      <a:cubicBezTo>
                        <a:pt x="3844517" y="3185121"/>
                        <a:pt x="3851800" y="3248696"/>
                        <a:pt x="3820982" y="3291316"/>
                      </a:cubicBezTo>
                      <a:cubicBezTo>
                        <a:pt x="3795285" y="3331881"/>
                        <a:pt x="3739107" y="3359111"/>
                        <a:pt x="3686740" y="3355861"/>
                      </a:cubicBezTo>
                      <a:lnTo>
                        <a:pt x="154235" y="3357766"/>
                      </a:lnTo>
                      <a:cubicBezTo>
                        <a:pt x="95333" y="3357841"/>
                        <a:pt x="44052" y="3317276"/>
                        <a:pt x="15630" y="3274171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E40D7ACE-198E-4691-AC22-384137ABA659}"/>
                  </a:ext>
                </a:extLst>
              </p:cNvPr>
              <p:cNvSpPr/>
              <p:nvPr/>
            </p:nvSpPr>
            <p:spPr bwMode="auto">
              <a:xfrm>
                <a:off x="2751379" y="5025056"/>
                <a:ext cx="350596" cy="762212"/>
              </a:xfrm>
              <a:custGeom>
                <a:avLst/>
                <a:gdLst>
                  <a:gd name="connsiteX0" fmla="*/ 210223 w 420446"/>
                  <a:gd name="connsiteY0" fmla="*/ 0 h 779446"/>
                  <a:gd name="connsiteX1" fmla="*/ 420446 w 420446"/>
                  <a:gd name="connsiteY1" fmla="*/ 230376 h 779446"/>
                  <a:gd name="connsiteX2" fmla="*/ 403926 w 420446"/>
                  <a:gd name="connsiteY2" fmla="*/ 320048 h 779446"/>
                  <a:gd name="connsiteX3" fmla="*/ 402281 w 420446"/>
                  <a:gd name="connsiteY3" fmla="*/ 322722 h 779446"/>
                  <a:gd name="connsiteX4" fmla="*/ 285494 w 420446"/>
                  <a:gd name="connsiteY4" fmla="*/ 728527 h 779446"/>
                  <a:gd name="connsiteX5" fmla="*/ 285433 w 420446"/>
                  <a:gd name="connsiteY5" fmla="*/ 728527 h 779446"/>
                  <a:gd name="connsiteX6" fmla="*/ 283981 w 420446"/>
                  <a:gd name="connsiteY6" fmla="*/ 735058 h 779446"/>
                  <a:gd name="connsiteX7" fmla="*/ 210223 w 420446"/>
                  <a:gd name="connsiteY7" fmla="*/ 779446 h 779446"/>
                  <a:gd name="connsiteX8" fmla="*/ 136466 w 420446"/>
                  <a:gd name="connsiteY8" fmla="*/ 735058 h 779446"/>
                  <a:gd name="connsiteX9" fmla="*/ 135013 w 420446"/>
                  <a:gd name="connsiteY9" fmla="*/ 728527 h 779446"/>
                  <a:gd name="connsiteX10" fmla="*/ 134954 w 420446"/>
                  <a:gd name="connsiteY10" fmla="*/ 728527 h 779446"/>
                  <a:gd name="connsiteX11" fmla="*/ 18169 w 420446"/>
                  <a:gd name="connsiteY11" fmla="*/ 322728 h 779446"/>
                  <a:gd name="connsiteX12" fmla="*/ 16520 w 420446"/>
                  <a:gd name="connsiteY12" fmla="*/ 320048 h 779446"/>
                  <a:gd name="connsiteX13" fmla="*/ 0 w 420446"/>
                  <a:gd name="connsiteY13" fmla="*/ 230376 h 779446"/>
                  <a:gd name="connsiteX14" fmla="*/ 210223 w 420446"/>
                  <a:gd name="connsiteY14" fmla="*/ 0 h 7794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20446" h="779446">
                    <a:moveTo>
                      <a:pt x="210223" y="0"/>
                    </a:moveTo>
                    <a:cubicBezTo>
                      <a:pt x="326326" y="0"/>
                      <a:pt x="420446" y="103143"/>
                      <a:pt x="420446" y="230376"/>
                    </a:cubicBezTo>
                    <a:cubicBezTo>
                      <a:pt x="420446" y="262184"/>
                      <a:pt x="414564" y="292487"/>
                      <a:pt x="403926" y="320048"/>
                    </a:cubicBezTo>
                    <a:lnTo>
                      <a:pt x="402281" y="322722"/>
                    </a:lnTo>
                    <a:lnTo>
                      <a:pt x="285494" y="728527"/>
                    </a:lnTo>
                    <a:lnTo>
                      <a:pt x="285433" y="728527"/>
                    </a:lnTo>
                    <a:lnTo>
                      <a:pt x="283981" y="735058"/>
                    </a:lnTo>
                    <a:cubicBezTo>
                      <a:pt x="271829" y="761143"/>
                      <a:pt x="243380" y="779446"/>
                      <a:pt x="210223" y="779446"/>
                    </a:cubicBezTo>
                    <a:cubicBezTo>
                      <a:pt x="177066" y="779446"/>
                      <a:pt x="148618" y="761143"/>
                      <a:pt x="136466" y="735058"/>
                    </a:cubicBezTo>
                    <a:lnTo>
                      <a:pt x="135013" y="728527"/>
                    </a:lnTo>
                    <a:lnTo>
                      <a:pt x="134954" y="728527"/>
                    </a:lnTo>
                    <a:lnTo>
                      <a:pt x="18169" y="322728"/>
                    </a:lnTo>
                    <a:lnTo>
                      <a:pt x="16520" y="320048"/>
                    </a:lnTo>
                    <a:cubicBezTo>
                      <a:pt x="5882" y="292487"/>
                      <a:pt x="0" y="262184"/>
                      <a:pt x="0" y="230376"/>
                    </a:cubicBezTo>
                    <a:cubicBezTo>
                      <a:pt x="0" y="103143"/>
                      <a:pt x="94120" y="0"/>
                      <a:pt x="21022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EC477234-B349-43DB-86EB-D2D611236ABA}"/>
                  </a:ext>
                </a:extLst>
              </p:cNvPr>
              <p:cNvSpPr/>
              <p:nvPr/>
            </p:nvSpPr>
            <p:spPr bwMode="auto">
              <a:xfrm>
                <a:off x="2836350" y="5838654"/>
                <a:ext cx="180653" cy="180653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3" name="テキスト ボックス 42">
              <a:extLst>
                <a:ext uri="{FF2B5EF4-FFF2-40B4-BE49-F238E27FC236}">
                  <a16:creationId xmlns:a16="http://schemas.microsoft.com/office/drawing/2014/main" id="{04BB6F31-2F81-4FA3-A383-63E5C60D7F57}"/>
                </a:ext>
              </a:extLst>
            </p:cNvPr>
            <p:cNvSpPr txBox="1"/>
            <p:nvPr/>
          </p:nvSpPr>
          <p:spPr>
            <a:xfrm>
              <a:off x="6312608" y="574047"/>
              <a:ext cx="2932740" cy="1164510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solidFill>
                    <a:schemeClr val="tx1"/>
                  </a:solidFill>
                  <a:effectLst/>
                </a:rPr>
                <a:t>キケン</a:t>
              </a:r>
              <a:endParaRPr lang="en-US" altLang="ja-JP" sz="16000" dirty="0">
                <a:ln w="38100"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6766B75B-4A16-4677-9CBB-023AC6E15337}"/>
              </a:ext>
            </a:extLst>
          </p:cNvPr>
          <p:cNvGrpSpPr/>
          <p:nvPr/>
        </p:nvGrpSpPr>
        <p:grpSpPr>
          <a:xfrm>
            <a:off x="360925" y="1757079"/>
            <a:ext cx="3343844" cy="3343840"/>
            <a:chOff x="4814688" y="3784323"/>
            <a:chExt cx="2819574" cy="2819571"/>
          </a:xfrm>
        </p:grpSpPr>
        <p:sp>
          <p:nvSpPr>
            <p:cNvPr id="70" name="楕円 69">
              <a:extLst>
                <a:ext uri="{FF2B5EF4-FFF2-40B4-BE49-F238E27FC236}">
                  <a16:creationId xmlns:a16="http://schemas.microsoft.com/office/drawing/2014/main" id="{795CD392-3B5E-4449-9DD5-F7DC0F794FEA}"/>
                </a:ext>
              </a:extLst>
            </p:cNvPr>
            <p:cNvSpPr/>
            <p:nvPr/>
          </p:nvSpPr>
          <p:spPr bwMode="auto">
            <a:xfrm>
              <a:off x="48146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1" name="楕円 70">
              <a:extLst>
                <a:ext uri="{FF2B5EF4-FFF2-40B4-BE49-F238E27FC236}">
                  <a16:creationId xmlns:a16="http://schemas.microsoft.com/office/drawing/2014/main" id="{9C9FC362-1DD0-4151-BAF1-C32C92D0F7AA}"/>
                </a:ext>
              </a:extLst>
            </p:cNvPr>
            <p:cNvSpPr/>
            <p:nvPr/>
          </p:nvSpPr>
          <p:spPr bwMode="auto">
            <a:xfrm>
              <a:off x="50053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EB81A4EA-8567-4B18-8808-B0617AC7440C}"/>
                </a:ext>
              </a:extLst>
            </p:cNvPr>
            <p:cNvSpPr/>
            <p:nvPr/>
          </p:nvSpPr>
          <p:spPr bwMode="auto">
            <a:xfrm>
              <a:off x="6059868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0817 h 825266"/>
                <a:gd name="connsiteX4" fmla="*/ 762795 w 788816"/>
                <a:gd name="connsiteY4" fmla="*/ 696626 h 825266"/>
                <a:gd name="connsiteX5" fmla="*/ 418738 w 788816"/>
                <a:gd name="connsiteY5" fmla="*/ 822154 h 825266"/>
                <a:gd name="connsiteX6" fmla="*/ 398342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0817"/>
                  </a:lnTo>
                  <a:lnTo>
                    <a:pt x="762795" y="696626"/>
                  </a:lnTo>
                  <a:cubicBezTo>
                    <a:pt x="656478" y="754381"/>
                    <a:pt x="540849" y="797166"/>
                    <a:pt x="418738" y="822154"/>
                  </a:cubicBezTo>
                  <a:lnTo>
                    <a:pt x="398342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3" name="&quot;禁止&quot;マーク 72">
              <a:extLst>
                <a:ext uri="{FF2B5EF4-FFF2-40B4-BE49-F238E27FC236}">
                  <a16:creationId xmlns:a16="http://schemas.microsoft.com/office/drawing/2014/main" id="{42B65896-772F-4770-91B2-05B591E1EEF2}"/>
                </a:ext>
              </a:extLst>
            </p:cNvPr>
            <p:cNvSpPr/>
            <p:nvPr/>
          </p:nvSpPr>
          <p:spPr bwMode="auto">
            <a:xfrm>
              <a:off x="48779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9AC58A1A-729C-47E1-8FB6-6E8BE26C22D0}"/>
                </a:ext>
              </a:extLst>
            </p:cNvPr>
            <p:cNvGrpSpPr/>
            <p:nvPr/>
          </p:nvGrpSpPr>
          <p:grpSpPr>
            <a:xfrm>
              <a:off x="5406508" y="4199735"/>
              <a:ext cx="1668148" cy="1701165"/>
              <a:chOff x="8208062" y="3125867"/>
              <a:chExt cx="804544" cy="820468"/>
            </a:xfrm>
          </p:grpSpPr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E63FE13B-3FFC-43C7-A16C-BB9A10C40FF4}"/>
                  </a:ext>
                </a:extLst>
              </p:cNvPr>
              <p:cNvSpPr/>
              <p:nvPr/>
            </p:nvSpPr>
            <p:spPr bwMode="auto">
              <a:xfrm rot="1800000">
                <a:off x="8432278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台形 76">
                <a:extLst>
                  <a:ext uri="{FF2B5EF4-FFF2-40B4-BE49-F238E27FC236}">
                    <a16:creationId xmlns:a16="http://schemas.microsoft.com/office/drawing/2014/main" id="{1C1FA18D-2594-484A-817C-799B9799E2D9}"/>
                  </a:ext>
                </a:extLst>
              </p:cNvPr>
              <p:cNvSpPr/>
              <p:nvPr/>
            </p:nvSpPr>
            <p:spPr bwMode="auto">
              <a:xfrm>
                <a:off x="8648196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8" name="グループ化 77">
                <a:extLst>
                  <a:ext uri="{FF2B5EF4-FFF2-40B4-BE49-F238E27FC236}">
                    <a16:creationId xmlns:a16="http://schemas.microsoft.com/office/drawing/2014/main" id="{D898895A-BC28-49AA-BA93-E2EB378991B3}"/>
                  </a:ext>
                </a:extLst>
              </p:cNvPr>
              <p:cNvGrpSpPr/>
              <p:nvPr/>
            </p:nvGrpSpPr>
            <p:grpSpPr>
              <a:xfrm rot="476476">
                <a:off x="8208062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85" name="四角形: 角を丸くする 84">
                  <a:extLst>
                    <a:ext uri="{FF2B5EF4-FFF2-40B4-BE49-F238E27FC236}">
                      <a16:creationId xmlns:a16="http://schemas.microsoft.com/office/drawing/2014/main" id="{603EE01F-FD2A-4C77-AD3A-E4B7ADD3AEC9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" name="四角形: 角を丸くする 85">
                  <a:extLst>
                    <a:ext uri="{FF2B5EF4-FFF2-40B4-BE49-F238E27FC236}">
                      <a16:creationId xmlns:a16="http://schemas.microsoft.com/office/drawing/2014/main" id="{A424F1A8-D203-4C5E-B3AE-AC22733FFBBF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5F572653-A6BF-4B2E-BD4B-AA527FCC5C8D}"/>
                  </a:ext>
                </a:extLst>
              </p:cNvPr>
              <p:cNvSpPr/>
              <p:nvPr/>
            </p:nvSpPr>
            <p:spPr bwMode="auto">
              <a:xfrm>
                <a:off x="8561936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43E4BDC0-028B-4EFB-AD8D-1653016FB0BA}"/>
                  </a:ext>
                </a:extLst>
              </p:cNvPr>
              <p:cNvSpPr/>
              <p:nvPr/>
            </p:nvSpPr>
            <p:spPr bwMode="auto">
              <a:xfrm>
                <a:off x="8702430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5976CFA0-D5CA-4AEA-B8F7-5B63F87C2366}"/>
                  </a:ext>
                </a:extLst>
              </p:cNvPr>
              <p:cNvSpPr/>
              <p:nvPr/>
            </p:nvSpPr>
            <p:spPr bwMode="auto">
              <a:xfrm>
                <a:off x="8601326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楕円 82">
                <a:extLst>
                  <a:ext uri="{FF2B5EF4-FFF2-40B4-BE49-F238E27FC236}">
                    <a16:creationId xmlns:a16="http://schemas.microsoft.com/office/drawing/2014/main" id="{C5A1FF1C-77D2-4501-B378-EDF0810B6981}"/>
                  </a:ext>
                </a:extLst>
              </p:cNvPr>
              <p:cNvSpPr/>
              <p:nvPr/>
            </p:nvSpPr>
            <p:spPr bwMode="auto">
              <a:xfrm>
                <a:off x="8741820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楕円 83">
                <a:extLst>
                  <a:ext uri="{FF2B5EF4-FFF2-40B4-BE49-F238E27FC236}">
                    <a16:creationId xmlns:a16="http://schemas.microsoft.com/office/drawing/2014/main" id="{5E2AEB95-6EBD-4345-8365-F7EFC2B269B6}"/>
                  </a:ext>
                </a:extLst>
              </p:cNvPr>
              <p:cNvSpPr/>
              <p:nvPr/>
            </p:nvSpPr>
            <p:spPr bwMode="auto">
              <a:xfrm>
                <a:off x="8405813" y="3433720"/>
                <a:ext cx="138869" cy="13886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5" name="&quot;禁止&quot;マーク 74">
              <a:extLst>
                <a:ext uri="{FF2B5EF4-FFF2-40B4-BE49-F238E27FC236}">
                  <a16:creationId xmlns:a16="http://schemas.microsoft.com/office/drawing/2014/main" id="{4C3FC328-F01D-46E9-A983-D712600004F7}"/>
                </a:ext>
              </a:extLst>
            </p:cNvPr>
            <p:cNvSpPr/>
            <p:nvPr/>
          </p:nvSpPr>
          <p:spPr bwMode="auto">
            <a:xfrm>
              <a:off x="48779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3835433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03C42A1-BBE5-497D-94C8-931EAECFCC6E}"/>
              </a:ext>
            </a:extLst>
          </p:cNvPr>
          <p:cNvSpPr/>
          <p:nvPr/>
        </p:nvSpPr>
        <p:spPr>
          <a:xfrm>
            <a:off x="126569" y="4149081"/>
            <a:ext cx="9652862" cy="2579646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7138420-A644-4E50-8858-48049F1C7126}"/>
              </a:ext>
            </a:extLst>
          </p:cNvPr>
          <p:cNvSpPr txBox="1"/>
          <p:nvPr/>
        </p:nvSpPr>
        <p:spPr>
          <a:xfrm>
            <a:off x="343545" y="4546334"/>
            <a:ext cx="9218910" cy="178514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bg1"/>
                </a:solidFill>
                <a:effectLst/>
              </a:rPr>
              <a:t>食べ物ではありません</a:t>
            </a:r>
            <a:endParaRPr lang="ja-JP" altLang="en-US" sz="13300" dirty="0">
              <a:ln w="38100">
                <a:noFill/>
              </a:ln>
              <a:solidFill>
                <a:schemeClr val="bg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53D859A-9DF4-4DDA-8222-8CAC04C52273}"/>
              </a:ext>
            </a:extLst>
          </p:cNvPr>
          <p:cNvSpPr txBox="1"/>
          <p:nvPr/>
        </p:nvSpPr>
        <p:spPr>
          <a:xfrm>
            <a:off x="7671660" y="1518834"/>
            <a:ext cx="1607704" cy="13645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険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2AF0D1C-F09E-4BB4-8485-4ECEB43E3965}"/>
              </a:ext>
            </a:extLst>
          </p:cNvPr>
          <p:cNvSpPr txBox="1"/>
          <p:nvPr/>
        </p:nvSpPr>
        <p:spPr>
          <a:xfrm>
            <a:off x="573437" y="1518834"/>
            <a:ext cx="1607704" cy="13645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危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B9C6A939-8B21-41F1-B781-56EE46DB1BEF}"/>
              </a:ext>
            </a:extLst>
          </p:cNvPr>
          <p:cNvGrpSpPr/>
          <p:nvPr/>
        </p:nvGrpSpPr>
        <p:grpSpPr>
          <a:xfrm>
            <a:off x="2788109" y="183995"/>
            <a:ext cx="4280126" cy="4280120"/>
            <a:chOff x="4814688" y="3784323"/>
            <a:chExt cx="2819574" cy="2819571"/>
          </a:xfrm>
        </p:grpSpPr>
        <p:sp>
          <p:nvSpPr>
            <p:cNvPr id="47" name="楕円 46">
              <a:extLst>
                <a:ext uri="{FF2B5EF4-FFF2-40B4-BE49-F238E27FC236}">
                  <a16:creationId xmlns:a16="http://schemas.microsoft.com/office/drawing/2014/main" id="{137F93F6-2B88-4A48-B9C3-7389AB667A9E}"/>
                </a:ext>
              </a:extLst>
            </p:cNvPr>
            <p:cNvSpPr/>
            <p:nvPr/>
          </p:nvSpPr>
          <p:spPr bwMode="auto">
            <a:xfrm>
              <a:off x="48146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楕円 47">
              <a:extLst>
                <a:ext uri="{FF2B5EF4-FFF2-40B4-BE49-F238E27FC236}">
                  <a16:creationId xmlns:a16="http://schemas.microsoft.com/office/drawing/2014/main" id="{CCD35BFA-2D03-485F-88D7-15F1979EFA88}"/>
                </a:ext>
              </a:extLst>
            </p:cNvPr>
            <p:cNvSpPr/>
            <p:nvPr/>
          </p:nvSpPr>
          <p:spPr bwMode="auto">
            <a:xfrm>
              <a:off x="50053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D636FF9E-3693-4F92-A759-07518BF0C0E6}"/>
                </a:ext>
              </a:extLst>
            </p:cNvPr>
            <p:cNvSpPr/>
            <p:nvPr/>
          </p:nvSpPr>
          <p:spPr bwMode="auto">
            <a:xfrm>
              <a:off x="6059868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0817 h 825266"/>
                <a:gd name="connsiteX4" fmla="*/ 762795 w 788816"/>
                <a:gd name="connsiteY4" fmla="*/ 696626 h 825266"/>
                <a:gd name="connsiteX5" fmla="*/ 418738 w 788816"/>
                <a:gd name="connsiteY5" fmla="*/ 822154 h 825266"/>
                <a:gd name="connsiteX6" fmla="*/ 398342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0817"/>
                  </a:lnTo>
                  <a:lnTo>
                    <a:pt x="762795" y="696626"/>
                  </a:lnTo>
                  <a:cubicBezTo>
                    <a:pt x="656478" y="754381"/>
                    <a:pt x="540849" y="797166"/>
                    <a:pt x="418738" y="822154"/>
                  </a:cubicBezTo>
                  <a:lnTo>
                    <a:pt x="398342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0" name="&quot;禁止&quot;マーク 49">
              <a:extLst>
                <a:ext uri="{FF2B5EF4-FFF2-40B4-BE49-F238E27FC236}">
                  <a16:creationId xmlns:a16="http://schemas.microsoft.com/office/drawing/2014/main" id="{760F9559-D6B8-4A3C-8A9F-1251039E7562}"/>
                </a:ext>
              </a:extLst>
            </p:cNvPr>
            <p:cNvSpPr/>
            <p:nvPr/>
          </p:nvSpPr>
          <p:spPr bwMode="auto">
            <a:xfrm>
              <a:off x="48779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A64C1C28-80E8-45F8-BAA1-5E787E13931A}"/>
                </a:ext>
              </a:extLst>
            </p:cNvPr>
            <p:cNvGrpSpPr/>
            <p:nvPr/>
          </p:nvGrpSpPr>
          <p:grpSpPr>
            <a:xfrm>
              <a:off x="5406508" y="4199735"/>
              <a:ext cx="1668148" cy="1701165"/>
              <a:chOff x="8208062" y="3125867"/>
              <a:chExt cx="804544" cy="820468"/>
            </a:xfrm>
          </p:grpSpPr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50911A06-D19B-4FD6-99C5-68A29FF24ECA}"/>
                  </a:ext>
                </a:extLst>
              </p:cNvPr>
              <p:cNvSpPr/>
              <p:nvPr/>
            </p:nvSpPr>
            <p:spPr bwMode="auto">
              <a:xfrm rot="1800000">
                <a:off x="8432278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台形 53">
                <a:extLst>
                  <a:ext uri="{FF2B5EF4-FFF2-40B4-BE49-F238E27FC236}">
                    <a16:creationId xmlns:a16="http://schemas.microsoft.com/office/drawing/2014/main" id="{DAF46E0F-C2F4-4045-9451-BB826E9EB7FD}"/>
                  </a:ext>
                </a:extLst>
              </p:cNvPr>
              <p:cNvSpPr/>
              <p:nvPr/>
            </p:nvSpPr>
            <p:spPr bwMode="auto">
              <a:xfrm>
                <a:off x="8648196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5" name="グループ化 54">
                <a:extLst>
                  <a:ext uri="{FF2B5EF4-FFF2-40B4-BE49-F238E27FC236}">
                    <a16:creationId xmlns:a16="http://schemas.microsoft.com/office/drawing/2014/main" id="{BDB9262A-D067-4831-81E5-856BE615A2BD}"/>
                  </a:ext>
                </a:extLst>
              </p:cNvPr>
              <p:cNvGrpSpPr/>
              <p:nvPr/>
            </p:nvGrpSpPr>
            <p:grpSpPr>
              <a:xfrm rot="476476">
                <a:off x="8208062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64" name="四角形: 角を丸くする 63">
                  <a:extLst>
                    <a:ext uri="{FF2B5EF4-FFF2-40B4-BE49-F238E27FC236}">
                      <a16:creationId xmlns:a16="http://schemas.microsoft.com/office/drawing/2014/main" id="{8D420B34-6793-476B-8632-FAB7788A000B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" name="四角形: 角を丸くする 64">
                  <a:extLst>
                    <a:ext uri="{FF2B5EF4-FFF2-40B4-BE49-F238E27FC236}">
                      <a16:creationId xmlns:a16="http://schemas.microsoft.com/office/drawing/2014/main" id="{8D942C6C-323F-4611-8640-1F88744180D2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6" name="楕円 55">
                <a:extLst>
                  <a:ext uri="{FF2B5EF4-FFF2-40B4-BE49-F238E27FC236}">
                    <a16:creationId xmlns:a16="http://schemas.microsoft.com/office/drawing/2014/main" id="{0D409564-B9E6-49C4-83D8-ADF8CD71D5D9}"/>
                  </a:ext>
                </a:extLst>
              </p:cNvPr>
              <p:cNvSpPr/>
              <p:nvPr/>
            </p:nvSpPr>
            <p:spPr bwMode="auto">
              <a:xfrm>
                <a:off x="8561936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楕円 56">
                <a:extLst>
                  <a:ext uri="{FF2B5EF4-FFF2-40B4-BE49-F238E27FC236}">
                    <a16:creationId xmlns:a16="http://schemas.microsoft.com/office/drawing/2014/main" id="{F220786D-89FE-43D6-A1FA-3D9AD413CE3C}"/>
                  </a:ext>
                </a:extLst>
              </p:cNvPr>
              <p:cNvSpPr/>
              <p:nvPr/>
            </p:nvSpPr>
            <p:spPr bwMode="auto">
              <a:xfrm>
                <a:off x="8702430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楕円 57">
                <a:extLst>
                  <a:ext uri="{FF2B5EF4-FFF2-40B4-BE49-F238E27FC236}">
                    <a16:creationId xmlns:a16="http://schemas.microsoft.com/office/drawing/2014/main" id="{A22B7D95-CF7A-4BF6-8EBD-A90B66E3B5CA}"/>
                  </a:ext>
                </a:extLst>
              </p:cNvPr>
              <p:cNvSpPr/>
              <p:nvPr/>
            </p:nvSpPr>
            <p:spPr bwMode="auto">
              <a:xfrm>
                <a:off x="8601326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楕円 61">
                <a:extLst>
                  <a:ext uri="{FF2B5EF4-FFF2-40B4-BE49-F238E27FC236}">
                    <a16:creationId xmlns:a16="http://schemas.microsoft.com/office/drawing/2014/main" id="{BBCFC36A-4BA2-4B40-B035-C890E27B0845}"/>
                  </a:ext>
                </a:extLst>
              </p:cNvPr>
              <p:cNvSpPr/>
              <p:nvPr/>
            </p:nvSpPr>
            <p:spPr bwMode="auto">
              <a:xfrm>
                <a:off x="8741820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楕円 62">
                <a:extLst>
                  <a:ext uri="{FF2B5EF4-FFF2-40B4-BE49-F238E27FC236}">
                    <a16:creationId xmlns:a16="http://schemas.microsoft.com/office/drawing/2014/main" id="{EEA74D2E-F81A-4C9A-9AA9-754AFDA6B67A}"/>
                  </a:ext>
                </a:extLst>
              </p:cNvPr>
              <p:cNvSpPr/>
              <p:nvPr/>
            </p:nvSpPr>
            <p:spPr bwMode="auto">
              <a:xfrm>
                <a:off x="8405813" y="3433720"/>
                <a:ext cx="138869" cy="13886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2" name="&quot;禁止&quot;マーク 51">
              <a:extLst>
                <a:ext uri="{FF2B5EF4-FFF2-40B4-BE49-F238E27FC236}">
                  <a16:creationId xmlns:a16="http://schemas.microsoft.com/office/drawing/2014/main" id="{67218F18-9036-44FA-8C12-8B9E5CDE8C0C}"/>
                </a:ext>
              </a:extLst>
            </p:cNvPr>
            <p:cNvSpPr/>
            <p:nvPr/>
          </p:nvSpPr>
          <p:spPr bwMode="auto">
            <a:xfrm>
              <a:off x="48779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6729024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03C42A1-BBE5-497D-94C8-931EAECFCC6E}"/>
              </a:ext>
            </a:extLst>
          </p:cNvPr>
          <p:cNvSpPr/>
          <p:nvPr/>
        </p:nvSpPr>
        <p:spPr>
          <a:xfrm>
            <a:off x="126569" y="4149081"/>
            <a:ext cx="9652862" cy="2579646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7138420-A644-4E50-8858-48049F1C7126}"/>
              </a:ext>
            </a:extLst>
          </p:cNvPr>
          <p:cNvSpPr txBox="1"/>
          <p:nvPr/>
        </p:nvSpPr>
        <p:spPr>
          <a:xfrm>
            <a:off x="343545" y="4546334"/>
            <a:ext cx="9218910" cy="178514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食べ物ではありません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3C993153-886E-417A-856C-7A79D1EE6932}"/>
              </a:ext>
            </a:extLst>
          </p:cNvPr>
          <p:cNvSpPr txBox="1"/>
          <p:nvPr/>
        </p:nvSpPr>
        <p:spPr>
          <a:xfrm>
            <a:off x="7671660" y="1518834"/>
            <a:ext cx="1607704" cy="13645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険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D9EE2CA8-B74D-497E-937E-504556362D06}"/>
              </a:ext>
            </a:extLst>
          </p:cNvPr>
          <p:cNvSpPr txBox="1"/>
          <p:nvPr/>
        </p:nvSpPr>
        <p:spPr>
          <a:xfrm>
            <a:off x="573437" y="1518834"/>
            <a:ext cx="1607704" cy="13645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危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0D5C017A-0826-46FE-B18C-80E102393051}"/>
              </a:ext>
            </a:extLst>
          </p:cNvPr>
          <p:cNvGrpSpPr/>
          <p:nvPr/>
        </p:nvGrpSpPr>
        <p:grpSpPr>
          <a:xfrm>
            <a:off x="2788109" y="183995"/>
            <a:ext cx="4280126" cy="4280120"/>
            <a:chOff x="4814688" y="3784323"/>
            <a:chExt cx="2819574" cy="2819571"/>
          </a:xfrm>
        </p:grpSpPr>
        <p:sp>
          <p:nvSpPr>
            <p:cNvPr id="20" name="楕円 19">
              <a:extLst>
                <a:ext uri="{FF2B5EF4-FFF2-40B4-BE49-F238E27FC236}">
                  <a16:creationId xmlns:a16="http://schemas.microsoft.com/office/drawing/2014/main" id="{CA258FFD-C746-44B0-B354-E01827C6798C}"/>
                </a:ext>
              </a:extLst>
            </p:cNvPr>
            <p:cNvSpPr/>
            <p:nvPr/>
          </p:nvSpPr>
          <p:spPr bwMode="auto">
            <a:xfrm>
              <a:off x="4814688" y="3784323"/>
              <a:ext cx="2819574" cy="281957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楕円 34">
              <a:extLst>
                <a:ext uri="{FF2B5EF4-FFF2-40B4-BE49-F238E27FC236}">
                  <a16:creationId xmlns:a16="http://schemas.microsoft.com/office/drawing/2014/main" id="{CEA05DA7-9F1E-464A-A899-E5990E27AA3A}"/>
                </a:ext>
              </a:extLst>
            </p:cNvPr>
            <p:cNvSpPr/>
            <p:nvPr/>
          </p:nvSpPr>
          <p:spPr bwMode="auto">
            <a:xfrm>
              <a:off x="5005356" y="3976081"/>
              <a:ext cx="2438234" cy="243823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2C2E60A6-D7B8-46AB-AECF-295694CEDD2B}"/>
                </a:ext>
              </a:extLst>
            </p:cNvPr>
            <p:cNvSpPr/>
            <p:nvPr/>
          </p:nvSpPr>
          <p:spPr bwMode="auto">
            <a:xfrm>
              <a:off x="6059868" y="5596775"/>
              <a:ext cx="788816" cy="825266"/>
            </a:xfrm>
            <a:custGeom>
              <a:avLst/>
              <a:gdLst>
                <a:gd name="connsiteX0" fmla="*/ 235817 w 788816"/>
                <a:gd name="connsiteY0" fmla="*/ 0 h 825266"/>
                <a:gd name="connsiteX1" fmla="*/ 552999 w 788816"/>
                <a:gd name="connsiteY1" fmla="*/ 0 h 825266"/>
                <a:gd name="connsiteX2" fmla="*/ 788816 w 788816"/>
                <a:gd name="connsiteY2" fmla="*/ 235817 h 825266"/>
                <a:gd name="connsiteX3" fmla="*/ 788816 w 788816"/>
                <a:gd name="connsiteY3" fmla="*/ 680817 h 825266"/>
                <a:gd name="connsiteX4" fmla="*/ 762795 w 788816"/>
                <a:gd name="connsiteY4" fmla="*/ 696626 h 825266"/>
                <a:gd name="connsiteX5" fmla="*/ 418738 w 788816"/>
                <a:gd name="connsiteY5" fmla="*/ 822154 h 825266"/>
                <a:gd name="connsiteX6" fmla="*/ 398342 w 788816"/>
                <a:gd name="connsiteY6" fmla="*/ 825266 h 825266"/>
                <a:gd name="connsiteX7" fmla="*/ 0 w 788816"/>
                <a:gd name="connsiteY7" fmla="*/ 825266 h 825266"/>
                <a:gd name="connsiteX8" fmla="*/ 0 w 788816"/>
                <a:gd name="connsiteY8" fmla="*/ 235817 h 825266"/>
                <a:gd name="connsiteX9" fmla="*/ 235817 w 788816"/>
                <a:gd name="connsiteY9" fmla="*/ 0 h 825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88816" h="825266">
                  <a:moveTo>
                    <a:pt x="235817" y="0"/>
                  </a:moveTo>
                  <a:lnTo>
                    <a:pt x="552999" y="0"/>
                  </a:lnTo>
                  <a:cubicBezTo>
                    <a:pt x="683237" y="0"/>
                    <a:pt x="788816" y="105579"/>
                    <a:pt x="788816" y="235817"/>
                  </a:cubicBezTo>
                  <a:lnTo>
                    <a:pt x="788816" y="680817"/>
                  </a:lnTo>
                  <a:lnTo>
                    <a:pt x="762795" y="696626"/>
                  </a:lnTo>
                  <a:cubicBezTo>
                    <a:pt x="656478" y="754381"/>
                    <a:pt x="540849" y="797166"/>
                    <a:pt x="418738" y="822154"/>
                  </a:cubicBezTo>
                  <a:lnTo>
                    <a:pt x="398342" y="825266"/>
                  </a:lnTo>
                  <a:lnTo>
                    <a:pt x="0" y="825266"/>
                  </a:lnTo>
                  <a:lnTo>
                    <a:pt x="0" y="235817"/>
                  </a:lnTo>
                  <a:cubicBezTo>
                    <a:pt x="0" y="105579"/>
                    <a:pt x="105579" y="0"/>
                    <a:pt x="2358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7" name="&quot;禁止&quot;マーク 36">
              <a:extLst>
                <a:ext uri="{FF2B5EF4-FFF2-40B4-BE49-F238E27FC236}">
                  <a16:creationId xmlns:a16="http://schemas.microsoft.com/office/drawing/2014/main" id="{6861973A-72D7-4DC3-9E8E-0CA6C8F0904C}"/>
                </a:ext>
              </a:extLst>
            </p:cNvPr>
            <p:cNvSpPr/>
            <p:nvPr/>
          </p:nvSpPr>
          <p:spPr bwMode="auto">
            <a:xfrm>
              <a:off x="4877955" y="3855317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39" name="グループ化 38">
              <a:extLst>
                <a:ext uri="{FF2B5EF4-FFF2-40B4-BE49-F238E27FC236}">
                  <a16:creationId xmlns:a16="http://schemas.microsoft.com/office/drawing/2014/main" id="{36722633-C2DE-4BEE-A04C-D287631BAA65}"/>
                </a:ext>
              </a:extLst>
            </p:cNvPr>
            <p:cNvGrpSpPr/>
            <p:nvPr/>
          </p:nvGrpSpPr>
          <p:grpSpPr>
            <a:xfrm>
              <a:off x="5406508" y="4199735"/>
              <a:ext cx="1668148" cy="1701165"/>
              <a:chOff x="8208062" y="3125867"/>
              <a:chExt cx="804544" cy="820468"/>
            </a:xfrm>
          </p:grpSpPr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B61D5CF7-6C96-4FC4-A509-B1B8111B87B7}"/>
                  </a:ext>
                </a:extLst>
              </p:cNvPr>
              <p:cNvSpPr/>
              <p:nvPr/>
            </p:nvSpPr>
            <p:spPr bwMode="auto">
              <a:xfrm rot="1800000">
                <a:off x="8432278" y="3125867"/>
                <a:ext cx="580328" cy="634924"/>
              </a:xfrm>
              <a:custGeom>
                <a:avLst/>
                <a:gdLst>
                  <a:gd name="connsiteX0" fmla="*/ 139704 w 580328"/>
                  <a:gd name="connsiteY0" fmla="*/ 45960 h 634924"/>
                  <a:gd name="connsiteX1" fmla="*/ 231686 w 580328"/>
                  <a:gd name="connsiteY1" fmla="*/ 6450 h 634924"/>
                  <a:gd name="connsiteX2" fmla="*/ 290164 w 580328"/>
                  <a:gd name="connsiteY2" fmla="*/ 0 h 634924"/>
                  <a:gd name="connsiteX3" fmla="*/ 580328 w 580328"/>
                  <a:gd name="connsiteY3" fmla="*/ 317462 h 634924"/>
                  <a:gd name="connsiteX4" fmla="*/ 290164 w 580328"/>
                  <a:gd name="connsiteY4" fmla="*/ 634924 h 634924"/>
                  <a:gd name="connsiteX5" fmla="*/ 231685 w 580328"/>
                  <a:gd name="connsiteY5" fmla="*/ 628474 h 634924"/>
                  <a:gd name="connsiteX6" fmla="*/ 221211 w 580328"/>
                  <a:gd name="connsiteY6" fmla="*/ 624917 h 634924"/>
                  <a:gd name="connsiteX7" fmla="*/ 246776 w 580328"/>
                  <a:gd name="connsiteY7" fmla="*/ 604745 h 634924"/>
                  <a:gd name="connsiteX8" fmla="*/ 290975 w 580328"/>
                  <a:gd name="connsiteY8" fmla="*/ 407299 h 634924"/>
                  <a:gd name="connsiteX9" fmla="*/ 15919 w 580328"/>
                  <a:gd name="connsiteY9" fmla="*/ 379513 h 634924"/>
                  <a:gd name="connsiteX10" fmla="*/ 7281 w 580328"/>
                  <a:gd name="connsiteY10" fmla="*/ 386328 h 634924"/>
                  <a:gd name="connsiteX11" fmla="*/ 5895 w 580328"/>
                  <a:gd name="connsiteY11" fmla="*/ 381441 h 634924"/>
                  <a:gd name="connsiteX12" fmla="*/ 0 w 580328"/>
                  <a:gd name="connsiteY12" fmla="*/ 317462 h 634924"/>
                  <a:gd name="connsiteX13" fmla="*/ 139704 w 580328"/>
                  <a:gd name="connsiteY13" fmla="*/ 45960 h 6349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580328" h="634924">
                    <a:moveTo>
                      <a:pt x="139704" y="45960"/>
                    </a:moveTo>
                    <a:cubicBezTo>
                      <a:pt x="167623" y="27400"/>
                      <a:pt x="198631" y="13850"/>
                      <a:pt x="231686" y="6450"/>
                    </a:cubicBezTo>
                    <a:cubicBezTo>
                      <a:pt x="250574" y="2221"/>
                      <a:pt x="270132" y="0"/>
                      <a:pt x="290164" y="0"/>
                    </a:cubicBezTo>
                    <a:cubicBezTo>
                      <a:pt x="450417" y="0"/>
                      <a:pt x="580328" y="142133"/>
                      <a:pt x="580328" y="317462"/>
                    </a:cubicBezTo>
                    <a:cubicBezTo>
                      <a:pt x="580327" y="492791"/>
                      <a:pt x="450417" y="634924"/>
                      <a:pt x="290164" y="634924"/>
                    </a:cubicBezTo>
                    <a:cubicBezTo>
                      <a:pt x="270132" y="634924"/>
                      <a:pt x="250575" y="632703"/>
                      <a:pt x="231685" y="628474"/>
                    </a:cubicBezTo>
                    <a:lnTo>
                      <a:pt x="221211" y="624917"/>
                    </a:lnTo>
                    <a:lnTo>
                      <a:pt x="246776" y="604745"/>
                    </a:lnTo>
                    <a:cubicBezTo>
                      <a:pt x="304234" y="543246"/>
                      <a:pt x="324442" y="465266"/>
                      <a:pt x="290975" y="407299"/>
                    </a:cubicBezTo>
                    <a:cubicBezTo>
                      <a:pt x="246353" y="330011"/>
                      <a:pt x="123206" y="317570"/>
                      <a:pt x="15919" y="379513"/>
                    </a:cubicBezTo>
                    <a:lnTo>
                      <a:pt x="7281" y="386328"/>
                    </a:lnTo>
                    <a:lnTo>
                      <a:pt x="5895" y="381441"/>
                    </a:lnTo>
                    <a:cubicBezTo>
                      <a:pt x="2030" y="360776"/>
                      <a:pt x="0" y="339378"/>
                      <a:pt x="0" y="317462"/>
                    </a:cubicBezTo>
                    <a:cubicBezTo>
                      <a:pt x="1" y="202402"/>
                      <a:pt x="55949" y="101639"/>
                      <a:pt x="139704" y="4596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台形 41">
                <a:extLst>
                  <a:ext uri="{FF2B5EF4-FFF2-40B4-BE49-F238E27FC236}">
                    <a16:creationId xmlns:a16="http://schemas.microsoft.com/office/drawing/2014/main" id="{038C060F-A11B-4DF1-88B3-1E9A7560D8EB}"/>
                  </a:ext>
                </a:extLst>
              </p:cNvPr>
              <p:cNvSpPr/>
              <p:nvPr/>
            </p:nvSpPr>
            <p:spPr bwMode="auto">
              <a:xfrm>
                <a:off x="8648196" y="3679763"/>
                <a:ext cx="122074" cy="155636"/>
              </a:xfrm>
              <a:prstGeom prst="trapezoid">
                <a:avLst>
                  <a:gd name="adj" fmla="val 13751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3" name="グループ化 42">
                <a:extLst>
                  <a:ext uri="{FF2B5EF4-FFF2-40B4-BE49-F238E27FC236}">
                    <a16:creationId xmlns:a16="http://schemas.microsoft.com/office/drawing/2014/main" id="{E47E5BEA-68E8-46E5-B430-8762E9CC215A}"/>
                  </a:ext>
                </a:extLst>
              </p:cNvPr>
              <p:cNvGrpSpPr/>
              <p:nvPr/>
            </p:nvGrpSpPr>
            <p:grpSpPr>
              <a:xfrm rot="476476">
                <a:off x="8208062" y="3540358"/>
                <a:ext cx="478461" cy="405977"/>
                <a:chOff x="8379697" y="5313228"/>
                <a:chExt cx="478461" cy="405977"/>
              </a:xfrm>
            </p:grpSpPr>
            <p:sp>
              <p:nvSpPr>
                <p:cNvPr id="49" name="四角形: 角を丸くする 48">
                  <a:extLst>
                    <a:ext uri="{FF2B5EF4-FFF2-40B4-BE49-F238E27FC236}">
                      <a16:creationId xmlns:a16="http://schemas.microsoft.com/office/drawing/2014/main" id="{3811EB2B-7784-4573-82D5-56CA437956B1}"/>
                    </a:ext>
                  </a:extLst>
                </p:cNvPr>
                <p:cNvSpPr/>
                <p:nvPr/>
              </p:nvSpPr>
              <p:spPr bwMode="auto">
                <a:xfrm rot="28370">
                  <a:off x="8382300" y="5313228"/>
                  <a:ext cx="127929" cy="4013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四角形: 角を丸くする 49">
                  <a:extLst>
                    <a:ext uri="{FF2B5EF4-FFF2-40B4-BE49-F238E27FC236}">
                      <a16:creationId xmlns:a16="http://schemas.microsoft.com/office/drawing/2014/main" id="{F8EE8DE7-4F2B-4653-9A8C-A567DD4AA0B6}"/>
                    </a:ext>
                  </a:extLst>
                </p:cNvPr>
                <p:cNvSpPr/>
                <p:nvPr/>
              </p:nvSpPr>
              <p:spPr bwMode="auto">
                <a:xfrm rot="5400000">
                  <a:off x="8554963" y="5416010"/>
                  <a:ext cx="127929" cy="4784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4" name="楕円 43">
                <a:extLst>
                  <a:ext uri="{FF2B5EF4-FFF2-40B4-BE49-F238E27FC236}">
                    <a16:creationId xmlns:a16="http://schemas.microsoft.com/office/drawing/2014/main" id="{D03F2528-31D2-4460-93AD-263590D32A08}"/>
                  </a:ext>
                </a:extLst>
              </p:cNvPr>
              <p:cNvSpPr/>
              <p:nvPr/>
            </p:nvSpPr>
            <p:spPr bwMode="auto">
              <a:xfrm>
                <a:off x="8561936" y="3202470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622A978A-5375-4E2D-BB0C-7B138D420BD0}"/>
                  </a:ext>
                </a:extLst>
              </p:cNvPr>
              <p:cNvSpPr/>
              <p:nvPr/>
            </p:nvSpPr>
            <p:spPr bwMode="auto">
              <a:xfrm>
                <a:off x="8702430" y="3269145"/>
                <a:ext cx="134337" cy="13433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ECF2291E-0548-4E05-9593-31415618E18F}"/>
                  </a:ext>
                </a:extLst>
              </p:cNvPr>
              <p:cNvSpPr/>
              <p:nvPr/>
            </p:nvSpPr>
            <p:spPr bwMode="auto">
              <a:xfrm>
                <a:off x="8601326" y="3241189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AB693A1A-D8B4-4B70-946E-AD6EA34ED034}"/>
                  </a:ext>
                </a:extLst>
              </p:cNvPr>
              <p:cNvSpPr/>
              <p:nvPr/>
            </p:nvSpPr>
            <p:spPr bwMode="auto">
              <a:xfrm>
                <a:off x="8741820" y="3307864"/>
                <a:ext cx="56900" cy="569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楕円 47">
                <a:extLst>
                  <a:ext uri="{FF2B5EF4-FFF2-40B4-BE49-F238E27FC236}">
                    <a16:creationId xmlns:a16="http://schemas.microsoft.com/office/drawing/2014/main" id="{1CF07153-55C7-4608-B669-BDA98CF0332A}"/>
                  </a:ext>
                </a:extLst>
              </p:cNvPr>
              <p:cNvSpPr/>
              <p:nvPr/>
            </p:nvSpPr>
            <p:spPr bwMode="auto">
              <a:xfrm>
                <a:off x="8405813" y="3433720"/>
                <a:ext cx="138869" cy="13886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0" name="&quot;禁止&quot;マーク 39">
              <a:extLst>
                <a:ext uri="{FF2B5EF4-FFF2-40B4-BE49-F238E27FC236}">
                  <a16:creationId xmlns:a16="http://schemas.microsoft.com/office/drawing/2014/main" id="{37A264C8-E46C-42AE-9CF1-02A9481E1086}"/>
                </a:ext>
              </a:extLst>
            </p:cNvPr>
            <p:cNvSpPr/>
            <p:nvPr/>
          </p:nvSpPr>
          <p:spPr bwMode="auto">
            <a:xfrm>
              <a:off x="4877955" y="3847592"/>
              <a:ext cx="2693040" cy="2693037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419421507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</Words>
  <Application>Microsoft Office PowerPoint</Application>
  <PresentationFormat>A4 210 x 297 mm</PresentationFormat>
  <Paragraphs>15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popb95_食べ物ではありません</dc:title>
  <dc:subject>popb95_食べ物ではありません</dc:subject>
  <dc:creator>でじけろお</dc:creator>
  <cp:lastModifiedBy/>
  <cp:revision>1</cp:revision>
  <dcterms:created xsi:type="dcterms:W3CDTF">2014-07-30T05:46:34Z</dcterms:created>
  <dcterms:modified xsi:type="dcterms:W3CDTF">2020-10-13T01:36:23Z</dcterms:modified>
  <cp:version>1</cp:version>
</cp:coreProperties>
</file>

<file path=docProps/thumbnail.jpeg>
</file>