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7" r:id="rId3"/>
    <p:sldId id="278" r:id="rId4"/>
    <p:sldId id="283" r:id="rId5"/>
    <p:sldId id="273" r:id="rId6"/>
    <p:sldId id="284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  <a:srgbClr val="CC6600"/>
    <a:srgbClr val="FF6600"/>
    <a:srgbClr val="CC9900"/>
    <a:srgbClr val="6633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43" d="100"/>
          <a:sy n="43" d="100"/>
        </p:scale>
        <p:origin x="1296" y="7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01E64EC4-AACC-4121-8A4F-D44976294749}"/>
              </a:ext>
            </a:extLst>
          </p:cNvPr>
          <p:cNvSpPr/>
          <p:nvPr/>
        </p:nvSpPr>
        <p:spPr>
          <a:xfrm rot="5400000">
            <a:off x="-1231021" y="174797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EC031FF5-0C31-4AA5-99D8-A6DC0CF47807}"/>
              </a:ext>
            </a:extLst>
          </p:cNvPr>
          <p:cNvSpPr txBox="1"/>
          <p:nvPr/>
        </p:nvSpPr>
        <p:spPr>
          <a:xfrm rot="5400000">
            <a:off x="-615462" y="2694546"/>
            <a:ext cx="8088923" cy="4500500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effectLst/>
              </a:rPr>
              <a:t>指を入れ</a:t>
            </a:r>
            <a:endParaRPr lang="en-US" altLang="ja-JP" sz="16000" dirty="0">
              <a:effectLst/>
            </a:endParaRPr>
          </a:p>
          <a:p>
            <a:r>
              <a:rPr lang="ja-JP" altLang="en-US" sz="16000" dirty="0">
                <a:effectLst/>
              </a:rPr>
              <a:t>ないで</a:t>
            </a:r>
            <a:endParaRPr lang="en-US" altLang="ja-JP" sz="16000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フリーフォーム: 図形 7">
            <a:extLst>
              <a:ext uri="{FF2B5EF4-FFF2-40B4-BE49-F238E27FC236}">
                <a16:creationId xmlns:a16="http://schemas.microsoft.com/office/drawing/2014/main" id="{2E60D746-3BAA-4F4A-9C83-AB5D4B7EBBDD}"/>
              </a:ext>
            </a:extLst>
          </p:cNvPr>
          <p:cNvSpPr/>
          <p:nvPr/>
        </p:nvSpPr>
        <p:spPr>
          <a:xfrm rot="5400000">
            <a:off x="-1231021" y="174797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76E927D4-A3D9-4914-8E14-B16B7A645079}"/>
              </a:ext>
            </a:extLst>
          </p:cNvPr>
          <p:cNvSpPr txBox="1"/>
          <p:nvPr/>
        </p:nvSpPr>
        <p:spPr>
          <a:xfrm rot="5400000">
            <a:off x="-615462" y="2694546"/>
            <a:ext cx="8088923" cy="4500500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指を入れ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ないで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5091062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2B306A0-AB77-4A94-92AC-A8F24885F8ED}"/>
              </a:ext>
            </a:extLst>
          </p:cNvPr>
          <p:cNvSpPr txBox="1"/>
          <p:nvPr/>
        </p:nvSpPr>
        <p:spPr>
          <a:xfrm>
            <a:off x="432073" y="4865538"/>
            <a:ext cx="5948850" cy="4643533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指を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effectLst/>
              </a:rPr>
              <a:t>入れ</a:t>
            </a:r>
            <a:endParaRPr lang="en-US" altLang="ja-JP" sz="16000" dirty="0">
              <a:ln w="38100">
                <a:noFill/>
              </a:ln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effectLst/>
              </a:rPr>
              <a:t>ないで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A8503DC6-BDB7-41DE-8801-D6DEC931276B}"/>
              </a:ext>
            </a:extLst>
          </p:cNvPr>
          <p:cNvSpPr/>
          <p:nvPr/>
        </p:nvSpPr>
        <p:spPr>
          <a:xfrm>
            <a:off x="170482" y="137465"/>
            <a:ext cx="6555254" cy="4221647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33" name="グループ化 32">
            <a:extLst>
              <a:ext uri="{FF2B5EF4-FFF2-40B4-BE49-F238E27FC236}">
                <a16:creationId xmlns:a16="http://schemas.microsoft.com/office/drawing/2014/main" id="{81FC70B0-E4DD-4BAD-A05A-C59DC149CE09}"/>
              </a:ext>
            </a:extLst>
          </p:cNvPr>
          <p:cNvGrpSpPr/>
          <p:nvPr/>
        </p:nvGrpSpPr>
        <p:grpSpPr>
          <a:xfrm>
            <a:off x="1655145" y="455327"/>
            <a:ext cx="3585928" cy="3585922"/>
            <a:chOff x="1804788" y="3784323"/>
            <a:chExt cx="2819574" cy="2819571"/>
          </a:xfrm>
        </p:grpSpPr>
        <p:sp>
          <p:nvSpPr>
            <p:cNvPr id="34" name="楕円 33">
              <a:extLst>
                <a:ext uri="{FF2B5EF4-FFF2-40B4-BE49-F238E27FC236}">
                  <a16:creationId xmlns:a16="http://schemas.microsoft.com/office/drawing/2014/main" id="{DB8DDF13-C64B-4E92-9EFE-DD33BCD9F7A5}"/>
                </a:ext>
              </a:extLst>
            </p:cNvPr>
            <p:cNvSpPr/>
            <p:nvPr/>
          </p:nvSpPr>
          <p:spPr bwMode="auto">
            <a:xfrm>
              <a:off x="1804788" y="3784323"/>
              <a:ext cx="2819574" cy="281957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楕円 34">
              <a:extLst>
                <a:ext uri="{FF2B5EF4-FFF2-40B4-BE49-F238E27FC236}">
                  <a16:creationId xmlns:a16="http://schemas.microsoft.com/office/drawing/2014/main" id="{F9262FFE-4B1D-4DC0-8D17-B83DA58D0253}"/>
                </a:ext>
              </a:extLst>
            </p:cNvPr>
            <p:cNvSpPr/>
            <p:nvPr/>
          </p:nvSpPr>
          <p:spPr bwMode="auto">
            <a:xfrm>
              <a:off x="1995456" y="3976081"/>
              <a:ext cx="2438234" cy="243823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36" name="&quot;禁止&quot;マーク 35">
              <a:extLst>
                <a:ext uri="{FF2B5EF4-FFF2-40B4-BE49-F238E27FC236}">
                  <a16:creationId xmlns:a16="http://schemas.microsoft.com/office/drawing/2014/main" id="{2C6F129D-AF3D-4623-9F8C-F19D1C0DCF99}"/>
                </a:ext>
              </a:extLst>
            </p:cNvPr>
            <p:cNvSpPr/>
            <p:nvPr/>
          </p:nvSpPr>
          <p:spPr bwMode="auto">
            <a:xfrm>
              <a:off x="1868055" y="3855317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960B838D-319C-4E53-BD82-814C3E9EC15C}"/>
                </a:ext>
              </a:extLst>
            </p:cNvPr>
            <p:cNvSpPr/>
            <p:nvPr/>
          </p:nvSpPr>
          <p:spPr bwMode="auto">
            <a:xfrm rot="20700000">
              <a:off x="2353101" y="4189176"/>
              <a:ext cx="1864402" cy="1741665"/>
            </a:xfrm>
            <a:custGeom>
              <a:avLst/>
              <a:gdLst>
                <a:gd name="connsiteX0" fmla="*/ 1447102 w 1864402"/>
                <a:gd name="connsiteY0" fmla="*/ 0 h 1741665"/>
                <a:gd name="connsiteX1" fmla="*/ 1534650 w 1864402"/>
                <a:gd name="connsiteY1" fmla="*/ 61536 h 1741665"/>
                <a:gd name="connsiteX2" fmla="*/ 1832756 w 1864402"/>
                <a:gd name="connsiteY2" fmla="*/ 404330 h 1741665"/>
                <a:gd name="connsiteX3" fmla="*/ 1864402 w 1864402"/>
                <a:gd name="connsiteY3" fmla="*/ 465731 h 1741665"/>
                <a:gd name="connsiteX4" fmla="*/ 1505470 w 1864402"/>
                <a:gd name="connsiteY4" fmla="*/ 774137 h 1741665"/>
                <a:gd name="connsiteX5" fmla="*/ 1515578 w 1864402"/>
                <a:gd name="connsiteY5" fmla="*/ 826090 h 1741665"/>
                <a:gd name="connsiteX6" fmla="*/ 1445129 w 1864402"/>
                <a:gd name="connsiteY6" fmla="*/ 996170 h 1741665"/>
                <a:gd name="connsiteX7" fmla="*/ 1277770 w 1864402"/>
                <a:gd name="connsiteY7" fmla="*/ 1163530 h 1741665"/>
                <a:gd name="connsiteX8" fmla="*/ 1255852 w 1864402"/>
                <a:gd name="connsiteY8" fmla="*/ 1181432 h 1741665"/>
                <a:gd name="connsiteX9" fmla="*/ 1247918 w 1864402"/>
                <a:gd name="connsiteY9" fmla="*/ 1193382 h 1741665"/>
                <a:gd name="connsiteX10" fmla="*/ 966283 w 1864402"/>
                <a:gd name="connsiteY10" fmla="*/ 1475017 h 1741665"/>
                <a:gd name="connsiteX11" fmla="*/ 761175 w 1864402"/>
                <a:gd name="connsiteY11" fmla="*/ 1475016 h 1741665"/>
                <a:gd name="connsiteX12" fmla="*/ 761175 w 1864402"/>
                <a:gd name="connsiteY12" fmla="*/ 1269909 h 1741665"/>
                <a:gd name="connsiteX13" fmla="*/ 819756 w 1864402"/>
                <a:gd name="connsiteY13" fmla="*/ 1211328 h 1741665"/>
                <a:gd name="connsiteX14" fmla="*/ 803368 w 1864402"/>
                <a:gd name="connsiteY14" fmla="*/ 1211328 h 1741665"/>
                <a:gd name="connsiteX15" fmla="*/ 668349 w 1864402"/>
                <a:gd name="connsiteY15" fmla="*/ 1076309 h 1741665"/>
                <a:gd name="connsiteX16" fmla="*/ 668349 w 1864402"/>
                <a:gd name="connsiteY16" fmla="*/ 1029759 h 1741665"/>
                <a:gd name="connsiteX17" fmla="*/ 472980 w 1864402"/>
                <a:gd name="connsiteY17" fmla="*/ 1225128 h 1741665"/>
                <a:gd name="connsiteX18" fmla="*/ 201575 w 1864402"/>
                <a:gd name="connsiteY18" fmla="*/ 1671202 h 1741665"/>
                <a:gd name="connsiteX19" fmla="*/ 51229 w 1864402"/>
                <a:gd name="connsiteY19" fmla="*/ 1732130 h 1741665"/>
                <a:gd name="connsiteX20" fmla="*/ 17279 w 1864402"/>
                <a:gd name="connsiteY20" fmla="*/ 1571410 h 1741665"/>
                <a:gd name="connsiteX21" fmla="*/ 241352 w 1864402"/>
                <a:gd name="connsiteY21" fmla="*/ 1125090 h 1741665"/>
                <a:gd name="connsiteX22" fmla="*/ 241541 w 1864402"/>
                <a:gd name="connsiteY22" fmla="*/ 1124122 h 1741665"/>
                <a:gd name="connsiteX23" fmla="*/ 244377 w 1864402"/>
                <a:gd name="connsiteY23" fmla="*/ 1119850 h 1741665"/>
                <a:gd name="connsiteX24" fmla="*/ 248692 w 1864402"/>
                <a:gd name="connsiteY24" fmla="*/ 1112377 h 1741665"/>
                <a:gd name="connsiteX25" fmla="*/ 251312 w 1864402"/>
                <a:gd name="connsiteY25" fmla="*/ 1109406 h 1741665"/>
                <a:gd name="connsiteX26" fmla="*/ 268416 w 1864402"/>
                <a:gd name="connsiteY26" fmla="*/ 1083650 h 1741665"/>
                <a:gd name="connsiteX27" fmla="*/ 733153 w 1864402"/>
                <a:gd name="connsiteY27" fmla="*/ 618913 h 1741665"/>
                <a:gd name="connsiteX28" fmla="*/ 767858 w 1864402"/>
                <a:gd name="connsiteY28" fmla="*/ 584208 h 1741665"/>
                <a:gd name="connsiteX29" fmla="*/ 900513 w 1864402"/>
                <a:gd name="connsiteY29" fmla="*/ 451553 h 1741665"/>
                <a:gd name="connsiteX30" fmla="*/ 1070592 w 1864402"/>
                <a:gd name="connsiteY30" fmla="*/ 381104 h 1741665"/>
                <a:gd name="connsiteX31" fmla="*/ 1112618 w 1864402"/>
                <a:gd name="connsiteY31" fmla="*/ 389281 h 17416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1864402" h="1741665">
                  <a:moveTo>
                    <a:pt x="1447102" y="0"/>
                  </a:moveTo>
                  <a:lnTo>
                    <a:pt x="1534650" y="61536"/>
                  </a:lnTo>
                  <a:cubicBezTo>
                    <a:pt x="1656073" y="156151"/>
                    <a:pt x="1756938" y="273009"/>
                    <a:pt x="1832756" y="404330"/>
                  </a:cubicBezTo>
                  <a:lnTo>
                    <a:pt x="1864402" y="465731"/>
                  </a:lnTo>
                  <a:lnTo>
                    <a:pt x="1505470" y="774137"/>
                  </a:lnTo>
                  <a:lnTo>
                    <a:pt x="1515578" y="826090"/>
                  </a:lnTo>
                  <a:cubicBezTo>
                    <a:pt x="1515578" y="887648"/>
                    <a:pt x="1492095" y="949204"/>
                    <a:pt x="1445129" y="996170"/>
                  </a:cubicBezTo>
                  <a:lnTo>
                    <a:pt x="1277770" y="1163530"/>
                  </a:lnTo>
                  <a:lnTo>
                    <a:pt x="1255852" y="1181432"/>
                  </a:lnTo>
                  <a:lnTo>
                    <a:pt x="1247918" y="1193382"/>
                  </a:lnTo>
                  <a:lnTo>
                    <a:pt x="966283" y="1475017"/>
                  </a:lnTo>
                  <a:cubicBezTo>
                    <a:pt x="909643" y="1531656"/>
                    <a:pt x="817815" y="1531656"/>
                    <a:pt x="761175" y="1475016"/>
                  </a:cubicBezTo>
                  <a:cubicBezTo>
                    <a:pt x="704537" y="1418378"/>
                    <a:pt x="704536" y="1326548"/>
                    <a:pt x="761175" y="1269909"/>
                  </a:cubicBezTo>
                  <a:lnTo>
                    <a:pt x="819756" y="1211328"/>
                  </a:lnTo>
                  <a:lnTo>
                    <a:pt x="803368" y="1211328"/>
                  </a:lnTo>
                  <a:cubicBezTo>
                    <a:pt x="728799" y="1211328"/>
                    <a:pt x="668349" y="1150878"/>
                    <a:pt x="668349" y="1076309"/>
                  </a:cubicBezTo>
                  <a:lnTo>
                    <a:pt x="668349" y="1029759"/>
                  </a:lnTo>
                  <a:lnTo>
                    <a:pt x="472980" y="1225128"/>
                  </a:lnTo>
                  <a:lnTo>
                    <a:pt x="201575" y="1671202"/>
                  </a:lnTo>
                  <a:cubicBezTo>
                    <a:pt x="166568" y="1731837"/>
                    <a:pt x="98546" y="1757064"/>
                    <a:pt x="51229" y="1732130"/>
                  </a:cubicBezTo>
                  <a:cubicBezTo>
                    <a:pt x="3911" y="1707198"/>
                    <a:pt x="-17728" y="1632043"/>
                    <a:pt x="17279" y="1571410"/>
                  </a:cubicBezTo>
                  <a:lnTo>
                    <a:pt x="241352" y="1125090"/>
                  </a:lnTo>
                  <a:lnTo>
                    <a:pt x="241541" y="1124122"/>
                  </a:lnTo>
                  <a:lnTo>
                    <a:pt x="244377" y="1119850"/>
                  </a:lnTo>
                  <a:lnTo>
                    <a:pt x="248692" y="1112377"/>
                  </a:lnTo>
                  <a:lnTo>
                    <a:pt x="251312" y="1109406"/>
                  </a:lnTo>
                  <a:lnTo>
                    <a:pt x="268416" y="1083650"/>
                  </a:lnTo>
                  <a:lnTo>
                    <a:pt x="733153" y="618913"/>
                  </a:lnTo>
                  <a:lnTo>
                    <a:pt x="767858" y="584208"/>
                  </a:lnTo>
                  <a:lnTo>
                    <a:pt x="900513" y="451553"/>
                  </a:lnTo>
                  <a:cubicBezTo>
                    <a:pt x="947479" y="404588"/>
                    <a:pt x="1009035" y="381105"/>
                    <a:pt x="1070592" y="381104"/>
                  </a:cubicBezTo>
                  <a:lnTo>
                    <a:pt x="1112618" y="389281"/>
                  </a:lnTo>
                  <a:close/>
                </a:path>
              </a:pathLst>
            </a:cu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1" name="&quot;禁止&quot;マーク 50">
              <a:extLst>
                <a:ext uri="{FF2B5EF4-FFF2-40B4-BE49-F238E27FC236}">
                  <a16:creationId xmlns:a16="http://schemas.microsoft.com/office/drawing/2014/main" id="{2758FCB6-A487-4306-8D30-52412EA65424}"/>
                </a:ext>
              </a:extLst>
            </p:cNvPr>
            <p:cNvSpPr/>
            <p:nvPr/>
          </p:nvSpPr>
          <p:spPr bwMode="auto">
            <a:xfrm>
              <a:off x="1868055" y="3847592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grpSp>
          <p:nvGrpSpPr>
            <p:cNvPr id="52" name="グループ化 51">
              <a:extLst>
                <a:ext uri="{FF2B5EF4-FFF2-40B4-BE49-F238E27FC236}">
                  <a16:creationId xmlns:a16="http://schemas.microsoft.com/office/drawing/2014/main" id="{5B3C718B-A230-401F-B07C-B38D1DFF0E27}"/>
                </a:ext>
              </a:extLst>
            </p:cNvPr>
            <p:cNvGrpSpPr/>
            <p:nvPr/>
          </p:nvGrpSpPr>
          <p:grpSpPr>
            <a:xfrm>
              <a:off x="2238600" y="5584509"/>
              <a:ext cx="310428" cy="275664"/>
              <a:chOff x="2263465" y="5368294"/>
              <a:chExt cx="511346" cy="454083"/>
            </a:xfrm>
            <a:solidFill>
              <a:schemeClr val="tx1"/>
            </a:solidFill>
          </p:grpSpPr>
          <p:sp>
            <p:nvSpPr>
              <p:cNvPr id="56" name="楕円 46">
                <a:extLst>
                  <a:ext uri="{FF2B5EF4-FFF2-40B4-BE49-F238E27FC236}">
                    <a16:creationId xmlns:a16="http://schemas.microsoft.com/office/drawing/2014/main" id="{6A9866D4-1CD8-4B52-914F-430BB5A2CC77}"/>
                  </a:ext>
                </a:extLst>
              </p:cNvPr>
              <p:cNvSpPr/>
              <p:nvPr/>
            </p:nvSpPr>
            <p:spPr bwMode="auto">
              <a:xfrm rot="9000000">
                <a:off x="2263465" y="5368294"/>
                <a:ext cx="206744" cy="337087"/>
              </a:xfrm>
              <a:custGeom>
                <a:avLst/>
                <a:gdLst>
                  <a:gd name="connsiteX0" fmla="*/ 0 w 643671"/>
                  <a:gd name="connsiteY0" fmla="*/ 321836 h 643671"/>
                  <a:gd name="connsiteX1" fmla="*/ 321836 w 643671"/>
                  <a:gd name="connsiteY1" fmla="*/ 0 h 643671"/>
                  <a:gd name="connsiteX2" fmla="*/ 643672 w 643671"/>
                  <a:gd name="connsiteY2" fmla="*/ 321836 h 643671"/>
                  <a:gd name="connsiteX3" fmla="*/ 321836 w 643671"/>
                  <a:gd name="connsiteY3" fmla="*/ 643672 h 643671"/>
                  <a:gd name="connsiteX4" fmla="*/ 0 w 643671"/>
                  <a:gd name="connsiteY4" fmla="*/ 321836 h 643671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727646 h 1049482"/>
                  <a:gd name="connsiteX1" fmla="*/ 321838 w 643672"/>
                  <a:gd name="connsiteY1" fmla="*/ 0 h 1049482"/>
                  <a:gd name="connsiteX2" fmla="*/ 643672 w 643672"/>
                  <a:gd name="connsiteY2" fmla="*/ 727646 h 1049482"/>
                  <a:gd name="connsiteX3" fmla="*/ 321836 w 643672"/>
                  <a:gd name="connsiteY3" fmla="*/ 1049482 h 1049482"/>
                  <a:gd name="connsiteX4" fmla="*/ 0 w 643672"/>
                  <a:gd name="connsiteY4" fmla="*/ 727646 h 10494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3672" h="1049482">
                    <a:moveTo>
                      <a:pt x="0" y="727646"/>
                    </a:moveTo>
                    <a:cubicBezTo>
                      <a:pt x="0" y="549901"/>
                      <a:pt x="188543" y="158750"/>
                      <a:pt x="321838" y="0"/>
                    </a:cubicBezTo>
                    <a:cubicBezTo>
                      <a:pt x="436083" y="152400"/>
                      <a:pt x="643672" y="549901"/>
                      <a:pt x="643672" y="727646"/>
                    </a:cubicBezTo>
                    <a:cubicBezTo>
                      <a:pt x="643672" y="905391"/>
                      <a:pt x="499581" y="1049482"/>
                      <a:pt x="321836" y="1049482"/>
                    </a:cubicBezTo>
                    <a:cubicBezTo>
                      <a:pt x="144091" y="1049482"/>
                      <a:pt x="0" y="905391"/>
                      <a:pt x="0" y="727646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" name="楕円 46">
                <a:extLst>
                  <a:ext uri="{FF2B5EF4-FFF2-40B4-BE49-F238E27FC236}">
                    <a16:creationId xmlns:a16="http://schemas.microsoft.com/office/drawing/2014/main" id="{B4D2CA29-85C1-4B7E-BBF3-0EEB3096B075}"/>
                  </a:ext>
                </a:extLst>
              </p:cNvPr>
              <p:cNvSpPr/>
              <p:nvPr/>
            </p:nvSpPr>
            <p:spPr bwMode="auto">
              <a:xfrm rot="10800000">
                <a:off x="2568069" y="5485291"/>
                <a:ext cx="206742" cy="337086"/>
              </a:xfrm>
              <a:custGeom>
                <a:avLst/>
                <a:gdLst>
                  <a:gd name="connsiteX0" fmla="*/ 0 w 643671"/>
                  <a:gd name="connsiteY0" fmla="*/ 321836 h 643671"/>
                  <a:gd name="connsiteX1" fmla="*/ 321836 w 643671"/>
                  <a:gd name="connsiteY1" fmla="*/ 0 h 643671"/>
                  <a:gd name="connsiteX2" fmla="*/ 643672 w 643671"/>
                  <a:gd name="connsiteY2" fmla="*/ 321836 h 643671"/>
                  <a:gd name="connsiteX3" fmla="*/ 321836 w 643671"/>
                  <a:gd name="connsiteY3" fmla="*/ 643672 h 643671"/>
                  <a:gd name="connsiteX4" fmla="*/ 0 w 643671"/>
                  <a:gd name="connsiteY4" fmla="*/ 321836 h 643671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727646 h 1049482"/>
                  <a:gd name="connsiteX1" fmla="*/ 321838 w 643672"/>
                  <a:gd name="connsiteY1" fmla="*/ 0 h 1049482"/>
                  <a:gd name="connsiteX2" fmla="*/ 643672 w 643672"/>
                  <a:gd name="connsiteY2" fmla="*/ 727646 h 1049482"/>
                  <a:gd name="connsiteX3" fmla="*/ 321836 w 643672"/>
                  <a:gd name="connsiteY3" fmla="*/ 1049482 h 1049482"/>
                  <a:gd name="connsiteX4" fmla="*/ 0 w 643672"/>
                  <a:gd name="connsiteY4" fmla="*/ 727646 h 10494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3672" h="1049482">
                    <a:moveTo>
                      <a:pt x="0" y="727646"/>
                    </a:moveTo>
                    <a:cubicBezTo>
                      <a:pt x="0" y="549901"/>
                      <a:pt x="188543" y="158750"/>
                      <a:pt x="321838" y="0"/>
                    </a:cubicBezTo>
                    <a:cubicBezTo>
                      <a:pt x="436083" y="152400"/>
                      <a:pt x="643672" y="549901"/>
                      <a:pt x="643672" y="727646"/>
                    </a:cubicBezTo>
                    <a:cubicBezTo>
                      <a:pt x="643672" y="905391"/>
                      <a:pt x="499581" y="1049482"/>
                      <a:pt x="321836" y="1049482"/>
                    </a:cubicBezTo>
                    <a:cubicBezTo>
                      <a:pt x="144091" y="1049482"/>
                      <a:pt x="0" y="905391"/>
                      <a:pt x="0" y="727646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3" name="グループ化 52">
              <a:extLst>
                <a:ext uri="{FF2B5EF4-FFF2-40B4-BE49-F238E27FC236}">
                  <a16:creationId xmlns:a16="http://schemas.microsoft.com/office/drawing/2014/main" id="{0BA22B29-0317-40ED-B778-F74F176F6E7D}"/>
                </a:ext>
              </a:extLst>
            </p:cNvPr>
            <p:cNvGrpSpPr/>
            <p:nvPr/>
          </p:nvGrpSpPr>
          <p:grpSpPr>
            <a:xfrm rot="5400000">
              <a:off x="2912484" y="5915799"/>
              <a:ext cx="247166" cy="357012"/>
              <a:chOff x="2335934" y="5256357"/>
              <a:chExt cx="407139" cy="588082"/>
            </a:xfrm>
            <a:solidFill>
              <a:schemeClr val="tx1"/>
            </a:solidFill>
          </p:grpSpPr>
          <p:sp>
            <p:nvSpPr>
              <p:cNvPr id="54" name="楕円 46">
                <a:extLst>
                  <a:ext uri="{FF2B5EF4-FFF2-40B4-BE49-F238E27FC236}">
                    <a16:creationId xmlns:a16="http://schemas.microsoft.com/office/drawing/2014/main" id="{115785F0-072B-4537-B2C6-4562F032C149}"/>
                  </a:ext>
                </a:extLst>
              </p:cNvPr>
              <p:cNvSpPr/>
              <p:nvPr/>
            </p:nvSpPr>
            <p:spPr bwMode="auto">
              <a:xfrm rot="8100000">
                <a:off x="2335934" y="5507353"/>
                <a:ext cx="206742" cy="337086"/>
              </a:xfrm>
              <a:custGeom>
                <a:avLst/>
                <a:gdLst>
                  <a:gd name="connsiteX0" fmla="*/ 0 w 643671"/>
                  <a:gd name="connsiteY0" fmla="*/ 321836 h 643671"/>
                  <a:gd name="connsiteX1" fmla="*/ 321836 w 643671"/>
                  <a:gd name="connsiteY1" fmla="*/ 0 h 643671"/>
                  <a:gd name="connsiteX2" fmla="*/ 643672 w 643671"/>
                  <a:gd name="connsiteY2" fmla="*/ 321836 h 643671"/>
                  <a:gd name="connsiteX3" fmla="*/ 321836 w 643671"/>
                  <a:gd name="connsiteY3" fmla="*/ 643672 h 643671"/>
                  <a:gd name="connsiteX4" fmla="*/ 0 w 643671"/>
                  <a:gd name="connsiteY4" fmla="*/ 321836 h 643671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727646 h 1049482"/>
                  <a:gd name="connsiteX1" fmla="*/ 321838 w 643672"/>
                  <a:gd name="connsiteY1" fmla="*/ 0 h 1049482"/>
                  <a:gd name="connsiteX2" fmla="*/ 643672 w 643672"/>
                  <a:gd name="connsiteY2" fmla="*/ 727646 h 1049482"/>
                  <a:gd name="connsiteX3" fmla="*/ 321836 w 643672"/>
                  <a:gd name="connsiteY3" fmla="*/ 1049482 h 1049482"/>
                  <a:gd name="connsiteX4" fmla="*/ 0 w 643672"/>
                  <a:gd name="connsiteY4" fmla="*/ 727646 h 10494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3672" h="1049482">
                    <a:moveTo>
                      <a:pt x="0" y="727646"/>
                    </a:moveTo>
                    <a:cubicBezTo>
                      <a:pt x="0" y="549901"/>
                      <a:pt x="188543" y="158750"/>
                      <a:pt x="321838" y="0"/>
                    </a:cubicBezTo>
                    <a:cubicBezTo>
                      <a:pt x="436083" y="152400"/>
                      <a:pt x="643672" y="549901"/>
                      <a:pt x="643672" y="727646"/>
                    </a:cubicBezTo>
                    <a:cubicBezTo>
                      <a:pt x="643672" y="905391"/>
                      <a:pt x="499581" y="1049482"/>
                      <a:pt x="321836" y="1049482"/>
                    </a:cubicBezTo>
                    <a:cubicBezTo>
                      <a:pt x="144091" y="1049482"/>
                      <a:pt x="0" y="905391"/>
                      <a:pt x="0" y="727646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" name="楕円 46">
                <a:extLst>
                  <a:ext uri="{FF2B5EF4-FFF2-40B4-BE49-F238E27FC236}">
                    <a16:creationId xmlns:a16="http://schemas.microsoft.com/office/drawing/2014/main" id="{8C969EA0-53FF-4FFE-B386-197B76EDE759}"/>
                  </a:ext>
                </a:extLst>
              </p:cNvPr>
              <p:cNvSpPr/>
              <p:nvPr/>
            </p:nvSpPr>
            <p:spPr bwMode="auto">
              <a:xfrm rot="10800000">
                <a:off x="2536330" y="5256357"/>
                <a:ext cx="206743" cy="337087"/>
              </a:xfrm>
              <a:custGeom>
                <a:avLst/>
                <a:gdLst>
                  <a:gd name="connsiteX0" fmla="*/ 0 w 643671"/>
                  <a:gd name="connsiteY0" fmla="*/ 321836 h 643671"/>
                  <a:gd name="connsiteX1" fmla="*/ 321836 w 643671"/>
                  <a:gd name="connsiteY1" fmla="*/ 0 h 643671"/>
                  <a:gd name="connsiteX2" fmla="*/ 643672 w 643671"/>
                  <a:gd name="connsiteY2" fmla="*/ 321836 h 643671"/>
                  <a:gd name="connsiteX3" fmla="*/ 321836 w 643671"/>
                  <a:gd name="connsiteY3" fmla="*/ 643672 h 643671"/>
                  <a:gd name="connsiteX4" fmla="*/ 0 w 643671"/>
                  <a:gd name="connsiteY4" fmla="*/ 321836 h 643671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727646 h 1049482"/>
                  <a:gd name="connsiteX1" fmla="*/ 321838 w 643672"/>
                  <a:gd name="connsiteY1" fmla="*/ 0 h 1049482"/>
                  <a:gd name="connsiteX2" fmla="*/ 643672 w 643672"/>
                  <a:gd name="connsiteY2" fmla="*/ 727646 h 1049482"/>
                  <a:gd name="connsiteX3" fmla="*/ 321836 w 643672"/>
                  <a:gd name="connsiteY3" fmla="*/ 1049482 h 1049482"/>
                  <a:gd name="connsiteX4" fmla="*/ 0 w 643672"/>
                  <a:gd name="connsiteY4" fmla="*/ 727646 h 10494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3672" h="1049482">
                    <a:moveTo>
                      <a:pt x="0" y="727646"/>
                    </a:moveTo>
                    <a:cubicBezTo>
                      <a:pt x="0" y="549901"/>
                      <a:pt x="188543" y="158750"/>
                      <a:pt x="321838" y="0"/>
                    </a:cubicBezTo>
                    <a:cubicBezTo>
                      <a:pt x="436083" y="152400"/>
                      <a:pt x="643672" y="549901"/>
                      <a:pt x="643672" y="727646"/>
                    </a:cubicBezTo>
                    <a:cubicBezTo>
                      <a:pt x="643672" y="905391"/>
                      <a:pt x="499581" y="1049482"/>
                      <a:pt x="321836" y="1049482"/>
                    </a:cubicBezTo>
                    <a:cubicBezTo>
                      <a:pt x="144091" y="1049482"/>
                      <a:pt x="0" y="905391"/>
                      <a:pt x="0" y="727646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1910490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2B306A0-AB77-4A94-92AC-A8F24885F8ED}"/>
              </a:ext>
            </a:extLst>
          </p:cNvPr>
          <p:cNvSpPr txBox="1"/>
          <p:nvPr/>
        </p:nvSpPr>
        <p:spPr>
          <a:xfrm>
            <a:off x="432073" y="6164842"/>
            <a:ext cx="5948850" cy="3344229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指を入れ</a:t>
            </a:r>
            <a:endParaRPr lang="en-US" altLang="ja-JP" sz="16000" dirty="0">
              <a:ln w="38100">
                <a:noFill/>
              </a:ln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effectLst/>
              </a:rPr>
              <a:t>ないで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A8503DC6-BDB7-41DE-8801-D6DEC931276B}"/>
              </a:ext>
            </a:extLst>
          </p:cNvPr>
          <p:cNvSpPr/>
          <p:nvPr/>
        </p:nvSpPr>
        <p:spPr>
          <a:xfrm>
            <a:off x="170482" y="1809441"/>
            <a:ext cx="6555254" cy="4221647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ED00E447-E1F8-4C7B-8005-BDCCC7B042F7}"/>
              </a:ext>
            </a:extLst>
          </p:cNvPr>
          <p:cNvGrpSpPr/>
          <p:nvPr/>
        </p:nvGrpSpPr>
        <p:grpSpPr>
          <a:xfrm>
            <a:off x="1366248" y="333401"/>
            <a:ext cx="4060415" cy="1244224"/>
            <a:chOff x="4584736" y="520566"/>
            <a:chExt cx="4358495" cy="1335564"/>
          </a:xfrm>
        </p:grpSpPr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B43FAD83-B99D-4596-8810-41B20702B49E}"/>
                </a:ext>
              </a:extLst>
            </p:cNvPr>
            <p:cNvGrpSpPr/>
            <p:nvPr/>
          </p:nvGrpSpPr>
          <p:grpSpPr>
            <a:xfrm>
              <a:off x="4584736" y="520566"/>
              <a:ext cx="1527994" cy="1335564"/>
              <a:chOff x="2104069" y="4707875"/>
              <a:chExt cx="1645216" cy="1438024"/>
            </a:xfrm>
          </p:grpSpPr>
          <p:grpSp>
            <p:nvGrpSpPr>
              <p:cNvPr id="22" name="グループ化 21">
                <a:extLst>
                  <a:ext uri="{FF2B5EF4-FFF2-40B4-BE49-F238E27FC236}">
                    <a16:creationId xmlns:a16="http://schemas.microsoft.com/office/drawing/2014/main" id="{01766CB2-1121-4B67-A80B-10FCE69E1187}"/>
                  </a:ext>
                </a:extLst>
              </p:cNvPr>
              <p:cNvGrpSpPr/>
              <p:nvPr/>
            </p:nvGrpSpPr>
            <p:grpSpPr>
              <a:xfrm>
                <a:off x="2104069" y="4707875"/>
                <a:ext cx="1645216" cy="1438024"/>
                <a:chOff x="5373116" y="4921955"/>
                <a:chExt cx="1501576" cy="1312473"/>
              </a:xfrm>
            </p:grpSpPr>
            <p:sp>
              <p:nvSpPr>
                <p:cNvPr id="25" name="二等辺三角形 1">
                  <a:extLst>
                    <a:ext uri="{FF2B5EF4-FFF2-40B4-BE49-F238E27FC236}">
                      <a16:creationId xmlns:a16="http://schemas.microsoft.com/office/drawing/2014/main" id="{A61C71D2-5D8A-4412-B933-6F56C06A0FE9}"/>
                    </a:ext>
                  </a:extLst>
                </p:cNvPr>
                <p:cNvSpPr/>
                <p:nvPr/>
              </p:nvSpPr>
              <p:spPr bwMode="auto">
                <a:xfrm>
                  <a:off x="5411373" y="4953000"/>
                  <a:ext cx="1430540" cy="1250382"/>
                </a:xfrm>
                <a:custGeom>
                  <a:avLst/>
                  <a:gdLst>
                    <a:gd name="connsiteX0" fmla="*/ 0 w 4072052"/>
                    <a:gd name="connsiteY0" fmla="*/ 3510390 h 3510390"/>
                    <a:gd name="connsiteX1" fmla="*/ 2036026 w 4072052"/>
                    <a:gd name="connsiteY1" fmla="*/ 0 h 3510390"/>
                    <a:gd name="connsiteX2" fmla="*/ 4072052 w 4072052"/>
                    <a:gd name="connsiteY2" fmla="*/ 3510390 h 3510390"/>
                    <a:gd name="connsiteX3" fmla="*/ 0 w 4072052"/>
                    <a:gd name="connsiteY3" fmla="*/ 3510390 h 3510390"/>
                    <a:gd name="connsiteX0" fmla="*/ 0 w 4072052"/>
                    <a:gd name="connsiteY0" fmla="*/ 3510390 h 3510390"/>
                    <a:gd name="connsiteX1" fmla="*/ 138605 w 4072052"/>
                    <a:gd name="connsiteY1" fmla="*/ 3268865 h 3510390"/>
                    <a:gd name="connsiteX2" fmla="*/ 2036026 w 4072052"/>
                    <a:gd name="connsiteY2" fmla="*/ 0 h 3510390"/>
                    <a:gd name="connsiteX3" fmla="*/ 4072052 w 4072052"/>
                    <a:gd name="connsiteY3" fmla="*/ 3510390 h 3510390"/>
                    <a:gd name="connsiteX4" fmla="*/ 0 w 4072052"/>
                    <a:gd name="connsiteY4" fmla="*/ 3510390 h 3510390"/>
                    <a:gd name="connsiteX0" fmla="*/ 0 w 4072052"/>
                    <a:gd name="connsiteY0" fmla="*/ 3510390 h 3510390"/>
                    <a:gd name="connsiteX1" fmla="*/ 138605 w 4072052"/>
                    <a:gd name="connsiteY1" fmla="*/ 3268865 h 3510390"/>
                    <a:gd name="connsiteX2" fmla="*/ 2036026 w 4072052"/>
                    <a:gd name="connsiteY2" fmla="*/ 0 h 3510390"/>
                    <a:gd name="connsiteX3" fmla="*/ 4072052 w 4072052"/>
                    <a:gd name="connsiteY3" fmla="*/ 3510390 h 3510390"/>
                    <a:gd name="connsiteX4" fmla="*/ 268145 w 4072052"/>
                    <a:gd name="connsiteY4" fmla="*/ 3510165 h 3510390"/>
                    <a:gd name="connsiteX5" fmla="*/ 0 w 4072052"/>
                    <a:gd name="connsiteY5" fmla="*/ 3510390 h 3510390"/>
                    <a:gd name="connsiteX0" fmla="*/ 0 w 3942512"/>
                    <a:gd name="connsiteY0" fmla="*/ 3426570 h 3510390"/>
                    <a:gd name="connsiteX1" fmla="*/ 9065 w 3942512"/>
                    <a:gd name="connsiteY1" fmla="*/ 3268865 h 3510390"/>
                    <a:gd name="connsiteX2" fmla="*/ 1906486 w 3942512"/>
                    <a:gd name="connsiteY2" fmla="*/ 0 h 3510390"/>
                    <a:gd name="connsiteX3" fmla="*/ 3942512 w 3942512"/>
                    <a:gd name="connsiteY3" fmla="*/ 3510390 h 3510390"/>
                    <a:gd name="connsiteX4" fmla="*/ 138605 w 3942512"/>
                    <a:gd name="connsiteY4" fmla="*/ 3510165 h 3510390"/>
                    <a:gd name="connsiteX5" fmla="*/ 0 w 3942512"/>
                    <a:gd name="connsiteY5" fmla="*/ 3426570 h 3510390"/>
                    <a:gd name="connsiteX0" fmla="*/ 0 w 3942512"/>
                    <a:gd name="connsiteY0" fmla="*/ 3426570 h 3510390"/>
                    <a:gd name="connsiteX1" fmla="*/ 9065 w 3942512"/>
                    <a:gd name="connsiteY1" fmla="*/ 3268865 h 3510390"/>
                    <a:gd name="connsiteX2" fmla="*/ 1906486 w 3942512"/>
                    <a:gd name="connsiteY2" fmla="*/ 0 h 3510390"/>
                    <a:gd name="connsiteX3" fmla="*/ 3942512 w 3942512"/>
                    <a:gd name="connsiteY3" fmla="*/ 3510390 h 3510390"/>
                    <a:gd name="connsiteX4" fmla="*/ 138605 w 3942512"/>
                    <a:gd name="connsiteY4" fmla="*/ 3510165 h 3510390"/>
                    <a:gd name="connsiteX5" fmla="*/ 0 w 3942512"/>
                    <a:gd name="connsiteY5" fmla="*/ 3426570 h 3510390"/>
                    <a:gd name="connsiteX0" fmla="*/ 6634 w 3949146"/>
                    <a:gd name="connsiteY0" fmla="*/ 3426570 h 3510390"/>
                    <a:gd name="connsiteX1" fmla="*/ 15699 w 3949146"/>
                    <a:gd name="connsiteY1" fmla="*/ 3268865 h 3510390"/>
                    <a:gd name="connsiteX2" fmla="*/ 1913120 w 3949146"/>
                    <a:gd name="connsiteY2" fmla="*/ 0 h 3510390"/>
                    <a:gd name="connsiteX3" fmla="*/ 3949146 w 3949146"/>
                    <a:gd name="connsiteY3" fmla="*/ 3510390 h 3510390"/>
                    <a:gd name="connsiteX4" fmla="*/ 145239 w 3949146"/>
                    <a:gd name="connsiteY4" fmla="*/ 3510165 h 3510390"/>
                    <a:gd name="connsiteX5" fmla="*/ 6634 w 3949146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154235 w 3958142"/>
                    <a:gd name="connsiteY4" fmla="*/ 3510165 h 3510390"/>
                    <a:gd name="connsiteX5" fmla="*/ 15630 w 3958142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154235 w 3958142"/>
                    <a:gd name="connsiteY4" fmla="*/ 3510165 h 3510390"/>
                    <a:gd name="connsiteX5" fmla="*/ 15630 w 3958142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3686740 w 3958142"/>
                    <a:gd name="connsiteY4" fmla="*/ 3508260 h 3510390"/>
                    <a:gd name="connsiteX5" fmla="*/ 154235 w 3958142"/>
                    <a:gd name="connsiteY5" fmla="*/ 3510165 h 3510390"/>
                    <a:gd name="connsiteX6" fmla="*/ 15630 w 3958142"/>
                    <a:gd name="connsiteY6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821995 w 3958142"/>
                    <a:gd name="connsiteY3" fmla="*/ 3281565 h 3510390"/>
                    <a:gd name="connsiteX4" fmla="*/ 3958142 w 3958142"/>
                    <a:gd name="connsiteY4" fmla="*/ 3510390 h 3510390"/>
                    <a:gd name="connsiteX5" fmla="*/ 3686740 w 3958142"/>
                    <a:gd name="connsiteY5" fmla="*/ 3508260 h 3510390"/>
                    <a:gd name="connsiteX6" fmla="*/ 154235 w 3958142"/>
                    <a:gd name="connsiteY6" fmla="*/ 3510165 h 3510390"/>
                    <a:gd name="connsiteX7" fmla="*/ 15630 w 3958142"/>
                    <a:gd name="connsiteY7" fmla="*/ 3426570 h 3510390"/>
                    <a:gd name="connsiteX0" fmla="*/ 15630 w 3821995"/>
                    <a:gd name="connsiteY0" fmla="*/ 3426570 h 3510165"/>
                    <a:gd name="connsiteX1" fmla="*/ 24695 w 3821995"/>
                    <a:gd name="connsiteY1" fmla="*/ 3268865 h 3510165"/>
                    <a:gd name="connsiteX2" fmla="*/ 1922116 w 3821995"/>
                    <a:gd name="connsiteY2" fmla="*/ 0 h 3510165"/>
                    <a:gd name="connsiteX3" fmla="*/ 3821995 w 3821995"/>
                    <a:gd name="connsiteY3" fmla="*/ 3281565 h 3510165"/>
                    <a:gd name="connsiteX4" fmla="*/ 3820982 w 3821995"/>
                    <a:gd name="connsiteY4" fmla="*/ 3443715 h 3510165"/>
                    <a:gd name="connsiteX5" fmla="*/ 3686740 w 3821995"/>
                    <a:gd name="connsiteY5" fmla="*/ 3508260 h 3510165"/>
                    <a:gd name="connsiteX6" fmla="*/ 154235 w 3821995"/>
                    <a:gd name="connsiteY6" fmla="*/ 3510165 h 3510165"/>
                    <a:gd name="connsiteX7" fmla="*/ 15630 w 3821995"/>
                    <a:gd name="connsiteY7" fmla="*/ 3426570 h 3510165"/>
                    <a:gd name="connsiteX0" fmla="*/ 15630 w 3821995"/>
                    <a:gd name="connsiteY0" fmla="*/ 3426570 h 3510165"/>
                    <a:gd name="connsiteX1" fmla="*/ 24695 w 3821995"/>
                    <a:gd name="connsiteY1" fmla="*/ 3268865 h 3510165"/>
                    <a:gd name="connsiteX2" fmla="*/ 1922116 w 3821995"/>
                    <a:gd name="connsiteY2" fmla="*/ 0 h 3510165"/>
                    <a:gd name="connsiteX3" fmla="*/ 3821995 w 3821995"/>
                    <a:gd name="connsiteY3" fmla="*/ 3281565 h 3510165"/>
                    <a:gd name="connsiteX4" fmla="*/ 3820982 w 3821995"/>
                    <a:gd name="connsiteY4" fmla="*/ 3443715 h 3510165"/>
                    <a:gd name="connsiteX5" fmla="*/ 3686740 w 3821995"/>
                    <a:gd name="connsiteY5" fmla="*/ 3508260 h 3510165"/>
                    <a:gd name="connsiteX6" fmla="*/ 154235 w 3821995"/>
                    <a:gd name="connsiteY6" fmla="*/ 3510165 h 3510165"/>
                    <a:gd name="connsiteX7" fmla="*/ 15630 w 3821995"/>
                    <a:gd name="connsiteY7" fmla="*/ 3426570 h 3510165"/>
                    <a:gd name="connsiteX0" fmla="*/ 15630 w 3834869"/>
                    <a:gd name="connsiteY0" fmla="*/ 3426570 h 3510165"/>
                    <a:gd name="connsiteX1" fmla="*/ 24695 w 3834869"/>
                    <a:gd name="connsiteY1" fmla="*/ 3268865 h 3510165"/>
                    <a:gd name="connsiteX2" fmla="*/ 1922116 w 3834869"/>
                    <a:gd name="connsiteY2" fmla="*/ 0 h 3510165"/>
                    <a:gd name="connsiteX3" fmla="*/ 3821995 w 3834869"/>
                    <a:gd name="connsiteY3" fmla="*/ 3281565 h 3510165"/>
                    <a:gd name="connsiteX4" fmla="*/ 3820982 w 3834869"/>
                    <a:gd name="connsiteY4" fmla="*/ 3443715 h 3510165"/>
                    <a:gd name="connsiteX5" fmla="*/ 3686740 w 3834869"/>
                    <a:gd name="connsiteY5" fmla="*/ 3508260 h 3510165"/>
                    <a:gd name="connsiteX6" fmla="*/ 154235 w 3834869"/>
                    <a:gd name="connsiteY6" fmla="*/ 3510165 h 3510165"/>
                    <a:gd name="connsiteX7" fmla="*/ 15630 w 3834869"/>
                    <a:gd name="connsiteY7" fmla="*/ 3426570 h 3510165"/>
                    <a:gd name="connsiteX0" fmla="*/ 15630 w 3834869"/>
                    <a:gd name="connsiteY0" fmla="*/ 3426570 h 3510165"/>
                    <a:gd name="connsiteX1" fmla="*/ 24695 w 3834869"/>
                    <a:gd name="connsiteY1" fmla="*/ 3268865 h 3510165"/>
                    <a:gd name="connsiteX2" fmla="*/ 1922116 w 3834869"/>
                    <a:gd name="connsiteY2" fmla="*/ 0 h 3510165"/>
                    <a:gd name="connsiteX3" fmla="*/ 3821995 w 3834869"/>
                    <a:gd name="connsiteY3" fmla="*/ 3281565 h 3510165"/>
                    <a:gd name="connsiteX4" fmla="*/ 3820982 w 3834869"/>
                    <a:gd name="connsiteY4" fmla="*/ 3443715 h 3510165"/>
                    <a:gd name="connsiteX5" fmla="*/ 3686740 w 3834869"/>
                    <a:gd name="connsiteY5" fmla="*/ 3508260 h 3510165"/>
                    <a:gd name="connsiteX6" fmla="*/ 154235 w 3834869"/>
                    <a:gd name="connsiteY6" fmla="*/ 3510165 h 3510165"/>
                    <a:gd name="connsiteX7" fmla="*/ 15630 w 3834869"/>
                    <a:gd name="connsiteY7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922116 w 3841559"/>
                    <a:gd name="connsiteY2" fmla="*/ 0 h 3510165"/>
                    <a:gd name="connsiteX3" fmla="*/ 3821995 w 3841559"/>
                    <a:gd name="connsiteY3" fmla="*/ 3281565 h 3510165"/>
                    <a:gd name="connsiteX4" fmla="*/ 3820982 w 3841559"/>
                    <a:gd name="connsiteY4" fmla="*/ 3443715 h 3510165"/>
                    <a:gd name="connsiteX5" fmla="*/ 3686740 w 3841559"/>
                    <a:gd name="connsiteY5" fmla="*/ 3508260 h 3510165"/>
                    <a:gd name="connsiteX6" fmla="*/ 154235 w 3841559"/>
                    <a:gd name="connsiteY6" fmla="*/ 3510165 h 3510165"/>
                    <a:gd name="connsiteX7" fmla="*/ 15630 w 3841559"/>
                    <a:gd name="connsiteY7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785551 w 3841559"/>
                    <a:gd name="connsiteY2" fmla="*/ 239281 h 3510165"/>
                    <a:gd name="connsiteX3" fmla="*/ 1922116 w 3841559"/>
                    <a:gd name="connsiteY3" fmla="*/ 0 h 3510165"/>
                    <a:gd name="connsiteX4" fmla="*/ 3821995 w 3841559"/>
                    <a:gd name="connsiteY4" fmla="*/ 3281565 h 3510165"/>
                    <a:gd name="connsiteX5" fmla="*/ 3820982 w 3841559"/>
                    <a:gd name="connsiteY5" fmla="*/ 3443715 h 3510165"/>
                    <a:gd name="connsiteX6" fmla="*/ 3686740 w 3841559"/>
                    <a:gd name="connsiteY6" fmla="*/ 3508260 h 3510165"/>
                    <a:gd name="connsiteX7" fmla="*/ 154235 w 3841559"/>
                    <a:gd name="connsiteY7" fmla="*/ 3510165 h 3510165"/>
                    <a:gd name="connsiteX8" fmla="*/ 15630 w 3841559"/>
                    <a:gd name="connsiteY8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785551 w 3841559"/>
                    <a:gd name="connsiteY2" fmla="*/ 239281 h 3510165"/>
                    <a:gd name="connsiteX3" fmla="*/ 1922116 w 3841559"/>
                    <a:gd name="connsiteY3" fmla="*/ 0 h 3510165"/>
                    <a:gd name="connsiteX4" fmla="*/ 2063681 w 3841559"/>
                    <a:gd name="connsiteY4" fmla="*/ 243091 h 3510165"/>
                    <a:gd name="connsiteX5" fmla="*/ 3821995 w 3841559"/>
                    <a:gd name="connsiteY5" fmla="*/ 3281565 h 3510165"/>
                    <a:gd name="connsiteX6" fmla="*/ 3820982 w 3841559"/>
                    <a:gd name="connsiteY6" fmla="*/ 3443715 h 3510165"/>
                    <a:gd name="connsiteX7" fmla="*/ 3686740 w 3841559"/>
                    <a:gd name="connsiteY7" fmla="*/ 3508260 h 3510165"/>
                    <a:gd name="connsiteX8" fmla="*/ 154235 w 3841559"/>
                    <a:gd name="connsiteY8" fmla="*/ 3510165 h 3510165"/>
                    <a:gd name="connsiteX9" fmla="*/ 15630 w 3841559"/>
                    <a:gd name="connsiteY9" fmla="*/ 3426570 h 35101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1 h 3357766"/>
                    <a:gd name="connsiteX1" fmla="*/ 24695 w 3841559"/>
                    <a:gd name="connsiteY1" fmla="*/ 3116466 h 3357766"/>
                    <a:gd name="connsiteX2" fmla="*/ 1785551 w 3841559"/>
                    <a:gd name="connsiteY2" fmla="*/ 86882 h 3357766"/>
                    <a:gd name="connsiteX3" fmla="*/ 1918306 w 3841559"/>
                    <a:gd name="connsiteY3" fmla="*/ 1 h 3357766"/>
                    <a:gd name="connsiteX4" fmla="*/ 2063681 w 3841559"/>
                    <a:gd name="connsiteY4" fmla="*/ 90692 h 3357766"/>
                    <a:gd name="connsiteX5" fmla="*/ 3821995 w 3841559"/>
                    <a:gd name="connsiteY5" fmla="*/ 3129166 h 3357766"/>
                    <a:gd name="connsiteX6" fmla="*/ 3820982 w 3841559"/>
                    <a:gd name="connsiteY6" fmla="*/ 3291316 h 3357766"/>
                    <a:gd name="connsiteX7" fmla="*/ 3686740 w 3841559"/>
                    <a:gd name="connsiteY7" fmla="*/ 3355861 h 3357766"/>
                    <a:gd name="connsiteX8" fmla="*/ 154235 w 3841559"/>
                    <a:gd name="connsiteY8" fmla="*/ 3357766 h 3357766"/>
                    <a:gd name="connsiteX9" fmla="*/ 15630 w 3841559"/>
                    <a:gd name="connsiteY9" fmla="*/ 3274171 h 335776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3841559" h="3357766">
                      <a:moveTo>
                        <a:pt x="15630" y="3274171"/>
                      </a:moveTo>
                      <a:cubicBezTo>
                        <a:pt x="-6748" y="3221603"/>
                        <a:pt x="-6267" y="3169034"/>
                        <a:pt x="24695" y="3116466"/>
                      </a:cubicBezTo>
                      <a:lnTo>
                        <a:pt x="1785551" y="86882"/>
                      </a:lnTo>
                      <a:cubicBezTo>
                        <a:pt x="1814563" y="40777"/>
                        <a:pt x="1866434" y="386"/>
                        <a:pt x="1918306" y="1"/>
                      </a:cubicBezTo>
                      <a:cubicBezTo>
                        <a:pt x="1982004" y="-249"/>
                        <a:pt x="2036178" y="45222"/>
                        <a:pt x="2063681" y="90692"/>
                      </a:cubicBezTo>
                      <a:lnTo>
                        <a:pt x="3821995" y="3129166"/>
                      </a:lnTo>
                      <a:cubicBezTo>
                        <a:pt x="3844517" y="3185121"/>
                        <a:pt x="3851800" y="3248696"/>
                        <a:pt x="3820982" y="3291316"/>
                      </a:cubicBezTo>
                      <a:cubicBezTo>
                        <a:pt x="3795285" y="3331881"/>
                        <a:pt x="3739107" y="3359111"/>
                        <a:pt x="3686740" y="3355861"/>
                      </a:cubicBezTo>
                      <a:lnTo>
                        <a:pt x="154235" y="3357766"/>
                      </a:lnTo>
                      <a:cubicBezTo>
                        <a:pt x="95333" y="3357841"/>
                        <a:pt x="44052" y="3317276"/>
                        <a:pt x="15630" y="3274171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1270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28" name="二等辺三角形 1">
                  <a:extLst>
                    <a:ext uri="{FF2B5EF4-FFF2-40B4-BE49-F238E27FC236}">
                      <a16:creationId xmlns:a16="http://schemas.microsoft.com/office/drawing/2014/main" id="{8FFE189E-185B-4112-8BB4-C763EF663AE2}"/>
                    </a:ext>
                  </a:extLst>
                </p:cNvPr>
                <p:cNvSpPr/>
                <p:nvPr/>
              </p:nvSpPr>
              <p:spPr bwMode="auto">
                <a:xfrm>
                  <a:off x="5373116" y="4921955"/>
                  <a:ext cx="1501576" cy="1312473"/>
                </a:xfrm>
                <a:custGeom>
                  <a:avLst/>
                  <a:gdLst>
                    <a:gd name="connsiteX0" fmla="*/ 0 w 4072052"/>
                    <a:gd name="connsiteY0" fmla="*/ 3510390 h 3510390"/>
                    <a:gd name="connsiteX1" fmla="*/ 2036026 w 4072052"/>
                    <a:gd name="connsiteY1" fmla="*/ 0 h 3510390"/>
                    <a:gd name="connsiteX2" fmla="*/ 4072052 w 4072052"/>
                    <a:gd name="connsiteY2" fmla="*/ 3510390 h 3510390"/>
                    <a:gd name="connsiteX3" fmla="*/ 0 w 4072052"/>
                    <a:gd name="connsiteY3" fmla="*/ 3510390 h 3510390"/>
                    <a:gd name="connsiteX0" fmla="*/ 0 w 4072052"/>
                    <a:gd name="connsiteY0" fmla="*/ 3510390 h 3510390"/>
                    <a:gd name="connsiteX1" fmla="*/ 138605 w 4072052"/>
                    <a:gd name="connsiteY1" fmla="*/ 3268865 h 3510390"/>
                    <a:gd name="connsiteX2" fmla="*/ 2036026 w 4072052"/>
                    <a:gd name="connsiteY2" fmla="*/ 0 h 3510390"/>
                    <a:gd name="connsiteX3" fmla="*/ 4072052 w 4072052"/>
                    <a:gd name="connsiteY3" fmla="*/ 3510390 h 3510390"/>
                    <a:gd name="connsiteX4" fmla="*/ 0 w 4072052"/>
                    <a:gd name="connsiteY4" fmla="*/ 3510390 h 3510390"/>
                    <a:gd name="connsiteX0" fmla="*/ 0 w 4072052"/>
                    <a:gd name="connsiteY0" fmla="*/ 3510390 h 3510390"/>
                    <a:gd name="connsiteX1" fmla="*/ 138605 w 4072052"/>
                    <a:gd name="connsiteY1" fmla="*/ 3268865 h 3510390"/>
                    <a:gd name="connsiteX2" fmla="*/ 2036026 w 4072052"/>
                    <a:gd name="connsiteY2" fmla="*/ 0 h 3510390"/>
                    <a:gd name="connsiteX3" fmla="*/ 4072052 w 4072052"/>
                    <a:gd name="connsiteY3" fmla="*/ 3510390 h 3510390"/>
                    <a:gd name="connsiteX4" fmla="*/ 268145 w 4072052"/>
                    <a:gd name="connsiteY4" fmla="*/ 3510165 h 3510390"/>
                    <a:gd name="connsiteX5" fmla="*/ 0 w 4072052"/>
                    <a:gd name="connsiteY5" fmla="*/ 3510390 h 3510390"/>
                    <a:gd name="connsiteX0" fmla="*/ 0 w 3942512"/>
                    <a:gd name="connsiteY0" fmla="*/ 3426570 h 3510390"/>
                    <a:gd name="connsiteX1" fmla="*/ 9065 w 3942512"/>
                    <a:gd name="connsiteY1" fmla="*/ 3268865 h 3510390"/>
                    <a:gd name="connsiteX2" fmla="*/ 1906486 w 3942512"/>
                    <a:gd name="connsiteY2" fmla="*/ 0 h 3510390"/>
                    <a:gd name="connsiteX3" fmla="*/ 3942512 w 3942512"/>
                    <a:gd name="connsiteY3" fmla="*/ 3510390 h 3510390"/>
                    <a:gd name="connsiteX4" fmla="*/ 138605 w 3942512"/>
                    <a:gd name="connsiteY4" fmla="*/ 3510165 h 3510390"/>
                    <a:gd name="connsiteX5" fmla="*/ 0 w 3942512"/>
                    <a:gd name="connsiteY5" fmla="*/ 3426570 h 3510390"/>
                    <a:gd name="connsiteX0" fmla="*/ 0 w 3942512"/>
                    <a:gd name="connsiteY0" fmla="*/ 3426570 h 3510390"/>
                    <a:gd name="connsiteX1" fmla="*/ 9065 w 3942512"/>
                    <a:gd name="connsiteY1" fmla="*/ 3268865 h 3510390"/>
                    <a:gd name="connsiteX2" fmla="*/ 1906486 w 3942512"/>
                    <a:gd name="connsiteY2" fmla="*/ 0 h 3510390"/>
                    <a:gd name="connsiteX3" fmla="*/ 3942512 w 3942512"/>
                    <a:gd name="connsiteY3" fmla="*/ 3510390 h 3510390"/>
                    <a:gd name="connsiteX4" fmla="*/ 138605 w 3942512"/>
                    <a:gd name="connsiteY4" fmla="*/ 3510165 h 3510390"/>
                    <a:gd name="connsiteX5" fmla="*/ 0 w 3942512"/>
                    <a:gd name="connsiteY5" fmla="*/ 3426570 h 3510390"/>
                    <a:gd name="connsiteX0" fmla="*/ 6634 w 3949146"/>
                    <a:gd name="connsiteY0" fmla="*/ 3426570 h 3510390"/>
                    <a:gd name="connsiteX1" fmla="*/ 15699 w 3949146"/>
                    <a:gd name="connsiteY1" fmla="*/ 3268865 h 3510390"/>
                    <a:gd name="connsiteX2" fmla="*/ 1913120 w 3949146"/>
                    <a:gd name="connsiteY2" fmla="*/ 0 h 3510390"/>
                    <a:gd name="connsiteX3" fmla="*/ 3949146 w 3949146"/>
                    <a:gd name="connsiteY3" fmla="*/ 3510390 h 3510390"/>
                    <a:gd name="connsiteX4" fmla="*/ 145239 w 3949146"/>
                    <a:gd name="connsiteY4" fmla="*/ 3510165 h 3510390"/>
                    <a:gd name="connsiteX5" fmla="*/ 6634 w 3949146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154235 w 3958142"/>
                    <a:gd name="connsiteY4" fmla="*/ 3510165 h 3510390"/>
                    <a:gd name="connsiteX5" fmla="*/ 15630 w 3958142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154235 w 3958142"/>
                    <a:gd name="connsiteY4" fmla="*/ 3510165 h 3510390"/>
                    <a:gd name="connsiteX5" fmla="*/ 15630 w 3958142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3686740 w 3958142"/>
                    <a:gd name="connsiteY4" fmla="*/ 3508260 h 3510390"/>
                    <a:gd name="connsiteX5" fmla="*/ 154235 w 3958142"/>
                    <a:gd name="connsiteY5" fmla="*/ 3510165 h 3510390"/>
                    <a:gd name="connsiteX6" fmla="*/ 15630 w 3958142"/>
                    <a:gd name="connsiteY6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821995 w 3958142"/>
                    <a:gd name="connsiteY3" fmla="*/ 3281565 h 3510390"/>
                    <a:gd name="connsiteX4" fmla="*/ 3958142 w 3958142"/>
                    <a:gd name="connsiteY4" fmla="*/ 3510390 h 3510390"/>
                    <a:gd name="connsiteX5" fmla="*/ 3686740 w 3958142"/>
                    <a:gd name="connsiteY5" fmla="*/ 3508260 h 3510390"/>
                    <a:gd name="connsiteX6" fmla="*/ 154235 w 3958142"/>
                    <a:gd name="connsiteY6" fmla="*/ 3510165 h 3510390"/>
                    <a:gd name="connsiteX7" fmla="*/ 15630 w 3958142"/>
                    <a:gd name="connsiteY7" fmla="*/ 3426570 h 3510390"/>
                    <a:gd name="connsiteX0" fmla="*/ 15630 w 3821995"/>
                    <a:gd name="connsiteY0" fmla="*/ 3426570 h 3510165"/>
                    <a:gd name="connsiteX1" fmla="*/ 24695 w 3821995"/>
                    <a:gd name="connsiteY1" fmla="*/ 3268865 h 3510165"/>
                    <a:gd name="connsiteX2" fmla="*/ 1922116 w 3821995"/>
                    <a:gd name="connsiteY2" fmla="*/ 0 h 3510165"/>
                    <a:gd name="connsiteX3" fmla="*/ 3821995 w 3821995"/>
                    <a:gd name="connsiteY3" fmla="*/ 3281565 h 3510165"/>
                    <a:gd name="connsiteX4" fmla="*/ 3820982 w 3821995"/>
                    <a:gd name="connsiteY4" fmla="*/ 3443715 h 3510165"/>
                    <a:gd name="connsiteX5" fmla="*/ 3686740 w 3821995"/>
                    <a:gd name="connsiteY5" fmla="*/ 3508260 h 3510165"/>
                    <a:gd name="connsiteX6" fmla="*/ 154235 w 3821995"/>
                    <a:gd name="connsiteY6" fmla="*/ 3510165 h 3510165"/>
                    <a:gd name="connsiteX7" fmla="*/ 15630 w 3821995"/>
                    <a:gd name="connsiteY7" fmla="*/ 3426570 h 3510165"/>
                    <a:gd name="connsiteX0" fmla="*/ 15630 w 3821995"/>
                    <a:gd name="connsiteY0" fmla="*/ 3426570 h 3510165"/>
                    <a:gd name="connsiteX1" fmla="*/ 24695 w 3821995"/>
                    <a:gd name="connsiteY1" fmla="*/ 3268865 h 3510165"/>
                    <a:gd name="connsiteX2" fmla="*/ 1922116 w 3821995"/>
                    <a:gd name="connsiteY2" fmla="*/ 0 h 3510165"/>
                    <a:gd name="connsiteX3" fmla="*/ 3821995 w 3821995"/>
                    <a:gd name="connsiteY3" fmla="*/ 3281565 h 3510165"/>
                    <a:gd name="connsiteX4" fmla="*/ 3820982 w 3821995"/>
                    <a:gd name="connsiteY4" fmla="*/ 3443715 h 3510165"/>
                    <a:gd name="connsiteX5" fmla="*/ 3686740 w 3821995"/>
                    <a:gd name="connsiteY5" fmla="*/ 3508260 h 3510165"/>
                    <a:gd name="connsiteX6" fmla="*/ 154235 w 3821995"/>
                    <a:gd name="connsiteY6" fmla="*/ 3510165 h 3510165"/>
                    <a:gd name="connsiteX7" fmla="*/ 15630 w 3821995"/>
                    <a:gd name="connsiteY7" fmla="*/ 3426570 h 3510165"/>
                    <a:gd name="connsiteX0" fmla="*/ 15630 w 3834869"/>
                    <a:gd name="connsiteY0" fmla="*/ 3426570 h 3510165"/>
                    <a:gd name="connsiteX1" fmla="*/ 24695 w 3834869"/>
                    <a:gd name="connsiteY1" fmla="*/ 3268865 h 3510165"/>
                    <a:gd name="connsiteX2" fmla="*/ 1922116 w 3834869"/>
                    <a:gd name="connsiteY2" fmla="*/ 0 h 3510165"/>
                    <a:gd name="connsiteX3" fmla="*/ 3821995 w 3834869"/>
                    <a:gd name="connsiteY3" fmla="*/ 3281565 h 3510165"/>
                    <a:gd name="connsiteX4" fmla="*/ 3820982 w 3834869"/>
                    <a:gd name="connsiteY4" fmla="*/ 3443715 h 3510165"/>
                    <a:gd name="connsiteX5" fmla="*/ 3686740 w 3834869"/>
                    <a:gd name="connsiteY5" fmla="*/ 3508260 h 3510165"/>
                    <a:gd name="connsiteX6" fmla="*/ 154235 w 3834869"/>
                    <a:gd name="connsiteY6" fmla="*/ 3510165 h 3510165"/>
                    <a:gd name="connsiteX7" fmla="*/ 15630 w 3834869"/>
                    <a:gd name="connsiteY7" fmla="*/ 3426570 h 3510165"/>
                    <a:gd name="connsiteX0" fmla="*/ 15630 w 3834869"/>
                    <a:gd name="connsiteY0" fmla="*/ 3426570 h 3510165"/>
                    <a:gd name="connsiteX1" fmla="*/ 24695 w 3834869"/>
                    <a:gd name="connsiteY1" fmla="*/ 3268865 h 3510165"/>
                    <a:gd name="connsiteX2" fmla="*/ 1922116 w 3834869"/>
                    <a:gd name="connsiteY2" fmla="*/ 0 h 3510165"/>
                    <a:gd name="connsiteX3" fmla="*/ 3821995 w 3834869"/>
                    <a:gd name="connsiteY3" fmla="*/ 3281565 h 3510165"/>
                    <a:gd name="connsiteX4" fmla="*/ 3820982 w 3834869"/>
                    <a:gd name="connsiteY4" fmla="*/ 3443715 h 3510165"/>
                    <a:gd name="connsiteX5" fmla="*/ 3686740 w 3834869"/>
                    <a:gd name="connsiteY5" fmla="*/ 3508260 h 3510165"/>
                    <a:gd name="connsiteX6" fmla="*/ 154235 w 3834869"/>
                    <a:gd name="connsiteY6" fmla="*/ 3510165 h 3510165"/>
                    <a:gd name="connsiteX7" fmla="*/ 15630 w 3834869"/>
                    <a:gd name="connsiteY7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922116 w 3841559"/>
                    <a:gd name="connsiteY2" fmla="*/ 0 h 3510165"/>
                    <a:gd name="connsiteX3" fmla="*/ 3821995 w 3841559"/>
                    <a:gd name="connsiteY3" fmla="*/ 3281565 h 3510165"/>
                    <a:gd name="connsiteX4" fmla="*/ 3820982 w 3841559"/>
                    <a:gd name="connsiteY4" fmla="*/ 3443715 h 3510165"/>
                    <a:gd name="connsiteX5" fmla="*/ 3686740 w 3841559"/>
                    <a:gd name="connsiteY5" fmla="*/ 3508260 h 3510165"/>
                    <a:gd name="connsiteX6" fmla="*/ 154235 w 3841559"/>
                    <a:gd name="connsiteY6" fmla="*/ 3510165 h 3510165"/>
                    <a:gd name="connsiteX7" fmla="*/ 15630 w 3841559"/>
                    <a:gd name="connsiteY7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785551 w 3841559"/>
                    <a:gd name="connsiteY2" fmla="*/ 239281 h 3510165"/>
                    <a:gd name="connsiteX3" fmla="*/ 1922116 w 3841559"/>
                    <a:gd name="connsiteY3" fmla="*/ 0 h 3510165"/>
                    <a:gd name="connsiteX4" fmla="*/ 3821995 w 3841559"/>
                    <a:gd name="connsiteY4" fmla="*/ 3281565 h 3510165"/>
                    <a:gd name="connsiteX5" fmla="*/ 3820982 w 3841559"/>
                    <a:gd name="connsiteY5" fmla="*/ 3443715 h 3510165"/>
                    <a:gd name="connsiteX6" fmla="*/ 3686740 w 3841559"/>
                    <a:gd name="connsiteY6" fmla="*/ 3508260 h 3510165"/>
                    <a:gd name="connsiteX7" fmla="*/ 154235 w 3841559"/>
                    <a:gd name="connsiteY7" fmla="*/ 3510165 h 3510165"/>
                    <a:gd name="connsiteX8" fmla="*/ 15630 w 3841559"/>
                    <a:gd name="connsiteY8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785551 w 3841559"/>
                    <a:gd name="connsiteY2" fmla="*/ 239281 h 3510165"/>
                    <a:gd name="connsiteX3" fmla="*/ 1922116 w 3841559"/>
                    <a:gd name="connsiteY3" fmla="*/ 0 h 3510165"/>
                    <a:gd name="connsiteX4" fmla="*/ 2063681 w 3841559"/>
                    <a:gd name="connsiteY4" fmla="*/ 243091 h 3510165"/>
                    <a:gd name="connsiteX5" fmla="*/ 3821995 w 3841559"/>
                    <a:gd name="connsiteY5" fmla="*/ 3281565 h 3510165"/>
                    <a:gd name="connsiteX6" fmla="*/ 3820982 w 3841559"/>
                    <a:gd name="connsiteY6" fmla="*/ 3443715 h 3510165"/>
                    <a:gd name="connsiteX7" fmla="*/ 3686740 w 3841559"/>
                    <a:gd name="connsiteY7" fmla="*/ 3508260 h 3510165"/>
                    <a:gd name="connsiteX8" fmla="*/ 154235 w 3841559"/>
                    <a:gd name="connsiteY8" fmla="*/ 3510165 h 3510165"/>
                    <a:gd name="connsiteX9" fmla="*/ 15630 w 3841559"/>
                    <a:gd name="connsiteY9" fmla="*/ 3426570 h 35101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1 h 3357766"/>
                    <a:gd name="connsiteX1" fmla="*/ 24695 w 3841559"/>
                    <a:gd name="connsiteY1" fmla="*/ 3116466 h 3357766"/>
                    <a:gd name="connsiteX2" fmla="*/ 1785551 w 3841559"/>
                    <a:gd name="connsiteY2" fmla="*/ 86882 h 3357766"/>
                    <a:gd name="connsiteX3" fmla="*/ 1918306 w 3841559"/>
                    <a:gd name="connsiteY3" fmla="*/ 1 h 3357766"/>
                    <a:gd name="connsiteX4" fmla="*/ 2063681 w 3841559"/>
                    <a:gd name="connsiteY4" fmla="*/ 90692 h 3357766"/>
                    <a:gd name="connsiteX5" fmla="*/ 3821995 w 3841559"/>
                    <a:gd name="connsiteY5" fmla="*/ 3129166 h 3357766"/>
                    <a:gd name="connsiteX6" fmla="*/ 3820982 w 3841559"/>
                    <a:gd name="connsiteY6" fmla="*/ 3291316 h 3357766"/>
                    <a:gd name="connsiteX7" fmla="*/ 3686740 w 3841559"/>
                    <a:gd name="connsiteY7" fmla="*/ 3355861 h 3357766"/>
                    <a:gd name="connsiteX8" fmla="*/ 154235 w 3841559"/>
                    <a:gd name="connsiteY8" fmla="*/ 3357766 h 3357766"/>
                    <a:gd name="connsiteX9" fmla="*/ 15630 w 3841559"/>
                    <a:gd name="connsiteY9" fmla="*/ 3274171 h 335776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3841559" h="3357766">
                      <a:moveTo>
                        <a:pt x="15630" y="3274171"/>
                      </a:moveTo>
                      <a:cubicBezTo>
                        <a:pt x="-6748" y="3221603"/>
                        <a:pt x="-6267" y="3169034"/>
                        <a:pt x="24695" y="3116466"/>
                      </a:cubicBezTo>
                      <a:lnTo>
                        <a:pt x="1785551" y="86882"/>
                      </a:lnTo>
                      <a:cubicBezTo>
                        <a:pt x="1814563" y="40777"/>
                        <a:pt x="1866434" y="386"/>
                        <a:pt x="1918306" y="1"/>
                      </a:cubicBezTo>
                      <a:cubicBezTo>
                        <a:pt x="1982004" y="-249"/>
                        <a:pt x="2036178" y="45222"/>
                        <a:pt x="2063681" y="90692"/>
                      </a:cubicBezTo>
                      <a:lnTo>
                        <a:pt x="3821995" y="3129166"/>
                      </a:lnTo>
                      <a:cubicBezTo>
                        <a:pt x="3844517" y="3185121"/>
                        <a:pt x="3851800" y="3248696"/>
                        <a:pt x="3820982" y="3291316"/>
                      </a:cubicBezTo>
                      <a:cubicBezTo>
                        <a:pt x="3795285" y="3331881"/>
                        <a:pt x="3739107" y="3359111"/>
                        <a:pt x="3686740" y="3355861"/>
                      </a:cubicBezTo>
                      <a:lnTo>
                        <a:pt x="154235" y="3357766"/>
                      </a:lnTo>
                      <a:cubicBezTo>
                        <a:pt x="95333" y="3357841"/>
                        <a:pt x="44052" y="3317276"/>
                        <a:pt x="15630" y="3274171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5A6AEB79-6D4A-43C8-A082-48A67FB3E87C}"/>
                  </a:ext>
                </a:extLst>
              </p:cNvPr>
              <p:cNvSpPr/>
              <p:nvPr/>
            </p:nvSpPr>
            <p:spPr bwMode="auto">
              <a:xfrm>
                <a:off x="2751379" y="5025056"/>
                <a:ext cx="350596" cy="762212"/>
              </a:xfrm>
              <a:custGeom>
                <a:avLst/>
                <a:gdLst>
                  <a:gd name="connsiteX0" fmla="*/ 210223 w 420446"/>
                  <a:gd name="connsiteY0" fmla="*/ 0 h 779446"/>
                  <a:gd name="connsiteX1" fmla="*/ 420446 w 420446"/>
                  <a:gd name="connsiteY1" fmla="*/ 230376 h 779446"/>
                  <a:gd name="connsiteX2" fmla="*/ 403926 w 420446"/>
                  <a:gd name="connsiteY2" fmla="*/ 320048 h 779446"/>
                  <a:gd name="connsiteX3" fmla="*/ 402281 w 420446"/>
                  <a:gd name="connsiteY3" fmla="*/ 322722 h 779446"/>
                  <a:gd name="connsiteX4" fmla="*/ 285494 w 420446"/>
                  <a:gd name="connsiteY4" fmla="*/ 728527 h 779446"/>
                  <a:gd name="connsiteX5" fmla="*/ 285433 w 420446"/>
                  <a:gd name="connsiteY5" fmla="*/ 728527 h 779446"/>
                  <a:gd name="connsiteX6" fmla="*/ 283981 w 420446"/>
                  <a:gd name="connsiteY6" fmla="*/ 735058 h 779446"/>
                  <a:gd name="connsiteX7" fmla="*/ 210223 w 420446"/>
                  <a:gd name="connsiteY7" fmla="*/ 779446 h 779446"/>
                  <a:gd name="connsiteX8" fmla="*/ 136466 w 420446"/>
                  <a:gd name="connsiteY8" fmla="*/ 735058 h 779446"/>
                  <a:gd name="connsiteX9" fmla="*/ 135013 w 420446"/>
                  <a:gd name="connsiteY9" fmla="*/ 728527 h 779446"/>
                  <a:gd name="connsiteX10" fmla="*/ 134954 w 420446"/>
                  <a:gd name="connsiteY10" fmla="*/ 728527 h 779446"/>
                  <a:gd name="connsiteX11" fmla="*/ 18169 w 420446"/>
                  <a:gd name="connsiteY11" fmla="*/ 322728 h 779446"/>
                  <a:gd name="connsiteX12" fmla="*/ 16520 w 420446"/>
                  <a:gd name="connsiteY12" fmla="*/ 320048 h 779446"/>
                  <a:gd name="connsiteX13" fmla="*/ 0 w 420446"/>
                  <a:gd name="connsiteY13" fmla="*/ 230376 h 779446"/>
                  <a:gd name="connsiteX14" fmla="*/ 210223 w 420446"/>
                  <a:gd name="connsiteY14" fmla="*/ 0 h 7794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20446" h="779446">
                    <a:moveTo>
                      <a:pt x="210223" y="0"/>
                    </a:moveTo>
                    <a:cubicBezTo>
                      <a:pt x="326326" y="0"/>
                      <a:pt x="420446" y="103143"/>
                      <a:pt x="420446" y="230376"/>
                    </a:cubicBezTo>
                    <a:cubicBezTo>
                      <a:pt x="420446" y="262184"/>
                      <a:pt x="414564" y="292487"/>
                      <a:pt x="403926" y="320048"/>
                    </a:cubicBezTo>
                    <a:lnTo>
                      <a:pt x="402281" y="322722"/>
                    </a:lnTo>
                    <a:lnTo>
                      <a:pt x="285494" y="728527"/>
                    </a:lnTo>
                    <a:lnTo>
                      <a:pt x="285433" y="728527"/>
                    </a:lnTo>
                    <a:lnTo>
                      <a:pt x="283981" y="735058"/>
                    </a:lnTo>
                    <a:cubicBezTo>
                      <a:pt x="271829" y="761143"/>
                      <a:pt x="243380" y="779446"/>
                      <a:pt x="210223" y="779446"/>
                    </a:cubicBezTo>
                    <a:cubicBezTo>
                      <a:pt x="177066" y="779446"/>
                      <a:pt x="148618" y="761143"/>
                      <a:pt x="136466" y="735058"/>
                    </a:cubicBezTo>
                    <a:lnTo>
                      <a:pt x="135013" y="728527"/>
                    </a:lnTo>
                    <a:lnTo>
                      <a:pt x="134954" y="728527"/>
                    </a:lnTo>
                    <a:lnTo>
                      <a:pt x="18169" y="322728"/>
                    </a:lnTo>
                    <a:lnTo>
                      <a:pt x="16520" y="320048"/>
                    </a:lnTo>
                    <a:cubicBezTo>
                      <a:pt x="5882" y="292487"/>
                      <a:pt x="0" y="262184"/>
                      <a:pt x="0" y="230376"/>
                    </a:cubicBezTo>
                    <a:cubicBezTo>
                      <a:pt x="0" y="103143"/>
                      <a:pt x="94120" y="0"/>
                      <a:pt x="210223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楕円 23">
                <a:extLst>
                  <a:ext uri="{FF2B5EF4-FFF2-40B4-BE49-F238E27FC236}">
                    <a16:creationId xmlns:a16="http://schemas.microsoft.com/office/drawing/2014/main" id="{E7717124-D350-4E4E-BB84-D39362FF44DB}"/>
                  </a:ext>
                </a:extLst>
              </p:cNvPr>
              <p:cNvSpPr/>
              <p:nvPr/>
            </p:nvSpPr>
            <p:spPr bwMode="auto">
              <a:xfrm>
                <a:off x="2836350" y="5838654"/>
                <a:ext cx="180653" cy="180653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1" name="テキスト ボックス 20">
              <a:extLst>
                <a:ext uri="{FF2B5EF4-FFF2-40B4-BE49-F238E27FC236}">
                  <a16:creationId xmlns:a16="http://schemas.microsoft.com/office/drawing/2014/main" id="{C8BC8013-B458-4293-B0A4-A51E7924EA12}"/>
                </a:ext>
              </a:extLst>
            </p:cNvPr>
            <p:cNvSpPr txBox="1"/>
            <p:nvPr/>
          </p:nvSpPr>
          <p:spPr>
            <a:xfrm>
              <a:off x="6312608" y="574047"/>
              <a:ext cx="2630623" cy="1164510"/>
            </a:xfrm>
            <a:prstGeom prst="rect">
              <a:avLst/>
            </a:prstGeom>
            <a:noFill/>
          </p:spPr>
          <p:txBody>
            <a:bodyPr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170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50800" dir="27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16000" dirty="0">
                  <a:ln w="38100">
                    <a:noFill/>
                  </a:ln>
                  <a:solidFill>
                    <a:schemeClr val="tx1"/>
                  </a:solidFill>
                  <a:effectLst/>
                </a:rPr>
                <a:t>キケン</a:t>
              </a:r>
              <a:endParaRPr lang="en-US" altLang="ja-JP" sz="16000" dirty="0">
                <a:ln w="38100">
                  <a:noFill/>
                </a:ln>
                <a:solidFill>
                  <a:schemeClr val="tx1"/>
                </a:solidFill>
                <a:effectLst/>
              </a:endParaRPr>
            </a:p>
          </p:txBody>
        </p:sp>
      </p:grpSp>
      <p:grpSp>
        <p:nvGrpSpPr>
          <p:cNvPr id="54" name="グループ化 53">
            <a:extLst>
              <a:ext uri="{FF2B5EF4-FFF2-40B4-BE49-F238E27FC236}">
                <a16:creationId xmlns:a16="http://schemas.microsoft.com/office/drawing/2014/main" id="{6DE91E7C-ED75-4418-AB2E-CCD3E5BF56CA}"/>
              </a:ext>
            </a:extLst>
          </p:cNvPr>
          <p:cNvGrpSpPr/>
          <p:nvPr/>
        </p:nvGrpSpPr>
        <p:grpSpPr>
          <a:xfrm>
            <a:off x="1655145" y="2128667"/>
            <a:ext cx="3585928" cy="3585922"/>
            <a:chOff x="1804788" y="3784323"/>
            <a:chExt cx="2819574" cy="2819571"/>
          </a:xfrm>
        </p:grpSpPr>
        <p:sp>
          <p:nvSpPr>
            <p:cNvPr id="55" name="楕円 54">
              <a:extLst>
                <a:ext uri="{FF2B5EF4-FFF2-40B4-BE49-F238E27FC236}">
                  <a16:creationId xmlns:a16="http://schemas.microsoft.com/office/drawing/2014/main" id="{518A0457-E861-440A-B251-D868198369F0}"/>
                </a:ext>
              </a:extLst>
            </p:cNvPr>
            <p:cNvSpPr/>
            <p:nvPr/>
          </p:nvSpPr>
          <p:spPr bwMode="auto">
            <a:xfrm>
              <a:off x="1804788" y="3784323"/>
              <a:ext cx="2819574" cy="281957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" name="楕円 55">
              <a:extLst>
                <a:ext uri="{FF2B5EF4-FFF2-40B4-BE49-F238E27FC236}">
                  <a16:creationId xmlns:a16="http://schemas.microsoft.com/office/drawing/2014/main" id="{955B1094-4C58-41DA-BD68-1D2ED7C0B52F}"/>
                </a:ext>
              </a:extLst>
            </p:cNvPr>
            <p:cNvSpPr/>
            <p:nvPr/>
          </p:nvSpPr>
          <p:spPr bwMode="auto">
            <a:xfrm>
              <a:off x="1995456" y="3976081"/>
              <a:ext cx="2438234" cy="243823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57" name="&quot;禁止&quot;マーク 56">
              <a:extLst>
                <a:ext uri="{FF2B5EF4-FFF2-40B4-BE49-F238E27FC236}">
                  <a16:creationId xmlns:a16="http://schemas.microsoft.com/office/drawing/2014/main" id="{D4DA0432-DF44-4CCF-AF0A-066DDAE8D8CD}"/>
                </a:ext>
              </a:extLst>
            </p:cNvPr>
            <p:cNvSpPr/>
            <p:nvPr/>
          </p:nvSpPr>
          <p:spPr bwMode="auto">
            <a:xfrm>
              <a:off x="1868055" y="3855317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8" name="フリーフォーム: 図形 57">
              <a:extLst>
                <a:ext uri="{FF2B5EF4-FFF2-40B4-BE49-F238E27FC236}">
                  <a16:creationId xmlns:a16="http://schemas.microsoft.com/office/drawing/2014/main" id="{7AB93E03-4DFC-46F6-90F9-92E2073392D6}"/>
                </a:ext>
              </a:extLst>
            </p:cNvPr>
            <p:cNvSpPr/>
            <p:nvPr/>
          </p:nvSpPr>
          <p:spPr bwMode="auto">
            <a:xfrm rot="20700000">
              <a:off x="2353101" y="4189176"/>
              <a:ext cx="1864402" cy="1741665"/>
            </a:xfrm>
            <a:custGeom>
              <a:avLst/>
              <a:gdLst>
                <a:gd name="connsiteX0" fmla="*/ 1447102 w 1864402"/>
                <a:gd name="connsiteY0" fmla="*/ 0 h 1741665"/>
                <a:gd name="connsiteX1" fmla="*/ 1534650 w 1864402"/>
                <a:gd name="connsiteY1" fmla="*/ 61536 h 1741665"/>
                <a:gd name="connsiteX2" fmla="*/ 1832756 w 1864402"/>
                <a:gd name="connsiteY2" fmla="*/ 404330 h 1741665"/>
                <a:gd name="connsiteX3" fmla="*/ 1864402 w 1864402"/>
                <a:gd name="connsiteY3" fmla="*/ 465731 h 1741665"/>
                <a:gd name="connsiteX4" fmla="*/ 1505470 w 1864402"/>
                <a:gd name="connsiteY4" fmla="*/ 774137 h 1741665"/>
                <a:gd name="connsiteX5" fmla="*/ 1515578 w 1864402"/>
                <a:gd name="connsiteY5" fmla="*/ 826090 h 1741665"/>
                <a:gd name="connsiteX6" fmla="*/ 1445129 w 1864402"/>
                <a:gd name="connsiteY6" fmla="*/ 996170 h 1741665"/>
                <a:gd name="connsiteX7" fmla="*/ 1277770 w 1864402"/>
                <a:gd name="connsiteY7" fmla="*/ 1163530 h 1741665"/>
                <a:gd name="connsiteX8" fmla="*/ 1255852 w 1864402"/>
                <a:gd name="connsiteY8" fmla="*/ 1181432 h 1741665"/>
                <a:gd name="connsiteX9" fmla="*/ 1247918 w 1864402"/>
                <a:gd name="connsiteY9" fmla="*/ 1193382 h 1741665"/>
                <a:gd name="connsiteX10" fmla="*/ 966283 w 1864402"/>
                <a:gd name="connsiteY10" fmla="*/ 1475017 h 1741665"/>
                <a:gd name="connsiteX11" fmla="*/ 761175 w 1864402"/>
                <a:gd name="connsiteY11" fmla="*/ 1475016 h 1741665"/>
                <a:gd name="connsiteX12" fmla="*/ 761175 w 1864402"/>
                <a:gd name="connsiteY12" fmla="*/ 1269909 h 1741665"/>
                <a:gd name="connsiteX13" fmla="*/ 819756 w 1864402"/>
                <a:gd name="connsiteY13" fmla="*/ 1211328 h 1741665"/>
                <a:gd name="connsiteX14" fmla="*/ 803368 w 1864402"/>
                <a:gd name="connsiteY14" fmla="*/ 1211328 h 1741665"/>
                <a:gd name="connsiteX15" fmla="*/ 668349 w 1864402"/>
                <a:gd name="connsiteY15" fmla="*/ 1076309 h 1741665"/>
                <a:gd name="connsiteX16" fmla="*/ 668349 w 1864402"/>
                <a:gd name="connsiteY16" fmla="*/ 1029759 h 1741665"/>
                <a:gd name="connsiteX17" fmla="*/ 472980 w 1864402"/>
                <a:gd name="connsiteY17" fmla="*/ 1225128 h 1741665"/>
                <a:gd name="connsiteX18" fmla="*/ 201575 w 1864402"/>
                <a:gd name="connsiteY18" fmla="*/ 1671202 h 1741665"/>
                <a:gd name="connsiteX19" fmla="*/ 51229 w 1864402"/>
                <a:gd name="connsiteY19" fmla="*/ 1732130 h 1741665"/>
                <a:gd name="connsiteX20" fmla="*/ 17279 w 1864402"/>
                <a:gd name="connsiteY20" fmla="*/ 1571410 h 1741665"/>
                <a:gd name="connsiteX21" fmla="*/ 241352 w 1864402"/>
                <a:gd name="connsiteY21" fmla="*/ 1125090 h 1741665"/>
                <a:gd name="connsiteX22" fmla="*/ 241541 w 1864402"/>
                <a:gd name="connsiteY22" fmla="*/ 1124122 h 1741665"/>
                <a:gd name="connsiteX23" fmla="*/ 244377 w 1864402"/>
                <a:gd name="connsiteY23" fmla="*/ 1119850 h 1741665"/>
                <a:gd name="connsiteX24" fmla="*/ 248692 w 1864402"/>
                <a:gd name="connsiteY24" fmla="*/ 1112377 h 1741665"/>
                <a:gd name="connsiteX25" fmla="*/ 251312 w 1864402"/>
                <a:gd name="connsiteY25" fmla="*/ 1109406 h 1741665"/>
                <a:gd name="connsiteX26" fmla="*/ 268416 w 1864402"/>
                <a:gd name="connsiteY26" fmla="*/ 1083650 h 1741665"/>
                <a:gd name="connsiteX27" fmla="*/ 733153 w 1864402"/>
                <a:gd name="connsiteY27" fmla="*/ 618913 h 1741665"/>
                <a:gd name="connsiteX28" fmla="*/ 767858 w 1864402"/>
                <a:gd name="connsiteY28" fmla="*/ 584208 h 1741665"/>
                <a:gd name="connsiteX29" fmla="*/ 900513 w 1864402"/>
                <a:gd name="connsiteY29" fmla="*/ 451553 h 1741665"/>
                <a:gd name="connsiteX30" fmla="*/ 1070592 w 1864402"/>
                <a:gd name="connsiteY30" fmla="*/ 381104 h 1741665"/>
                <a:gd name="connsiteX31" fmla="*/ 1112618 w 1864402"/>
                <a:gd name="connsiteY31" fmla="*/ 389281 h 17416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1864402" h="1741665">
                  <a:moveTo>
                    <a:pt x="1447102" y="0"/>
                  </a:moveTo>
                  <a:lnTo>
                    <a:pt x="1534650" y="61536"/>
                  </a:lnTo>
                  <a:cubicBezTo>
                    <a:pt x="1656073" y="156151"/>
                    <a:pt x="1756938" y="273009"/>
                    <a:pt x="1832756" y="404330"/>
                  </a:cubicBezTo>
                  <a:lnTo>
                    <a:pt x="1864402" y="465731"/>
                  </a:lnTo>
                  <a:lnTo>
                    <a:pt x="1505470" y="774137"/>
                  </a:lnTo>
                  <a:lnTo>
                    <a:pt x="1515578" y="826090"/>
                  </a:lnTo>
                  <a:cubicBezTo>
                    <a:pt x="1515578" y="887648"/>
                    <a:pt x="1492095" y="949204"/>
                    <a:pt x="1445129" y="996170"/>
                  </a:cubicBezTo>
                  <a:lnTo>
                    <a:pt x="1277770" y="1163530"/>
                  </a:lnTo>
                  <a:lnTo>
                    <a:pt x="1255852" y="1181432"/>
                  </a:lnTo>
                  <a:lnTo>
                    <a:pt x="1247918" y="1193382"/>
                  </a:lnTo>
                  <a:lnTo>
                    <a:pt x="966283" y="1475017"/>
                  </a:lnTo>
                  <a:cubicBezTo>
                    <a:pt x="909643" y="1531656"/>
                    <a:pt x="817815" y="1531656"/>
                    <a:pt x="761175" y="1475016"/>
                  </a:cubicBezTo>
                  <a:cubicBezTo>
                    <a:pt x="704537" y="1418378"/>
                    <a:pt x="704536" y="1326548"/>
                    <a:pt x="761175" y="1269909"/>
                  </a:cubicBezTo>
                  <a:lnTo>
                    <a:pt x="819756" y="1211328"/>
                  </a:lnTo>
                  <a:lnTo>
                    <a:pt x="803368" y="1211328"/>
                  </a:lnTo>
                  <a:cubicBezTo>
                    <a:pt x="728799" y="1211328"/>
                    <a:pt x="668349" y="1150878"/>
                    <a:pt x="668349" y="1076309"/>
                  </a:cubicBezTo>
                  <a:lnTo>
                    <a:pt x="668349" y="1029759"/>
                  </a:lnTo>
                  <a:lnTo>
                    <a:pt x="472980" y="1225128"/>
                  </a:lnTo>
                  <a:lnTo>
                    <a:pt x="201575" y="1671202"/>
                  </a:lnTo>
                  <a:cubicBezTo>
                    <a:pt x="166568" y="1731837"/>
                    <a:pt x="98546" y="1757064"/>
                    <a:pt x="51229" y="1732130"/>
                  </a:cubicBezTo>
                  <a:cubicBezTo>
                    <a:pt x="3911" y="1707198"/>
                    <a:pt x="-17728" y="1632043"/>
                    <a:pt x="17279" y="1571410"/>
                  </a:cubicBezTo>
                  <a:lnTo>
                    <a:pt x="241352" y="1125090"/>
                  </a:lnTo>
                  <a:lnTo>
                    <a:pt x="241541" y="1124122"/>
                  </a:lnTo>
                  <a:lnTo>
                    <a:pt x="244377" y="1119850"/>
                  </a:lnTo>
                  <a:lnTo>
                    <a:pt x="248692" y="1112377"/>
                  </a:lnTo>
                  <a:lnTo>
                    <a:pt x="251312" y="1109406"/>
                  </a:lnTo>
                  <a:lnTo>
                    <a:pt x="268416" y="1083650"/>
                  </a:lnTo>
                  <a:lnTo>
                    <a:pt x="733153" y="618913"/>
                  </a:lnTo>
                  <a:lnTo>
                    <a:pt x="767858" y="584208"/>
                  </a:lnTo>
                  <a:lnTo>
                    <a:pt x="900513" y="451553"/>
                  </a:lnTo>
                  <a:cubicBezTo>
                    <a:pt x="947479" y="404588"/>
                    <a:pt x="1009035" y="381105"/>
                    <a:pt x="1070592" y="381104"/>
                  </a:cubicBezTo>
                  <a:lnTo>
                    <a:pt x="1112618" y="389281"/>
                  </a:lnTo>
                  <a:close/>
                </a:path>
              </a:pathLst>
            </a:cu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9" name="&quot;禁止&quot;マーク 58">
              <a:extLst>
                <a:ext uri="{FF2B5EF4-FFF2-40B4-BE49-F238E27FC236}">
                  <a16:creationId xmlns:a16="http://schemas.microsoft.com/office/drawing/2014/main" id="{8B864183-642B-46DE-9218-BF1765A57C53}"/>
                </a:ext>
              </a:extLst>
            </p:cNvPr>
            <p:cNvSpPr/>
            <p:nvPr/>
          </p:nvSpPr>
          <p:spPr bwMode="auto">
            <a:xfrm>
              <a:off x="1868055" y="3847592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grpSp>
          <p:nvGrpSpPr>
            <p:cNvPr id="60" name="グループ化 59">
              <a:extLst>
                <a:ext uri="{FF2B5EF4-FFF2-40B4-BE49-F238E27FC236}">
                  <a16:creationId xmlns:a16="http://schemas.microsoft.com/office/drawing/2014/main" id="{4D5E1822-259A-41B6-966A-E01957A68D66}"/>
                </a:ext>
              </a:extLst>
            </p:cNvPr>
            <p:cNvGrpSpPr/>
            <p:nvPr/>
          </p:nvGrpSpPr>
          <p:grpSpPr>
            <a:xfrm>
              <a:off x="2238600" y="5584509"/>
              <a:ext cx="310428" cy="275664"/>
              <a:chOff x="2263465" y="5368294"/>
              <a:chExt cx="511346" cy="454083"/>
            </a:xfrm>
            <a:solidFill>
              <a:schemeClr val="tx1"/>
            </a:solidFill>
          </p:grpSpPr>
          <p:sp>
            <p:nvSpPr>
              <p:cNvPr id="64" name="楕円 46">
                <a:extLst>
                  <a:ext uri="{FF2B5EF4-FFF2-40B4-BE49-F238E27FC236}">
                    <a16:creationId xmlns:a16="http://schemas.microsoft.com/office/drawing/2014/main" id="{D0B5A326-AD7A-402D-93CE-24ED313C06B8}"/>
                  </a:ext>
                </a:extLst>
              </p:cNvPr>
              <p:cNvSpPr/>
              <p:nvPr/>
            </p:nvSpPr>
            <p:spPr bwMode="auto">
              <a:xfrm rot="9000000">
                <a:off x="2263465" y="5368294"/>
                <a:ext cx="206744" cy="337087"/>
              </a:xfrm>
              <a:custGeom>
                <a:avLst/>
                <a:gdLst>
                  <a:gd name="connsiteX0" fmla="*/ 0 w 643671"/>
                  <a:gd name="connsiteY0" fmla="*/ 321836 h 643671"/>
                  <a:gd name="connsiteX1" fmla="*/ 321836 w 643671"/>
                  <a:gd name="connsiteY1" fmla="*/ 0 h 643671"/>
                  <a:gd name="connsiteX2" fmla="*/ 643672 w 643671"/>
                  <a:gd name="connsiteY2" fmla="*/ 321836 h 643671"/>
                  <a:gd name="connsiteX3" fmla="*/ 321836 w 643671"/>
                  <a:gd name="connsiteY3" fmla="*/ 643672 h 643671"/>
                  <a:gd name="connsiteX4" fmla="*/ 0 w 643671"/>
                  <a:gd name="connsiteY4" fmla="*/ 321836 h 643671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727646 h 1049482"/>
                  <a:gd name="connsiteX1" fmla="*/ 321838 w 643672"/>
                  <a:gd name="connsiteY1" fmla="*/ 0 h 1049482"/>
                  <a:gd name="connsiteX2" fmla="*/ 643672 w 643672"/>
                  <a:gd name="connsiteY2" fmla="*/ 727646 h 1049482"/>
                  <a:gd name="connsiteX3" fmla="*/ 321836 w 643672"/>
                  <a:gd name="connsiteY3" fmla="*/ 1049482 h 1049482"/>
                  <a:gd name="connsiteX4" fmla="*/ 0 w 643672"/>
                  <a:gd name="connsiteY4" fmla="*/ 727646 h 10494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3672" h="1049482">
                    <a:moveTo>
                      <a:pt x="0" y="727646"/>
                    </a:moveTo>
                    <a:cubicBezTo>
                      <a:pt x="0" y="549901"/>
                      <a:pt x="188543" y="158750"/>
                      <a:pt x="321838" y="0"/>
                    </a:cubicBezTo>
                    <a:cubicBezTo>
                      <a:pt x="436083" y="152400"/>
                      <a:pt x="643672" y="549901"/>
                      <a:pt x="643672" y="727646"/>
                    </a:cubicBezTo>
                    <a:cubicBezTo>
                      <a:pt x="643672" y="905391"/>
                      <a:pt x="499581" y="1049482"/>
                      <a:pt x="321836" y="1049482"/>
                    </a:cubicBezTo>
                    <a:cubicBezTo>
                      <a:pt x="144091" y="1049482"/>
                      <a:pt x="0" y="905391"/>
                      <a:pt x="0" y="727646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" name="楕円 46">
                <a:extLst>
                  <a:ext uri="{FF2B5EF4-FFF2-40B4-BE49-F238E27FC236}">
                    <a16:creationId xmlns:a16="http://schemas.microsoft.com/office/drawing/2014/main" id="{7117DAED-3B24-43AD-84D9-D8E4B622026A}"/>
                  </a:ext>
                </a:extLst>
              </p:cNvPr>
              <p:cNvSpPr/>
              <p:nvPr/>
            </p:nvSpPr>
            <p:spPr bwMode="auto">
              <a:xfrm rot="10800000">
                <a:off x="2568069" y="5485291"/>
                <a:ext cx="206742" cy="337086"/>
              </a:xfrm>
              <a:custGeom>
                <a:avLst/>
                <a:gdLst>
                  <a:gd name="connsiteX0" fmla="*/ 0 w 643671"/>
                  <a:gd name="connsiteY0" fmla="*/ 321836 h 643671"/>
                  <a:gd name="connsiteX1" fmla="*/ 321836 w 643671"/>
                  <a:gd name="connsiteY1" fmla="*/ 0 h 643671"/>
                  <a:gd name="connsiteX2" fmla="*/ 643672 w 643671"/>
                  <a:gd name="connsiteY2" fmla="*/ 321836 h 643671"/>
                  <a:gd name="connsiteX3" fmla="*/ 321836 w 643671"/>
                  <a:gd name="connsiteY3" fmla="*/ 643672 h 643671"/>
                  <a:gd name="connsiteX4" fmla="*/ 0 w 643671"/>
                  <a:gd name="connsiteY4" fmla="*/ 321836 h 643671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727646 h 1049482"/>
                  <a:gd name="connsiteX1" fmla="*/ 321838 w 643672"/>
                  <a:gd name="connsiteY1" fmla="*/ 0 h 1049482"/>
                  <a:gd name="connsiteX2" fmla="*/ 643672 w 643672"/>
                  <a:gd name="connsiteY2" fmla="*/ 727646 h 1049482"/>
                  <a:gd name="connsiteX3" fmla="*/ 321836 w 643672"/>
                  <a:gd name="connsiteY3" fmla="*/ 1049482 h 1049482"/>
                  <a:gd name="connsiteX4" fmla="*/ 0 w 643672"/>
                  <a:gd name="connsiteY4" fmla="*/ 727646 h 10494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3672" h="1049482">
                    <a:moveTo>
                      <a:pt x="0" y="727646"/>
                    </a:moveTo>
                    <a:cubicBezTo>
                      <a:pt x="0" y="549901"/>
                      <a:pt x="188543" y="158750"/>
                      <a:pt x="321838" y="0"/>
                    </a:cubicBezTo>
                    <a:cubicBezTo>
                      <a:pt x="436083" y="152400"/>
                      <a:pt x="643672" y="549901"/>
                      <a:pt x="643672" y="727646"/>
                    </a:cubicBezTo>
                    <a:cubicBezTo>
                      <a:pt x="643672" y="905391"/>
                      <a:pt x="499581" y="1049482"/>
                      <a:pt x="321836" y="1049482"/>
                    </a:cubicBezTo>
                    <a:cubicBezTo>
                      <a:pt x="144091" y="1049482"/>
                      <a:pt x="0" y="905391"/>
                      <a:pt x="0" y="727646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1" name="グループ化 60">
              <a:extLst>
                <a:ext uri="{FF2B5EF4-FFF2-40B4-BE49-F238E27FC236}">
                  <a16:creationId xmlns:a16="http://schemas.microsoft.com/office/drawing/2014/main" id="{0A70A99F-B702-4C5F-BB1B-C417042F4057}"/>
                </a:ext>
              </a:extLst>
            </p:cNvPr>
            <p:cNvGrpSpPr/>
            <p:nvPr/>
          </p:nvGrpSpPr>
          <p:grpSpPr>
            <a:xfrm rot="5400000">
              <a:off x="2912484" y="5915799"/>
              <a:ext cx="247166" cy="357012"/>
              <a:chOff x="2335934" y="5256357"/>
              <a:chExt cx="407139" cy="588082"/>
            </a:xfrm>
            <a:solidFill>
              <a:schemeClr val="tx1"/>
            </a:solidFill>
          </p:grpSpPr>
          <p:sp>
            <p:nvSpPr>
              <p:cNvPr id="62" name="楕円 46">
                <a:extLst>
                  <a:ext uri="{FF2B5EF4-FFF2-40B4-BE49-F238E27FC236}">
                    <a16:creationId xmlns:a16="http://schemas.microsoft.com/office/drawing/2014/main" id="{C49AA0BF-F037-4F06-AA31-6322799ABF44}"/>
                  </a:ext>
                </a:extLst>
              </p:cNvPr>
              <p:cNvSpPr/>
              <p:nvPr/>
            </p:nvSpPr>
            <p:spPr bwMode="auto">
              <a:xfrm rot="8100000">
                <a:off x="2335934" y="5507353"/>
                <a:ext cx="206742" cy="337086"/>
              </a:xfrm>
              <a:custGeom>
                <a:avLst/>
                <a:gdLst>
                  <a:gd name="connsiteX0" fmla="*/ 0 w 643671"/>
                  <a:gd name="connsiteY0" fmla="*/ 321836 h 643671"/>
                  <a:gd name="connsiteX1" fmla="*/ 321836 w 643671"/>
                  <a:gd name="connsiteY1" fmla="*/ 0 h 643671"/>
                  <a:gd name="connsiteX2" fmla="*/ 643672 w 643671"/>
                  <a:gd name="connsiteY2" fmla="*/ 321836 h 643671"/>
                  <a:gd name="connsiteX3" fmla="*/ 321836 w 643671"/>
                  <a:gd name="connsiteY3" fmla="*/ 643672 h 643671"/>
                  <a:gd name="connsiteX4" fmla="*/ 0 w 643671"/>
                  <a:gd name="connsiteY4" fmla="*/ 321836 h 643671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727646 h 1049482"/>
                  <a:gd name="connsiteX1" fmla="*/ 321838 w 643672"/>
                  <a:gd name="connsiteY1" fmla="*/ 0 h 1049482"/>
                  <a:gd name="connsiteX2" fmla="*/ 643672 w 643672"/>
                  <a:gd name="connsiteY2" fmla="*/ 727646 h 1049482"/>
                  <a:gd name="connsiteX3" fmla="*/ 321836 w 643672"/>
                  <a:gd name="connsiteY3" fmla="*/ 1049482 h 1049482"/>
                  <a:gd name="connsiteX4" fmla="*/ 0 w 643672"/>
                  <a:gd name="connsiteY4" fmla="*/ 727646 h 10494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3672" h="1049482">
                    <a:moveTo>
                      <a:pt x="0" y="727646"/>
                    </a:moveTo>
                    <a:cubicBezTo>
                      <a:pt x="0" y="549901"/>
                      <a:pt x="188543" y="158750"/>
                      <a:pt x="321838" y="0"/>
                    </a:cubicBezTo>
                    <a:cubicBezTo>
                      <a:pt x="436083" y="152400"/>
                      <a:pt x="643672" y="549901"/>
                      <a:pt x="643672" y="727646"/>
                    </a:cubicBezTo>
                    <a:cubicBezTo>
                      <a:pt x="643672" y="905391"/>
                      <a:pt x="499581" y="1049482"/>
                      <a:pt x="321836" y="1049482"/>
                    </a:cubicBezTo>
                    <a:cubicBezTo>
                      <a:pt x="144091" y="1049482"/>
                      <a:pt x="0" y="905391"/>
                      <a:pt x="0" y="727646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" name="楕円 46">
                <a:extLst>
                  <a:ext uri="{FF2B5EF4-FFF2-40B4-BE49-F238E27FC236}">
                    <a16:creationId xmlns:a16="http://schemas.microsoft.com/office/drawing/2014/main" id="{DB8B6992-506A-45B3-A82A-0DDA75D7F058}"/>
                  </a:ext>
                </a:extLst>
              </p:cNvPr>
              <p:cNvSpPr/>
              <p:nvPr/>
            </p:nvSpPr>
            <p:spPr bwMode="auto">
              <a:xfrm rot="10800000">
                <a:off x="2536330" y="5256357"/>
                <a:ext cx="206743" cy="337087"/>
              </a:xfrm>
              <a:custGeom>
                <a:avLst/>
                <a:gdLst>
                  <a:gd name="connsiteX0" fmla="*/ 0 w 643671"/>
                  <a:gd name="connsiteY0" fmla="*/ 321836 h 643671"/>
                  <a:gd name="connsiteX1" fmla="*/ 321836 w 643671"/>
                  <a:gd name="connsiteY1" fmla="*/ 0 h 643671"/>
                  <a:gd name="connsiteX2" fmla="*/ 643672 w 643671"/>
                  <a:gd name="connsiteY2" fmla="*/ 321836 h 643671"/>
                  <a:gd name="connsiteX3" fmla="*/ 321836 w 643671"/>
                  <a:gd name="connsiteY3" fmla="*/ 643672 h 643671"/>
                  <a:gd name="connsiteX4" fmla="*/ 0 w 643671"/>
                  <a:gd name="connsiteY4" fmla="*/ 321836 h 643671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727646 h 1049482"/>
                  <a:gd name="connsiteX1" fmla="*/ 321838 w 643672"/>
                  <a:gd name="connsiteY1" fmla="*/ 0 h 1049482"/>
                  <a:gd name="connsiteX2" fmla="*/ 643672 w 643672"/>
                  <a:gd name="connsiteY2" fmla="*/ 727646 h 1049482"/>
                  <a:gd name="connsiteX3" fmla="*/ 321836 w 643672"/>
                  <a:gd name="connsiteY3" fmla="*/ 1049482 h 1049482"/>
                  <a:gd name="connsiteX4" fmla="*/ 0 w 643672"/>
                  <a:gd name="connsiteY4" fmla="*/ 727646 h 10494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3672" h="1049482">
                    <a:moveTo>
                      <a:pt x="0" y="727646"/>
                    </a:moveTo>
                    <a:cubicBezTo>
                      <a:pt x="0" y="549901"/>
                      <a:pt x="188543" y="158750"/>
                      <a:pt x="321838" y="0"/>
                    </a:cubicBezTo>
                    <a:cubicBezTo>
                      <a:pt x="436083" y="152400"/>
                      <a:pt x="643672" y="549901"/>
                      <a:pt x="643672" y="727646"/>
                    </a:cubicBezTo>
                    <a:cubicBezTo>
                      <a:pt x="643672" y="905391"/>
                      <a:pt x="499581" y="1049482"/>
                      <a:pt x="321836" y="1049482"/>
                    </a:cubicBezTo>
                    <a:cubicBezTo>
                      <a:pt x="144091" y="1049482"/>
                      <a:pt x="0" y="905391"/>
                      <a:pt x="0" y="727646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12399570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8CDB32C2-0FD2-419B-B8A4-A2FB5FB63CFB}"/>
              </a:ext>
            </a:extLst>
          </p:cNvPr>
          <p:cNvSpPr/>
          <p:nvPr/>
        </p:nvSpPr>
        <p:spPr>
          <a:xfrm>
            <a:off x="114300" y="4997305"/>
            <a:ext cx="6629400" cy="4781695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6D25FDBD-8749-4D9B-A9FE-1F663485AB27}"/>
              </a:ext>
            </a:extLst>
          </p:cNvPr>
          <p:cNvSpPr txBox="1"/>
          <p:nvPr/>
        </p:nvSpPr>
        <p:spPr>
          <a:xfrm>
            <a:off x="490573" y="5619662"/>
            <a:ext cx="5831850" cy="3650474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bg1"/>
                </a:solidFill>
                <a:effectLst/>
              </a:rPr>
              <a:t>指を入れ</a:t>
            </a:r>
            <a:endParaRPr lang="en-US" altLang="ja-JP" sz="16000" dirty="0">
              <a:ln w="38100">
                <a:noFill/>
              </a:ln>
              <a:solidFill>
                <a:schemeClr val="bg1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chemeClr val="bg1"/>
                </a:solidFill>
                <a:effectLst/>
              </a:rPr>
              <a:t>ないで</a:t>
            </a:r>
            <a:endParaRPr lang="ja-JP" altLang="en-US" sz="13300" dirty="0">
              <a:ln w="38100">
                <a:noFill/>
              </a:ln>
              <a:solidFill>
                <a:schemeClr val="bg1"/>
              </a:solidFill>
              <a:effectLst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FB4AFDC6-1411-406B-AFF2-859A31E7036C}"/>
              </a:ext>
            </a:extLst>
          </p:cNvPr>
          <p:cNvSpPr txBox="1"/>
          <p:nvPr/>
        </p:nvSpPr>
        <p:spPr>
          <a:xfrm>
            <a:off x="5380768" y="199327"/>
            <a:ext cx="1288592" cy="129493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険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16A0C68-8CD4-4608-927E-41CBAE3D443F}"/>
              </a:ext>
            </a:extLst>
          </p:cNvPr>
          <p:cNvSpPr txBox="1"/>
          <p:nvPr/>
        </p:nvSpPr>
        <p:spPr>
          <a:xfrm>
            <a:off x="233645" y="199327"/>
            <a:ext cx="1288592" cy="129493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危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grpSp>
        <p:nvGrpSpPr>
          <p:cNvPr id="33" name="グループ化 32">
            <a:extLst>
              <a:ext uri="{FF2B5EF4-FFF2-40B4-BE49-F238E27FC236}">
                <a16:creationId xmlns:a16="http://schemas.microsoft.com/office/drawing/2014/main" id="{F146DE1D-CCDC-40F8-8C50-A8B38D47CB4F}"/>
              </a:ext>
            </a:extLst>
          </p:cNvPr>
          <p:cNvGrpSpPr/>
          <p:nvPr/>
        </p:nvGrpSpPr>
        <p:grpSpPr>
          <a:xfrm>
            <a:off x="1164491" y="920730"/>
            <a:ext cx="4567236" cy="4567228"/>
            <a:chOff x="1804788" y="3784323"/>
            <a:chExt cx="2819574" cy="2819571"/>
          </a:xfrm>
        </p:grpSpPr>
        <p:sp>
          <p:nvSpPr>
            <p:cNvPr id="34" name="楕円 33">
              <a:extLst>
                <a:ext uri="{FF2B5EF4-FFF2-40B4-BE49-F238E27FC236}">
                  <a16:creationId xmlns:a16="http://schemas.microsoft.com/office/drawing/2014/main" id="{437232F5-9922-43F0-89C9-BF00D51597B5}"/>
                </a:ext>
              </a:extLst>
            </p:cNvPr>
            <p:cNvSpPr/>
            <p:nvPr/>
          </p:nvSpPr>
          <p:spPr bwMode="auto">
            <a:xfrm>
              <a:off x="1804788" y="3784323"/>
              <a:ext cx="2819574" cy="281957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" name="楕円 49">
              <a:extLst>
                <a:ext uri="{FF2B5EF4-FFF2-40B4-BE49-F238E27FC236}">
                  <a16:creationId xmlns:a16="http://schemas.microsoft.com/office/drawing/2014/main" id="{2BA6C1BE-B54F-4AFD-8583-33DA57F3186F}"/>
                </a:ext>
              </a:extLst>
            </p:cNvPr>
            <p:cNvSpPr/>
            <p:nvPr/>
          </p:nvSpPr>
          <p:spPr bwMode="auto">
            <a:xfrm>
              <a:off x="1995456" y="3976081"/>
              <a:ext cx="2438234" cy="243823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51" name="&quot;禁止&quot;マーク 50">
              <a:extLst>
                <a:ext uri="{FF2B5EF4-FFF2-40B4-BE49-F238E27FC236}">
                  <a16:creationId xmlns:a16="http://schemas.microsoft.com/office/drawing/2014/main" id="{519E13BA-2298-40E4-A799-CCEEEB799950}"/>
                </a:ext>
              </a:extLst>
            </p:cNvPr>
            <p:cNvSpPr/>
            <p:nvPr/>
          </p:nvSpPr>
          <p:spPr bwMode="auto">
            <a:xfrm>
              <a:off x="1868055" y="3855317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2" name="フリーフォーム: 図形 51">
              <a:extLst>
                <a:ext uri="{FF2B5EF4-FFF2-40B4-BE49-F238E27FC236}">
                  <a16:creationId xmlns:a16="http://schemas.microsoft.com/office/drawing/2014/main" id="{13DC47E1-60D8-47BA-BAC5-F41EEC063F59}"/>
                </a:ext>
              </a:extLst>
            </p:cNvPr>
            <p:cNvSpPr/>
            <p:nvPr/>
          </p:nvSpPr>
          <p:spPr bwMode="auto">
            <a:xfrm rot="20700000">
              <a:off x="2353101" y="4189176"/>
              <a:ext cx="1864402" cy="1741665"/>
            </a:xfrm>
            <a:custGeom>
              <a:avLst/>
              <a:gdLst>
                <a:gd name="connsiteX0" fmla="*/ 1447102 w 1864402"/>
                <a:gd name="connsiteY0" fmla="*/ 0 h 1741665"/>
                <a:gd name="connsiteX1" fmla="*/ 1534650 w 1864402"/>
                <a:gd name="connsiteY1" fmla="*/ 61536 h 1741665"/>
                <a:gd name="connsiteX2" fmla="*/ 1832756 w 1864402"/>
                <a:gd name="connsiteY2" fmla="*/ 404330 h 1741665"/>
                <a:gd name="connsiteX3" fmla="*/ 1864402 w 1864402"/>
                <a:gd name="connsiteY3" fmla="*/ 465731 h 1741665"/>
                <a:gd name="connsiteX4" fmla="*/ 1505470 w 1864402"/>
                <a:gd name="connsiteY4" fmla="*/ 774137 h 1741665"/>
                <a:gd name="connsiteX5" fmla="*/ 1515578 w 1864402"/>
                <a:gd name="connsiteY5" fmla="*/ 826090 h 1741665"/>
                <a:gd name="connsiteX6" fmla="*/ 1445129 w 1864402"/>
                <a:gd name="connsiteY6" fmla="*/ 996170 h 1741665"/>
                <a:gd name="connsiteX7" fmla="*/ 1277770 w 1864402"/>
                <a:gd name="connsiteY7" fmla="*/ 1163530 h 1741665"/>
                <a:gd name="connsiteX8" fmla="*/ 1255852 w 1864402"/>
                <a:gd name="connsiteY8" fmla="*/ 1181432 h 1741665"/>
                <a:gd name="connsiteX9" fmla="*/ 1247918 w 1864402"/>
                <a:gd name="connsiteY9" fmla="*/ 1193382 h 1741665"/>
                <a:gd name="connsiteX10" fmla="*/ 966283 w 1864402"/>
                <a:gd name="connsiteY10" fmla="*/ 1475017 h 1741665"/>
                <a:gd name="connsiteX11" fmla="*/ 761175 w 1864402"/>
                <a:gd name="connsiteY11" fmla="*/ 1475016 h 1741665"/>
                <a:gd name="connsiteX12" fmla="*/ 761175 w 1864402"/>
                <a:gd name="connsiteY12" fmla="*/ 1269909 h 1741665"/>
                <a:gd name="connsiteX13" fmla="*/ 819756 w 1864402"/>
                <a:gd name="connsiteY13" fmla="*/ 1211328 h 1741665"/>
                <a:gd name="connsiteX14" fmla="*/ 803368 w 1864402"/>
                <a:gd name="connsiteY14" fmla="*/ 1211328 h 1741665"/>
                <a:gd name="connsiteX15" fmla="*/ 668349 w 1864402"/>
                <a:gd name="connsiteY15" fmla="*/ 1076309 h 1741665"/>
                <a:gd name="connsiteX16" fmla="*/ 668349 w 1864402"/>
                <a:gd name="connsiteY16" fmla="*/ 1029759 h 1741665"/>
                <a:gd name="connsiteX17" fmla="*/ 472980 w 1864402"/>
                <a:gd name="connsiteY17" fmla="*/ 1225128 h 1741665"/>
                <a:gd name="connsiteX18" fmla="*/ 201575 w 1864402"/>
                <a:gd name="connsiteY18" fmla="*/ 1671202 h 1741665"/>
                <a:gd name="connsiteX19" fmla="*/ 51229 w 1864402"/>
                <a:gd name="connsiteY19" fmla="*/ 1732130 h 1741665"/>
                <a:gd name="connsiteX20" fmla="*/ 17279 w 1864402"/>
                <a:gd name="connsiteY20" fmla="*/ 1571410 h 1741665"/>
                <a:gd name="connsiteX21" fmla="*/ 241352 w 1864402"/>
                <a:gd name="connsiteY21" fmla="*/ 1125090 h 1741665"/>
                <a:gd name="connsiteX22" fmla="*/ 241541 w 1864402"/>
                <a:gd name="connsiteY22" fmla="*/ 1124122 h 1741665"/>
                <a:gd name="connsiteX23" fmla="*/ 244377 w 1864402"/>
                <a:gd name="connsiteY23" fmla="*/ 1119850 h 1741665"/>
                <a:gd name="connsiteX24" fmla="*/ 248692 w 1864402"/>
                <a:gd name="connsiteY24" fmla="*/ 1112377 h 1741665"/>
                <a:gd name="connsiteX25" fmla="*/ 251312 w 1864402"/>
                <a:gd name="connsiteY25" fmla="*/ 1109406 h 1741665"/>
                <a:gd name="connsiteX26" fmla="*/ 268416 w 1864402"/>
                <a:gd name="connsiteY26" fmla="*/ 1083650 h 1741665"/>
                <a:gd name="connsiteX27" fmla="*/ 733153 w 1864402"/>
                <a:gd name="connsiteY27" fmla="*/ 618913 h 1741665"/>
                <a:gd name="connsiteX28" fmla="*/ 767858 w 1864402"/>
                <a:gd name="connsiteY28" fmla="*/ 584208 h 1741665"/>
                <a:gd name="connsiteX29" fmla="*/ 900513 w 1864402"/>
                <a:gd name="connsiteY29" fmla="*/ 451553 h 1741665"/>
                <a:gd name="connsiteX30" fmla="*/ 1070592 w 1864402"/>
                <a:gd name="connsiteY30" fmla="*/ 381104 h 1741665"/>
                <a:gd name="connsiteX31" fmla="*/ 1112618 w 1864402"/>
                <a:gd name="connsiteY31" fmla="*/ 389281 h 17416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1864402" h="1741665">
                  <a:moveTo>
                    <a:pt x="1447102" y="0"/>
                  </a:moveTo>
                  <a:lnTo>
                    <a:pt x="1534650" y="61536"/>
                  </a:lnTo>
                  <a:cubicBezTo>
                    <a:pt x="1656073" y="156151"/>
                    <a:pt x="1756938" y="273009"/>
                    <a:pt x="1832756" y="404330"/>
                  </a:cubicBezTo>
                  <a:lnTo>
                    <a:pt x="1864402" y="465731"/>
                  </a:lnTo>
                  <a:lnTo>
                    <a:pt x="1505470" y="774137"/>
                  </a:lnTo>
                  <a:lnTo>
                    <a:pt x="1515578" y="826090"/>
                  </a:lnTo>
                  <a:cubicBezTo>
                    <a:pt x="1515578" y="887648"/>
                    <a:pt x="1492095" y="949204"/>
                    <a:pt x="1445129" y="996170"/>
                  </a:cubicBezTo>
                  <a:lnTo>
                    <a:pt x="1277770" y="1163530"/>
                  </a:lnTo>
                  <a:lnTo>
                    <a:pt x="1255852" y="1181432"/>
                  </a:lnTo>
                  <a:lnTo>
                    <a:pt x="1247918" y="1193382"/>
                  </a:lnTo>
                  <a:lnTo>
                    <a:pt x="966283" y="1475017"/>
                  </a:lnTo>
                  <a:cubicBezTo>
                    <a:pt x="909643" y="1531656"/>
                    <a:pt x="817815" y="1531656"/>
                    <a:pt x="761175" y="1475016"/>
                  </a:cubicBezTo>
                  <a:cubicBezTo>
                    <a:pt x="704537" y="1418378"/>
                    <a:pt x="704536" y="1326548"/>
                    <a:pt x="761175" y="1269909"/>
                  </a:cubicBezTo>
                  <a:lnTo>
                    <a:pt x="819756" y="1211328"/>
                  </a:lnTo>
                  <a:lnTo>
                    <a:pt x="803368" y="1211328"/>
                  </a:lnTo>
                  <a:cubicBezTo>
                    <a:pt x="728799" y="1211328"/>
                    <a:pt x="668349" y="1150878"/>
                    <a:pt x="668349" y="1076309"/>
                  </a:cubicBezTo>
                  <a:lnTo>
                    <a:pt x="668349" y="1029759"/>
                  </a:lnTo>
                  <a:lnTo>
                    <a:pt x="472980" y="1225128"/>
                  </a:lnTo>
                  <a:lnTo>
                    <a:pt x="201575" y="1671202"/>
                  </a:lnTo>
                  <a:cubicBezTo>
                    <a:pt x="166568" y="1731837"/>
                    <a:pt x="98546" y="1757064"/>
                    <a:pt x="51229" y="1732130"/>
                  </a:cubicBezTo>
                  <a:cubicBezTo>
                    <a:pt x="3911" y="1707198"/>
                    <a:pt x="-17728" y="1632043"/>
                    <a:pt x="17279" y="1571410"/>
                  </a:cubicBezTo>
                  <a:lnTo>
                    <a:pt x="241352" y="1125090"/>
                  </a:lnTo>
                  <a:lnTo>
                    <a:pt x="241541" y="1124122"/>
                  </a:lnTo>
                  <a:lnTo>
                    <a:pt x="244377" y="1119850"/>
                  </a:lnTo>
                  <a:lnTo>
                    <a:pt x="248692" y="1112377"/>
                  </a:lnTo>
                  <a:lnTo>
                    <a:pt x="251312" y="1109406"/>
                  </a:lnTo>
                  <a:lnTo>
                    <a:pt x="268416" y="1083650"/>
                  </a:lnTo>
                  <a:lnTo>
                    <a:pt x="733153" y="618913"/>
                  </a:lnTo>
                  <a:lnTo>
                    <a:pt x="767858" y="584208"/>
                  </a:lnTo>
                  <a:lnTo>
                    <a:pt x="900513" y="451553"/>
                  </a:lnTo>
                  <a:cubicBezTo>
                    <a:pt x="947479" y="404588"/>
                    <a:pt x="1009035" y="381105"/>
                    <a:pt x="1070592" y="381104"/>
                  </a:cubicBezTo>
                  <a:lnTo>
                    <a:pt x="1112618" y="389281"/>
                  </a:lnTo>
                  <a:close/>
                </a:path>
              </a:pathLst>
            </a:cu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3" name="&quot;禁止&quot;マーク 52">
              <a:extLst>
                <a:ext uri="{FF2B5EF4-FFF2-40B4-BE49-F238E27FC236}">
                  <a16:creationId xmlns:a16="http://schemas.microsoft.com/office/drawing/2014/main" id="{EE89200C-94E5-49F7-B356-0224F6C93250}"/>
                </a:ext>
              </a:extLst>
            </p:cNvPr>
            <p:cNvSpPr/>
            <p:nvPr/>
          </p:nvSpPr>
          <p:spPr bwMode="auto">
            <a:xfrm>
              <a:off x="1868055" y="3847592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grpSp>
          <p:nvGrpSpPr>
            <p:cNvPr id="54" name="グループ化 53">
              <a:extLst>
                <a:ext uri="{FF2B5EF4-FFF2-40B4-BE49-F238E27FC236}">
                  <a16:creationId xmlns:a16="http://schemas.microsoft.com/office/drawing/2014/main" id="{3BB7D1C2-E061-45EF-B18A-7A6826194856}"/>
                </a:ext>
              </a:extLst>
            </p:cNvPr>
            <p:cNvGrpSpPr/>
            <p:nvPr/>
          </p:nvGrpSpPr>
          <p:grpSpPr>
            <a:xfrm>
              <a:off x="2238600" y="5584509"/>
              <a:ext cx="310428" cy="275664"/>
              <a:chOff x="2263465" y="5368294"/>
              <a:chExt cx="511346" cy="454083"/>
            </a:xfrm>
            <a:solidFill>
              <a:schemeClr val="tx1"/>
            </a:solidFill>
          </p:grpSpPr>
          <p:sp>
            <p:nvSpPr>
              <p:cNvPr id="58" name="楕円 46">
                <a:extLst>
                  <a:ext uri="{FF2B5EF4-FFF2-40B4-BE49-F238E27FC236}">
                    <a16:creationId xmlns:a16="http://schemas.microsoft.com/office/drawing/2014/main" id="{BC161AF8-E723-448C-9096-C89810BFA9E3}"/>
                  </a:ext>
                </a:extLst>
              </p:cNvPr>
              <p:cNvSpPr/>
              <p:nvPr/>
            </p:nvSpPr>
            <p:spPr bwMode="auto">
              <a:xfrm rot="9000000">
                <a:off x="2263465" y="5368294"/>
                <a:ext cx="206744" cy="337087"/>
              </a:xfrm>
              <a:custGeom>
                <a:avLst/>
                <a:gdLst>
                  <a:gd name="connsiteX0" fmla="*/ 0 w 643671"/>
                  <a:gd name="connsiteY0" fmla="*/ 321836 h 643671"/>
                  <a:gd name="connsiteX1" fmla="*/ 321836 w 643671"/>
                  <a:gd name="connsiteY1" fmla="*/ 0 h 643671"/>
                  <a:gd name="connsiteX2" fmla="*/ 643672 w 643671"/>
                  <a:gd name="connsiteY2" fmla="*/ 321836 h 643671"/>
                  <a:gd name="connsiteX3" fmla="*/ 321836 w 643671"/>
                  <a:gd name="connsiteY3" fmla="*/ 643672 h 643671"/>
                  <a:gd name="connsiteX4" fmla="*/ 0 w 643671"/>
                  <a:gd name="connsiteY4" fmla="*/ 321836 h 643671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727646 h 1049482"/>
                  <a:gd name="connsiteX1" fmla="*/ 321838 w 643672"/>
                  <a:gd name="connsiteY1" fmla="*/ 0 h 1049482"/>
                  <a:gd name="connsiteX2" fmla="*/ 643672 w 643672"/>
                  <a:gd name="connsiteY2" fmla="*/ 727646 h 1049482"/>
                  <a:gd name="connsiteX3" fmla="*/ 321836 w 643672"/>
                  <a:gd name="connsiteY3" fmla="*/ 1049482 h 1049482"/>
                  <a:gd name="connsiteX4" fmla="*/ 0 w 643672"/>
                  <a:gd name="connsiteY4" fmla="*/ 727646 h 10494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3672" h="1049482">
                    <a:moveTo>
                      <a:pt x="0" y="727646"/>
                    </a:moveTo>
                    <a:cubicBezTo>
                      <a:pt x="0" y="549901"/>
                      <a:pt x="188543" y="158750"/>
                      <a:pt x="321838" y="0"/>
                    </a:cubicBezTo>
                    <a:cubicBezTo>
                      <a:pt x="436083" y="152400"/>
                      <a:pt x="643672" y="549901"/>
                      <a:pt x="643672" y="727646"/>
                    </a:cubicBezTo>
                    <a:cubicBezTo>
                      <a:pt x="643672" y="905391"/>
                      <a:pt x="499581" y="1049482"/>
                      <a:pt x="321836" y="1049482"/>
                    </a:cubicBezTo>
                    <a:cubicBezTo>
                      <a:pt x="144091" y="1049482"/>
                      <a:pt x="0" y="905391"/>
                      <a:pt x="0" y="727646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楕円 46">
                <a:extLst>
                  <a:ext uri="{FF2B5EF4-FFF2-40B4-BE49-F238E27FC236}">
                    <a16:creationId xmlns:a16="http://schemas.microsoft.com/office/drawing/2014/main" id="{F0705C5F-0568-40E6-B6AD-4437BF6A8418}"/>
                  </a:ext>
                </a:extLst>
              </p:cNvPr>
              <p:cNvSpPr/>
              <p:nvPr/>
            </p:nvSpPr>
            <p:spPr bwMode="auto">
              <a:xfrm rot="10800000">
                <a:off x="2568069" y="5485291"/>
                <a:ext cx="206742" cy="337086"/>
              </a:xfrm>
              <a:custGeom>
                <a:avLst/>
                <a:gdLst>
                  <a:gd name="connsiteX0" fmla="*/ 0 w 643671"/>
                  <a:gd name="connsiteY0" fmla="*/ 321836 h 643671"/>
                  <a:gd name="connsiteX1" fmla="*/ 321836 w 643671"/>
                  <a:gd name="connsiteY1" fmla="*/ 0 h 643671"/>
                  <a:gd name="connsiteX2" fmla="*/ 643672 w 643671"/>
                  <a:gd name="connsiteY2" fmla="*/ 321836 h 643671"/>
                  <a:gd name="connsiteX3" fmla="*/ 321836 w 643671"/>
                  <a:gd name="connsiteY3" fmla="*/ 643672 h 643671"/>
                  <a:gd name="connsiteX4" fmla="*/ 0 w 643671"/>
                  <a:gd name="connsiteY4" fmla="*/ 321836 h 643671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727646 h 1049482"/>
                  <a:gd name="connsiteX1" fmla="*/ 321838 w 643672"/>
                  <a:gd name="connsiteY1" fmla="*/ 0 h 1049482"/>
                  <a:gd name="connsiteX2" fmla="*/ 643672 w 643672"/>
                  <a:gd name="connsiteY2" fmla="*/ 727646 h 1049482"/>
                  <a:gd name="connsiteX3" fmla="*/ 321836 w 643672"/>
                  <a:gd name="connsiteY3" fmla="*/ 1049482 h 1049482"/>
                  <a:gd name="connsiteX4" fmla="*/ 0 w 643672"/>
                  <a:gd name="connsiteY4" fmla="*/ 727646 h 10494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3672" h="1049482">
                    <a:moveTo>
                      <a:pt x="0" y="727646"/>
                    </a:moveTo>
                    <a:cubicBezTo>
                      <a:pt x="0" y="549901"/>
                      <a:pt x="188543" y="158750"/>
                      <a:pt x="321838" y="0"/>
                    </a:cubicBezTo>
                    <a:cubicBezTo>
                      <a:pt x="436083" y="152400"/>
                      <a:pt x="643672" y="549901"/>
                      <a:pt x="643672" y="727646"/>
                    </a:cubicBezTo>
                    <a:cubicBezTo>
                      <a:pt x="643672" y="905391"/>
                      <a:pt x="499581" y="1049482"/>
                      <a:pt x="321836" y="1049482"/>
                    </a:cubicBezTo>
                    <a:cubicBezTo>
                      <a:pt x="144091" y="1049482"/>
                      <a:pt x="0" y="905391"/>
                      <a:pt x="0" y="727646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5" name="グループ化 54">
              <a:extLst>
                <a:ext uri="{FF2B5EF4-FFF2-40B4-BE49-F238E27FC236}">
                  <a16:creationId xmlns:a16="http://schemas.microsoft.com/office/drawing/2014/main" id="{C20F8BF4-2183-408A-9C91-812916FF69A5}"/>
                </a:ext>
              </a:extLst>
            </p:cNvPr>
            <p:cNvGrpSpPr/>
            <p:nvPr/>
          </p:nvGrpSpPr>
          <p:grpSpPr>
            <a:xfrm rot="5400000">
              <a:off x="2912484" y="5915799"/>
              <a:ext cx="247166" cy="357012"/>
              <a:chOff x="2335934" y="5256357"/>
              <a:chExt cx="407139" cy="588082"/>
            </a:xfrm>
            <a:solidFill>
              <a:schemeClr val="tx1"/>
            </a:solidFill>
          </p:grpSpPr>
          <p:sp>
            <p:nvSpPr>
              <p:cNvPr id="56" name="楕円 46">
                <a:extLst>
                  <a:ext uri="{FF2B5EF4-FFF2-40B4-BE49-F238E27FC236}">
                    <a16:creationId xmlns:a16="http://schemas.microsoft.com/office/drawing/2014/main" id="{85910C4F-363D-4E6E-AFFD-1DE9BA73E6BB}"/>
                  </a:ext>
                </a:extLst>
              </p:cNvPr>
              <p:cNvSpPr/>
              <p:nvPr/>
            </p:nvSpPr>
            <p:spPr bwMode="auto">
              <a:xfrm rot="8100000">
                <a:off x="2335934" y="5507353"/>
                <a:ext cx="206742" cy="337086"/>
              </a:xfrm>
              <a:custGeom>
                <a:avLst/>
                <a:gdLst>
                  <a:gd name="connsiteX0" fmla="*/ 0 w 643671"/>
                  <a:gd name="connsiteY0" fmla="*/ 321836 h 643671"/>
                  <a:gd name="connsiteX1" fmla="*/ 321836 w 643671"/>
                  <a:gd name="connsiteY1" fmla="*/ 0 h 643671"/>
                  <a:gd name="connsiteX2" fmla="*/ 643672 w 643671"/>
                  <a:gd name="connsiteY2" fmla="*/ 321836 h 643671"/>
                  <a:gd name="connsiteX3" fmla="*/ 321836 w 643671"/>
                  <a:gd name="connsiteY3" fmla="*/ 643672 h 643671"/>
                  <a:gd name="connsiteX4" fmla="*/ 0 w 643671"/>
                  <a:gd name="connsiteY4" fmla="*/ 321836 h 643671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727646 h 1049482"/>
                  <a:gd name="connsiteX1" fmla="*/ 321838 w 643672"/>
                  <a:gd name="connsiteY1" fmla="*/ 0 h 1049482"/>
                  <a:gd name="connsiteX2" fmla="*/ 643672 w 643672"/>
                  <a:gd name="connsiteY2" fmla="*/ 727646 h 1049482"/>
                  <a:gd name="connsiteX3" fmla="*/ 321836 w 643672"/>
                  <a:gd name="connsiteY3" fmla="*/ 1049482 h 1049482"/>
                  <a:gd name="connsiteX4" fmla="*/ 0 w 643672"/>
                  <a:gd name="connsiteY4" fmla="*/ 727646 h 10494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3672" h="1049482">
                    <a:moveTo>
                      <a:pt x="0" y="727646"/>
                    </a:moveTo>
                    <a:cubicBezTo>
                      <a:pt x="0" y="549901"/>
                      <a:pt x="188543" y="158750"/>
                      <a:pt x="321838" y="0"/>
                    </a:cubicBezTo>
                    <a:cubicBezTo>
                      <a:pt x="436083" y="152400"/>
                      <a:pt x="643672" y="549901"/>
                      <a:pt x="643672" y="727646"/>
                    </a:cubicBezTo>
                    <a:cubicBezTo>
                      <a:pt x="643672" y="905391"/>
                      <a:pt x="499581" y="1049482"/>
                      <a:pt x="321836" y="1049482"/>
                    </a:cubicBezTo>
                    <a:cubicBezTo>
                      <a:pt x="144091" y="1049482"/>
                      <a:pt x="0" y="905391"/>
                      <a:pt x="0" y="727646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" name="楕円 46">
                <a:extLst>
                  <a:ext uri="{FF2B5EF4-FFF2-40B4-BE49-F238E27FC236}">
                    <a16:creationId xmlns:a16="http://schemas.microsoft.com/office/drawing/2014/main" id="{D0832760-542A-4ACE-9E5B-14B83AA924F7}"/>
                  </a:ext>
                </a:extLst>
              </p:cNvPr>
              <p:cNvSpPr/>
              <p:nvPr/>
            </p:nvSpPr>
            <p:spPr bwMode="auto">
              <a:xfrm rot="10800000">
                <a:off x="2536330" y="5256357"/>
                <a:ext cx="206743" cy="337087"/>
              </a:xfrm>
              <a:custGeom>
                <a:avLst/>
                <a:gdLst>
                  <a:gd name="connsiteX0" fmla="*/ 0 w 643671"/>
                  <a:gd name="connsiteY0" fmla="*/ 321836 h 643671"/>
                  <a:gd name="connsiteX1" fmla="*/ 321836 w 643671"/>
                  <a:gd name="connsiteY1" fmla="*/ 0 h 643671"/>
                  <a:gd name="connsiteX2" fmla="*/ 643672 w 643671"/>
                  <a:gd name="connsiteY2" fmla="*/ 321836 h 643671"/>
                  <a:gd name="connsiteX3" fmla="*/ 321836 w 643671"/>
                  <a:gd name="connsiteY3" fmla="*/ 643672 h 643671"/>
                  <a:gd name="connsiteX4" fmla="*/ 0 w 643671"/>
                  <a:gd name="connsiteY4" fmla="*/ 321836 h 643671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727646 h 1049482"/>
                  <a:gd name="connsiteX1" fmla="*/ 321838 w 643672"/>
                  <a:gd name="connsiteY1" fmla="*/ 0 h 1049482"/>
                  <a:gd name="connsiteX2" fmla="*/ 643672 w 643672"/>
                  <a:gd name="connsiteY2" fmla="*/ 727646 h 1049482"/>
                  <a:gd name="connsiteX3" fmla="*/ 321836 w 643672"/>
                  <a:gd name="connsiteY3" fmla="*/ 1049482 h 1049482"/>
                  <a:gd name="connsiteX4" fmla="*/ 0 w 643672"/>
                  <a:gd name="connsiteY4" fmla="*/ 727646 h 10494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3672" h="1049482">
                    <a:moveTo>
                      <a:pt x="0" y="727646"/>
                    </a:moveTo>
                    <a:cubicBezTo>
                      <a:pt x="0" y="549901"/>
                      <a:pt x="188543" y="158750"/>
                      <a:pt x="321838" y="0"/>
                    </a:cubicBezTo>
                    <a:cubicBezTo>
                      <a:pt x="436083" y="152400"/>
                      <a:pt x="643672" y="549901"/>
                      <a:pt x="643672" y="727646"/>
                    </a:cubicBezTo>
                    <a:cubicBezTo>
                      <a:pt x="643672" y="905391"/>
                      <a:pt x="499581" y="1049482"/>
                      <a:pt x="321836" y="1049482"/>
                    </a:cubicBezTo>
                    <a:cubicBezTo>
                      <a:pt x="144091" y="1049482"/>
                      <a:pt x="0" y="905391"/>
                      <a:pt x="0" y="727646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8CDB32C2-0FD2-419B-B8A4-A2FB5FB63CFB}"/>
              </a:ext>
            </a:extLst>
          </p:cNvPr>
          <p:cNvSpPr/>
          <p:nvPr/>
        </p:nvSpPr>
        <p:spPr>
          <a:xfrm>
            <a:off x="114300" y="4997305"/>
            <a:ext cx="6629400" cy="4781695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6D25FDBD-8749-4D9B-A9FE-1F663485AB27}"/>
              </a:ext>
            </a:extLst>
          </p:cNvPr>
          <p:cNvSpPr txBox="1"/>
          <p:nvPr/>
        </p:nvSpPr>
        <p:spPr>
          <a:xfrm>
            <a:off x="490573" y="5619662"/>
            <a:ext cx="5831850" cy="3650474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指を入れ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ないで</a:t>
            </a:r>
            <a:endParaRPr lang="ja-JP" altLang="en-US" sz="133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FB4AFDC6-1411-406B-AFF2-859A31E7036C}"/>
              </a:ext>
            </a:extLst>
          </p:cNvPr>
          <p:cNvSpPr txBox="1"/>
          <p:nvPr/>
        </p:nvSpPr>
        <p:spPr>
          <a:xfrm>
            <a:off x="5380768" y="199327"/>
            <a:ext cx="1288592" cy="129493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険</a:t>
            </a:r>
            <a:endParaRPr lang="en-US" altLang="ja-JP" sz="16000" dirty="0">
              <a:ln w="38100">
                <a:noFill/>
              </a:ln>
              <a:effectLst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16A0C68-8CD4-4608-927E-41CBAE3D443F}"/>
              </a:ext>
            </a:extLst>
          </p:cNvPr>
          <p:cNvSpPr txBox="1"/>
          <p:nvPr/>
        </p:nvSpPr>
        <p:spPr>
          <a:xfrm>
            <a:off x="233645" y="199327"/>
            <a:ext cx="1288592" cy="129493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危</a:t>
            </a:r>
            <a:endParaRPr lang="en-US" altLang="ja-JP" sz="16000" dirty="0">
              <a:ln w="38100">
                <a:noFill/>
              </a:ln>
              <a:effectLst/>
            </a:endParaRPr>
          </a:p>
        </p:txBody>
      </p:sp>
      <p:grpSp>
        <p:nvGrpSpPr>
          <p:cNvPr id="33" name="グループ化 32">
            <a:extLst>
              <a:ext uri="{FF2B5EF4-FFF2-40B4-BE49-F238E27FC236}">
                <a16:creationId xmlns:a16="http://schemas.microsoft.com/office/drawing/2014/main" id="{F9BBB366-311C-4E48-B9CB-3291F3E4E978}"/>
              </a:ext>
            </a:extLst>
          </p:cNvPr>
          <p:cNvGrpSpPr/>
          <p:nvPr/>
        </p:nvGrpSpPr>
        <p:grpSpPr>
          <a:xfrm>
            <a:off x="1164491" y="920730"/>
            <a:ext cx="4567236" cy="4567228"/>
            <a:chOff x="1804788" y="3784323"/>
            <a:chExt cx="2819574" cy="2819571"/>
          </a:xfrm>
        </p:grpSpPr>
        <p:sp>
          <p:nvSpPr>
            <p:cNvPr id="34" name="楕円 33">
              <a:extLst>
                <a:ext uri="{FF2B5EF4-FFF2-40B4-BE49-F238E27FC236}">
                  <a16:creationId xmlns:a16="http://schemas.microsoft.com/office/drawing/2014/main" id="{F7B5F16B-171F-4CEF-BD32-283B4EE3BAAF}"/>
                </a:ext>
              </a:extLst>
            </p:cNvPr>
            <p:cNvSpPr/>
            <p:nvPr/>
          </p:nvSpPr>
          <p:spPr bwMode="auto">
            <a:xfrm>
              <a:off x="1804788" y="3784323"/>
              <a:ext cx="2819574" cy="281957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" name="楕円 49">
              <a:extLst>
                <a:ext uri="{FF2B5EF4-FFF2-40B4-BE49-F238E27FC236}">
                  <a16:creationId xmlns:a16="http://schemas.microsoft.com/office/drawing/2014/main" id="{EB32C065-14EE-41BA-B8F7-6C8727071354}"/>
                </a:ext>
              </a:extLst>
            </p:cNvPr>
            <p:cNvSpPr/>
            <p:nvPr/>
          </p:nvSpPr>
          <p:spPr bwMode="auto">
            <a:xfrm>
              <a:off x="1995456" y="3976081"/>
              <a:ext cx="2438234" cy="243823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51" name="&quot;禁止&quot;マーク 50">
              <a:extLst>
                <a:ext uri="{FF2B5EF4-FFF2-40B4-BE49-F238E27FC236}">
                  <a16:creationId xmlns:a16="http://schemas.microsoft.com/office/drawing/2014/main" id="{565D07F8-3AD9-40F1-ACC8-25977A91664A}"/>
                </a:ext>
              </a:extLst>
            </p:cNvPr>
            <p:cNvSpPr/>
            <p:nvPr/>
          </p:nvSpPr>
          <p:spPr bwMode="auto">
            <a:xfrm>
              <a:off x="1868055" y="3855317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2" name="フリーフォーム: 図形 51">
              <a:extLst>
                <a:ext uri="{FF2B5EF4-FFF2-40B4-BE49-F238E27FC236}">
                  <a16:creationId xmlns:a16="http://schemas.microsoft.com/office/drawing/2014/main" id="{EBCFCCC7-DE7A-40D0-A151-9BA12D6806C4}"/>
                </a:ext>
              </a:extLst>
            </p:cNvPr>
            <p:cNvSpPr/>
            <p:nvPr/>
          </p:nvSpPr>
          <p:spPr bwMode="auto">
            <a:xfrm rot="20700000">
              <a:off x="2353101" y="4189176"/>
              <a:ext cx="1864402" cy="1741665"/>
            </a:xfrm>
            <a:custGeom>
              <a:avLst/>
              <a:gdLst>
                <a:gd name="connsiteX0" fmla="*/ 1447102 w 1864402"/>
                <a:gd name="connsiteY0" fmla="*/ 0 h 1741665"/>
                <a:gd name="connsiteX1" fmla="*/ 1534650 w 1864402"/>
                <a:gd name="connsiteY1" fmla="*/ 61536 h 1741665"/>
                <a:gd name="connsiteX2" fmla="*/ 1832756 w 1864402"/>
                <a:gd name="connsiteY2" fmla="*/ 404330 h 1741665"/>
                <a:gd name="connsiteX3" fmla="*/ 1864402 w 1864402"/>
                <a:gd name="connsiteY3" fmla="*/ 465731 h 1741665"/>
                <a:gd name="connsiteX4" fmla="*/ 1505470 w 1864402"/>
                <a:gd name="connsiteY4" fmla="*/ 774137 h 1741665"/>
                <a:gd name="connsiteX5" fmla="*/ 1515578 w 1864402"/>
                <a:gd name="connsiteY5" fmla="*/ 826090 h 1741665"/>
                <a:gd name="connsiteX6" fmla="*/ 1445129 w 1864402"/>
                <a:gd name="connsiteY6" fmla="*/ 996170 h 1741665"/>
                <a:gd name="connsiteX7" fmla="*/ 1277770 w 1864402"/>
                <a:gd name="connsiteY7" fmla="*/ 1163530 h 1741665"/>
                <a:gd name="connsiteX8" fmla="*/ 1255852 w 1864402"/>
                <a:gd name="connsiteY8" fmla="*/ 1181432 h 1741665"/>
                <a:gd name="connsiteX9" fmla="*/ 1247918 w 1864402"/>
                <a:gd name="connsiteY9" fmla="*/ 1193382 h 1741665"/>
                <a:gd name="connsiteX10" fmla="*/ 966283 w 1864402"/>
                <a:gd name="connsiteY10" fmla="*/ 1475017 h 1741665"/>
                <a:gd name="connsiteX11" fmla="*/ 761175 w 1864402"/>
                <a:gd name="connsiteY11" fmla="*/ 1475016 h 1741665"/>
                <a:gd name="connsiteX12" fmla="*/ 761175 w 1864402"/>
                <a:gd name="connsiteY12" fmla="*/ 1269909 h 1741665"/>
                <a:gd name="connsiteX13" fmla="*/ 819756 w 1864402"/>
                <a:gd name="connsiteY13" fmla="*/ 1211328 h 1741665"/>
                <a:gd name="connsiteX14" fmla="*/ 803368 w 1864402"/>
                <a:gd name="connsiteY14" fmla="*/ 1211328 h 1741665"/>
                <a:gd name="connsiteX15" fmla="*/ 668349 w 1864402"/>
                <a:gd name="connsiteY15" fmla="*/ 1076309 h 1741665"/>
                <a:gd name="connsiteX16" fmla="*/ 668349 w 1864402"/>
                <a:gd name="connsiteY16" fmla="*/ 1029759 h 1741665"/>
                <a:gd name="connsiteX17" fmla="*/ 472980 w 1864402"/>
                <a:gd name="connsiteY17" fmla="*/ 1225128 h 1741665"/>
                <a:gd name="connsiteX18" fmla="*/ 201575 w 1864402"/>
                <a:gd name="connsiteY18" fmla="*/ 1671202 h 1741665"/>
                <a:gd name="connsiteX19" fmla="*/ 51229 w 1864402"/>
                <a:gd name="connsiteY19" fmla="*/ 1732130 h 1741665"/>
                <a:gd name="connsiteX20" fmla="*/ 17279 w 1864402"/>
                <a:gd name="connsiteY20" fmla="*/ 1571410 h 1741665"/>
                <a:gd name="connsiteX21" fmla="*/ 241352 w 1864402"/>
                <a:gd name="connsiteY21" fmla="*/ 1125090 h 1741665"/>
                <a:gd name="connsiteX22" fmla="*/ 241541 w 1864402"/>
                <a:gd name="connsiteY22" fmla="*/ 1124122 h 1741665"/>
                <a:gd name="connsiteX23" fmla="*/ 244377 w 1864402"/>
                <a:gd name="connsiteY23" fmla="*/ 1119850 h 1741665"/>
                <a:gd name="connsiteX24" fmla="*/ 248692 w 1864402"/>
                <a:gd name="connsiteY24" fmla="*/ 1112377 h 1741665"/>
                <a:gd name="connsiteX25" fmla="*/ 251312 w 1864402"/>
                <a:gd name="connsiteY25" fmla="*/ 1109406 h 1741665"/>
                <a:gd name="connsiteX26" fmla="*/ 268416 w 1864402"/>
                <a:gd name="connsiteY26" fmla="*/ 1083650 h 1741665"/>
                <a:gd name="connsiteX27" fmla="*/ 733153 w 1864402"/>
                <a:gd name="connsiteY27" fmla="*/ 618913 h 1741665"/>
                <a:gd name="connsiteX28" fmla="*/ 767858 w 1864402"/>
                <a:gd name="connsiteY28" fmla="*/ 584208 h 1741665"/>
                <a:gd name="connsiteX29" fmla="*/ 900513 w 1864402"/>
                <a:gd name="connsiteY29" fmla="*/ 451553 h 1741665"/>
                <a:gd name="connsiteX30" fmla="*/ 1070592 w 1864402"/>
                <a:gd name="connsiteY30" fmla="*/ 381104 h 1741665"/>
                <a:gd name="connsiteX31" fmla="*/ 1112618 w 1864402"/>
                <a:gd name="connsiteY31" fmla="*/ 389281 h 17416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1864402" h="1741665">
                  <a:moveTo>
                    <a:pt x="1447102" y="0"/>
                  </a:moveTo>
                  <a:lnTo>
                    <a:pt x="1534650" y="61536"/>
                  </a:lnTo>
                  <a:cubicBezTo>
                    <a:pt x="1656073" y="156151"/>
                    <a:pt x="1756938" y="273009"/>
                    <a:pt x="1832756" y="404330"/>
                  </a:cubicBezTo>
                  <a:lnTo>
                    <a:pt x="1864402" y="465731"/>
                  </a:lnTo>
                  <a:lnTo>
                    <a:pt x="1505470" y="774137"/>
                  </a:lnTo>
                  <a:lnTo>
                    <a:pt x="1515578" y="826090"/>
                  </a:lnTo>
                  <a:cubicBezTo>
                    <a:pt x="1515578" y="887648"/>
                    <a:pt x="1492095" y="949204"/>
                    <a:pt x="1445129" y="996170"/>
                  </a:cubicBezTo>
                  <a:lnTo>
                    <a:pt x="1277770" y="1163530"/>
                  </a:lnTo>
                  <a:lnTo>
                    <a:pt x="1255852" y="1181432"/>
                  </a:lnTo>
                  <a:lnTo>
                    <a:pt x="1247918" y="1193382"/>
                  </a:lnTo>
                  <a:lnTo>
                    <a:pt x="966283" y="1475017"/>
                  </a:lnTo>
                  <a:cubicBezTo>
                    <a:pt x="909643" y="1531656"/>
                    <a:pt x="817815" y="1531656"/>
                    <a:pt x="761175" y="1475016"/>
                  </a:cubicBezTo>
                  <a:cubicBezTo>
                    <a:pt x="704537" y="1418378"/>
                    <a:pt x="704536" y="1326548"/>
                    <a:pt x="761175" y="1269909"/>
                  </a:cubicBezTo>
                  <a:lnTo>
                    <a:pt x="819756" y="1211328"/>
                  </a:lnTo>
                  <a:lnTo>
                    <a:pt x="803368" y="1211328"/>
                  </a:lnTo>
                  <a:cubicBezTo>
                    <a:pt x="728799" y="1211328"/>
                    <a:pt x="668349" y="1150878"/>
                    <a:pt x="668349" y="1076309"/>
                  </a:cubicBezTo>
                  <a:lnTo>
                    <a:pt x="668349" y="1029759"/>
                  </a:lnTo>
                  <a:lnTo>
                    <a:pt x="472980" y="1225128"/>
                  </a:lnTo>
                  <a:lnTo>
                    <a:pt x="201575" y="1671202"/>
                  </a:lnTo>
                  <a:cubicBezTo>
                    <a:pt x="166568" y="1731837"/>
                    <a:pt x="98546" y="1757064"/>
                    <a:pt x="51229" y="1732130"/>
                  </a:cubicBezTo>
                  <a:cubicBezTo>
                    <a:pt x="3911" y="1707198"/>
                    <a:pt x="-17728" y="1632043"/>
                    <a:pt x="17279" y="1571410"/>
                  </a:cubicBezTo>
                  <a:lnTo>
                    <a:pt x="241352" y="1125090"/>
                  </a:lnTo>
                  <a:lnTo>
                    <a:pt x="241541" y="1124122"/>
                  </a:lnTo>
                  <a:lnTo>
                    <a:pt x="244377" y="1119850"/>
                  </a:lnTo>
                  <a:lnTo>
                    <a:pt x="248692" y="1112377"/>
                  </a:lnTo>
                  <a:lnTo>
                    <a:pt x="251312" y="1109406"/>
                  </a:lnTo>
                  <a:lnTo>
                    <a:pt x="268416" y="1083650"/>
                  </a:lnTo>
                  <a:lnTo>
                    <a:pt x="733153" y="618913"/>
                  </a:lnTo>
                  <a:lnTo>
                    <a:pt x="767858" y="584208"/>
                  </a:lnTo>
                  <a:lnTo>
                    <a:pt x="900513" y="451553"/>
                  </a:lnTo>
                  <a:cubicBezTo>
                    <a:pt x="947479" y="404588"/>
                    <a:pt x="1009035" y="381105"/>
                    <a:pt x="1070592" y="381104"/>
                  </a:cubicBezTo>
                  <a:lnTo>
                    <a:pt x="1112618" y="389281"/>
                  </a:lnTo>
                  <a:close/>
                </a:path>
              </a:pathLst>
            </a:cu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3" name="&quot;禁止&quot;マーク 52">
              <a:extLst>
                <a:ext uri="{FF2B5EF4-FFF2-40B4-BE49-F238E27FC236}">
                  <a16:creationId xmlns:a16="http://schemas.microsoft.com/office/drawing/2014/main" id="{829BC461-0255-4772-8C3D-D5C8E087AC65}"/>
                </a:ext>
              </a:extLst>
            </p:cNvPr>
            <p:cNvSpPr/>
            <p:nvPr/>
          </p:nvSpPr>
          <p:spPr bwMode="auto">
            <a:xfrm>
              <a:off x="1868055" y="3847592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grpSp>
          <p:nvGrpSpPr>
            <p:cNvPr id="54" name="グループ化 53">
              <a:extLst>
                <a:ext uri="{FF2B5EF4-FFF2-40B4-BE49-F238E27FC236}">
                  <a16:creationId xmlns:a16="http://schemas.microsoft.com/office/drawing/2014/main" id="{CE143058-712C-49E4-B094-29FA7645D9A3}"/>
                </a:ext>
              </a:extLst>
            </p:cNvPr>
            <p:cNvGrpSpPr/>
            <p:nvPr/>
          </p:nvGrpSpPr>
          <p:grpSpPr>
            <a:xfrm>
              <a:off x="2238600" y="5584509"/>
              <a:ext cx="310428" cy="275664"/>
              <a:chOff x="2263465" y="5368294"/>
              <a:chExt cx="511346" cy="454083"/>
            </a:xfrm>
            <a:solidFill>
              <a:schemeClr val="tx1"/>
            </a:solidFill>
          </p:grpSpPr>
          <p:sp>
            <p:nvSpPr>
              <p:cNvPr id="58" name="楕円 46">
                <a:extLst>
                  <a:ext uri="{FF2B5EF4-FFF2-40B4-BE49-F238E27FC236}">
                    <a16:creationId xmlns:a16="http://schemas.microsoft.com/office/drawing/2014/main" id="{F2754450-A48E-49FE-A142-473CEFA4DA19}"/>
                  </a:ext>
                </a:extLst>
              </p:cNvPr>
              <p:cNvSpPr/>
              <p:nvPr/>
            </p:nvSpPr>
            <p:spPr bwMode="auto">
              <a:xfrm rot="9000000">
                <a:off x="2263465" y="5368294"/>
                <a:ext cx="206744" cy="337087"/>
              </a:xfrm>
              <a:custGeom>
                <a:avLst/>
                <a:gdLst>
                  <a:gd name="connsiteX0" fmla="*/ 0 w 643671"/>
                  <a:gd name="connsiteY0" fmla="*/ 321836 h 643671"/>
                  <a:gd name="connsiteX1" fmla="*/ 321836 w 643671"/>
                  <a:gd name="connsiteY1" fmla="*/ 0 h 643671"/>
                  <a:gd name="connsiteX2" fmla="*/ 643672 w 643671"/>
                  <a:gd name="connsiteY2" fmla="*/ 321836 h 643671"/>
                  <a:gd name="connsiteX3" fmla="*/ 321836 w 643671"/>
                  <a:gd name="connsiteY3" fmla="*/ 643672 h 643671"/>
                  <a:gd name="connsiteX4" fmla="*/ 0 w 643671"/>
                  <a:gd name="connsiteY4" fmla="*/ 321836 h 643671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727646 h 1049482"/>
                  <a:gd name="connsiteX1" fmla="*/ 321838 w 643672"/>
                  <a:gd name="connsiteY1" fmla="*/ 0 h 1049482"/>
                  <a:gd name="connsiteX2" fmla="*/ 643672 w 643672"/>
                  <a:gd name="connsiteY2" fmla="*/ 727646 h 1049482"/>
                  <a:gd name="connsiteX3" fmla="*/ 321836 w 643672"/>
                  <a:gd name="connsiteY3" fmla="*/ 1049482 h 1049482"/>
                  <a:gd name="connsiteX4" fmla="*/ 0 w 643672"/>
                  <a:gd name="connsiteY4" fmla="*/ 727646 h 10494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3672" h="1049482">
                    <a:moveTo>
                      <a:pt x="0" y="727646"/>
                    </a:moveTo>
                    <a:cubicBezTo>
                      <a:pt x="0" y="549901"/>
                      <a:pt x="188543" y="158750"/>
                      <a:pt x="321838" y="0"/>
                    </a:cubicBezTo>
                    <a:cubicBezTo>
                      <a:pt x="436083" y="152400"/>
                      <a:pt x="643672" y="549901"/>
                      <a:pt x="643672" y="727646"/>
                    </a:cubicBezTo>
                    <a:cubicBezTo>
                      <a:pt x="643672" y="905391"/>
                      <a:pt x="499581" y="1049482"/>
                      <a:pt x="321836" y="1049482"/>
                    </a:cubicBezTo>
                    <a:cubicBezTo>
                      <a:pt x="144091" y="1049482"/>
                      <a:pt x="0" y="905391"/>
                      <a:pt x="0" y="727646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楕円 46">
                <a:extLst>
                  <a:ext uri="{FF2B5EF4-FFF2-40B4-BE49-F238E27FC236}">
                    <a16:creationId xmlns:a16="http://schemas.microsoft.com/office/drawing/2014/main" id="{23486CDD-8BC7-43EC-AB65-D65530D1396D}"/>
                  </a:ext>
                </a:extLst>
              </p:cNvPr>
              <p:cNvSpPr/>
              <p:nvPr/>
            </p:nvSpPr>
            <p:spPr bwMode="auto">
              <a:xfrm rot="10800000">
                <a:off x="2568069" y="5485291"/>
                <a:ext cx="206742" cy="337086"/>
              </a:xfrm>
              <a:custGeom>
                <a:avLst/>
                <a:gdLst>
                  <a:gd name="connsiteX0" fmla="*/ 0 w 643671"/>
                  <a:gd name="connsiteY0" fmla="*/ 321836 h 643671"/>
                  <a:gd name="connsiteX1" fmla="*/ 321836 w 643671"/>
                  <a:gd name="connsiteY1" fmla="*/ 0 h 643671"/>
                  <a:gd name="connsiteX2" fmla="*/ 643672 w 643671"/>
                  <a:gd name="connsiteY2" fmla="*/ 321836 h 643671"/>
                  <a:gd name="connsiteX3" fmla="*/ 321836 w 643671"/>
                  <a:gd name="connsiteY3" fmla="*/ 643672 h 643671"/>
                  <a:gd name="connsiteX4" fmla="*/ 0 w 643671"/>
                  <a:gd name="connsiteY4" fmla="*/ 321836 h 643671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727646 h 1049482"/>
                  <a:gd name="connsiteX1" fmla="*/ 321838 w 643672"/>
                  <a:gd name="connsiteY1" fmla="*/ 0 h 1049482"/>
                  <a:gd name="connsiteX2" fmla="*/ 643672 w 643672"/>
                  <a:gd name="connsiteY2" fmla="*/ 727646 h 1049482"/>
                  <a:gd name="connsiteX3" fmla="*/ 321836 w 643672"/>
                  <a:gd name="connsiteY3" fmla="*/ 1049482 h 1049482"/>
                  <a:gd name="connsiteX4" fmla="*/ 0 w 643672"/>
                  <a:gd name="connsiteY4" fmla="*/ 727646 h 10494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3672" h="1049482">
                    <a:moveTo>
                      <a:pt x="0" y="727646"/>
                    </a:moveTo>
                    <a:cubicBezTo>
                      <a:pt x="0" y="549901"/>
                      <a:pt x="188543" y="158750"/>
                      <a:pt x="321838" y="0"/>
                    </a:cubicBezTo>
                    <a:cubicBezTo>
                      <a:pt x="436083" y="152400"/>
                      <a:pt x="643672" y="549901"/>
                      <a:pt x="643672" y="727646"/>
                    </a:cubicBezTo>
                    <a:cubicBezTo>
                      <a:pt x="643672" y="905391"/>
                      <a:pt x="499581" y="1049482"/>
                      <a:pt x="321836" y="1049482"/>
                    </a:cubicBezTo>
                    <a:cubicBezTo>
                      <a:pt x="144091" y="1049482"/>
                      <a:pt x="0" y="905391"/>
                      <a:pt x="0" y="727646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5" name="グループ化 54">
              <a:extLst>
                <a:ext uri="{FF2B5EF4-FFF2-40B4-BE49-F238E27FC236}">
                  <a16:creationId xmlns:a16="http://schemas.microsoft.com/office/drawing/2014/main" id="{D779549B-4FDA-4B03-ABD8-204271AA16A9}"/>
                </a:ext>
              </a:extLst>
            </p:cNvPr>
            <p:cNvGrpSpPr/>
            <p:nvPr/>
          </p:nvGrpSpPr>
          <p:grpSpPr>
            <a:xfrm rot="5400000">
              <a:off x="2912484" y="5915799"/>
              <a:ext cx="247166" cy="357012"/>
              <a:chOff x="2335934" y="5256357"/>
              <a:chExt cx="407139" cy="588082"/>
            </a:xfrm>
            <a:solidFill>
              <a:schemeClr val="tx1"/>
            </a:solidFill>
          </p:grpSpPr>
          <p:sp>
            <p:nvSpPr>
              <p:cNvPr id="56" name="楕円 46">
                <a:extLst>
                  <a:ext uri="{FF2B5EF4-FFF2-40B4-BE49-F238E27FC236}">
                    <a16:creationId xmlns:a16="http://schemas.microsoft.com/office/drawing/2014/main" id="{F8AF8382-D519-49AD-B072-23E170A66B71}"/>
                  </a:ext>
                </a:extLst>
              </p:cNvPr>
              <p:cNvSpPr/>
              <p:nvPr/>
            </p:nvSpPr>
            <p:spPr bwMode="auto">
              <a:xfrm rot="8100000">
                <a:off x="2335934" y="5507353"/>
                <a:ext cx="206742" cy="337086"/>
              </a:xfrm>
              <a:custGeom>
                <a:avLst/>
                <a:gdLst>
                  <a:gd name="connsiteX0" fmla="*/ 0 w 643671"/>
                  <a:gd name="connsiteY0" fmla="*/ 321836 h 643671"/>
                  <a:gd name="connsiteX1" fmla="*/ 321836 w 643671"/>
                  <a:gd name="connsiteY1" fmla="*/ 0 h 643671"/>
                  <a:gd name="connsiteX2" fmla="*/ 643672 w 643671"/>
                  <a:gd name="connsiteY2" fmla="*/ 321836 h 643671"/>
                  <a:gd name="connsiteX3" fmla="*/ 321836 w 643671"/>
                  <a:gd name="connsiteY3" fmla="*/ 643672 h 643671"/>
                  <a:gd name="connsiteX4" fmla="*/ 0 w 643671"/>
                  <a:gd name="connsiteY4" fmla="*/ 321836 h 643671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727646 h 1049482"/>
                  <a:gd name="connsiteX1" fmla="*/ 321838 w 643672"/>
                  <a:gd name="connsiteY1" fmla="*/ 0 h 1049482"/>
                  <a:gd name="connsiteX2" fmla="*/ 643672 w 643672"/>
                  <a:gd name="connsiteY2" fmla="*/ 727646 h 1049482"/>
                  <a:gd name="connsiteX3" fmla="*/ 321836 w 643672"/>
                  <a:gd name="connsiteY3" fmla="*/ 1049482 h 1049482"/>
                  <a:gd name="connsiteX4" fmla="*/ 0 w 643672"/>
                  <a:gd name="connsiteY4" fmla="*/ 727646 h 10494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3672" h="1049482">
                    <a:moveTo>
                      <a:pt x="0" y="727646"/>
                    </a:moveTo>
                    <a:cubicBezTo>
                      <a:pt x="0" y="549901"/>
                      <a:pt x="188543" y="158750"/>
                      <a:pt x="321838" y="0"/>
                    </a:cubicBezTo>
                    <a:cubicBezTo>
                      <a:pt x="436083" y="152400"/>
                      <a:pt x="643672" y="549901"/>
                      <a:pt x="643672" y="727646"/>
                    </a:cubicBezTo>
                    <a:cubicBezTo>
                      <a:pt x="643672" y="905391"/>
                      <a:pt x="499581" y="1049482"/>
                      <a:pt x="321836" y="1049482"/>
                    </a:cubicBezTo>
                    <a:cubicBezTo>
                      <a:pt x="144091" y="1049482"/>
                      <a:pt x="0" y="905391"/>
                      <a:pt x="0" y="727646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" name="楕円 46">
                <a:extLst>
                  <a:ext uri="{FF2B5EF4-FFF2-40B4-BE49-F238E27FC236}">
                    <a16:creationId xmlns:a16="http://schemas.microsoft.com/office/drawing/2014/main" id="{4F0499A9-0708-4091-80E7-59489BA4FF57}"/>
                  </a:ext>
                </a:extLst>
              </p:cNvPr>
              <p:cNvSpPr/>
              <p:nvPr/>
            </p:nvSpPr>
            <p:spPr bwMode="auto">
              <a:xfrm rot="10800000">
                <a:off x="2536330" y="5256357"/>
                <a:ext cx="206743" cy="337087"/>
              </a:xfrm>
              <a:custGeom>
                <a:avLst/>
                <a:gdLst>
                  <a:gd name="connsiteX0" fmla="*/ 0 w 643671"/>
                  <a:gd name="connsiteY0" fmla="*/ 321836 h 643671"/>
                  <a:gd name="connsiteX1" fmla="*/ 321836 w 643671"/>
                  <a:gd name="connsiteY1" fmla="*/ 0 h 643671"/>
                  <a:gd name="connsiteX2" fmla="*/ 643672 w 643671"/>
                  <a:gd name="connsiteY2" fmla="*/ 321836 h 643671"/>
                  <a:gd name="connsiteX3" fmla="*/ 321836 w 643671"/>
                  <a:gd name="connsiteY3" fmla="*/ 643672 h 643671"/>
                  <a:gd name="connsiteX4" fmla="*/ 0 w 643671"/>
                  <a:gd name="connsiteY4" fmla="*/ 321836 h 643671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321836 h 643672"/>
                  <a:gd name="connsiteX1" fmla="*/ 321836 w 643672"/>
                  <a:gd name="connsiteY1" fmla="*/ 0 h 643672"/>
                  <a:gd name="connsiteX2" fmla="*/ 643672 w 643672"/>
                  <a:gd name="connsiteY2" fmla="*/ 321836 h 643672"/>
                  <a:gd name="connsiteX3" fmla="*/ 321836 w 643672"/>
                  <a:gd name="connsiteY3" fmla="*/ 643672 h 643672"/>
                  <a:gd name="connsiteX4" fmla="*/ 0 w 643672"/>
                  <a:gd name="connsiteY4" fmla="*/ 321836 h 64367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569486 h 891322"/>
                  <a:gd name="connsiteX1" fmla="*/ 321836 w 643672"/>
                  <a:gd name="connsiteY1" fmla="*/ 0 h 891322"/>
                  <a:gd name="connsiteX2" fmla="*/ 643672 w 643672"/>
                  <a:gd name="connsiteY2" fmla="*/ 569486 h 891322"/>
                  <a:gd name="connsiteX3" fmla="*/ 321836 w 643672"/>
                  <a:gd name="connsiteY3" fmla="*/ 891322 h 891322"/>
                  <a:gd name="connsiteX4" fmla="*/ 0 w 643672"/>
                  <a:gd name="connsiteY4" fmla="*/ 569486 h 891322"/>
                  <a:gd name="connsiteX0" fmla="*/ 0 w 643672"/>
                  <a:gd name="connsiteY0" fmla="*/ 727646 h 1049482"/>
                  <a:gd name="connsiteX1" fmla="*/ 321838 w 643672"/>
                  <a:gd name="connsiteY1" fmla="*/ 0 h 1049482"/>
                  <a:gd name="connsiteX2" fmla="*/ 643672 w 643672"/>
                  <a:gd name="connsiteY2" fmla="*/ 727646 h 1049482"/>
                  <a:gd name="connsiteX3" fmla="*/ 321836 w 643672"/>
                  <a:gd name="connsiteY3" fmla="*/ 1049482 h 1049482"/>
                  <a:gd name="connsiteX4" fmla="*/ 0 w 643672"/>
                  <a:gd name="connsiteY4" fmla="*/ 727646 h 10494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3672" h="1049482">
                    <a:moveTo>
                      <a:pt x="0" y="727646"/>
                    </a:moveTo>
                    <a:cubicBezTo>
                      <a:pt x="0" y="549901"/>
                      <a:pt x="188543" y="158750"/>
                      <a:pt x="321838" y="0"/>
                    </a:cubicBezTo>
                    <a:cubicBezTo>
                      <a:pt x="436083" y="152400"/>
                      <a:pt x="643672" y="549901"/>
                      <a:pt x="643672" y="727646"/>
                    </a:cubicBezTo>
                    <a:cubicBezTo>
                      <a:pt x="643672" y="905391"/>
                      <a:pt x="499581" y="1049482"/>
                      <a:pt x="321836" y="1049482"/>
                    </a:cubicBezTo>
                    <a:cubicBezTo>
                      <a:pt x="144091" y="1049482"/>
                      <a:pt x="0" y="905391"/>
                      <a:pt x="0" y="727646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7174259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35</Words>
  <Application>Microsoft Office PowerPoint</Application>
  <PresentationFormat>A4 210 x 297 mm</PresentationFormat>
  <Paragraphs>18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popb93_指を入れないで</dc:title>
  <dc:subject>popb93_指を入れないで</dc:subject>
  <dc:creator>でじけろお</dc:creator>
  <cp:lastModifiedBy/>
  <cp:revision>1</cp:revision>
  <dcterms:created xsi:type="dcterms:W3CDTF">2014-07-30T05:46:22Z</dcterms:created>
  <dcterms:modified xsi:type="dcterms:W3CDTF">2020-10-13T01:22:51Z</dcterms:modified>
  <cp:version>1</cp:version>
</cp:coreProperties>
</file>

<file path=docProps/thumbnail.jpeg>
</file>