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4" r:id="rId2"/>
    <p:sldId id="283" r:id="rId3"/>
    <p:sldId id="273" r:id="rId4"/>
    <p:sldId id="287" r:id="rId5"/>
    <p:sldId id="286" r:id="rId6"/>
    <p:sldId id="288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2" d="100"/>
          <a:sy n="62" d="100"/>
        </p:scale>
        <p:origin x="288" y="7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E65ECD2F-739C-4641-A1CC-24C47C9A898C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A51C6CB-8F50-4690-BCA1-FCFF368DAEF6}"/>
              </a:ext>
            </a:extLst>
          </p:cNvPr>
          <p:cNvSpPr txBox="1"/>
          <p:nvPr/>
        </p:nvSpPr>
        <p:spPr>
          <a:xfrm>
            <a:off x="964716" y="1072402"/>
            <a:ext cx="7982514" cy="4618308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effectLst/>
              </a:rPr>
              <a:t>指を入れ</a:t>
            </a:r>
          </a:p>
          <a:p>
            <a:r>
              <a:rPr lang="ja-JP" altLang="en-US" sz="16000" dirty="0">
                <a:effectLst/>
              </a:rPr>
              <a:t>ないで</a:t>
            </a:r>
            <a:endParaRPr lang="ja-JP" altLang="en-US" sz="133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936E8C7F-1410-42F5-90F9-3F2617B70D80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647E4E5-A0E9-4ACE-9490-63CEF27A55FC}"/>
              </a:ext>
            </a:extLst>
          </p:cNvPr>
          <p:cNvSpPr txBox="1"/>
          <p:nvPr/>
        </p:nvSpPr>
        <p:spPr>
          <a:xfrm>
            <a:off x="964716" y="1072402"/>
            <a:ext cx="7982514" cy="4618308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指を入れ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ないで</a:t>
            </a:r>
            <a:endParaRPr lang="ja-JP" altLang="en-US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19551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1215D0D-6D2A-40F1-8D0B-C43E77CC2A79}"/>
              </a:ext>
            </a:extLst>
          </p:cNvPr>
          <p:cNvSpPr/>
          <p:nvPr/>
        </p:nvSpPr>
        <p:spPr>
          <a:xfrm>
            <a:off x="170482" y="185980"/>
            <a:ext cx="3702397" cy="648603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C7BCBB1C-E4E8-4219-87BD-6E28DC399BF6}"/>
              </a:ext>
            </a:extLst>
          </p:cNvPr>
          <p:cNvSpPr txBox="1"/>
          <p:nvPr/>
        </p:nvSpPr>
        <p:spPr>
          <a:xfrm>
            <a:off x="4210303" y="630404"/>
            <a:ext cx="5295862" cy="5597192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指を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入れ</a:t>
            </a:r>
            <a:endParaRPr lang="en-US" altLang="ja-JP" sz="16000" dirty="0">
              <a:ln w="38100">
                <a:noFill/>
              </a:ln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ないで</a:t>
            </a:r>
            <a:endParaRPr lang="ja-JP" altLang="en-US" sz="13300" dirty="0">
              <a:ln w="38100">
                <a:noFill/>
              </a:ln>
              <a:effectLst/>
            </a:endParaRP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4F87C40A-EB0E-46CB-B469-31E0441A30E2}"/>
              </a:ext>
            </a:extLst>
          </p:cNvPr>
          <p:cNvGrpSpPr/>
          <p:nvPr/>
        </p:nvGrpSpPr>
        <p:grpSpPr>
          <a:xfrm>
            <a:off x="337784" y="1734612"/>
            <a:ext cx="3355385" cy="3355379"/>
            <a:chOff x="1804788" y="3784323"/>
            <a:chExt cx="2819574" cy="2819571"/>
          </a:xfrm>
        </p:grpSpPr>
        <p:sp>
          <p:nvSpPr>
            <p:cNvPr id="32" name="楕円 31">
              <a:extLst>
                <a:ext uri="{FF2B5EF4-FFF2-40B4-BE49-F238E27FC236}">
                  <a16:creationId xmlns:a16="http://schemas.microsoft.com/office/drawing/2014/main" id="{6FCE7918-59F4-47F5-A12D-BCA483B9348B}"/>
                </a:ext>
              </a:extLst>
            </p:cNvPr>
            <p:cNvSpPr/>
            <p:nvPr/>
          </p:nvSpPr>
          <p:spPr bwMode="auto">
            <a:xfrm>
              <a:off x="1804788" y="3784323"/>
              <a:ext cx="2819574" cy="281957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20E1549C-416E-411D-803C-4E3400E2F2EE}"/>
                </a:ext>
              </a:extLst>
            </p:cNvPr>
            <p:cNvSpPr/>
            <p:nvPr/>
          </p:nvSpPr>
          <p:spPr bwMode="auto">
            <a:xfrm>
              <a:off x="1995456" y="3976081"/>
              <a:ext cx="2438234" cy="2438235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&quot;禁止&quot;マーク 33">
              <a:extLst>
                <a:ext uri="{FF2B5EF4-FFF2-40B4-BE49-F238E27FC236}">
                  <a16:creationId xmlns:a16="http://schemas.microsoft.com/office/drawing/2014/main" id="{3CF25CA3-A554-4153-9F67-7EE5335508F5}"/>
                </a:ext>
              </a:extLst>
            </p:cNvPr>
            <p:cNvSpPr/>
            <p:nvPr/>
          </p:nvSpPr>
          <p:spPr bwMode="auto">
            <a:xfrm>
              <a:off x="1868055" y="3855317"/>
              <a:ext cx="2693040" cy="2693037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D6C5CE66-3AB7-4458-B077-0B49552D9122}"/>
                </a:ext>
              </a:extLst>
            </p:cNvPr>
            <p:cNvSpPr/>
            <p:nvPr/>
          </p:nvSpPr>
          <p:spPr bwMode="auto">
            <a:xfrm rot="20700000">
              <a:off x="2353101" y="4189176"/>
              <a:ext cx="1864402" cy="1741665"/>
            </a:xfrm>
            <a:custGeom>
              <a:avLst/>
              <a:gdLst>
                <a:gd name="connsiteX0" fmla="*/ 1447102 w 1864402"/>
                <a:gd name="connsiteY0" fmla="*/ 0 h 1741665"/>
                <a:gd name="connsiteX1" fmla="*/ 1534650 w 1864402"/>
                <a:gd name="connsiteY1" fmla="*/ 61536 h 1741665"/>
                <a:gd name="connsiteX2" fmla="*/ 1832756 w 1864402"/>
                <a:gd name="connsiteY2" fmla="*/ 404330 h 1741665"/>
                <a:gd name="connsiteX3" fmla="*/ 1864402 w 1864402"/>
                <a:gd name="connsiteY3" fmla="*/ 465731 h 1741665"/>
                <a:gd name="connsiteX4" fmla="*/ 1505470 w 1864402"/>
                <a:gd name="connsiteY4" fmla="*/ 774137 h 1741665"/>
                <a:gd name="connsiteX5" fmla="*/ 1515578 w 1864402"/>
                <a:gd name="connsiteY5" fmla="*/ 826090 h 1741665"/>
                <a:gd name="connsiteX6" fmla="*/ 1445129 w 1864402"/>
                <a:gd name="connsiteY6" fmla="*/ 996170 h 1741665"/>
                <a:gd name="connsiteX7" fmla="*/ 1277770 w 1864402"/>
                <a:gd name="connsiteY7" fmla="*/ 1163530 h 1741665"/>
                <a:gd name="connsiteX8" fmla="*/ 1255852 w 1864402"/>
                <a:gd name="connsiteY8" fmla="*/ 1181432 h 1741665"/>
                <a:gd name="connsiteX9" fmla="*/ 1247918 w 1864402"/>
                <a:gd name="connsiteY9" fmla="*/ 1193382 h 1741665"/>
                <a:gd name="connsiteX10" fmla="*/ 966283 w 1864402"/>
                <a:gd name="connsiteY10" fmla="*/ 1475017 h 1741665"/>
                <a:gd name="connsiteX11" fmla="*/ 761175 w 1864402"/>
                <a:gd name="connsiteY11" fmla="*/ 1475016 h 1741665"/>
                <a:gd name="connsiteX12" fmla="*/ 761175 w 1864402"/>
                <a:gd name="connsiteY12" fmla="*/ 1269909 h 1741665"/>
                <a:gd name="connsiteX13" fmla="*/ 819756 w 1864402"/>
                <a:gd name="connsiteY13" fmla="*/ 1211328 h 1741665"/>
                <a:gd name="connsiteX14" fmla="*/ 803368 w 1864402"/>
                <a:gd name="connsiteY14" fmla="*/ 1211328 h 1741665"/>
                <a:gd name="connsiteX15" fmla="*/ 668349 w 1864402"/>
                <a:gd name="connsiteY15" fmla="*/ 1076309 h 1741665"/>
                <a:gd name="connsiteX16" fmla="*/ 668349 w 1864402"/>
                <a:gd name="connsiteY16" fmla="*/ 1029759 h 1741665"/>
                <a:gd name="connsiteX17" fmla="*/ 472980 w 1864402"/>
                <a:gd name="connsiteY17" fmla="*/ 1225128 h 1741665"/>
                <a:gd name="connsiteX18" fmla="*/ 201575 w 1864402"/>
                <a:gd name="connsiteY18" fmla="*/ 1671202 h 1741665"/>
                <a:gd name="connsiteX19" fmla="*/ 51229 w 1864402"/>
                <a:gd name="connsiteY19" fmla="*/ 1732130 h 1741665"/>
                <a:gd name="connsiteX20" fmla="*/ 17279 w 1864402"/>
                <a:gd name="connsiteY20" fmla="*/ 1571410 h 1741665"/>
                <a:gd name="connsiteX21" fmla="*/ 241352 w 1864402"/>
                <a:gd name="connsiteY21" fmla="*/ 1125090 h 1741665"/>
                <a:gd name="connsiteX22" fmla="*/ 241541 w 1864402"/>
                <a:gd name="connsiteY22" fmla="*/ 1124122 h 1741665"/>
                <a:gd name="connsiteX23" fmla="*/ 244377 w 1864402"/>
                <a:gd name="connsiteY23" fmla="*/ 1119850 h 1741665"/>
                <a:gd name="connsiteX24" fmla="*/ 248692 w 1864402"/>
                <a:gd name="connsiteY24" fmla="*/ 1112377 h 1741665"/>
                <a:gd name="connsiteX25" fmla="*/ 251312 w 1864402"/>
                <a:gd name="connsiteY25" fmla="*/ 1109406 h 1741665"/>
                <a:gd name="connsiteX26" fmla="*/ 268416 w 1864402"/>
                <a:gd name="connsiteY26" fmla="*/ 1083650 h 1741665"/>
                <a:gd name="connsiteX27" fmla="*/ 733153 w 1864402"/>
                <a:gd name="connsiteY27" fmla="*/ 618913 h 1741665"/>
                <a:gd name="connsiteX28" fmla="*/ 767858 w 1864402"/>
                <a:gd name="connsiteY28" fmla="*/ 584208 h 1741665"/>
                <a:gd name="connsiteX29" fmla="*/ 900513 w 1864402"/>
                <a:gd name="connsiteY29" fmla="*/ 451553 h 1741665"/>
                <a:gd name="connsiteX30" fmla="*/ 1070592 w 1864402"/>
                <a:gd name="connsiteY30" fmla="*/ 381104 h 1741665"/>
                <a:gd name="connsiteX31" fmla="*/ 1112618 w 1864402"/>
                <a:gd name="connsiteY31" fmla="*/ 389281 h 1741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64402" h="1741665">
                  <a:moveTo>
                    <a:pt x="1447102" y="0"/>
                  </a:moveTo>
                  <a:lnTo>
                    <a:pt x="1534650" y="61536"/>
                  </a:lnTo>
                  <a:cubicBezTo>
                    <a:pt x="1656073" y="156151"/>
                    <a:pt x="1756938" y="273009"/>
                    <a:pt x="1832756" y="404330"/>
                  </a:cubicBezTo>
                  <a:lnTo>
                    <a:pt x="1864402" y="465731"/>
                  </a:lnTo>
                  <a:lnTo>
                    <a:pt x="1505470" y="774137"/>
                  </a:lnTo>
                  <a:lnTo>
                    <a:pt x="1515578" y="826090"/>
                  </a:lnTo>
                  <a:cubicBezTo>
                    <a:pt x="1515578" y="887648"/>
                    <a:pt x="1492095" y="949204"/>
                    <a:pt x="1445129" y="996170"/>
                  </a:cubicBezTo>
                  <a:lnTo>
                    <a:pt x="1277770" y="1163530"/>
                  </a:lnTo>
                  <a:lnTo>
                    <a:pt x="1255852" y="1181432"/>
                  </a:lnTo>
                  <a:lnTo>
                    <a:pt x="1247918" y="1193382"/>
                  </a:lnTo>
                  <a:lnTo>
                    <a:pt x="966283" y="1475017"/>
                  </a:lnTo>
                  <a:cubicBezTo>
                    <a:pt x="909643" y="1531656"/>
                    <a:pt x="817815" y="1531656"/>
                    <a:pt x="761175" y="1475016"/>
                  </a:cubicBezTo>
                  <a:cubicBezTo>
                    <a:pt x="704537" y="1418378"/>
                    <a:pt x="704536" y="1326548"/>
                    <a:pt x="761175" y="1269909"/>
                  </a:cubicBezTo>
                  <a:lnTo>
                    <a:pt x="819756" y="1211328"/>
                  </a:lnTo>
                  <a:lnTo>
                    <a:pt x="803368" y="1211328"/>
                  </a:lnTo>
                  <a:cubicBezTo>
                    <a:pt x="728799" y="1211328"/>
                    <a:pt x="668349" y="1150878"/>
                    <a:pt x="668349" y="1076309"/>
                  </a:cubicBezTo>
                  <a:lnTo>
                    <a:pt x="668349" y="1029759"/>
                  </a:lnTo>
                  <a:lnTo>
                    <a:pt x="472980" y="1225128"/>
                  </a:lnTo>
                  <a:lnTo>
                    <a:pt x="201575" y="1671202"/>
                  </a:lnTo>
                  <a:cubicBezTo>
                    <a:pt x="166568" y="1731837"/>
                    <a:pt x="98546" y="1757064"/>
                    <a:pt x="51229" y="1732130"/>
                  </a:cubicBezTo>
                  <a:cubicBezTo>
                    <a:pt x="3911" y="1707198"/>
                    <a:pt x="-17728" y="1632043"/>
                    <a:pt x="17279" y="1571410"/>
                  </a:cubicBezTo>
                  <a:lnTo>
                    <a:pt x="241352" y="1125090"/>
                  </a:lnTo>
                  <a:lnTo>
                    <a:pt x="241541" y="1124122"/>
                  </a:lnTo>
                  <a:lnTo>
                    <a:pt x="244377" y="1119850"/>
                  </a:lnTo>
                  <a:lnTo>
                    <a:pt x="248692" y="1112377"/>
                  </a:lnTo>
                  <a:lnTo>
                    <a:pt x="251312" y="1109406"/>
                  </a:lnTo>
                  <a:lnTo>
                    <a:pt x="268416" y="1083650"/>
                  </a:lnTo>
                  <a:lnTo>
                    <a:pt x="733153" y="618913"/>
                  </a:lnTo>
                  <a:lnTo>
                    <a:pt x="767858" y="584208"/>
                  </a:lnTo>
                  <a:lnTo>
                    <a:pt x="900513" y="451553"/>
                  </a:lnTo>
                  <a:cubicBezTo>
                    <a:pt x="947479" y="404588"/>
                    <a:pt x="1009035" y="381105"/>
                    <a:pt x="1070592" y="381104"/>
                  </a:cubicBezTo>
                  <a:lnTo>
                    <a:pt x="1112618" y="389281"/>
                  </a:lnTo>
                  <a:close/>
                </a:path>
              </a:pathLst>
            </a:cu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" name="&quot;禁止&quot;マーク 35">
              <a:extLst>
                <a:ext uri="{FF2B5EF4-FFF2-40B4-BE49-F238E27FC236}">
                  <a16:creationId xmlns:a16="http://schemas.microsoft.com/office/drawing/2014/main" id="{D3FE7F16-00EF-44C0-82AB-3567DD3BEC70}"/>
                </a:ext>
              </a:extLst>
            </p:cNvPr>
            <p:cNvSpPr/>
            <p:nvPr/>
          </p:nvSpPr>
          <p:spPr bwMode="auto">
            <a:xfrm>
              <a:off x="1868055" y="3847592"/>
              <a:ext cx="2693040" cy="2693037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B453C164-C482-43E2-BEB6-F30EDA928EA6}"/>
                </a:ext>
              </a:extLst>
            </p:cNvPr>
            <p:cNvGrpSpPr/>
            <p:nvPr/>
          </p:nvGrpSpPr>
          <p:grpSpPr>
            <a:xfrm>
              <a:off x="2238600" y="5584509"/>
              <a:ext cx="310428" cy="275664"/>
              <a:chOff x="2263465" y="5368294"/>
              <a:chExt cx="511346" cy="454083"/>
            </a:xfrm>
            <a:solidFill>
              <a:schemeClr val="tx1"/>
            </a:solidFill>
          </p:grpSpPr>
          <p:sp>
            <p:nvSpPr>
              <p:cNvPr id="56" name="楕円 46">
                <a:extLst>
                  <a:ext uri="{FF2B5EF4-FFF2-40B4-BE49-F238E27FC236}">
                    <a16:creationId xmlns:a16="http://schemas.microsoft.com/office/drawing/2014/main" id="{C851B80B-5B60-44FE-8F08-DDB8430AC553}"/>
                  </a:ext>
                </a:extLst>
              </p:cNvPr>
              <p:cNvSpPr/>
              <p:nvPr/>
            </p:nvSpPr>
            <p:spPr bwMode="auto">
              <a:xfrm rot="9000000">
                <a:off x="2263465" y="5368294"/>
                <a:ext cx="206744" cy="337087"/>
              </a:xfrm>
              <a:custGeom>
                <a:avLst/>
                <a:gdLst>
                  <a:gd name="connsiteX0" fmla="*/ 0 w 643671"/>
                  <a:gd name="connsiteY0" fmla="*/ 321836 h 643671"/>
                  <a:gd name="connsiteX1" fmla="*/ 321836 w 643671"/>
                  <a:gd name="connsiteY1" fmla="*/ 0 h 643671"/>
                  <a:gd name="connsiteX2" fmla="*/ 643672 w 643671"/>
                  <a:gd name="connsiteY2" fmla="*/ 321836 h 643671"/>
                  <a:gd name="connsiteX3" fmla="*/ 321836 w 643671"/>
                  <a:gd name="connsiteY3" fmla="*/ 643672 h 643671"/>
                  <a:gd name="connsiteX4" fmla="*/ 0 w 643671"/>
                  <a:gd name="connsiteY4" fmla="*/ 321836 h 643671"/>
                  <a:gd name="connsiteX0" fmla="*/ 0 w 643672"/>
                  <a:gd name="connsiteY0" fmla="*/ 321836 h 643672"/>
                  <a:gd name="connsiteX1" fmla="*/ 321836 w 643672"/>
                  <a:gd name="connsiteY1" fmla="*/ 0 h 643672"/>
                  <a:gd name="connsiteX2" fmla="*/ 643672 w 643672"/>
                  <a:gd name="connsiteY2" fmla="*/ 321836 h 643672"/>
                  <a:gd name="connsiteX3" fmla="*/ 321836 w 643672"/>
                  <a:gd name="connsiteY3" fmla="*/ 643672 h 643672"/>
                  <a:gd name="connsiteX4" fmla="*/ 0 w 643672"/>
                  <a:gd name="connsiteY4" fmla="*/ 321836 h 643672"/>
                  <a:gd name="connsiteX0" fmla="*/ 0 w 643672"/>
                  <a:gd name="connsiteY0" fmla="*/ 321836 h 643672"/>
                  <a:gd name="connsiteX1" fmla="*/ 321836 w 643672"/>
                  <a:gd name="connsiteY1" fmla="*/ 0 h 643672"/>
                  <a:gd name="connsiteX2" fmla="*/ 643672 w 643672"/>
                  <a:gd name="connsiteY2" fmla="*/ 321836 h 643672"/>
                  <a:gd name="connsiteX3" fmla="*/ 321836 w 643672"/>
                  <a:gd name="connsiteY3" fmla="*/ 643672 h 643672"/>
                  <a:gd name="connsiteX4" fmla="*/ 0 w 643672"/>
                  <a:gd name="connsiteY4" fmla="*/ 321836 h 64367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727646 h 1049482"/>
                  <a:gd name="connsiteX1" fmla="*/ 321838 w 643672"/>
                  <a:gd name="connsiteY1" fmla="*/ 0 h 1049482"/>
                  <a:gd name="connsiteX2" fmla="*/ 643672 w 643672"/>
                  <a:gd name="connsiteY2" fmla="*/ 727646 h 1049482"/>
                  <a:gd name="connsiteX3" fmla="*/ 321836 w 643672"/>
                  <a:gd name="connsiteY3" fmla="*/ 1049482 h 1049482"/>
                  <a:gd name="connsiteX4" fmla="*/ 0 w 643672"/>
                  <a:gd name="connsiteY4" fmla="*/ 727646 h 1049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3672" h="1049482">
                    <a:moveTo>
                      <a:pt x="0" y="727646"/>
                    </a:moveTo>
                    <a:cubicBezTo>
                      <a:pt x="0" y="549901"/>
                      <a:pt x="188543" y="158750"/>
                      <a:pt x="321838" y="0"/>
                    </a:cubicBezTo>
                    <a:cubicBezTo>
                      <a:pt x="436083" y="152400"/>
                      <a:pt x="643672" y="549901"/>
                      <a:pt x="643672" y="727646"/>
                    </a:cubicBezTo>
                    <a:cubicBezTo>
                      <a:pt x="643672" y="905391"/>
                      <a:pt x="499581" y="1049482"/>
                      <a:pt x="321836" y="1049482"/>
                    </a:cubicBezTo>
                    <a:cubicBezTo>
                      <a:pt x="144091" y="1049482"/>
                      <a:pt x="0" y="905391"/>
                      <a:pt x="0" y="72764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楕円 46">
                <a:extLst>
                  <a:ext uri="{FF2B5EF4-FFF2-40B4-BE49-F238E27FC236}">
                    <a16:creationId xmlns:a16="http://schemas.microsoft.com/office/drawing/2014/main" id="{C362DF86-A665-4BE4-B76E-4F20C1200166}"/>
                  </a:ext>
                </a:extLst>
              </p:cNvPr>
              <p:cNvSpPr/>
              <p:nvPr/>
            </p:nvSpPr>
            <p:spPr bwMode="auto">
              <a:xfrm rot="10800000">
                <a:off x="2568069" y="5485291"/>
                <a:ext cx="206742" cy="337086"/>
              </a:xfrm>
              <a:custGeom>
                <a:avLst/>
                <a:gdLst>
                  <a:gd name="connsiteX0" fmla="*/ 0 w 643671"/>
                  <a:gd name="connsiteY0" fmla="*/ 321836 h 643671"/>
                  <a:gd name="connsiteX1" fmla="*/ 321836 w 643671"/>
                  <a:gd name="connsiteY1" fmla="*/ 0 h 643671"/>
                  <a:gd name="connsiteX2" fmla="*/ 643672 w 643671"/>
                  <a:gd name="connsiteY2" fmla="*/ 321836 h 643671"/>
                  <a:gd name="connsiteX3" fmla="*/ 321836 w 643671"/>
                  <a:gd name="connsiteY3" fmla="*/ 643672 h 643671"/>
                  <a:gd name="connsiteX4" fmla="*/ 0 w 643671"/>
                  <a:gd name="connsiteY4" fmla="*/ 321836 h 643671"/>
                  <a:gd name="connsiteX0" fmla="*/ 0 w 643672"/>
                  <a:gd name="connsiteY0" fmla="*/ 321836 h 643672"/>
                  <a:gd name="connsiteX1" fmla="*/ 321836 w 643672"/>
                  <a:gd name="connsiteY1" fmla="*/ 0 h 643672"/>
                  <a:gd name="connsiteX2" fmla="*/ 643672 w 643672"/>
                  <a:gd name="connsiteY2" fmla="*/ 321836 h 643672"/>
                  <a:gd name="connsiteX3" fmla="*/ 321836 w 643672"/>
                  <a:gd name="connsiteY3" fmla="*/ 643672 h 643672"/>
                  <a:gd name="connsiteX4" fmla="*/ 0 w 643672"/>
                  <a:gd name="connsiteY4" fmla="*/ 321836 h 643672"/>
                  <a:gd name="connsiteX0" fmla="*/ 0 w 643672"/>
                  <a:gd name="connsiteY0" fmla="*/ 321836 h 643672"/>
                  <a:gd name="connsiteX1" fmla="*/ 321836 w 643672"/>
                  <a:gd name="connsiteY1" fmla="*/ 0 h 643672"/>
                  <a:gd name="connsiteX2" fmla="*/ 643672 w 643672"/>
                  <a:gd name="connsiteY2" fmla="*/ 321836 h 643672"/>
                  <a:gd name="connsiteX3" fmla="*/ 321836 w 643672"/>
                  <a:gd name="connsiteY3" fmla="*/ 643672 h 643672"/>
                  <a:gd name="connsiteX4" fmla="*/ 0 w 643672"/>
                  <a:gd name="connsiteY4" fmla="*/ 321836 h 64367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727646 h 1049482"/>
                  <a:gd name="connsiteX1" fmla="*/ 321838 w 643672"/>
                  <a:gd name="connsiteY1" fmla="*/ 0 h 1049482"/>
                  <a:gd name="connsiteX2" fmla="*/ 643672 w 643672"/>
                  <a:gd name="connsiteY2" fmla="*/ 727646 h 1049482"/>
                  <a:gd name="connsiteX3" fmla="*/ 321836 w 643672"/>
                  <a:gd name="connsiteY3" fmla="*/ 1049482 h 1049482"/>
                  <a:gd name="connsiteX4" fmla="*/ 0 w 643672"/>
                  <a:gd name="connsiteY4" fmla="*/ 727646 h 1049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3672" h="1049482">
                    <a:moveTo>
                      <a:pt x="0" y="727646"/>
                    </a:moveTo>
                    <a:cubicBezTo>
                      <a:pt x="0" y="549901"/>
                      <a:pt x="188543" y="158750"/>
                      <a:pt x="321838" y="0"/>
                    </a:cubicBezTo>
                    <a:cubicBezTo>
                      <a:pt x="436083" y="152400"/>
                      <a:pt x="643672" y="549901"/>
                      <a:pt x="643672" y="727646"/>
                    </a:cubicBezTo>
                    <a:cubicBezTo>
                      <a:pt x="643672" y="905391"/>
                      <a:pt x="499581" y="1049482"/>
                      <a:pt x="321836" y="1049482"/>
                    </a:cubicBezTo>
                    <a:cubicBezTo>
                      <a:pt x="144091" y="1049482"/>
                      <a:pt x="0" y="905391"/>
                      <a:pt x="0" y="72764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BCDE40F7-DB5E-47F0-ADDF-04D69E6E420B}"/>
                </a:ext>
              </a:extLst>
            </p:cNvPr>
            <p:cNvGrpSpPr/>
            <p:nvPr/>
          </p:nvGrpSpPr>
          <p:grpSpPr>
            <a:xfrm rot="5400000">
              <a:off x="2912484" y="5915799"/>
              <a:ext cx="247166" cy="357012"/>
              <a:chOff x="2335934" y="5256357"/>
              <a:chExt cx="407139" cy="588082"/>
            </a:xfrm>
            <a:solidFill>
              <a:schemeClr val="tx1"/>
            </a:solidFill>
          </p:grpSpPr>
          <p:sp>
            <p:nvSpPr>
              <p:cNvPr id="54" name="楕円 46">
                <a:extLst>
                  <a:ext uri="{FF2B5EF4-FFF2-40B4-BE49-F238E27FC236}">
                    <a16:creationId xmlns:a16="http://schemas.microsoft.com/office/drawing/2014/main" id="{C3511E9E-EF4A-4BD5-8DEE-5C87A89134A8}"/>
                  </a:ext>
                </a:extLst>
              </p:cNvPr>
              <p:cNvSpPr/>
              <p:nvPr/>
            </p:nvSpPr>
            <p:spPr bwMode="auto">
              <a:xfrm rot="8100000">
                <a:off x="2335934" y="5507353"/>
                <a:ext cx="206742" cy="337086"/>
              </a:xfrm>
              <a:custGeom>
                <a:avLst/>
                <a:gdLst>
                  <a:gd name="connsiteX0" fmla="*/ 0 w 643671"/>
                  <a:gd name="connsiteY0" fmla="*/ 321836 h 643671"/>
                  <a:gd name="connsiteX1" fmla="*/ 321836 w 643671"/>
                  <a:gd name="connsiteY1" fmla="*/ 0 h 643671"/>
                  <a:gd name="connsiteX2" fmla="*/ 643672 w 643671"/>
                  <a:gd name="connsiteY2" fmla="*/ 321836 h 643671"/>
                  <a:gd name="connsiteX3" fmla="*/ 321836 w 643671"/>
                  <a:gd name="connsiteY3" fmla="*/ 643672 h 643671"/>
                  <a:gd name="connsiteX4" fmla="*/ 0 w 643671"/>
                  <a:gd name="connsiteY4" fmla="*/ 321836 h 643671"/>
                  <a:gd name="connsiteX0" fmla="*/ 0 w 643672"/>
                  <a:gd name="connsiteY0" fmla="*/ 321836 h 643672"/>
                  <a:gd name="connsiteX1" fmla="*/ 321836 w 643672"/>
                  <a:gd name="connsiteY1" fmla="*/ 0 h 643672"/>
                  <a:gd name="connsiteX2" fmla="*/ 643672 w 643672"/>
                  <a:gd name="connsiteY2" fmla="*/ 321836 h 643672"/>
                  <a:gd name="connsiteX3" fmla="*/ 321836 w 643672"/>
                  <a:gd name="connsiteY3" fmla="*/ 643672 h 643672"/>
                  <a:gd name="connsiteX4" fmla="*/ 0 w 643672"/>
                  <a:gd name="connsiteY4" fmla="*/ 321836 h 643672"/>
                  <a:gd name="connsiteX0" fmla="*/ 0 w 643672"/>
                  <a:gd name="connsiteY0" fmla="*/ 321836 h 643672"/>
                  <a:gd name="connsiteX1" fmla="*/ 321836 w 643672"/>
                  <a:gd name="connsiteY1" fmla="*/ 0 h 643672"/>
                  <a:gd name="connsiteX2" fmla="*/ 643672 w 643672"/>
                  <a:gd name="connsiteY2" fmla="*/ 321836 h 643672"/>
                  <a:gd name="connsiteX3" fmla="*/ 321836 w 643672"/>
                  <a:gd name="connsiteY3" fmla="*/ 643672 h 643672"/>
                  <a:gd name="connsiteX4" fmla="*/ 0 w 643672"/>
                  <a:gd name="connsiteY4" fmla="*/ 321836 h 64367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727646 h 1049482"/>
                  <a:gd name="connsiteX1" fmla="*/ 321838 w 643672"/>
                  <a:gd name="connsiteY1" fmla="*/ 0 h 1049482"/>
                  <a:gd name="connsiteX2" fmla="*/ 643672 w 643672"/>
                  <a:gd name="connsiteY2" fmla="*/ 727646 h 1049482"/>
                  <a:gd name="connsiteX3" fmla="*/ 321836 w 643672"/>
                  <a:gd name="connsiteY3" fmla="*/ 1049482 h 1049482"/>
                  <a:gd name="connsiteX4" fmla="*/ 0 w 643672"/>
                  <a:gd name="connsiteY4" fmla="*/ 727646 h 1049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3672" h="1049482">
                    <a:moveTo>
                      <a:pt x="0" y="727646"/>
                    </a:moveTo>
                    <a:cubicBezTo>
                      <a:pt x="0" y="549901"/>
                      <a:pt x="188543" y="158750"/>
                      <a:pt x="321838" y="0"/>
                    </a:cubicBezTo>
                    <a:cubicBezTo>
                      <a:pt x="436083" y="152400"/>
                      <a:pt x="643672" y="549901"/>
                      <a:pt x="643672" y="727646"/>
                    </a:cubicBezTo>
                    <a:cubicBezTo>
                      <a:pt x="643672" y="905391"/>
                      <a:pt x="499581" y="1049482"/>
                      <a:pt x="321836" y="1049482"/>
                    </a:cubicBezTo>
                    <a:cubicBezTo>
                      <a:pt x="144091" y="1049482"/>
                      <a:pt x="0" y="905391"/>
                      <a:pt x="0" y="72764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楕円 46">
                <a:extLst>
                  <a:ext uri="{FF2B5EF4-FFF2-40B4-BE49-F238E27FC236}">
                    <a16:creationId xmlns:a16="http://schemas.microsoft.com/office/drawing/2014/main" id="{DFBDED2B-E2FB-4447-906D-AE656CCE5604}"/>
                  </a:ext>
                </a:extLst>
              </p:cNvPr>
              <p:cNvSpPr/>
              <p:nvPr/>
            </p:nvSpPr>
            <p:spPr bwMode="auto">
              <a:xfrm rot="10800000">
                <a:off x="2536330" y="5256357"/>
                <a:ext cx="206743" cy="337087"/>
              </a:xfrm>
              <a:custGeom>
                <a:avLst/>
                <a:gdLst>
                  <a:gd name="connsiteX0" fmla="*/ 0 w 643671"/>
                  <a:gd name="connsiteY0" fmla="*/ 321836 h 643671"/>
                  <a:gd name="connsiteX1" fmla="*/ 321836 w 643671"/>
                  <a:gd name="connsiteY1" fmla="*/ 0 h 643671"/>
                  <a:gd name="connsiteX2" fmla="*/ 643672 w 643671"/>
                  <a:gd name="connsiteY2" fmla="*/ 321836 h 643671"/>
                  <a:gd name="connsiteX3" fmla="*/ 321836 w 643671"/>
                  <a:gd name="connsiteY3" fmla="*/ 643672 h 643671"/>
                  <a:gd name="connsiteX4" fmla="*/ 0 w 643671"/>
                  <a:gd name="connsiteY4" fmla="*/ 321836 h 643671"/>
                  <a:gd name="connsiteX0" fmla="*/ 0 w 643672"/>
                  <a:gd name="connsiteY0" fmla="*/ 321836 h 643672"/>
                  <a:gd name="connsiteX1" fmla="*/ 321836 w 643672"/>
                  <a:gd name="connsiteY1" fmla="*/ 0 h 643672"/>
                  <a:gd name="connsiteX2" fmla="*/ 643672 w 643672"/>
                  <a:gd name="connsiteY2" fmla="*/ 321836 h 643672"/>
                  <a:gd name="connsiteX3" fmla="*/ 321836 w 643672"/>
                  <a:gd name="connsiteY3" fmla="*/ 643672 h 643672"/>
                  <a:gd name="connsiteX4" fmla="*/ 0 w 643672"/>
                  <a:gd name="connsiteY4" fmla="*/ 321836 h 643672"/>
                  <a:gd name="connsiteX0" fmla="*/ 0 w 643672"/>
                  <a:gd name="connsiteY0" fmla="*/ 321836 h 643672"/>
                  <a:gd name="connsiteX1" fmla="*/ 321836 w 643672"/>
                  <a:gd name="connsiteY1" fmla="*/ 0 h 643672"/>
                  <a:gd name="connsiteX2" fmla="*/ 643672 w 643672"/>
                  <a:gd name="connsiteY2" fmla="*/ 321836 h 643672"/>
                  <a:gd name="connsiteX3" fmla="*/ 321836 w 643672"/>
                  <a:gd name="connsiteY3" fmla="*/ 643672 h 643672"/>
                  <a:gd name="connsiteX4" fmla="*/ 0 w 643672"/>
                  <a:gd name="connsiteY4" fmla="*/ 321836 h 64367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727646 h 1049482"/>
                  <a:gd name="connsiteX1" fmla="*/ 321838 w 643672"/>
                  <a:gd name="connsiteY1" fmla="*/ 0 h 1049482"/>
                  <a:gd name="connsiteX2" fmla="*/ 643672 w 643672"/>
                  <a:gd name="connsiteY2" fmla="*/ 727646 h 1049482"/>
                  <a:gd name="connsiteX3" fmla="*/ 321836 w 643672"/>
                  <a:gd name="connsiteY3" fmla="*/ 1049482 h 1049482"/>
                  <a:gd name="connsiteX4" fmla="*/ 0 w 643672"/>
                  <a:gd name="connsiteY4" fmla="*/ 727646 h 1049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3672" h="1049482">
                    <a:moveTo>
                      <a:pt x="0" y="727646"/>
                    </a:moveTo>
                    <a:cubicBezTo>
                      <a:pt x="0" y="549901"/>
                      <a:pt x="188543" y="158750"/>
                      <a:pt x="321838" y="0"/>
                    </a:cubicBezTo>
                    <a:cubicBezTo>
                      <a:pt x="436083" y="152400"/>
                      <a:pt x="643672" y="549901"/>
                      <a:pt x="643672" y="727646"/>
                    </a:cubicBezTo>
                    <a:cubicBezTo>
                      <a:pt x="643672" y="905391"/>
                      <a:pt x="499581" y="1049482"/>
                      <a:pt x="321836" y="1049482"/>
                    </a:cubicBezTo>
                    <a:cubicBezTo>
                      <a:pt x="144091" y="1049482"/>
                      <a:pt x="0" y="905391"/>
                      <a:pt x="0" y="72764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C7BCBB1C-E4E8-4219-87BD-6E28DC399BF6}"/>
              </a:ext>
            </a:extLst>
          </p:cNvPr>
          <p:cNvSpPr txBox="1"/>
          <p:nvPr/>
        </p:nvSpPr>
        <p:spPr>
          <a:xfrm>
            <a:off x="4132811" y="2305725"/>
            <a:ext cx="5295862" cy="3950014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effectLst/>
              </a:rPr>
              <a:t>指を入れ</a:t>
            </a:r>
            <a:endParaRPr lang="en-US" altLang="ja-JP" sz="16000" dirty="0">
              <a:ln w="38100">
                <a:noFill/>
              </a:ln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effectLst/>
              </a:rPr>
              <a:t>ないで</a:t>
            </a:r>
            <a:endParaRPr lang="en-US" altLang="ja-JP" sz="16000" dirty="0">
              <a:ln w="38100">
                <a:noFill/>
              </a:ln>
              <a:effectLst/>
            </a:endParaRP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37675C28-1B17-42B7-8EBB-CBE36A2299C9}"/>
              </a:ext>
            </a:extLst>
          </p:cNvPr>
          <p:cNvGrpSpPr/>
          <p:nvPr/>
        </p:nvGrpSpPr>
        <p:grpSpPr>
          <a:xfrm>
            <a:off x="633333" y="2315233"/>
            <a:ext cx="2716160" cy="2785581"/>
            <a:chOff x="2033081" y="5016501"/>
            <a:chExt cx="2249098" cy="2306582"/>
          </a:xfrm>
        </p:grpSpPr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4DBF8540-4649-4DBB-97A2-DD003E0837C9}"/>
                </a:ext>
              </a:extLst>
            </p:cNvPr>
            <p:cNvGrpSpPr/>
            <p:nvPr/>
          </p:nvGrpSpPr>
          <p:grpSpPr>
            <a:xfrm>
              <a:off x="2033081" y="5016501"/>
              <a:ext cx="1878356" cy="2014588"/>
              <a:chOff x="2033081" y="5016501"/>
              <a:chExt cx="1878356" cy="2014588"/>
            </a:xfrm>
          </p:grpSpPr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A425696F-9670-4EA5-8A14-8835B284AB49}"/>
                  </a:ext>
                </a:extLst>
              </p:cNvPr>
              <p:cNvSpPr/>
              <p:nvPr/>
            </p:nvSpPr>
            <p:spPr bwMode="auto">
              <a:xfrm rot="18900000" flipH="1">
                <a:off x="3229273" y="6370742"/>
                <a:ext cx="414692" cy="660347"/>
              </a:xfrm>
              <a:custGeom>
                <a:avLst/>
                <a:gdLst>
                  <a:gd name="connsiteX0" fmla="*/ 253762 w 341422"/>
                  <a:gd name="connsiteY0" fmla="*/ 0 h 498744"/>
                  <a:gd name="connsiteX1" fmla="*/ 341422 w 341422"/>
                  <a:gd name="connsiteY1" fmla="*/ 87660 h 498744"/>
                  <a:gd name="connsiteX2" fmla="*/ 341421 w 341422"/>
                  <a:gd name="connsiteY2" fmla="*/ 218812 h 498744"/>
                  <a:gd name="connsiteX3" fmla="*/ 334532 w 341422"/>
                  <a:gd name="connsiteY3" fmla="*/ 252933 h 498744"/>
                  <a:gd name="connsiteX4" fmla="*/ 320508 w 341422"/>
                  <a:gd name="connsiteY4" fmla="*/ 273734 h 498744"/>
                  <a:gd name="connsiteX5" fmla="*/ 315983 w 341422"/>
                  <a:gd name="connsiteY5" fmla="*/ 296989 h 498744"/>
                  <a:gd name="connsiteX6" fmla="*/ 296727 w 341422"/>
                  <a:gd name="connsiteY6" fmla="*/ 325987 h 498744"/>
                  <a:gd name="connsiteX7" fmla="*/ 149643 w 341422"/>
                  <a:gd name="connsiteY7" fmla="*/ 473070 h 498744"/>
                  <a:gd name="connsiteX8" fmla="*/ 25673 w 341422"/>
                  <a:gd name="connsiteY8" fmla="*/ 473070 h 498744"/>
                  <a:gd name="connsiteX9" fmla="*/ 25674 w 341422"/>
                  <a:gd name="connsiteY9" fmla="*/ 473070 h 498744"/>
                  <a:gd name="connsiteX10" fmla="*/ 25674 w 341422"/>
                  <a:gd name="connsiteY10" fmla="*/ 349100 h 498744"/>
                  <a:gd name="connsiteX11" fmla="*/ 166102 w 341422"/>
                  <a:gd name="connsiteY11" fmla="*/ 208672 h 498744"/>
                  <a:gd name="connsiteX12" fmla="*/ 166102 w 341422"/>
                  <a:gd name="connsiteY12" fmla="*/ 87660 h 498744"/>
                  <a:gd name="connsiteX13" fmla="*/ 253762 w 341422"/>
                  <a:gd name="connsiteY13" fmla="*/ 0 h 498744"/>
                  <a:gd name="connsiteX0" fmla="*/ 253762 w 341422"/>
                  <a:gd name="connsiteY0" fmla="*/ 0 h 498744"/>
                  <a:gd name="connsiteX1" fmla="*/ 341422 w 341422"/>
                  <a:gd name="connsiteY1" fmla="*/ 87660 h 498744"/>
                  <a:gd name="connsiteX2" fmla="*/ 341421 w 341422"/>
                  <a:gd name="connsiteY2" fmla="*/ 218812 h 498744"/>
                  <a:gd name="connsiteX3" fmla="*/ 334532 w 341422"/>
                  <a:gd name="connsiteY3" fmla="*/ 252933 h 498744"/>
                  <a:gd name="connsiteX4" fmla="*/ 315983 w 341422"/>
                  <a:gd name="connsiteY4" fmla="*/ 296989 h 498744"/>
                  <a:gd name="connsiteX5" fmla="*/ 296727 w 341422"/>
                  <a:gd name="connsiteY5" fmla="*/ 325987 h 498744"/>
                  <a:gd name="connsiteX6" fmla="*/ 149643 w 341422"/>
                  <a:gd name="connsiteY6" fmla="*/ 473070 h 498744"/>
                  <a:gd name="connsiteX7" fmla="*/ 25673 w 341422"/>
                  <a:gd name="connsiteY7" fmla="*/ 473070 h 498744"/>
                  <a:gd name="connsiteX8" fmla="*/ 25674 w 341422"/>
                  <a:gd name="connsiteY8" fmla="*/ 473070 h 498744"/>
                  <a:gd name="connsiteX9" fmla="*/ 25674 w 341422"/>
                  <a:gd name="connsiteY9" fmla="*/ 349100 h 498744"/>
                  <a:gd name="connsiteX10" fmla="*/ 166102 w 341422"/>
                  <a:gd name="connsiteY10" fmla="*/ 208672 h 498744"/>
                  <a:gd name="connsiteX11" fmla="*/ 166102 w 341422"/>
                  <a:gd name="connsiteY11" fmla="*/ 87660 h 498744"/>
                  <a:gd name="connsiteX12" fmla="*/ 253762 w 341422"/>
                  <a:gd name="connsiteY12" fmla="*/ 0 h 498744"/>
                  <a:gd name="connsiteX0" fmla="*/ 253762 w 341422"/>
                  <a:gd name="connsiteY0" fmla="*/ 0 h 498744"/>
                  <a:gd name="connsiteX1" fmla="*/ 341422 w 341422"/>
                  <a:gd name="connsiteY1" fmla="*/ 87660 h 498744"/>
                  <a:gd name="connsiteX2" fmla="*/ 341421 w 341422"/>
                  <a:gd name="connsiteY2" fmla="*/ 218812 h 498744"/>
                  <a:gd name="connsiteX3" fmla="*/ 334532 w 341422"/>
                  <a:gd name="connsiteY3" fmla="*/ 252933 h 498744"/>
                  <a:gd name="connsiteX4" fmla="*/ 296727 w 341422"/>
                  <a:gd name="connsiteY4" fmla="*/ 325987 h 498744"/>
                  <a:gd name="connsiteX5" fmla="*/ 149643 w 341422"/>
                  <a:gd name="connsiteY5" fmla="*/ 473070 h 498744"/>
                  <a:gd name="connsiteX6" fmla="*/ 25673 w 341422"/>
                  <a:gd name="connsiteY6" fmla="*/ 473070 h 498744"/>
                  <a:gd name="connsiteX7" fmla="*/ 25674 w 341422"/>
                  <a:gd name="connsiteY7" fmla="*/ 473070 h 498744"/>
                  <a:gd name="connsiteX8" fmla="*/ 25674 w 341422"/>
                  <a:gd name="connsiteY8" fmla="*/ 349100 h 498744"/>
                  <a:gd name="connsiteX9" fmla="*/ 166102 w 341422"/>
                  <a:gd name="connsiteY9" fmla="*/ 208672 h 498744"/>
                  <a:gd name="connsiteX10" fmla="*/ 166102 w 341422"/>
                  <a:gd name="connsiteY10" fmla="*/ 87660 h 498744"/>
                  <a:gd name="connsiteX11" fmla="*/ 253762 w 341422"/>
                  <a:gd name="connsiteY11" fmla="*/ 0 h 498744"/>
                  <a:gd name="connsiteX0" fmla="*/ 253762 w 344731"/>
                  <a:gd name="connsiteY0" fmla="*/ 0 h 498744"/>
                  <a:gd name="connsiteX1" fmla="*/ 341422 w 344731"/>
                  <a:gd name="connsiteY1" fmla="*/ 87660 h 498744"/>
                  <a:gd name="connsiteX2" fmla="*/ 341421 w 344731"/>
                  <a:gd name="connsiteY2" fmla="*/ 218812 h 498744"/>
                  <a:gd name="connsiteX3" fmla="*/ 296727 w 344731"/>
                  <a:gd name="connsiteY3" fmla="*/ 325987 h 498744"/>
                  <a:gd name="connsiteX4" fmla="*/ 149643 w 344731"/>
                  <a:gd name="connsiteY4" fmla="*/ 473070 h 498744"/>
                  <a:gd name="connsiteX5" fmla="*/ 25673 w 344731"/>
                  <a:gd name="connsiteY5" fmla="*/ 473070 h 498744"/>
                  <a:gd name="connsiteX6" fmla="*/ 25674 w 344731"/>
                  <a:gd name="connsiteY6" fmla="*/ 473070 h 498744"/>
                  <a:gd name="connsiteX7" fmla="*/ 25674 w 344731"/>
                  <a:gd name="connsiteY7" fmla="*/ 349100 h 498744"/>
                  <a:gd name="connsiteX8" fmla="*/ 166102 w 344731"/>
                  <a:gd name="connsiteY8" fmla="*/ 208672 h 498744"/>
                  <a:gd name="connsiteX9" fmla="*/ 166102 w 344731"/>
                  <a:gd name="connsiteY9" fmla="*/ 87660 h 498744"/>
                  <a:gd name="connsiteX10" fmla="*/ 253762 w 344731"/>
                  <a:gd name="connsiteY10" fmla="*/ 0 h 498744"/>
                  <a:gd name="connsiteX0" fmla="*/ 25674 w 344731"/>
                  <a:gd name="connsiteY0" fmla="*/ 473070 h 564510"/>
                  <a:gd name="connsiteX1" fmla="*/ 25674 w 344731"/>
                  <a:gd name="connsiteY1" fmla="*/ 349100 h 564510"/>
                  <a:gd name="connsiteX2" fmla="*/ 166102 w 344731"/>
                  <a:gd name="connsiteY2" fmla="*/ 208672 h 564510"/>
                  <a:gd name="connsiteX3" fmla="*/ 166102 w 344731"/>
                  <a:gd name="connsiteY3" fmla="*/ 87660 h 564510"/>
                  <a:gd name="connsiteX4" fmla="*/ 253762 w 344731"/>
                  <a:gd name="connsiteY4" fmla="*/ 0 h 564510"/>
                  <a:gd name="connsiteX5" fmla="*/ 341422 w 344731"/>
                  <a:gd name="connsiteY5" fmla="*/ 87660 h 564510"/>
                  <a:gd name="connsiteX6" fmla="*/ 341421 w 344731"/>
                  <a:gd name="connsiteY6" fmla="*/ 218812 h 564510"/>
                  <a:gd name="connsiteX7" fmla="*/ 296727 w 344731"/>
                  <a:gd name="connsiteY7" fmla="*/ 325987 h 564510"/>
                  <a:gd name="connsiteX8" fmla="*/ 149643 w 344731"/>
                  <a:gd name="connsiteY8" fmla="*/ 473070 h 564510"/>
                  <a:gd name="connsiteX9" fmla="*/ 25673 w 344731"/>
                  <a:gd name="connsiteY9" fmla="*/ 473070 h 564510"/>
                  <a:gd name="connsiteX10" fmla="*/ 117114 w 344731"/>
                  <a:gd name="connsiteY10" fmla="*/ 564510 h 564510"/>
                  <a:gd name="connsiteX0" fmla="*/ 25674 w 344731"/>
                  <a:gd name="connsiteY0" fmla="*/ 473070 h 498744"/>
                  <a:gd name="connsiteX1" fmla="*/ 25674 w 344731"/>
                  <a:gd name="connsiteY1" fmla="*/ 349100 h 498744"/>
                  <a:gd name="connsiteX2" fmla="*/ 166102 w 344731"/>
                  <a:gd name="connsiteY2" fmla="*/ 208672 h 498744"/>
                  <a:gd name="connsiteX3" fmla="*/ 166102 w 344731"/>
                  <a:gd name="connsiteY3" fmla="*/ 87660 h 498744"/>
                  <a:gd name="connsiteX4" fmla="*/ 253762 w 344731"/>
                  <a:gd name="connsiteY4" fmla="*/ 0 h 498744"/>
                  <a:gd name="connsiteX5" fmla="*/ 341422 w 344731"/>
                  <a:gd name="connsiteY5" fmla="*/ 87660 h 498744"/>
                  <a:gd name="connsiteX6" fmla="*/ 341421 w 344731"/>
                  <a:gd name="connsiteY6" fmla="*/ 218812 h 498744"/>
                  <a:gd name="connsiteX7" fmla="*/ 296727 w 344731"/>
                  <a:gd name="connsiteY7" fmla="*/ 325987 h 498744"/>
                  <a:gd name="connsiteX8" fmla="*/ 149643 w 344731"/>
                  <a:gd name="connsiteY8" fmla="*/ 473070 h 498744"/>
                  <a:gd name="connsiteX9" fmla="*/ 25673 w 344731"/>
                  <a:gd name="connsiteY9" fmla="*/ 473070 h 498744"/>
                  <a:gd name="connsiteX0" fmla="*/ 25674 w 344731"/>
                  <a:gd name="connsiteY0" fmla="*/ 473070 h 473070"/>
                  <a:gd name="connsiteX1" fmla="*/ 25674 w 344731"/>
                  <a:gd name="connsiteY1" fmla="*/ 349100 h 473070"/>
                  <a:gd name="connsiteX2" fmla="*/ 166102 w 344731"/>
                  <a:gd name="connsiteY2" fmla="*/ 208672 h 473070"/>
                  <a:gd name="connsiteX3" fmla="*/ 166102 w 344731"/>
                  <a:gd name="connsiteY3" fmla="*/ 87660 h 473070"/>
                  <a:gd name="connsiteX4" fmla="*/ 253762 w 344731"/>
                  <a:gd name="connsiteY4" fmla="*/ 0 h 473070"/>
                  <a:gd name="connsiteX5" fmla="*/ 341422 w 344731"/>
                  <a:gd name="connsiteY5" fmla="*/ 87660 h 473070"/>
                  <a:gd name="connsiteX6" fmla="*/ 341421 w 344731"/>
                  <a:gd name="connsiteY6" fmla="*/ 218812 h 473070"/>
                  <a:gd name="connsiteX7" fmla="*/ 296727 w 344731"/>
                  <a:gd name="connsiteY7" fmla="*/ 325987 h 473070"/>
                  <a:gd name="connsiteX8" fmla="*/ 149643 w 344731"/>
                  <a:gd name="connsiteY8" fmla="*/ 473070 h 473070"/>
                  <a:gd name="connsiteX0" fmla="*/ 0 w 319057"/>
                  <a:gd name="connsiteY0" fmla="*/ 349100 h 473070"/>
                  <a:gd name="connsiteX1" fmla="*/ 140428 w 319057"/>
                  <a:gd name="connsiteY1" fmla="*/ 208672 h 473070"/>
                  <a:gd name="connsiteX2" fmla="*/ 140428 w 319057"/>
                  <a:gd name="connsiteY2" fmla="*/ 87660 h 473070"/>
                  <a:gd name="connsiteX3" fmla="*/ 228088 w 319057"/>
                  <a:gd name="connsiteY3" fmla="*/ 0 h 473070"/>
                  <a:gd name="connsiteX4" fmla="*/ 315748 w 319057"/>
                  <a:gd name="connsiteY4" fmla="*/ 87660 h 473070"/>
                  <a:gd name="connsiteX5" fmla="*/ 315747 w 319057"/>
                  <a:gd name="connsiteY5" fmla="*/ 218812 h 473070"/>
                  <a:gd name="connsiteX6" fmla="*/ 271053 w 319057"/>
                  <a:gd name="connsiteY6" fmla="*/ 325987 h 473070"/>
                  <a:gd name="connsiteX7" fmla="*/ 123969 w 319057"/>
                  <a:gd name="connsiteY7" fmla="*/ 473070 h 473070"/>
                  <a:gd name="connsiteX0" fmla="*/ 0 w 319057"/>
                  <a:gd name="connsiteY0" fmla="*/ 349100 h 492120"/>
                  <a:gd name="connsiteX1" fmla="*/ 140428 w 319057"/>
                  <a:gd name="connsiteY1" fmla="*/ 208672 h 492120"/>
                  <a:gd name="connsiteX2" fmla="*/ 140428 w 319057"/>
                  <a:gd name="connsiteY2" fmla="*/ 87660 h 492120"/>
                  <a:gd name="connsiteX3" fmla="*/ 228088 w 319057"/>
                  <a:gd name="connsiteY3" fmla="*/ 0 h 492120"/>
                  <a:gd name="connsiteX4" fmla="*/ 315748 w 319057"/>
                  <a:gd name="connsiteY4" fmla="*/ 87660 h 492120"/>
                  <a:gd name="connsiteX5" fmla="*/ 315747 w 319057"/>
                  <a:gd name="connsiteY5" fmla="*/ 218812 h 492120"/>
                  <a:gd name="connsiteX6" fmla="*/ 271053 w 319057"/>
                  <a:gd name="connsiteY6" fmla="*/ 325987 h 492120"/>
                  <a:gd name="connsiteX7" fmla="*/ 83488 w 319057"/>
                  <a:gd name="connsiteY7" fmla="*/ 492120 h 492120"/>
                  <a:gd name="connsiteX0" fmla="*/ 0 w 285719"/>
                  <a:gd name="connsiteY0" fmla="*/ 299094 h 492120"/>
                  <a:gd name="connsiteX1" fmla="*/ 107090 w 285719"/>
                  <a:gd name="connsiteY1" fmla="*/ 208672 h 492120"/>
                  <a:gd name="connsiteX2" fmla="*/ 107090 w 285719"/>
                  <a:gd name="connsiteY2" fmla="*/ 87660 h 492120"/>
                  <a:gd name="connsiteX3" fmla="*/ 194750 w 285719"/>
                  <a:gd name="connsiteY3" fmla="*/ 0 h 492120"/>
                  <a:gd name="connsiteX4" fmla="*/ 282410 w 285719"/>
                  <a:gd name="connsiteY4" fmla="*/ 87660 h 492120"/>
                  <a:gd name="connsiteX5" fmla="*/ 282409 w 285719"/>
                  <a:gd name="connsiteY5" fmla="*/ 218812 h 492120"/>
                  <a:gd name="connsiteX6" fmla="*/ 237715 w 285719"/>
                  <a:gd name="connsiteY6" fmla="*/ 325987 h 492120"/>
                  <a:gd name="connsiteX7" fmla="*/ 50150 w 285719"/>
                  <a:gd name="connsiteY7" fmla="*/ 492120 h 492120"/>
                  <a:gd name="connsiteX0" fmla="*/ 0 w 285719"/>
                  <a:gd name="connsiteY0" fmla="*/ 299094 h 492120"/>
                  <a:gd name="connsiteX1" fmla="*/ 107090 w 285719"/>
                  <a:gd name="connsiteY1" fmla="*/ 208672 h 492120"/>
                  <a:gd name="connsiteX2" fmla="*/ 107090 w 285719"/>
                  <a:gd name="connsiteY2" fmla="*/ 87660 h 492120"/>
                  <a:gd name="connsiteX3" fmla="*/ 194750 w 285719"/>
                  <a:gd name="connsiteY3" fmla="*/ 0 h 492120"/>
                  <a:gd name="connsiteX4" fmla="*/ 282410 w 285719"/>
                  <a:gd name="connsiteY4" fmla="*/ 87660 h 492120"/>
                  <a:gd name="connsiteX5" fmla="*/ 282409 w 285719"/>
                  <a:gd name="connsiteY5" fmla="*/ 218812 h 492120"/>
                  <a:gd name="connsiteX6" fmla="*/ 237715 w 285719"/>
                  <a:gd name="connsiteY6" fmla="*/ 325987 h 492120"/>
                  <a:gd name="connsiteX7" fmla="*/ 59675 w 285719"/>
                  <a:gd name="connsiteY7" fmla="*/ 492120 h 492120"/>
                  <a:gd name="connsiteX0" fmla="*/ 0 w 285719"/>
                  <a:gd name="connsiteY0" fmla="*/ 299094 h 492120"/>
                  <a:gd name="connsiteX1" fmla="*/ 107090 w 285719"/>
                  <a:gd name="connsiteY1" fmla="*/ 208672 h 492120"/>
                  <a:gd name="connsiteX2" fmla="*/ 107090 w 285719"/>
                  <a:gd name="connsiteY2" fmla="*/ 87660 h 492120"/>
                  <a:gd name="connsiteX3" fmla="*/ 194750 w 285719"/>
                  <a:gd name="connsiteY3" fmla="*/ 0 h 492120"/>
                  <a:gd name="connsiteX4" fmla="*/ 282410 w 285719"/>
                  <a:gd name="connsiteY4" fmla="*/ 87660 h 492120"/>
                  <a:gd name="connsiteX5" fmla="*/ 282409 w 285719"/>
                  <a:gd name="connsiteY5" fmla="*/ 218812 h 492120"/>
                  <a:gd name="connsiteX6" fmla="*/ 237715 w 285719"/>
                  <a:gd name="connsiteY6" fmla="*/ 325987 h 492120"/>
                  <a:gd name="connsiteX7" fmla="*/ 66818 w 285719"/>
                  <a:gd name="connsiteY7" fmla="*/ 492120 h 492120"/>
                  <a:gd name="connsiteX0" fmla="*/ 0 w 285719"/>
                  <a:gd name="connsiteY0" fmla="*/ 299094 h 487358"/>
                  <a:gd name="connsiteX1" fmla="*/ 107090 w 285719"/>
                  <a:gd name="connsiteY1" fmla="*/ 208672 h 487358"/>
                  <a:gd name="connsiteX2" fmla="*/ 107090 w 285719"/>
                  <a:gd name="connsiteY2" fmla="*/ 87660 h 487358"/>
                  <a:gd name="connsiteX3" fmla="*/ 194750 w 285719"/>
                  <a:gd name="connsiteY3" fmla="*/ 0 h 487358"/>
                  <a:gd name="connsiteX4" fmla="*/ 282410 w 285719"/>
                  <a:gd name="connsiteY4" fmla="*/ 87660 h 487358"/>
                  <a:gd name="connsiteX5" fmla="*/ 282409 w 285719"/>
                  <a:gd name="connsiteY5" fmla="*/ 218812 h 487358"/>
                  <a:gd name="connsiteX6" fmla="*/ 237715 w 285719"/>
                  <a:gd name="connsiteY6" fmla="*/ 325987 h 487358"/>
                  <a:gd name="connsiteX7" fmla="*/ 64437 w 285719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9056" h="487358">
                    <a:moveTo>
                      <a:pt x="0" y="315763"/>
                    </a:moveTo>
                    <a:cubicBezTo>
                      <a:pt x="49190" y="251491"/>
                      <a:pt x="84093" y="225319"/>
                      <a:pt x="140427" y="208672"/>
                    </a:cubicBezTo>
                    <a:lnTo>
                      <a:pt x="140427" y="87660"/>
                    </a:lnTo>
                    <a:cubicBezTo>
                      <a:pt x="140427" y="39247"/>
                      <a:pt x="179674" y="0"/>
                      <a:pt x="228087" y="0"/>
                    </a:cubicBezTo>
                    <a:cubicBezTo>
                      <a:pt x="276500" y="0"/>
                      <a:pt x="315747" y="39247"/>
                      <a:pt x="315747" y="87660"/>
                    </a:cubicBezTo>
                    <a:cubicBezTo>
                      <a:pt x="315747" y="131377"/>
                      <a:pt x="323195" y="179091"/>
                      <a:pt x="315746" y="218812"/>
                    </a:cubicBezTo>
                    <a:cubicBezTo>
                      <a:pt x="308297" y="258533"/>
                      <a:pt x="307381" y="281229"/>
                      <a:pt x="271052" y="325987"/>
                    </a:cubicBezTo>
                    <a:cubicBezTo>
                      <a:pt x="234723" y="370745"/>
                      <a:pt x="146802" y="438330"/>
                      <a:pt x="97774" y="487358"/>
                    </a:cubicBezTo>
                  </a:path>
                </a:pathLst>
              </a:custGeom>
              <a:solidFill>
                <a:srgbClr val="FF99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DDE5B28A-BC9E-4E05-A12F-D662E397AF00}"/>
                  </a:ext>
                </a:extLst>
              </p:cNvPr>
              <p:cNvSpPr/>
              <p:nvPr/>
            </p:nvSpPr>
            <p:spPr bwMode="auto">
              <a:xfrm rot="3600000">
                <a:off x="2343992" y="5185507"/>
                <a:ext cx="1579977" cy="1366930"/>
              </a:xfrm>
              <a:custGeom>
                <a:avLst/>
                <a:gdLst>
                  <a:gd name="connsiteX0" fmla="*/ 718539 w 1579977"/>
                  <a:gd name="connsiteY0" fmla="*/ 0 h 1366930"/>
                  <a:gd name="connsiteX1" fmla="*/ 844239 w 1579977"/>
                  <a:gd name="connsiteY1" fmla="*/ 0 h 1366930"/>
                  <a:gd name="connsiteX2" fmla="*/ 898755 w 1579977"/>
                  <a:gd name="connsiteY2" fmla="*/ 695999 h 1366930"/>
                  <a:gd name="connsiteX3" fmla="*/ 900424 w 1579977"/>
                  <a:gd name="connsiteY3" fmla="*/ 696801 h 1366930"/>
                  <a:gd name="connsiteX4" fmla="*/ 977559 w 1579977"/>
                  <a:gd name="connsiteY4" fmla="*/ 790472 h 1366930"/>
                  <a:gd name="connsiteX5" fmla="*/ 990192 w 1579977"/>
                  <a:gd name="connsiteY5" fmla="*/ 853044 h 1366930"/>
                  <a:gd name="connsiteX6" fmla="*/ 1579977 w 1579977"/>
                  <a:gd name="connsiteY6" fmla="*/ 1258069 h 1366930"/>
                  <a:gd name="connsiteX7" fmla="*/ 1517127 w 1579977"/>
                  <a:gd name="connsiteY7" fmla="*/ 1366929 h 1366930"/>
                  <a:gd name="connsiteX8" fmla="*/ 876662 w 1579977"/>
                  <a:gd name="connsiteY8" fmla="*/ 1061150 h 1366930"/>
                  <a:gd name="connsiteX9" fmla="*/ 864260 w 1579977"/>
                  <a:gd name="connsiteY9" fmla="*/ 1069512 h 1366930"/>
                  <a:gd name="connsiteX10" fmla="*/ 781389 w 1579977"/>
                  <a:gd name="connsiteY10" fmla="*/ 1086243 h 1366930"/>
                  <a:gd name="connsiteX11" fmla="*/ 698518 w 1579977"/>
                  <a:gd name="connsiteY11" fmla="*/ 1069512 h 1366930"/>
                  <a:gd name="connsiteX12" fmla="*/ 693247 w 1579977"/>
                  <a:gd name="connsiteY12" fmla="*/ 1065958 h 1366930"/>
                  <a:gd name="connsiteX13" fmla="*/ 62850 w 1579977"/>
                  <a:gd name="connsiteY13" fmla="*/ 1366930 h 1366930"/>
                  <a:gd name="connsiteX14" fmla="*/ 0 w 1579977"/>
                  <a:gd name="connsiteY14" fmla="*/ 1258070 h 1366930"/>
                  <a:gd name="connsiteX15" fmla="*/ 569818 w 1579977"/>
                  <a:gd name="connsiteY15" fmla="*/ 866757 h 1366930"/>
                  <a:gd name="connsiteX16" fmla="*/ 585219 w 1579977"/>
                  <a:gd name="connsiteY16" fmla="*/ 790472 h 1366930"/>
                  <a:gd name="connsiteX17" fmla="*/ 662354 w 1579977"/>
                  <a:gd name="connsiteY17" fmla="*/ 696801 h 1366930"/>
                  <a:gd name="connsiteX18" fmla="*/ 664023 w 1579977"/>
                  <a:gd name="connsiteY18" fmla="*/ 695999 h 1366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579977" h="1366930">
                    <a:moveTo>
                      <a:pt x="718539" y="0"/>
                    </a:moveTo>
                    <a:lnTo>
                      <a:pt x="844239" y="0"/>
                    </a:lnTo>
                    <a:lnTo>
                      <a:pt x="898755" y="695999"/>
                    </a:lnTo>
                    <a:lnTo>
                      <a:pt x="900424" y="696801"/>
                    </a:lnTo>
                    <a:cubicBezTo>
                      <a:pt x="934403" y="719757"/>
                      <a:pt x="961399" y="752265"/>
                      <a:pt x="977559" y="790472"/>
                    </a:cubicBezTo>
                    <a:lnTo>
                      <a:pt x="990192" y="853044"/>
                    </a:lnTo>
                    <a:lnTo>
                      <a:pt x="1579977" y="1258069"/>
                    </a:lnTo>
                    <a:lnTo>
                      <a:pt x="1517127" y="1366929"/>
                    </a:lnTo>
                    <a:lnTo>
                      <a:pt x="876662" y="1061150"/>
                    </a:lnTo>
                    <a:lnTo>
                      <a:pt x="864260" y="1069512"/>
                    </a:lnTo>
                    <a:cubicBezTo>
                      <a:pt x="838789" y="1080286"/>
                      <a:pt x="810785" y="1086243"/>
                      <a:pt x="781389" y="1086243"/>
                    </a:cubicBezTo>
                    <a:cubicBezTo>
                      <a:pt x="751994" y="1086243"/>
                      <a:pt x="723990" y="1080286"/>
                      <a:pt x="698518" y="1069512"/>
                    </a:cubicBezTo>
                    <a:lnTo>
                      <a:pt x="693247" y="1065958"/>
                    </a:lnTo>
                    <a:lnTo>
                      <a:pt x="62850" y="1366930"/>
                    </a:lnTo>
                    <a:lnTo>
                      <a:pt x="0" y="1258070"/>
                    </a:lnTo>
                    <a:lnTo>
                      <a:pt x="569818" y="866757"/>
                    </a:lnTo>
                    <a:lnTo>
                      <a:pt x="585219" y="790472"/>
                    </a:lnTo>
                    <a:cubicBezTo>
                      <a:pt x="601379" y="752265"/>
                      <a:pt x="628375" y="719757"/>
                      <a:pt x="662354" y="696801"/>
                    </a:cubicBezTo>
                    <a:lnTo>
                      <a:pt x="664023" y="69599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" name="円: 塗りつぶしなし 30">
                <a:extLst>
                  <a:ext uri="{FF2B5EF4-FFF2-40B4-BE49-F238E27FC236}">
                    <a16:creationId xmlns:a16="http://schemas.microsoft.com/office/drawing/2014/main" id="{3FDEF503-04C1-414F-8247-278CF110C3B6}"/>
                  </a:ext>
                </a:extLst>
              </p:cNvPr>
              <p:cNvSpPr/>
              <p:nvPr/>
            </p:nvSpPr>
            <p:spPr bwMode="auto">
              <a:xfrm>
                <a:off x="2033081" y="5016501"/>
                <a:ext cx="1878356" cy="1878354"/>
              </a:xfrm>
              <a:prstGeom prst="donut">
                <a:avLst>
                  <a:gd name="adj" fmla="val 12138"/>
                </a:avLst>
              </a:prstGeom>
              <a:solidFill>
                <a:schemeClr val="bg1">
                  <a:lumMod val="7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535BBF6C-7C9F-4372-9418-66EBB498AD7F}"/>
                </a:ext>
              </a:extLst>
            </p:cNvPr>
            <p:cNvSpPr/>
            <p:nvPr/>
          </p:nvSpPr>
          <p:spPr bwMode="auto">
            <a:xfrm rot="18900000" flipH="1">
              <a:off x="3405832" y="5856958"/>
              <a:ext cx="876347" cy="1466125"/>
            </a:xfrm>
            <a:custGeom>
              <a:avLst/>
              <a:gdLst>
                <a:gd name="connsiteX0" fmla="*/ 28929 w 876347"/>
                <a:gd name="connsiteY0" fmla="*/ 67009 h 1466125"/>
                <a:gd name="connsiteX1" fmla="*/ 0 w 876347"/>
                <a:gd name="connsiteY1" fmla="*/ 136850 h 1466125"/>
                <a:gd name="connsiteX2" fmla="*/ 0 w 876347"/>
                <a:gd name="connsiteY2" fmla="*/ 416764 h 1466125"/>
                <a:gd name="connsiteX3" fmla="*/ 4576 w 876347"/>
                <a:gd name="connsiteY3" fmla="*/ 439430 h 1466125"/>
                <a:gd name="connsiteX4" fmla="*/ 0 w 876347"/>
                <a:gd name="connsiteY4" fmla="*/ 484829 h 1466125"/>
                <a:gd name="connsiteX5" fmla="*/ 0 w 876347"/>
                <a:gd name="connsiteY5" fmla="*/ 627415 h 1466125"/>
                <a:gd name="connsiteX6" fmla="*/ 154205 w 876347"/>
                <a:gd name="connsiteY6" fmla="*/ 917441 h 1466125"/>
                <a:gd name="connsiteX7" fmla="*/ 191926 w 876347"/>
                <a:gd name="connsiteY7" fmla="*/ 937915 h 1466125"/>
                <a:gd name="connsiteX8" fmla="*/ 125129 w 876347"/>
                <a:gd name="connsiteY8" fmla="*/ 1466125 h 1466125"/>
                <a:gd name="connsiteX9" fmla="*/ 751219 w 876347"/>
                <a:gd name="connsiteY9" fmla="*/ 1466125 h 1466125"/>
                <a:gd name="connsiteX10" fmla="*/ 684421 w 876347"/>
                <a:gd name="connsiteY10" fmla="*/ 937914 h 1466125"/>
                <a:gd name="connsiteX11" fmla="*/ 722141 w 876347"/>
                <a:gd name="connsiteY11" fmla="*/ 917441 h 1466125"/>
                <a:gd name="connsiteX12" fmla="*/ 876346 w 876347"/>
                <a:gd name="connsiteY12" fmla="*/ 627414 h 1466125"/>
                <a:gd name="connsiteX13" fmla="*/ 876346 w 876347"/>
                <a:gd name="connsiteY13" fmla="*/ 484828 h 1466125"/>
                <a:gd name="connsiteX14" fmla="*/ 871009 w 876347"/>
                <a:gd name="connsiteY14" fmla="*/ 431889 h 1466125"/>
                <a:gd name="connsiteX15" fmla="*/ 876347 w 876347"/>
                <a:gd name="connsiteY15" fmla="*/ 405453 h 1466125"/>
                <a:gd name="connsiteX16" fmla="*/ 876347 w 876347"/>
                <a:gd name="connsiteY16" fmla="*/ 113934 h 1466125"/>
                <a:gd name="connsiteX17" fmla="*/ 762412 w 876347"/>
                <a:gd name="connsiteY17" fmla="*/ 0 h 1466125"/>
                <a:gd name="connsiteX18" fmla="*/ 657430 w 876347"/>
                <a:gd name="connsiteY18" fmla="*/ 69586 h 1466125"/>
                <a:gd name="connsiteX19" fmla="*/ 649678 w 876347"/>
                <a:gd name="connsiteY19" fmla="*/ 107986 h 1466125"/>
                <a:gd name="connsiteX20" fmla="*/ 641925 w 876347"/>
                <a:gd name="connsiteY20" fmla="*/ 69585 h 1466125"/>
                <a:gd name="connsiteX21" fmla="*/ 536944 w 876347"/>
                <a:gd name="connsiteY21" fmla="*/ 0 h 1466125"/>
                <a:gd name="connsiteX22" fmla="*/ 456380 w 876347"/>
                <a:gd name="connsiteY22" fmla="*/ 33370 h 1466125"/>
                <a:gd name="connsiteX23" fmla="*/ 423009 w 876347"/>
                <a:gd name="connsiteY23" fmla="*/ 113935 h 1466125"/>
                <a:gd name="connsiteX24" fmla="*/ 423009 w 876347"/>
                <a:gd name="connsiteY24" fmla="*/ 135069 h 1466125"/>
                <a:gd name="connsiteX25" fmla="*/ 423007 w 876347"/>
                <a:gd name="connsiteY25" fmla="*/ 135069 h 1466125"/>
                <a:gd name="connsiteX26" fmla="*/ 423007 w 876347"/>
                <a:gd name="connsiteY26" fmla="*/ 123141 h 1466125"/>
                <a:gd name="connsiteX27" fmla="*/ 309072 w 876347"/>
                <a:gd name="connsiteY27" fmla="*/ 9207 h 1466125"/>
                <a:gd name="connsiteX28" fmla="*/ 195137 w 876347"/>
                <a:gd name="connsiteY28" fmla="*/ 123142 h 1466125"/>
                <a:gd name="connsiteX29" fmla="*/ 195137 w 876347"/>
                <a:gd name="connsiteY29" fmla="*/ 124950 h 1466125"/>
                <a:gd name="connsiteX30" fmla="*/ 189778 w 876347"/>
                <a:gd name="connsiteY30" fmla="*/ 98404 h 1466125"/>
                <a:gd name="connsiteX31" fmla="*/ 98770 w 876347"/>
                <a:gd name="connsiteY31" fmla="*/ 38080 h 1466125"/>
                <a:gd name="connsiteX32" fmla="*/ 28929 w 876347"/>
                <a:gd name="connsiteY32" fmla="*/ 67009 h 1466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876347" h="1466125">
                  <a:moveTo>
                    <a:pt x="28929" y="67009"/>
                  </a:moveTo>
                  <a:cubicBezTo>
                    <a:pt x="11055" y="84883"/>
                    <a:pt x="0" y="109575"/>
                    <a:pt x="0" y="136850"/>
                  </a:cubicBezTo>
                  <a:lnTo>
                    <a:pt x="0" y="416764"/>
                  </a:lnTo>
                  <a:lnTo>
                    <a:pt x="4576" y="439430"/>
                  </a:lnTo>
                  <a:lnTo>
                    <a:pt x="0" y="484829"/>
                  </a:lnTo>
                  <a:lnTo>
                    <a:pt x="0" y="627415"/>
                  </a:lnTo>
                  <a:cubicBezTo>
                    <a:pt x="0" y="748144"/>
                    <a:pt x="61169" y="854587"/>
                    <a:pt x="154205" y="917441"/>
                  </a:cubicBezTo>
                  <a:lnTo>
                    <a:pt x="191926" y="937915"/>
                  </a:lnTo>
                  <a:lnTo>
                    <a:pt x="125129" y="1466125"/>
                  </a:lnTo>
                  <a:lnTo>
                    <a:pt x="751219" y="1466125"/>
                  </a:lnTo>
                  <a:lnTo>
                    <a:pt x="684421" y="937914"/>
                  </a:lnTo>
                  <a:lnTo>
                    <a:pt x="722141" y="917441"/>
                  </a:lnTo>
                  <a:cubicBezTo>
                    <a:pt x="815177" y="854586"/>
                    <a:pt x="876347" y="748144"/>
                    <a:pt x="876346" y="627414"/>
                  </a:cubicBezTo>
                  <a:lnTo>
                    <a:pt x="876346" y="484828"/>
                  </a:lnTo>
                  <a:lnTo>
                    <a:pt x="871009" y="431889"/>
                  </a:lnTo>
                  <a:lnTo>
                    <a:pt x="876347" y="405453"/>
                  </a:lnTo>
                  <a:lnTo>
                    <a:pt x="876347" y="113934"/>
                  </a:lnTo>
                  <a:cubicBezTo>
                    <a:pt x="876347" y="51009"/>
                    <a:pt x="825337" y="-1"/>
                    <a:pt x="762412" y="0"/>
                  </a:cubicBezTo>
                  <a:cubicBezTo>
                    <a:pt x="715218" y="0"/>
                    <a:pt x="674726" y="28692"/>
                    <a:pt x="657430" y="69586"/>
                  </a:cubicBezTo>
                  <a:lnTo>
                    <a:pt x="649678" y="107986"/>
                  </a:lnTo>
                  <a:lnTo>
                    <a:pt x="641925" y="69585"/>
                  </a:lnTo>
                  <a:cubicBezTo>
                    <a:pt x="624629" y="28693"/>
                    <a:pt x="584138" y="0"/>
                    <a:pt x="536944" y="0"/>
                  </a:cubicBezTo>
                  <a:cubicBezTo>
                    <a:pt x="505481" y="0"/>
                    <a:pt x="476998" y="12752"/>
                    <a:pt x="456380" y="33370"/>
                  </a:cubicBezTo>
                  <a:cubicBezTo>
                    <a:pt x="435761" y="53988"/>
                    <a:pt x="423009" y="82472"/>
                    <a:pt x="423009" y="113935"/>
                  </a:cubicBezTo>
                  <a:lnTo>
                    <a:pt x="423009" y="135069"/>
                  </a:lnTo>
                  <a:lnTo>
                    <a:pt x="423007" y="135069"/>
                  </a:lnTo>
                  <a:lnTo>
                    <a:pt x="423007" y="123141"/>
                  </a:lnTo>
                  <a:cubicBezTo>
                    <a:pt x="423007" y="60217"/>
                    <a:pt x="371997" y="9207"/>
                    <a:pt x="309072" y="9207"/>
                  </a:cubicBezTo>
                  <a:cubicBezTo>
                    <a:pt x="246147" y="9207"/>
                    <a:pt x="195137" y="60217"/>
                    <a:pt x="195137" y="123142"/>
                  </a:cubicBezTo>
                  <a:lnTo>
                    <a:pt x="195137" y="124950"/>
                  </a:lnTo>
                  <a:lnTo>
                    <a:pt x="189778" y="98404"/>
                  </a:lnTo>
                  <a:cubicBezTo>
                    <a:pt x="174784" y="62954"/>
                    <a:pt x="139682" y="38080"/>
                    <a:pt x="98770" y="38080"/>
                  </a:cubicBezTo>
                  <a:cubicBezTo>
                    <a:pt x="71495" y="38080"/>
                    <a:pt x="46803" y="49135"/>
                    <a:pt x="28929" y="67009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80E4C07D-EDCB-4409-B1E0-B82CB8F58A18}"/>
              </a:ext>
            </a:extLst>
          </p:cNvPr>
          <p:cNvSpPr/>
          <p:nvPr/>
        </p:nvSpPr>
        <p:spPr>
          <a:xfrm>
            <a:off x="170482" y="185980"/>
            <a:ext cx="3702397" cy="648603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792D589-C093-4E9E-87B4-2D5E3C6D66FB}"/>
              </a:ext>
            </a:extLst>
          </p:cNvPr>
          <p:cNvGrpSpPr/>
          <p:nvPr/>
        </p:nvGrpSpPr>
        <p:grpSpPr>
          <a:xfrm>
            <a:off x="4762139" y="538193"/>
            <a:ext cx="4037206" cy="1156918"/>
            <a:chOff x="4584736" y="520566"/>
            <a:chExt cx="4660612" cy="1335564"/>
          </a:xfrm>
        </p:grpSpPr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FFDB6C67-F4CF-4066-AC29-BC18F087D160}"/>
                </a:ext>
              </a:extLst>
            </p:cNvPr>
            <p:cNvGrpSpPr/>
            <p:nvPr/>
          </p:nvGrpSpPr>
          <p:grpSpPr>
            <a:xfrm>
              <a:off x="4584736" y="520566"/>
              <a:ext cx="1527994" cy="1335564"/>
              <a:chOff x="2104069" y="4707875"/>
              <a:chExt cx="1645216" cy="1438024"/>
            </a:xfrm>
          </p:grpSpPr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51B802F7-2960-44BB-BDF0-06ECC1267739}"/>
                  </a:ext>
                </a:extLst>
              </p:cNvPr>
              <p:cNvGrpSpPr/>
              <p:nvPr/>
            </p:nvGrpSpPr>
            <p:grpSpPr>
              <a:xfrm>
                <a:off x="2104069" y="4707875"/>
                <a:ext cx="1645216" cy="1438024"/>
                <a:chOff x="5373116" y="4921955"/>
                <a:chExt cx="1501576" cy="1312473"/>
              </a:xfrm>
            </p:grpSpPr>
            <p:sp>
              <p:nvSpPr>
                <p:cNvPr id="41" name="二等辺三角形 1">
                  <a:extLst>
                    <a:ext uri="{FF2B5EF4-FFF2-40B4-BE49-F238E27FC236}">
                      <a16:creationId xmlns:a16="http://schemas.microsoft.com/office/drawing/2014/main" id="{37C1DE76-E2FB-4DFF-BCB9-42A013D4D525}"/>
                    </a:ext>
                  </a:extLst>
                </p:cNvPr>
                <p:cNvSpPr/>
                <p:nvPr/>
              </p:nvSpPr>
              <p:spPr bwMode="auto">
                <a:xfrm>
                  <a:off x="5411373" y="4953000"/>
                  <a:ext cx="1430540" cy="1250382"/>
                </a:xfrm>
                <a:custGeom>
                  <a:avLst/>
                  <a:gdLst>
                    <a:gd name="connsiteX0" fmla="*/ 0 w 4072052"/>
                    <a:gd name="connsiteY0" fmla="*/ 3510390 h 3510390"/>
                    <a:gd name="connsiteX1" fmla="*/ 2036026 w 4072052"/>
                    <a:gd name="connsiteY1" fmla="*/ 0 h 3510390"/>
                    <a:gd name="connsiteX2" fmla="*/ 4072052 w 4072052"/>
                    <a:gd name="connsiteY2" fmla="*/ 3510390 h 3510390"/>
                    <a:gd name="connsiteX3" fmla="*/ 0 w 4072052"/>
                    <a:gd name="connsiteY3" fmla="*/ 3510390 h 3510390"/>
                    <a:gd name="connsiteX0" fmla="*/ 0 w 4072052"/>
                    <a:gd name="connsiteY0" fmla="*/ 3510390 h 3510390"/>
                    <a:gd name="connsiteX1" fmla="*/ 138605 w 4072052"/>
                    <a:gd name="connsiteY1" fmla="*/ 3268865 h 3510390"/>
                    <a:gd name="connsiteX2" fmla="*/ 2036026 w 4072052"/>
                    <a:gd name="connsiteY2" fmla="*/ 0 h 3510390"/>
                    <a:gd name="connsiteX3" fmla="*/ 4072052 w 4072052"/>
                    <a:gd name="connsiteY3" fmla="*/ 3510390 h 3510390"/>
                    <a:gd name="connsiteX4" fmla="*/ 0 w 4072052"/>
                    <a:gd name="connsiteY4" fmla="*/ 3510390 h 3510390"/>
                    <a:gd name="connsiteX0" fmla="*/ 0 w 4072052"/>
                    <a:gd name="connsiteY0" fmla="*/ 3510390 h 3510390"/>
                    <a:gd name="connsiteX1" fmla="*/ 138605 w 4072052"/>
                    <a:gd name="connsiteY1" fmla="*/ 3268865 h 3510390"/>
                    <a:gd name="connsiteX2" fmla="*/ 2036026 w 4072052"/>
                    <a:gd name="connsiteY2" fmla="*/ 0 h 3510390"/>
                    <a:gd name="connsiteX3" fmla="*/ 4072052 w 4072052"/>
                    <a:gd name="connsiteY3" fmla="*/ 3510390 h 3510390"/>
                    <a:gd name="connsiteX4" fmla="*/ 268145 w 4072052"/>
                    <a:gd name="connsiteY4" fmla="*/ 3510165 h 3510390"/>
                    <a:gd name="connsiteX5" fmla="*/ 0 w 4072052"/>
                    <a:gd name="connsiteY5" fmla="*/ 3510390 h 3510390"/>
                    <a:gd name="connsiteX0" fmla="*/ 0 w 3942512"/>
                    <a:gd name="connsiteY0" fmla="*/ 3426570 h 3510390"/>
                    <a:gd name="connsiteX1" fmla="*/ 9065 w 3942512"/>
                    <a:gd name="connsiteY1" fmla="*/ 3268865 h 3510390"/>
                    <a:gd name="connsiteX2" fmla="*/ 1906486 w 3942512"/>
                    <a:gd name="connsiteY2" fmla="*/ 0 h 3510390"/>
                    <a:gd name="connsiteX3" fmla="*/ 3942512 w 3942512"/>
                    <a:gd name="connsiteY3" fmla="*/ 3510390 h 3510390"/>
                    <a:gd name="connsiteX4" fmla="*/ 138605 w 3942512"/>
                    <a:gd name="connsiteY4" fmla="*/ 3510165 h 3510390"/>
                    <a:gd name="connsiteX5" fmla="*/ 0 w 3942512"/>
                    <a:gd name="connsiteY5" fmla="*/ 3426570 h 3510390"/>
                    <a:gd name="connsiteX0" fmla="*/ 0 w 3942512"/>
                    <a:gd name="connsiteY0" fmla="*/ 3426570 h 3510390"/>
                    <a:gd name="connsiteX1" fmla="*/ 9065 w 3942512"/>
                    <a:gd name="connsiteY1" fmla="*/ 3268865 h 3510390"/>
                    <a:gd name="connsiteX2" fmla="*/ 1906486 w 3942512"/>
                    <a:gd name="connsiteY2" fmla="*/ 0 h 3510390"/>
                    <a:gd name="connsiteX3" fmla="*/ 3942512 w 3942512"/>
                    <a:gd name="connsiteY3" fmla="*/ 3510390 h 3510390"/>
                    <a:gd name="connsiteX4" fmla="*/ 138605 w 3942512"/>
                    <a:gd name="connsiteY4" fmla="*/ 3510165 h 3510390"/>
                    <a:gd name="connsiteX5" fmla="*/ 0 w 3942512"/>
                    <a:gd name="connsiteY5" fmla="*/ 3426570 h 3510390"/>
                    <a:gd name="connsiteX0" fmla="*/ 6634 w 3949146"/>
                    <a:gd name="connsiteY0" fmla="*/ 3426570 h 3510390"/>
                    <a:gd name="connsiteX1" fmla="*/ 15699 w 3949146"/>
                    <a:gd name="connsiteY1" fmla="*/ 3268865 h 3510390"/>
                    <a:gd name="connsiteX2" fmla="*/ 1913120 w 3949146"/>
                    <a:gd name="connsiteY2" fmla="*/ 0 h 3510390"/>
                    <a:gd name="connsiteX3" fmla="*/ 3949146 w 3949146"/>
                    <a:gd name="connsiteY3" fmla="*/ 3510390 h 3510390"/>
                    <a:gd name="connsiteX4" fmla="*/ 145239 w 3949146"/>
                    <a:gd name="connsiteY4" fmla="*/ 3510165 h 3510390"/>
                    <a:gd name="connsiteX5" fmla="*/ 6634 w 3949146"/>
                    <a:gd name="connsiteY5" fmla="*/ 3426570 h 3510390"/>
                    <a:gd name="connsiteX0" fmla="*/ 15630 w 3958142"/>
                    <a:gd name="connsiteY0" fmla="*/ 3426570 h 3510390"/>
                    <a:gd name="connsiteX1" fmla="*/ 24695 w 3958142"/>
                    <a:gd name="connsiteY1" fmla="*/ 3268865 h 3510390"/>
                    <a:gd name="connsiteX2" fmla="*/ 1922116 w 3958142"/>
                    <a:gd name="connsiteY2" fmla="*/ 0 h 3510390"/>
                    <a:gd name="connsiteX3" fmla="*/ 3958142 w 3958142"/>
                    <a:gd name="connsiteY3" fmla="*/ 3510390 h 3510390"/>
                    <a:gd name="connsiteX4" fmla="*/ 154235 w 3958142"/>
                    <a:gd name="connsiteY4" fmla="*/ 3510165 h 3510390"/>
                    <a:gd name="connsiteX5" fmla="*/ 15630 w 3958142"/>
                    <a:gd name="connsiteY5" fmla="*/ 3426570 h 3510390"/>
                    <a:gd name="connsiteX0" fmla="*/ 15630 w 3958142"/>
                    <a:gd name="connsiteY0" fmla="*/ 3426570 h 3510390"/>
                    <a:gd name="connsiteX1" fmla="*/ 24695 w 3958142"/>
                    <a:gd name="connsiteY1" fmla="*/ 3268865 h 3510390"/>
                    <a:gd name="connsiteX2" fmla="*/ 1922116 w 3958142"/>
                    <a:gd name="connsiteY2" fmla="*/ 0 h 3510390"/>
                    <a:gd name="connsiteX3" fmla="*/ 3958142 w 3958142"/>
                    <a:gd name="connsiteY3" fmla="*/ 3510390 h 3510390"/>
                    <a:gd name="connsiteX4" fmla="*/ 154235 w 3958142"/>
                    <a:gd name="connsiteY4" fmla="*/ 3510165 h 3510390"/>
                    <a:gd name="connsiteX5" fmla="*/ 15630 w 3958142"/>
                    <a:gd name="connsiteY5" fmla="*/ 3426570 h 3510390"/>
                    <a:gd name="connsiteX0" fmla="*/ 15630 w 3958142"/>
                    <a:gd name="connsiteY0" fmla="*/ 3426570 h 3510390"/>
                    <a:gd name="connsiteX1" fmla="*/ 24695 w 3958142"/>
                    <a:gd name="connsiteY1" fmla="*/ 3268865 h 3510390"/>
                    <a:gd name="connsiteX2" fmla="*/ 1922116 w 3958142"/>
                    <a:gd name="connsiteY2" fmla="*/ 0 h 3510390"/>
                    <a:gd name="connsiteX3" fmla="*/ 3958142 w 3958142"/>
                    <a:gd name="connsiteY3" fmla="*/ 3510390 h 3510390"/>
                    <a:gd name="connsiteX4" fmla="*/ 3686740 w 3958142"/>
                    <a:gd name="connsiteY4" fmla="*/ 3508260 h 3510390"/>
                    <a:gd name="connsiteX5" fmla="*/ 154235 w 3958142"/>
                    <a:gd name="connsiteY5" fmla="*/ 3510165 h 3510390"/>
                    <a:gd name="connsiteX6" fmla="*/ 15630 w 3958142"/>
                    <a:gd name="connsiteY6" fmla="*/ 3426570 h 3510390"/>
                    <a:gd name="connsiteX0" fmla="*/ 15630 w 3958142"/>
                    <a:gd name="connsiteY0" fmla="*/ 3426570 h 3510390"/>
                    <a:gd name="connsiteX1" fmla="*/ 24695 w 3958142"/>
                    <a:gd name="connsiteY1" fmla="*/ 3268865 h 3510390"/>
                    <a:gd name="connsiteX2" fmla="*/ 1922116 w 3958142"/>
                    <a:gd name="connsiteY2" fmla="*/ 0 h 3510390"/>
                    <a:gd name="connsiteX3" fmla="*/ 3821995 w 3958142"/>
                    <a:gd name="connsiteY3" fmla="*/ 3281565 h 3510390"/>
                    <a:gd name="connsiteX4" fmla="*/ 3958142 w 3958142"/>
                    <a:gd name="connsiteY4" fmla="*/ 3510390 h 3510390"/>
                    <a:gd name="connsiteX5" fmla="*/ 3686740 w 3958142"/>
                    <a:gd name="connsiteY5" fmla="*/ 3508260 h 3510390"/>
                    <a:gd name="connsiteX6" fmla="*/ 154235 w 3958142"/>
                    <a:gd name="connsiteY6" fmla="*/ 3510165 h 3510390"/>
                    <a:gd name="connsiteX7" fmla="*/ 15630 w 3958142"/>
                    <a:gd name="connsiteY7" fmla="*/ 3426570 h 3510390"/>
                    <a:gd name="connsiteX0" fmla="*/ 15630 w 3821995"/>
                    <a:gd name="connsiteY0" fmla="*/ 3426570 h 3510165"/>
                    <a:gd name="connsiteX1" fmla="*/ 24695 w 3821995"/>
                    <a:gd name="connsiteY1" fmla="*/ 3268865 h 3510165"/>
                    <a:gd name="connsiteX2" fmla="*/ 1922116 w 3821995"/>
                    <a:gd name="connsiteY2" fmla="*/ 0 h 3510165"/>
                    <a:gd name="connsiteX3" fmla="*/ 3821995 w 3821995"/>
                    <a:gd name="connsiteY3" fmla="*/ 3281565 h 3510165"/>
                    <a:gd name="connsiteX4" fmla="*/ 3820982 w 3821995"/>
                    <a:gd name="connsiteY4" fmla="*/ 3443715 h 3510165"/>
                    <a:gd name="connsiteX5" fmla="*/ 3686740 w 3821995"/>
                    <a:gd name="connsiteY5" fmla="*/ 3508260 h 3510165"/>
                    <a:gd name="connsiteX6" fmla="*/ 154235 w 3821995"/>
                    <a:gd name="connsiteY6" fmla="*/ 3510165 h 3510165"/>
                    <a:gd name="connsiteX7" fmla="*/ 15630 w 3821995"/>
                    <a:gd name="connsiteY7" fmla="*/ 3426570 h 3510165"/>
                    <a:gd name="connsiteX0" fmla="*/ 15630 w 3821995"/>
                    <a:gd name="connsiteY0" fmla="*/ 3426570 h 3510165"/>
                    <a:gd name="connsiteX1" fmla="*/ 24695 w 3821995"/>
                    <a:gd name="connsiteY1" fmla="*/ 3268865 h 3510165"/>
                    <a:gd name="connsiteX2" fmla="*/ 1922116 w 3821995"/>
                    <a:gd name="connsiteY2" fmla="*/ 0 h 3510165"/>
                    <a:gd name="connsiteX3" fmla="*/ 3821995 w 3821995"/>
                    <a:gd name="connsiteY3" fmla="*/ 3281565 h 3510165"/>
                    <a:gd name="connsiteX4" fmla="*/ 3820982 w 3821995"/>
                    <a:gd name="connsiteY4" fmla="*/ 3443715 h 3510165"/>
                    <a:gd name="connsiteX5" fmla="*/ 3686740 w 3821995"/>
                    <a:gd name="connsiteY5" fmla="*/ 3508260 h 3510165"/>
                    <a:gd name="connsiteX6" fmla="*/ 154235 w 3821995"/>
                    <a:gd name="connsiteY6" fmla="*/ 3510165 h 3510165"/>
                    <a:gd name="connsiteX7" fmla="*/ 15630 w 3821995"/>
                    <a:gd name="connsiteY7" fmla="*/ 3426570 h 3510165"/>
                    <a:gd name="connsiteX0" fmla="*/ 15630 w 3834869"/>
                    <a:gd name="connsiteY0" fmla="*/ 3426570 h 3510165"/>
                    <a:gd name="connsiteX1" fmla="*/ 24695 w 3834869"/>
                    <a:gd name="connsiteY1" fmla="*/ 3268865 h 3510165"/>
                    <a:gd name="connsiteX2" fmla="*/ 1922116 w 3834869"/>
                    <a:gd name="connsiteY2" fmla="*/ 0 h 3510165"/>
                    <a:gd name="connsiteX3" fmla="*/ 3821995 w 3834869"/>
                    <a:gd name="connsiteY3" fmla="*/ 3281565 h 3510165"/>
                    <a:gd name="connsiteX4" fmla="*/ 3820982 w 3834869"/>
                    <a:gd name="connsiteY4" fmla="*/ 3443715 h 3510165"/>
                    <a:gd name="connsiteX5" fmla="*/ 3686740 w 3834869"/>
                    <a:gd name="connsiteY5" fmla="*/ 3508260 h 3510165"/>
                    <a:gd name="connsiteX6" fmla="*/ 154235 w 3834869"/>
                    <a:gd name="connsiteY6" fmla="*/ 3510165 h 3510165"/>
                    <a:gd name="connsiteX7" fmla="*/ 15630 w 3834869"/>
                    <a:gd name="connsiteY7" fmla="*/ 3426570 h 3510165"/>
                    <a:gd name="connsiteX0" fmla="*/ 15630 w 3834869"/>
                    <a:gd name="connsiteY0" fmla="*/ 3426570 h 3510165"/>
                    <a:gd name="connsiteX1" fmla="*/ 24695 w 3834869"/>
                    <a:gd name="connsiteY1" fmla="*/ 3268865 h 3510165"/>
                    <a:gd name="connsiteX2" fmla="*/ 1922116 w 3834869"/>
                    <a:gd name="connsiteY2" fmla="*/ 0 h 3510165"/>
                    <a:gd name="connsiteX3" fmla="*/ 3821995 w 3834869"/>
                    <a:gd name="connsiteY3" fmla="*/ 3281565 h 3510165"/>
                    <a:gd name="connsiteX4" fmla="*/ 3820982 w 3834869"/>
                    <a:gd name="connsiteY4" fmla="*/ 3443715 h 3510165"/>
                    <a:gd name="connsiteX5" fmla="*/ 3686740 w 3834869"/>
                    <a:gd name="connsiteY5" fmla="*/ 3508260 h 3510165"/>
                    <a:gd name="connsiteX6" fmla="*/ 154235 w 3834869"/>
                    <a:gd name="connsiteY6" fmla="*/ 3510165 h 3510165"/>
                    <a:gd name="connsiteX7" fmla="*/ 15630 w 3834869"/>
                    <a:gd name="connsiteY7" fmla="*/ 3426570 h 3510165"/>
                    <a:gd name="connsiteX0" fmla="*/ 15630 w 3841559"/>
                    <a:gd name="connsiteY0" fmla="*/ 3426570 h 3510165"/>
                    <a:gd name="connsiteX1" fmla="*/ 24695 w 3841559"/>
                    <a:gd name="connsiteY1" fmla="*/ 3268865 h 3510165"/>
                    <a:gd name="connsiteX2" fmla="*/ 1922116 w 3841559"/>
                    <a:gd name="connsiteY2" fmla="*/ 0 h 3510165"/>
                    <a:gd name="connsiteX3" fmla="*/ 3821995 w 3841559"/>
                    <a:gd name="connsiteY3" fmla="*/ 3281565 h 3510165"/>
                    <a:gd name="connsiteX4" fmla="*/ 3820982 w 3841559"/>
                    <a:gd name="connsiteY4" fmla="*/ 3443715 h 3510165"/>
                    <a:gd name="connsiteX5" fmla="*/ 3686740 w 3841559"/>
                    <a:gd name="connsiteY5" fmla="*/ 3508260 h 3510165"/>
                    <a:gd name="connsiteX6" fmla="*/ 154235 w 3841559"/>
                    <a:gd name="connsiteY6" fmla="*/ 3510165 h 3510165"/>
                    <a:gd name="connsiteX7" fmla="*/ 15630 w 3841559"/>
                    <a:gd name="connsiteY7" fmla="*/ 3426570 h 3510165"/>
                    <a:gd name="connsiteX0" fmla="*/ 15630 w 3841559"/>
                    <a:gd name="connsiteY0" fmla="*/ 3426570 h 3510165"/>
                    <a:gd name="connsiteX1" fmla="*/ 24695 w 3841559"/>
                    <a:gd name="connsiteY1" fmla="*/ 3268865 h 3510165"/>
                    <a:gd name="connsiteX2" fmla="*/ 1785551 w 3841559"/>
                    <a:gd name="connsiteY2" fmla="*/ 239281 h 3510165"/>
                    <a:gd name="connsiteX3" fmla="*/ 1922116 w 3841559"/>
                    <a:gd name="connsiteY3" fmla="*/ 0 h 3510165"/>
                    <a:gd name="connsiteX4" fmla="*/ 3821995 w 3841559"/>
                    <a:gd name="connsiteY4" fmla="*/ 3281565 h 3510165"/>
                    <a:gd name="connsiteX5" fmla="*/ 3820982 w 3841559"/>
                    <a:gd name="connsiteY5" fmla="*/ 3443715 h 3510165"/>
                    <a:gd name="connsiteX6" fmla="*/ 3686740 w 3841559"/>
                    <a:gd name="connsiteY6" fmla="*/ 3508260 h 3510165"/>
                    <a:gd name="connsiteX7" fmla="*/ 154235 w 3841559"/>
                    <a:gd name="connsiteY7" fmla="*/ 3510165 h 3510165"/>
                    <a:gd name="connsiteX8" fmla="*/ 15630 w 3841559"/>
                    <a:gd name="connsiteY8" fmla="*/ 3426570 h 3510165"/>
                    <a:gd name="connsiteX0" fmla="*/ 15630 w 3841559"/>
                    <a:gd name="connsiteY0" fmla="*/ 3426570 h 3510165"/>
                    <a:gd name="connsiteX1" fmla="*/ 24695 w 3841559"/>
                    <a:gd name="connsiteY1" fmla="*/ 3268865 h 3510165"/>
                    <a:gd name="connsiteX2" fmla="*/ 1785551 w 3841559"/>
                    <a:gd name="connsiteY2" fmla="*/ 239281 h 3510165"/>
                    <a:gd name="connsiteX3" fmla="*/ 1922116 w 3841559"/>
                    <a:gd name="connsiteY3" fmla="*/ 0 h 3510165"/>
                    <a:gd name="connsiteX4" fmla="*/ 2063681 w 3841559"/>
                    <a:gd name="connsiteY4" fmla="*/ 243091 h 3510165"/>
                    <a:gd name="connsiteX5" fmla="*/ 3821995 w 3841559"/>
                    <a:gd name="connsiteY5" fmla="*/ 3281565 h 3510165"/>
                    <a:gd name="connsiteX6" fmla="*/ 3820982 w 3841559"/>
                    <a:gd name="connsiteY6" fmla="*/ 3443715 h 3510165"/>
                    <a:gd name="connsiteX7" fmla="*/ 3686740 w 3841559"/>
                    <a:gd name="connsiteY7" fmla="*/ 3508260 h 3510165"/>
                    <a:gd name="connsiteX8" fmla="*/ 154235 w 3841559"/>
                    <a:gd name="connsiteY8" fmla="*/ 3510165 h 3510165"/>
                    <a:gd name="connsiteX9" fmla="*/ 15630 w 3841559"/>
                    <a:gd name="connsiteY9" fmla="*/ 3426570 h 3510165"/>
                    <a:gd name="connsiteX0" fmla="*/ 15630 w 3841559"/>
                    <a:gd name="connsiteY0" fmla="*/ 3274170 h 3357765"/>
                    <a:gd name="connsiteX1" fmla="*/ 24695 w 3841559"/>
                    <a:gd name="connsiteY1" fmla="*/ 3116465 h 3357765"/>
                    <a:gd name="connsiteX2" fmla="*/ 1785551 w 3841559"/>
                    <a:gd name="connsiteY2" fmla="*/ 86881 h 3357765"/>
                    <a:gd name="connsiteX3" fmla="*/ 1918306 w 3841559"/>
                    <a:gd name="connsiteY3" fmla="*/ 0 h 3357765"/>
                    <a:gd name="connsiteX4" fmla="*/ 2063681 w 3841559"/>
                    <a:gd name="connsiteY4" fmla="*/ 90691 h 3357765"/>
                    <a:gd name="connsiteX5" fmla="*/ 3821995 w 3841559"/>
                    <a:gd name="connsiteY5" fmla="*/ 3129165 h 3357765"/>
                    <a:gd name="connsiteX6" fmla="*/ 3820982 w 3841559"/>
                    <a:gd name="connsiteY6" fmla="*/ 3291315 h 3357765"/>
                    <a:gd name="connsiteX7" fmla="*/ 3686740 w 3841559"/>
                    <a:gd name="connsiteY7" fmla="*/ 3355860 h 3357765"/>
                    <a:gd name="connsiteX8" fmla="*/ 154235 w 3841559"/>
                    <a:gd name="connsiteY8" fmla="*/ 3357765 h 3357765"/>
                    <a:gd name="connsiteX9" fmla="*/ 15630 w 3841559"/>
                    <a:gd name="connsiteY9" fmla="*/ 3274170 h 3357765"/>
                    <a:gd name="connsiteX0" fmla="*/ 15630 w 3841559"/>
                    <a:gd name="connsiteY0" fmla="*/ 3274170 h 3357765"/>
                    <a:gd name="connsiteX1" fmla="*/ 24695 w 3841559"/>
                    <a:gd name="connsiteY1" fmla="*/ 3116465 h 3357765"/>
                    <a:gd name="connsiteX2" fmla="*/ 1785551 w 3841559"/>
                    <a:gd name="connsiteY2" fmla="*/ 86881 h 3357765"/>
                    <a:gd name="connsiteX3" fmla="*/ 1918306 w 3841559"/>
                    <a:gd name="connsiteY3" fmla="*/ 0 h 3357765"/>
                    <a:gd name="connsiteX4" fmla="*/ 2063681 w 3841559"/>
                    <a:gd name="connsiteY4" fmla="*/ 90691 h 3357765"/>
                    <a:gd name="connsiteX5" fmla="*/ 3821995 w 3841559"/>
                    <a:gd name="connsiteY5" fmla="*/ 3129165 h 3357765"/>
                    <a:gd name="connsiteX6" fmla="*/ 3820982 w 3841559"/>
                    <a:gd name="connsiteY6" fmla="*/ 3291315 h 3357765"/>
                    <a:gd name="connsiteX7" fmla="*/ 3686740 w 3841559"/>
                    <a:gd name="connsiteY7" fmla="*/ 3355860 h 3357765"/>
                    <a:gd name="connsiteX8" fmla="*/ 154235 w 3841559"/>
                    <a:gd name="connsiteY8" fmla="*/ 3357765 h 3357765"/>
                    <a:gd name="connsiteX9" fmla="*/ 15630 w 3841559"/>
                    <a:gd name="connsiteY9" fmla="*/ 3274170 h 3357765"/>
                    <a:gd name="connsiteX0" fmla="*/ 15630 w 3841559"/>
                    <a:gd name="connsiteY0" fmla="*/ 3274170 h 3357765"/>
                    <a:gd name="connsiteX1" fmla="*/ 24695 w 3841559"/>
                    <a:gd name="connsiteY1" fmla="*/ 3116465 h 3357765"/>
                    <a:gd name="connsiteX2" fmla="*/ 1785551 w 3841559"/>
                    <a:gd name="connsiteY2" fmla="*/ 86881 h 3357765"/>
                    <a:gd name="connsiteX3" fmla="*/ 1918306 w 3841559"/>
                    <a:gd name="connsiteY3" fmla="*/ 0 h 3357765"/>
                    <a:gd name="connsiteX4" fmla="*/ 2063681 w 3841559"/>
                    <a:gd name="connsiteY4" fmla="*/ 90691 h 3357765"/>
                    <a:gd name="connsiteX5" fmla="*/ 3821995 w 3841559"/>
                    <a:gd name="connsiteY5" fmla="*/ 3129165 h 3357765"/>
                    <a:gd name="connsiteX6" fmla="*/ 3820982 w 3841559"/>
                    <a:gd name="connsiteY6" fmla="*/ 3291315 h 3357765"/>
                    <a:gd name="connsiteX7" fmla="*/ 3686740 w 3841559"/>
                    <a:gd name="connsiteY7" fmla="*/ 3355860 h 3357765"/>
                    <a:gd name="connsiteX8" fmla="*/ 154235 w 3841559"/>
                    <a:gd name="connsiteY8" fmla="*/ 3357765 h 3357765"/>
                    <a:gd name="connsiteX9" fmla="*/ 15630 w 3841559"/>
                    <a:gd name="connsiteY9" fmla="*/ 3274170 h 3357765"/>
                    <a:gd name="connsiteX0" fmla="*/ 15630 w 3841559"/>
                    <a:gd name="connsiteY0" fmla="*/ 3274170 h 3357765"/>
                    <a:gd name="connsiteX1" fmla="*/ 24695 w 3841559"/>
                    <a:gd name="connsiteY1" fmla="*/ 3116465 h 3357765"/>
                    <a:gd name="connsiteX2" fmla="*/ 1785551 w 3841559"/>
                    <a:gd name="connsiteY2" fmla="*/ 86881 h 3357765"/>
                    <a:gd name="connsiteX3" fmla="*/ 1918306 w 3841559"/>
                    <a:gd name="connsiteY3" fmla="*/ 0 h 3357765"/>
                    <a:gd name="connsiteX4" fmla="*/ 2063681 w 3841559"/>
                    <a:gd name="connsiteY4" fmla="*/ 90691 h 3357765"/>
                    <a:gd name="connsiteX5" fmla="*/ 3821995 w 3841559"/>
                    <a:gd name="connsiteY5" fmla="*/ 3129165 h 3357765"/>
                    <a:gd name="connsiteX6" fmla="*/ 3820982 w 3841559"/>
                    <a:gd name="connsiteY6" fmla="*/ 3291315 h 3357765"/>
                    <a:gd name="connsiteX7" fmla="*/ 3686740 w 3841559"/>
                    <a:gd name="connsiteY7" fmla="*/ 3355860 h 3357765"/>
                    <a:gd name="connsiteX8" fmla="*/ 154235 w 3841559"/>
                    <a:gd name="connsiteY8" fmla="*/ 3357765 h 3357765"/>
                    <a:gd name="connsiteX9" fmla="*/ 15630 w 3841559"/>
                    <a:gd name="connsiteY9" fmla="*/ 3274170 h 3357765"/>
                    <a:gd name="connsiteX0" fmla="*/ 15630 w 3841559"/>
                    <a:gd name="connsiteY0" fmla="*/ 3274170 h 3357765"/>
                    <a:gd name="connsiteX1" fmla="*/ 24695 w 3841559"/>
                    <a:gd name="connsiteY1" fmla="*/ 3116465 h 3357765"/>
                    <a:gd name="connsiteX2" fmla="*/ 1785551 w 3841559"/>
                    <a:gd name="connsiteY2" fmla="*/ 86881 h 3357765"/>
                    <a:gd name="connsiteX3" fmla="*/ 1918306 w 3841559"/>
                    <a:gd name="connsiteY3" fmla="*/ 0 h 3357765"/>
                    <a:gd name="connsiteX4" fmla="*/ 2063681 w 3841559"/>
                    <a:gd name="connsiteY4" fmla="*/ 90691 h 3357765"/>
                    <a:gd name="connsiteX5" fmla="*/ 3821995 w 3841559"/>
                    <a:gd name="connsiteY5" fmla="*/ 3129165 h 3357765"/>
                    <a:gd name="connsiteX6" fmla="*/ 3820982 w 3841559"/>
                    <a:gd name="connsiteY6" fmla="*/ 3291315 h 3357765"/>
                    <a:gd name="connsiteX7" fmla="*/ 3686740 w 3841559"/>
                    <a:gd name="connsiteY7" fmla="*/ 3355860 h 3357765"/>
                    <a:gd name="connsiteX8" fmla="*/ 154235 w 3841559"/>
                    <a:gd name="connsiteY8" fmla="*/ 3357765 h 3357765"/>
                    <a:gd name="connsiteX9" fmla="*/ 15630 w 3841559"/>
                    <a:gd name="connsiteY9" fmla="*/ 3274170 h 3357765"/>
                    <a:gd name="connsiteX0" fmla="*/ 15630 w 3841559"/>
                    <a:gd name="connsiteY0" fmla="*/ 3274171 h 3357766"/>
                    <a:gd name="connsiteX1" fmla="*/ 24695 w 3841559"/>
                    <a:gd name="connsiteY1" fmla="*/ 3116466 h 3357766"/>
                    <a:gd name="connsiteX2" fmla="*/ 1785551 w 3841559"/>
                    <a:gd name="connsiteY2" fmla="*/ 86882 h 3357766"/>
                    <a:gd name="connsiteX3" fmla="*/ 1918306 w 3841559"/>
                    <a:gd name="connsiteY3" fmla="*/ 1 h 3357766"/>
                    <a:gd name="connsiteX4" fmla="*/ 2063681 w 3841559"/>
                    <a:gd name="connsiteY4" fmla="*/ 90692 h 3357766"/>
                    <a:gd name="connsiteX5" fmla="*/ 3821995 w 3841559"/>
                    <a:gd name="connsiteY5" fmla="*/ 3129166 h 3357766"/>
                    <a:gd name="connsiteX6" fmla="*/ 3820982 w 3841559"/>
                    <a:gd name="connsiteY6" fmla="*/ 3291316 h 3357766"/>
                    <a:gd name="connsiteX7" fmla="*/ 3686740 w 3841559"/>
                    <a:gd name="connsiteY7" fmla="*/ 3355861 h 3357766"/>
                    <a:gd name="connsiteX8" fmla="*/ 154235 w 3841559"/>
                    <a:gd name="connsiteY8" fmla="*/ 3357766 h 3357766"/>
                    <a:gd name="connsiteX9" fmla="*/ 15630 w 3841559"/>
                    <a:gd name="connsiteY9" fmla="*/ 3274171 h 33577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41559" h="3357766">
                      <a:moveTo>
                        <a:pt x="15630" y="3274171"/>
                      </a:moveTo>
                      <a:cubicBezTo>
                        <a:pt x="-6748" y="3221603"/>
                        <a:pt x="-6267" y="3169034"/>
                        <a:pt x="24695" y="3116466"/>
                      </a:cubicBezTo>
                      <a:lnTo>
                        <a:pt x="1785551" y="86882"/>
                      </a:lnTo>
                      <a:cubicBezTo>
                        <a:pt x="1814563" y="40777"/>
                        <a:pt x="1866434" y="386"/>
                        <a:pt x="1918306" y="1"/>
                      </a:cubicBezTo>
                      <a:cubicBezTo>
                        <a:pt x="1982004" y="-249"/>
                        <a:pt x="2036178" y="45222"/>
                        <a:pt x="2063681" y="90692"/>
                      </a:cubicBezTo>
                      <a:lnTo>
                        <a:pt x="3821995" y="3129166"/>
                      </a:lnTo>
                      <a:cubicBezTo>
                        <a:pt x="3844517" y="3185121"/>
                        <a:pt x="3851800" y="3248696"/>
                        <a:pt x="3820982" y="3291316"/>
                      </a:cubicBezTo>
                      <a:cubicBezTo>
                        <a:pt x="3795285" y="3331881"/>
                        <a:pt x="3739107" y="3359111"/>
                        <a:pt x="3686740" y="3355861"/>
                      </a:cubicBezTo>
                      <a:lnTo>
                        <a:pt x="154235" y="3357766"/>
                      </a:lnTo>
                      <a:cubicBezTo>
                        <a:pt x="95333" y="3357841"/>
                        <a:pt x="44052" y="3317276"/>
                        <a:pt x="15630" y="3274171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42" name="二等辺三角形 1">
                  <a:extLst>
                    <a:ext uri="{FF2B5EF4-FFF2-40B4-BE49-F238E27FC236}">
                      <a16:creationId xmlns:a16="http://schemas.microsoft.com/office/drawing/2014/main" id="{9B77BB43-A758-4529-A8A2-48676020F081}"/>
                    </a:ext>
                  </a:extLst>
                </p:cNvPr>
                <p:cNvSpPr/>
                <p:nvPr/>
              </p:nvSpPr>
              <p:spPr bwMode="auto">
                <a:xfrm>
                  <a:off x="5373116" y="4921955"/>
                  <a:ext cx="1501576" cy="1312473"/>
                </a:xfrm>
                <a:custGeom>
                  <a:avLst/>
                  <a:gdLst>
                    <a:gd name="connsiteX0" fmla="*/ 0 w 4072052"/>
                    <a:gd name="connsiteY0" fmla="*/ 3510390 h 3510390"/>
                    <a:gd name="connsiteX1" fmla="*/ 2036026 w 4072052"/>
                    <a:gd name="connsiteY1" fmla="*/ 0 h 3510390"/>
                    <a:gd name="connsiteX2" fmla="*/ 4072052 w 4072052"/>
                    <a:gd name="connsiteY2" fmla="*/ 3510390 h 3510390"/>
                    <a:gd name="connsiteX3" fmla="*/ 0 w 4072052"/>
                    <a:gd name="connsiteY3" fmla="*/ 3510390 h 3510390"/>
                    <a:gd name="connsiteX0" fmla="*/ 0 w 4072052"/>
                    <a:gd name="connsiteY0" fmla="*/ 3510390 h 3510390"/>
                    <a:gd name="connsiteX1" fmla="*/ 138605 w 4072052"/>
                    <a:gd name="connsiteY1" fmla="*/ 3268865 h 3510390"/>
                    <a:gd name="connsiteX2" fmla="*/ 2036026 w 4072052"/>
                    <a:gd name="connsiteY2" fmla="*/ 0 h 3510390"/>
                    <a:gd name="connsiteX3" fmla="*/ 4072052 w 4072052"/>
                    <a:gd name="connsiteY3" fmla="*/ 3510390 h 3510390"/>
                    <a:gd name="connsiteX4" fmla="*/ 0 w 4072052"/>
                    <a:gd name="connsiteY4" fmla="*/ 3510390 h 3510390"/>
                    <a:gd name="connsiteX0" fmla="*/ 0 w 4072052"/>
                    <a:gd name="connsiteY0" fmla="*/ 3510390 h 3510390"/>
                    <a:gd name="connsiteX1" fmla="*/ 138605 w 4072052"/>
                    <a:gd name="connsiteY1" fmla="*/ 3268865 h 3510390"/>
                    <a:gd name="connsiteX2" fmla="*/ 2036026 w 4072052"/>
                    <a:gd name="connsiteY2" fmla="*/ 0 h 3510390"/>
                    <a:gd name="connsiteX3" fmla="*/ 4072052 w 4072052"/>
                    <a:gd name="connsiteY3" fmla="*/ 3510390 h 3510390"/>
                    <a:gd name="connsiteX4" fmla="*/ 268145 w 4072052"/>
                    <a:gd name="connsiteY4" fmla="*/ 3510165 h 3510390"/>
                    <a:gd name="connsiteX5" fmla="*/ 0 w 4072052"/>
                    <a:gd name="connsiteY5" fmla="*/ 3510390 h 3510390"/>
                    <a:gd name="connsiteX0" fmla="*/ 0 w 3942512"/>
                    <a:gd name="connsiteY0" fmla="*/ 3426570 h 3510390"/>
                    <a:gd name="connsiteX1" fmla="*/ 9065 w 3942512"/>
                    <a:gd name="connsiteY1" fmla="*/ 3268865 h 3510390"/>
                    <a:gd name="connsiteX2" fmla="*/ 1906486 w 3942512"/>
                    <a:gd name="connsiteY2" fmla="*/ 0 h 3510390"/>
                    <a:gd name="connsiteX3" fmla="*/ 3942512 w 3942512"/>
                    <a:gd name="connsiteY3" fmla="*/ 3510390 h 3510390"/>
                    <a:gd name="connsiteX4" fmla="*/ 138605 w 3942512"/>
                    <a:gd name="connsiteY4" fmla="*/ 3510165 h 3510390"/>
                    <a:gd name="connsiteX5" fmla="*/ 0 w 3942512"/>
                    <a:gd name="connsiteY5" fmla="*/ 3426570 h 3510390"/>
                    <a:gd name="connsiteX0" fmla="*/ 0 w 3942512"/>
                    <a:gd name="connsiteY0" fmla="*/ 3426570 h 3510390"/>
                    <a:gd name="connsiteX1" fmla="*/ 9065 w 3942512"/>
                    <a:gd name="connsiteY1" fmla="*/ 3268865 h 3510390"/>
                    <a:gd name="connsiteX2" fmla="*/ 1906486 w 3942512"/>
                    <a:gd name="connsiteY2" fmla="*/ 0 h 3510390"/>
                    <a:gd name="connsiteX3" fmla="*/ 3942512 w 3942512"/>
                    <a:gd name="connsiteY3" fmla="*/ 3510390 h 3510390"/>
                    <a:gd name="connsiteX4" fmla="*/ 138605 w 3942512"/>
                    <a:gd name="connsiteY4" fmla="*/ 3510165 h 3510390"/>
                    <a:gd name="connsiteX5" fmla="*/ 0 w 3942512"/>
                    <a:gd name="connsiteY5" fmla="*/ 3426570 h 3510390"/>
                    <a:gd name="connsiteX0" fmla="*/ 6634 w 3949146"/>
                    <a:gd name="connsiteY0" fmla="*/ 3426570 h 3510390"/>
                    <a:gd name="connsiteX1" fmla="*/ 15699 w 3949146"/>
                    <a:gd name="connsiteY1" fmla="*/ 3268865 h 3510390"/>
                    <a:gd name="connsiteX2" fmla="*/ 1913120 w 3949146"/>
                    <a:gd name="connsiteY2" fmla="*/ 0 h 3510390"/>
                    <a:gd name="connsiteX3" fmla="*/ 3949146 w 3949146"/>
                    <a:gd name="connsiteY3" fmla="*/ 3510390 h 3510390"/>
                    <a:gd name="connsiteX4" fmla="*/ 145239 w 3949146"/>
                    <a:gd name="connsiteY4" fmla="*/ 3510165 h 3510390"/>
                    <a:gd name="connsiteX5" fmla="*/ 6634 w 3949146"/>
                    <a:gd name="connsiteY5" fmla="*/ 3426570 h 3510390"/>
                    <a:gd name="connsiteX0" fmla="*/ 15630 w 3958142"/>
                    <a:gd name="connsiteY0" fmla="*/ 3426570 h 3510390"/>
                    <a:gd name="connsiteX1" fmla="*/ 24695 w 3958142"/>
                    <a:gd name="connsiteY1" fmla="*/ 3268865 h 3510390"/>
                    <a:gd name="connsiteX2" fmla="*/ 1922116 w 3958142"/>
                    <a:gd name="connsiteY2" fmla="*/ 0 h 3510390"/>
                    <a:gd name="connsiteX3" fmla="*/ 3958142 w 3958142"/>
                    <a:gd name="connsiteY3" fmla="*/ 3510390 h 3510390"/>
                    <a:gd name="connsiteX4" fmla="*/ 154235 w 3958142"/>
                    <a:gd name="connsiteY4" fmla="*/ 3510165 h 3510390"/>
                    <a:gd name="connsiteX5" fmla="*/ 15630 w 3958142"/>
                    <a:gd name="connsiteY5" fmla="*/ 3426570 h 3510390"/>
                    <a:gd name="connsiteX0" fmla="*/ 15630 w 3958142"/>
                    <a:gd name="connsiteY0" fmla="*/ 3426570 h 3510390"/>
                    <a:gd name="connsiteX1" fmla="*/ 24695 w 3958142"/>
                    <a:gd name="connsiteY1" fmla="*/ 3268865 h 3510390"/>
                    <a:gd name="connsiteX2" fmla="*/ 1922116 w 3958142"/>
                    <a:gd name="connsiteY2" fmla="*/ 0 h 3510390"/>
                    <a:gd name="connsiteX3" fmla="*/ 3958142 w 3958142"/>
                    <a:gd name="connsiteY3" fmla="*/ 3510390 h 3510390"/>
                    <a:gd name="connsiteX4" fmla="*/ 154235 w 3958142"/>
                    <a:gd name="connsiteY4" fmla="*/ 3510165 h 3510390"/>
                    <a:gd name="connsiteX5" fmla="*/ 15630 w 3958142"/>
                    <a:gd name="connsiteY5" fmla="*/ 3426570 h 3510390"/>
                    <a:gd name="connsiteX0" fmla="*/ 15630 w 3958142"/>
                    <a:gd name="connsiteY0" fmla="*/ 3426570 h 3510390"/>
                    <a:gd name="connsiteX1" fmla="*/ 24695 w 3958142"/>
                    <a:gd name="connsiteY1" fmla="*/ 3268865 h 3510390"/>
                    <a:gd name="connsiteX2" fmla="*/ 1922116 w 3958142"/>
                    <a:gd name="connsiteY2" fmla="*/ 0 h 3510390"/>
                    <a:gd name="connsiteX3" fmla="*/ 3958142 w 3958142"/>
                    <a:gd name="connsiteY3" fmla="*/ 3510390 h 3510390"/>
                    <a:gd name="connsiteX4" fmla="*/ 3686740 w 3958142"/>
                    <a:gd name="connsiteY4" fmla="*/ 3508260 h 3510390"/>
                    <a:gd name="connsiteX5" fmla="*/ 154235 w 3958142"/>
                    <a:gd name="connsiteY5" fmla="*/ 3510165 h 3510390"/>
                    <a:gd name="connsiteX6" fmla="*/ 15630 w 3958142"/>
                    <a:gd name="connsiteY6" fmla="*/ 3426570 h 3510390"/>
                    <a:gd name="connsiteX0" fmla="*/ 15630 w 3958142"/>
                    <a:gd name="connsiteY0" fmla="*/ 3426570 h 3510390"/>
                    <a:gd name="connsiteX1" fmla="*/ 24695 w 3958142"/>
                    <a:gd name="connsiteY1" fmla="*/ 3268865 h 3510390"/>
                    <a:gd name="connsiteX2" fmla="*/ 1922116 w 3958142"/>
                    <a:gd name="connsiteY2" fmla="*/ 0 h 3510390"/>
                    <a:gd name="connsiteX3" fmla="*/ 3821995 w 3958142"/>
                    <a:gd name="connsiteY3" fmla="*/ 3281565 h 3510390"/>
                    <a:gd name="connsiteX4" fmla="*/ 3958142 w 3958142"/>
                    <a:gd name="connsiteY4" fmla="*/ 3510390 h 3510390"/>
                    <a:gd name="connsiteX5" fmla="*/ 3686740 w 3958142"/>
                    <a:gd name="connsiteY5" fmla="*/ 3508260 h 3510390"/>
                    <a:gd name="connsiteX6" fmla="*/ 154235 w 3958142"/>
                    <a:gd name="connsiteY6" fmla="*/ 3510165 h 3510390"/>
                    <a:gd name="connsiteX7" fmla="*/ 15630 w 3958142"/>
                    <a:gd name="connsiteY7" fmla="*/ 3426570 h 3510390"/>
                    <a:gd name="connsiteX0" fmla="*/ 15630 w 3821995"/>
                    <a:gd name="connsiteY0" fmla="*/ 3426570 h 3510165"/>
                    <a:gd name="connsiteX1" fmla="*/ 24695 w 3821995"/>
                    <a:gd name="connsiteY1" fmla="*/ 3268865 h 3510165"/>
                    <a:gd name="connsiteX2" fmla="*/ 1922116 w 3821995"/>
                    <a:gd name="connsiteY2" fmla="*/ 0 h 3510165"/>
                    <a:gd name="connsiteX3" fmla="*/ 3821995 w 3821995"/>
                    <a:gd name="connsiteY3" fmla="*/ 3281565 h 3510165"/>
                    <a:gd name="connsiteX4" fmla="*/ 3820982 w 3821995"/>
                    <a:gd name="connsiteY4" fmla="*/ 3443715 h 3510165"/>
                    <a:gd name="connsiteX5" fmla="*/ 3686740 w 3821995"/>
                    <a:gd name="connsiteY5" fmla="*/ 3508260 h 3510165"/>
                    <a:gd name="connsiteX6" fmla="*/ 154235 w 3821995"/>
                    <a:gd name="connsiteY6" fmla="*/ 3510165 h 3510165"/>
                    <a:gd name="connsiteX7" fmla="*/ 15630 w 3821995"/>
                    <a:gd name="connsiteY7" fmla="*/ 3426570 h 3510165"/>
                    <a:gd name="connsiteX0" fmla="*/ 15630 w 3821995"/>
                    <a:gd name="connsiteY0" fmla="*/ 3426570 h 3510165"/>
                    <a:gd name="connsiteX1" fmla="*/ 24695 w 3821995"/>
                    <a:gd name="connsiteY1" fmla="*/ 3268865 h 3510165"/>
                    <a:gd name="connsiteX2" fmla="*/ 1922116 w 3821995"/>
                    <a:gd name="connsiteY2" fmla="*/ 0 h 3510165"/>
                    <a:gd name="connsiteX3" fmla="*/ 3821995 w 3821995"/>
                    <a:gd name="connsiteY3" fmla="*/ 3281565 h 3510165"/>
                    <a:gd name="connsiteX4" fmla="*/ 3820982 w 3821995"/>
                    <a:gd name="connsiteY4" fmla="*/ 3443715 h 3510165"/>
                    <a:gd name="connsiteX5" fmla="*/ 3686740 w 3821995"/>
                    <a:gd name="connsiteY5" fmla="*/ 3508260 h 3510165"/>
                    <a:gd name="connsiteX6" fmla="*/ 154235 w 3821995"/>
                    <a:gd name="connsiteY6" fmla="*/ 3510165 h 3510165"/>
                    <a:gd name="connsiteX7" fmla="*/ 15630 w 3821995"/>
                    <a:gd name="connsiteY7" fmla="*/ 3426570 h 3510165"/>
                    <a:gd name="connsiteX0" fmla="*/ 15630 w 3834869"/>
                    <a:gd name="connsiteY0" fmla="*/ 3426570 h 3510165"/>
                    <a:gd name="connsiteX1" fmla="*/ 24695 w 3834869"/>
                    <a:gd name="connsiteY1" fmla="*/ 3268865 h 3510165"/>
                    <a:gd name="connsiteX2" fmla="*/ 1922116 w 3834869"/>
                    <a:gd name="connsiteY2" fmla="*/ 0 h 3510165"/>
                    <a:gd name="connsiteX3" fmla="*/ 3821995 w 3834869"/>
                    <a:gd name="connsiteY3" fmla="*/ 3281565 h 3510165"/>
                    <a:gd name="connsiteX4" fmla="*/ 3820982 w 3834869"/>
                    <a:gd name="connsiteY4" fmla="*/ 3443715 h 3510165"/>
                    <a:gd name="connsiteX5" fmla="*/ 3686740 w 3834869"/>
                    <a:gd name="connsiteY5" fmla="*/ 3508260 h 3510165"/>
                    <a:gd name="connsiteX6" fmla="*/ 154235 w 3834869"/>
                    <a:gd name="connsiteY6" fmla="*/ 3510165 h 3510165"/>
                    <a:gd name="connsiteX7" fmla="*/ 15630 w 3834869"/>
                    <a:gd name="connsiteY7" fmla="*/ 3426570 h 3510165"/>
                    <a:gd name="connsiteX0" fmla="*/ 15630 w 3834869"/>
                    <a:gd name="connsiteY0" fmla="*/ 3426570 h 3510165"/>
                    <a:gd name="connsiteX1" fmla="*/ 24695 w 3834869"/>
                    <a:gd name="connsiteY1" fmla="*/ 3268865 h 3510165"/>
                    <a:gd name="connsiteX2" fmla="*/ 1922116 w 3834869"/>
                    <a:gd name="connsiteY2" fmla="*/ 0 h 3510165"/>
                    <a:gd name="connsiteX3" fmla="*/ 3821995 w 3834869"/>
                    <a:gd name="connsiteY3" fmla="*/ 3281565 h 3510165"/>
                    <a:gd name="connsiteX4" fmla="*/ 3820982 w 3834869"/>
                    <a:gd name="connsiteY4" fmla="*/ 3443715 h 3510165"/>
                    <a:gd name="connsiteX5" fmla="*/ 3686740 w 3834869"/>
                    <a:gd name="connsiteY5" fmla="*/ 3508260 h 3510165"/>
                    <a:gd name="connsiteX6" fmla="*/ 154235 w 3834869"/>
                    <a:gd name="connsiteY6" fmla="*/ 3510165 h 3510165"/>
                    <a:gd name="connsiteX7" fmla="*/ 15630 w 3834869"/>
                    <a:gd name="connsiteY7" fmla="*/ 3426570 h 3510165"/>
                    <a:gd name="connsiteX0" fmla="*/ 15630 w 3841559"/>
                    <a:gd name="connsiteY0" fmla="*/ 3426570 h 3510165"/>
                    <a:gd name="connsiteX1" fmla="*/ 24695 w 3841559"/>
                    <a:gd name="connsiteY1" fmla="*/ 3268865 h 3510165"/>
                    <a:gd name="connsiteX2" fmla="*/ 1922116 w 3841559"/>
                    <a:gd name="connsiteY2" fmla="*/ 0 h 3510165"/>
                    <a:gd name="connsiteX3" fmla="*/ 3821995 w 3841559"/>
                    <a:gd name="connsiteY3" fmla="*/ 3281565 h 3510165"/>
                    <a:gd name="connsiteX4" fmla="*/ 3820982 w 3841559"/>
                    <a:gd name="connsiteY4" fmla="*/ 3443715 h 3510165"/>
                    <a:gd name="connsiteX5" fmla="*/ 3686740 w 3841559"/>
                    <a:gd name="connsiteY5" fmla="*/ 3508260 h 3510165"/>
                    <a:gd name="connsiteX6" fmla="*/ 154235 w 3841559"/>
                    <a:gd name="connsiteY6" fmla="*/ 3510165 h 3510165"/>
                    <a:gd name="connsiteX7" fmla="*/ 15630 w 3841559"/>
                    <a:gd name="connsiteY7" fmla="*/ 3426570 h 3510165"/>
                    <a:gd name="connsiteX0" fmla="*/ 15630 w 3841559"/>
                    <a:gd name="connsiteY0" fmla="*/ 3426570 h 3510165"/>
                    <a:gd name="connsiteX1" fmla="*/ 24695 w 3841559"/>
                    <a:gd name="connsiteY1" fmla="*/ 3268865 h 3510165"/>
                    <a:gd name="connsiteX2" fmla="*/ 1785551 w 3841559"/>
                    <a:gd name="connsiteY2" fmla="*/ 239281 h 3510165"/>
                    <a:gd name="connsiteX3" fmla="*/ 1922116 w 3841559"/>
                    <a:gd name="connsiteY3" fmla="*/ 0 h 3510165"/>
                    <a:gd name="connsiteX4" fmla="*/ 3821995 w 3841559"/>
                    <a:gd name="connsiteY4" fmla="*/ 3281565 h 3510165"/>
                    <a:gd name="connsiteX5" fmla="*/ 3820982 w 3841559"/>
                    <a:gd name="connsiteY5" fmla="*/ 3443715 h 3510165"/>
                    <a:gd name="connsiteX6" fmla="*/ 3686740 w 3841559"/>
                    <a:gd name="connsiteY6" fmla="*/ 3508260 h 3510165"/>
                    <a:gd name="connsiteX7" fmla="*/ 154235 w 3841559"/>
                    <a:gd name="connsiteY7" fmla="*/ 3510165 h 3510165"/>
                    <a:gd name="connsiteX8" fmla="*/ 15630 w 3841559"/>
                    <a:gd name="connsiteY8" fmla="*/ 3426570 h 3510165"/>
                    <a:gd name="connsiteX0" fmla="*/ 15630 w 3841559"/>
                    <a:gd name="connsiteY0" fmla="*/ 3426570 h 3510165"/>
                    <a:gd name="connsiteX1" fmla="*/ 24695 w 3841559"/>
                    <a:gd name="connsiteY1" fmla="*/ 3268865 h 3510165"/>
                    <a:gd name="connsiteX2" fmla="*/ 1785551 w 3841559"/>
                    <a:gd name="connsiteY2" fmla="*/ 239281 h 3510165"/>
                    <a:gd name="connsiteX3" fmla="*/ 1922116 w 3841559"/>
                    <a:gd name="connsiteY3" fmla="*/ 0 h 3510165"/>
                    <a:gd name="connsiteX4" fmla="*/ 2063681 w 3841559"/>
                    <a:gd name="connsiteY4" fmla="*/ 243091 h 3510165"/>
                    <a:gd name="connsiteX5" fmla="*/ 3821995 w 3841559"/>
                    <a:gd name="connsiteY5" fmla="*/ 3281565 h 3510165"/>
                    <a:gd name="connsiteX6" fmla="*/ 3820982 w 3841559"/>
                    <a:gd name="connsiteY6" fmla="*/ 3443715 h 3510165"/>
                    <a:gd name="connsiteX7" fmla="*/ 3686740 w 3841559"/>
                    <a:gd name="connsiteY7" fmla="*/ 3508260 h 3510165"/>
                    <a:gd name="connsiteX8" fmla="*/ 154235 w 3841559"/>
                    <a:gd name="connsiteY8" fmla="*/ 3510165 h 3510165"/>
                    <a:gd name="connsiteX9" fmla="*/ 15630 w 3841559"/>
                    <a:gd name="connsiteY9" fmla="*/ 3426570 h 3510165"/>
                    <a:gd name="connsiteX0" fmla="*/ 15630 w 3841559"/>
                    <a:gd name="connsiteY0" fmla="*/ 3274170 h 3357765"/>
                    <a:gd name="connsiteX1" fmla="*/ 24695 w 3841559"/>
                    <a:gd name="connsiteY1" fmla="*/ 3116465 h 3357765"/>
                    <a:gd name="connsiteX2" fmla="*/ 1785551 w 3841559"/>
                    <a:gd name="connsiteY2" fmla="*/ 86881 h 3357765"/>
                    <a:gd name="connsiteX3" fmla="*/ 1918306 w 3841559"/>
                    <a:gd name="connsiteY3" fmla="*/ 0 h 3357765"/>
                    <a:gd name="connsiteX4" fmla="*/ 2063681 w 3841559"/>
                    <a:gd name="connsiteY4" fmla="*/ 90691 h 3357765"/>
                    <a:gd name="connsiteX5" fmla="*/ 3821995 w 3841559"/>
                    <a:gd name="connsiteY5" fmla="*/ 3129165 h 3357765"/>
                    <a:gd name="connsiteX6" fmla="*/ 3820982 w 3841559"/>
                    <a:gd name="connsiteY6" fmla="*/ 3291315 h 3357765"/>
                    <a:gd name="connsiteX7" fmla="*/ 3686740 w 3841559"/>
                    <a:gd name="connsiteY7" fmla="*/ 3355860 h 3357765"/>
                    <a:gd name="connsiteX8" fmla="*/ 154235 w 3841559"/>
                    <a:gd name="connsiteY8" fmla="*/ 3357765 h 3357765"/>
                    <a:gd name="connsiteX9" fmla="*/ 15630 w 3841559"/>
                    <a:gd name="connsiteY9" fmla="*/ 3274170 h 3357765"/>
                    <a:gd name="connsiteX0" fmla="*/ 15630 w 3841559"/>
                    <a:gd name="connsiteY0" fmla="*/ 3274170 h 3357765"/>
                    <a:gd name="connsiteX1" fmla="*/ 24695 w 3841559"/>
                    <a:gd name="connsiteY1" fmla="*/ 3116465 h 3357765"/>
                    <a:gd name="connsiteX2" fmla="*/ 1785551 w 3841559"/>
                    <a:gd name="connsiteY2" fmla="*/ 86881 h 3357765"/>
                    <a:gd name="connsiteX3" fmla="*/ 1918306 w 3841559"/>
                    <a:gd name="connsiteY3" fmla="*/ 0 h 3357765"/>
                    <a:gd name="connsiteX4" fmla="*/ 2063681 w 3841559"/>
                    <a:gd name="connsiteY4" fmla="*/ 90691 h 3357765"/>
                    <a:gd name="connsiteX5" fmla="*/ 3821995 w 3841559"/>
                    <a:gd name="connsiteY5" fmla="*/ 3129165 h 3357765"/>
                    <a:gd name="connsiteX6" fmla="*/ 3820982 w 3841559"/>
                    <a:gd name="connsiteY6" fmla="*/ 3291315 h 3357765"/>
                    <a:gd name="connsiteX7" fmla="*/ 3686740 w 3841559"/>
                    <a:gd name="connsiteY7" fmla="*/ 3355860 h 3357765"/>
                    <a:gd name="connsiteX8" fmla="*/ 154235 w 3841559"/>
                    <a:gd name="connsiteY8" fmla="*/ 3357765 h 3357765"/>
                    <a:gd name="connsiteX9" fmla="*/ 15630 w 3841559"/>
                    <a:gd name="connsiteY9" fmla="*/ 3274170 h 3357765"/>
                    <a:gd name="connsiteX0" fmla="*/ 15630 w 3841559"/>
                    <a:gd name="connsiteY0" fmla="*/ 3274170 h 3357765"/>
                    <a:gd name="connsiteX1" fmla="*/ 24695 w 3841559"/>
                    <a:gd name="connsiteY1" fmla="*/ 3116465 h 3357765"/>
                    <a:gd name="connsiteX2" fmla="*/ 1785551 w 3841559"/>
                    <a:gd name="connsiteY2" fmla="*/ 86881 h 3357765"/>
                    <a:gd name="connsiteX3" fmla="*/ 1918306 w 3841559"/>
                    <a:gd name="connsiteY3" fmla="*/ 0 h 3357765"/>
                    <a:gd name="connsiteX4" fmla="*/ 2063681 w 3841559"/>
                    <a:gd name="connsiteY4" fmla="*/ 90691 h 3357765"/>
                    <a:gd name="connsiteX5" fmla="*/ 3821995 w 3841559"/>
                    <a:gd name="connsiteY5" fmla="*/ 3129165 h 3357765"/>
                    <a:gd name="connsiteX6" fmla="*/ 3820982 w 3841559"/>
                    <a:gd name="connsiteY6" fmla="*/ 3291315 h 3357765"/>
                    <a:gd name="connsiteX7" fmla="*/ 3686740 w 3841559"/>
                    <a:gd name="connsiteY7" fmla="*/ 3355860 h 3357765"/>
                    <a:gd name="connsiteX8" fmla="*/ 154235 w 3841559"/>
                    <a:gd name="connsiteY8" fmla="*/ 3357765 h 3357765"/>
                    <a:gd name="connsiteX9" fmla="*/ 15630 w 3841559"/>
                    <a:gd name="connsiteY9" fmla="*/ 3274170 h 3357765"/>
                    <a:gd name="connsiteX0" fmla="*/ 15630 w 3841559"/>
                    <a:gd name="connsiteY0" fmla="*/ 3274170 h 3357765"/>
                    <a:gd name="connsiteX1" fmla="*/ 24695 w 3841559"/>
                    <a:gd name="connsiteY1" fmla="*/ 3116465 h 3357765"/>
                    <a:gd name="connsiteX2" fmla="*/ 1785551 w 3841559"/>
                    <a:gd name="connsiteY2" fmla="*/ 86881 h 3357765"/>
                    <a:gd name="connsiteX3" fmla="*/ 1918306 w 3841559"/>
                    <a:gd name="connsiteY3" fmla="*/ 0 h 3357765"/>
                    <a:gd name="connsiteX4" fmla="*/ 2063681 w 3841559"/>
                    <a:gd name="connsiteY4" fmla="*/ 90691 h 3357765"/>
                    <a:gd name="connsiteX5" fmla="*/ 3821995 w 3841559"/>
                    <a:gd name="connsiteY5" fmla="*/ 3129165 h 3357765"/>
                    <a:gd name="connsiteX6" fmla="*/ 3820982 w 3841559"/>
                    <a:gd name="connsiteY6" fmla="*/ 3291315 h 3357765"/>
                    <a:gd name="connsiteX7" fmla="*/ 3686740 w 3841559"/>
                    <a:gd name="connsiteY7" fmla="*/ 3355860 h 3357765"/>
                    <a:gd name="connsiteX8" fmla="*/ 154235 w 3841559"/>
                    <a:gd name="connsiteY8" fmla="*/ 3357765 h 3357765"/>
                    <a:gd name="connsiteX9" fmla="*/ 15630 w 3841559"/>
                    <a:gd name="connsiteY9" fmla="*/ 3274170 h 3357765"/>
                    <a:gd name="connsiteX0" fmla="*/ 15630 w 3841559"/>
                    <a:gd name="connsiteY0" fmla="*/ 3274170 h 3357765"/>
                    <a:gd name="connsiteX1" fmla="*/ 24695 w 3841559"/>
                    <a:gd name="connsiteY1" fmla="*/ 3116465 h 3357765"/>
                    <a:gd name="connsiteX2" fmla="*/ 1785551 w 3841559"/>
                    <a:gd name="connsiteY2" fmla="*/ 86881 h 3357765"/>
                    <a:gd name="connsiteX3" fmla="*/ 1918306 w 3841559"/>
                    <a:gd name="connsiteY3" fmla="*/ 0 h 3357765"/>
                    <a:gd name="connsiteX4" fmla="*/ 2063681 w 3841559"/>
                    <a:gd name="connsiteY4" fmla="*/ 90691 h 3357765"/>
                    <a:gd name="connsiteX5" fmla="*/ 3821995 w 3841559"/>
                    <a:gd name="connsiteY5" fmla="*/ 3129165 h 3357765"/>
                    <a:gd name="connsiteX6" fmla="*/ 3820982 w 3841559"/>
                    <a:gd name="connsiteY6" fmla="*/ 3291315 h 3357765"/>
                    <a:gd name="connsiteX7" fmla="*/ 3686740 w 3841559"/>
                    <a:gd name="connsiteY7" fmla="*/ 3355860 h 3357765"/>
                    <a:gd name="connsiteX8" fmla="*/ 154235 w 3841559"/>
                    <a:gd name="connsiteY8" fmla="*/ 3357765 h 3357765"/>
                    <a:gd name="connsiteX9" fmla="*/ 15630 w 3841559"/>
                    <a:gd name="connsiteY9" fmla="*/ 3274170 h 3357765"/>
                    <a:gd name="connsiteX0" fmla="*/ 15630 w 3841559"/>
                    <a:gd name="connsiteY0" fmla="*/ 3274171 h 3357766"/>
                    <a:gd name="connsiteX1" fmla="*/ 24695 w 3841559"/>
                    <a:gd name="connsiteY1" fmla="*/ 3116466 h 3357766"/>
                    <a:gd name="connsiteX2" fmla="*/ 1785551 w 3841559"/>
                    <a:gd name="connsiteY2" fmla="*/ 86882 h 3357766"/>
                    <a:gd name="connsiteX3" fmla="*/ 1918306 w 3841559"/>
                    <a:gd name="connsiteY3" fmla="*/ 1 h 3357766"/>
                    <a:gd name="connsiteX4" fmla="*/ 2063681 w 3841559"/>
                    <a:gd name="connsiteY4" fmla="*/ 90692 h 3357766"/>
                    <a:gd name="connsiteX5" fmla="*/ 3821995 w 3841559"/>
                    <a:gd name="connsiteY5" fmla="*/ 3129166 h 3357766"/>
                    <a:gd name="connsiteX6" fmla="*/ 3820982 w 3841559"/>
                    <a:gd name="connsiteY6" fmla="*/ 3291316 h 3357766"/>
                    <a:gd name="connsiteX7" fmla="*/ 3686740 w 3841559"/>
                    <a:gd name="connsiteY7" fmla="*/ 3355861 h 3357766"/>
                    <a:gd name="connsiteX8" fmla="*/ 154235 w 3841559"/>
                    <a:gd name="connsiteY8" fmla="*/ 3357766 h 3357766"/>
                    <a:gd name="connsiteX9" fmla="*/ 15630 w 3841559"/>
                    <a:gd name="connsiteY9" fmla="*/ 3274171 h 33577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841559" h="3357766">
                      <a:moveTo>
                        <a:pt x="15630" y="3274171"/>
                      </a:moveTo>
                      <a:cubicBezTo>
                        <a:pt x="-6748" y="3221603"/>
                        <a:pt x="-6267" y="3169034"/>
                        <a:pt x="24695" y="3116466"/>
                      </a:cubicBezTo>
                      <a:lnTo>
                        <a:pt x="1785551" y="86882"/>
                      </a:lnTo>
                      <a:cubicBezTo>
                        <a:pt x="1814563" y="40777"/>
                        <a:pt x="1866434" y="386"/>
                        <a:pt x="1918306" y="1"/>
                      </a:cubicBezTo>
                      <a:cubicBezTo>
                        <a:pt x="1982004" y="-249"/>
                        <a:pt x="2036178" y="45222"/>
                        <a:pt x="2063681" y="90692"/>
                      </a:cubicBezTo>
                      <a:lnTo>
                        <a:pt x="3821995" y="3129166"/>
                      </a:lnTo>
                      <a:cubicBezTo>
                        <a:pt x="3844517" y="3185121"/>
                        <a:pt x="3851800" y="3248696"/>
                        <a:pt x="3820982" y="3291316"/>
                      </a:cubicBezTo>
                      <a:cubicBezTo>
                        <a:pt x="3795285" y="3331881"/>
                        <a:pt x="3739107" y="3359111"/>
                        <a:pt x="3686740" y="3355861"/>
                      </a:cubicBezTo>
                      <a:lnTo>
                        <a:pt x="154235" y="3357766"/>
                      </a:lnTo>
                      <a:cubicBezTo>
                        <a:pt x="95333" y="3357841"/>
                        <a:pt x="44052" y="3317276"/>
                        <a:pt x="15630" y="3274171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E40D7ACE-198E-4691-AC22-384137ABA659}"/>
                  </a:ext>
                </a:extLst>
              </p:cNvPr>
              <p:cNvSpPr/>
              <p:nvPr/>
            </p:nvSpPr>
            <p:spPr bwMode="auto">
              <a:xfrm>
                <a:off x="2751379" y="5025056"/>
                <a:ext cx="350596" cy="762212"/>
              </a:xfrm>
              <a:custGeom>
                <a:avLst/>
                <a:gdLst>
                  <a:gd name="connsiteX0" fmla="*/ 210223 w 420446"/>
                  <a:gd name="connsiteY0" fmla="*/ 0 h 779446"/>
                  <a:gd name="connsiteX1" fmla="*/ 420446 w 420446"/>
                  <a:gd name="connsiteY1" fmla="*/ 230376 h 779446"/>
                  <a:gd name="connsiteX2" fmla="*/ 403926 w 420446"/>
                  <a:gd name="connsiteY2" fmla="*/ 320048 h 779446"/>
                  <a:gd name="connsiteX3" fmla="*/ 402281 w 420446"/>
                  <a:gd name="connsiteY3" fmla="*/ 322722 h 779446"/>
                  <a:gd name="connsiteX4" fmla="*/ 285494 w 420446"/>
                  <a:gd name="connsiteY4" fmla="*/ 728527 h 779446"/>
                  <a:gd name="connsiteX5" fmla="*/ 285433 w 420446"/>
                  <a:gd name="connsiteY5" fmla="*/ 728527 h 779446"/>
                  <a:gd name="connsiteX6" fmla="*/ 283981 w 420446"/>
                  <a:gd name="connsiteY6" fmla="*/ 735058 h 779446"/>
                  <a:gd name="connsiteX7" fmla="*/ 210223 w 420446"/>
                  <a:gd name="connsiteY7" fmla="*/ 779446 h 779446"/>
                  <a:gd name="connsiteX8" fmla="*/ 136466 w 420446"/>
                  <a:gd name="connsiteY8" fmla="*/ 735058 h 779446"/>
                  <a:gd name="connsiteX9" fmla="*/ 135013 w 420446"/>
                  <a:gd name="connsiteY9" fmla="*/ 728527 h 779446"/>
                  <a:gd name="connsiteX10" fmla="*/ 134954 w 420446"/>
                  <a:gd name="connsiteY10" fmla="*/ 728527 h 779446"/>
                  <a:gd name="connsiteX11" fmla="*/ 18169 w 420446"/>
                  <a:gd name="connsiteY11" fmla="*/ 322728 h 779446"/>
                  <a:gd name="connsiteX12" fmla="*/ 16520 w 420446"/>
                  <a:gd name="connsiteY12" fmla="*/ 320048 h 779446"/>
                  <a:gd name="connsiteX13" fmla="*/ 0 w 420446"/>
                  <a:gd name="connsiteY13" fmla="*/ 230376 h 779446"/>
                  <a:gd name="connsiteX14" fmla="*/ 210223 w 420446"/>
                  <a:gd name="connsiteY14" fmla="*/ 0 h 779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20446" h="779446">
                    <a:moveTo>
                      <a:pt x="210223" y="0"/>
                    </a:moveTo>
                    <a:cubicBezTo>
                      <a:pt x="326326" y="0"/>
                      <a:pt x="420446" y="103143"/>
                      <a:pt x="420446" y="230376"/>
                    </a:cubicBezTo>
                    <a:cubicBezTo>
                      <a:pt x="420446" y="262184"/>
                      <a:pt x="414564" y="292487"/>
                      <a:pt x="403926" y="320048"/>
                    </a:cubicBezTo>
                    <a:lnTo>
                      <a:pt x="402281" y="322722"/>
                    </a:lnTo>
                    <a:lnTo>
                      <a:pt x="285494" y="728527"/>
                    </a:lnTo>
                    <a:lnTo>
                      <a:pt x="285433" y="728527"/>
                    </a:lnTo>
                    <a:lnTo>
                      <a:pt x="283981" y="735058"/>
                    </a:lnTo>
                    <a:cubicBezTo>
                      <a:pt x="271829" y="761143"/>
                      <a:pt x="243380" y="779446"/>
                      <a:pt x="210223" y="779446"/>
                    </a:cubicBezTo>
                    <a:cubicBezTo>
                      <a:pt x="177066" y="779446"/>
                      <a:pt x="148618" y="761143"/>
                      <a:pt x="136466" y="735058"/>
                    </a:cubicBezTo>
                    <a:lnTo>
                      <a:pt x="135013" y="728527"/>
                    </a:lnTo>
                    <a:lnTo>
                      <a:pt x="134954" y="728527"/>
                    </a:lnTo>
                    <a:lnTo>
                      <a:pt x="18169" y="322728"/>
                    </a:lnTo>
                    <a:lnTo>
                      <a:pt x="16520" y="320048"/>
                    </a:lnTo>
                    <a:cubicBezTo>
                      <a:pt x="5882" y="292487"/>
                      <a:pt x="0" y="262184"/>
                      <a:pt x="0" y="230376"/>
                    </a:cubicBezTo>
                    <a:cubicBezTo>
                      <a:pt x="0" y="103143"/>
                      <a:pt x="94120" y="0"/>
                      <a:pt x="21022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楕円 39">
                <a:extLst>
                  <a:ext uri="{FF2B5EF4-FFF2-40B4-BE49-F238E27FC236}">
                    <a16:creationId xmlns:a16="http://schemas.microsoft.com/office/drawing/2014/main" id="{EC477234-B349-43DB-86EB-D2D611236ABA}"/>
                  </a:ext>
                </a:extLst>
              </p:cNvPr>
              <p:cNvSpPr/>
              <p:nvPr/>
            </p:nvSpPr>
            <p:spPr bwMode="auto">
              <a:xfrm>
                <a:off x="2836350" y="5838654"/>
                <a:ext cx="180653" cy="180653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04BB6F31-2F81-4FA3-A383-63E5C60D7F57}"/>
                </a:ext>
              </a:extLst>
            </p:cNvPr>
            <p:cNvSpPr txBox="1"/>
            <p:nvPr/>
          </p:nvSpPr>
          <p:spPr>
            <a:xfrm>
              <a:off x="6312608" y="574047"/>
              <a:ext cx="2932740" cy="1164510"/>
            </a:xfrm>
            <a:prstGeom prst="rect">
              <a:avLst/>
            </a:prstGeom>
            <a:noFill/>
          </p:spPr>
          <p:txBody>
            <a:bodyPr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170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50800" dir="27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160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キケン</a:t>
              </a:r>
              <a:endParaRPr lang="en-US" altLang="ja-JP" sz="16000" dirty="0">
                <a:ln w="38100"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6D9DF33D-5B1F-42DA-934F-1AE8BD19CB30}"/>
              </a:ext>
            </a:extLst>
          </p:cNvPr>
          <p:cNvGrpSpPr/>
          <p:nvPr/>
        </p:nvGrpSpPr>
        <p:grpSpPr>
          <a:xfrm>
            <a:off x="337784" y="1734612"/>
            <a:ext cx="3355385" cy="3355379"/>
            <a:chOff x="1804788" y="3784323"/>
            <a:chExt cx="2819574" cy="2819571"/>
          </a:xfrm>
        </p:grpSpPr>
        <p:sp>
          <p:nvSpPr>
            <p:cNvPr id="45" name="楕円 44">
              <a:extLst>
                <a:ext uri="{FF2B5EF4-FFF2-40B4-BE49-F238E27FC236}">
                  <a16:creationId xmlns:a16="http://schemas.microsoft.com/office/drawing/2014/main" id="{FC4AB98F-65A4-4137-95A1-29311256DAA9}"/>
                </a:ext>
              </a:extLst>
            </p:cNvPr>
            <p:cNvSpPr/>
            <p:nvPr/>
          </p:nvSpPr>
          <p:spPr bwMode="auto">
            <a:xfrm>
              <a:off x="1804788" y="3784323"/>
              <a:ext cx="2819574" cy="281957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楕円 45">
              <a:extLst>
                <a:ext uri="{FF2B5EF4-FFF2-40B4-BE49-F238E27FC236}">
                  <a16:creationId xmlns:a16="http://schemas.microsoft.com/office/drawing/2014/main" id="{380DA5CD-EBE5-43CB-9703-DECA046FAB84}"/>
                </a:ext>
              </a:extLst>
            </p:cNvPr>
            <p:cNvSpPr/>
            <p:nvPr/>
          </p:nvSpPr>
          <p:spPr bwMode="auto">
            <a:xfrm>
              <a:off x="1995456" y="3976081"/>
              <a:ext cx="2438234" cy="2438235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&quot;禁止&quot;マーク 46">
              <a:extLst>
                <a:ext uri="{FF2B5EF4-FFF2-40B4-BE49-F238E27FC236}">
                  <a16:creationId xmlns:a16="http://schemas.microsoft.com/office/drawing/2014/main" id="{9840C515-B26E-4BA1-AB36-6093C6557F30}"/>
                </a:ext>
              </a:extLst>
            </p:cNvPr>
            <p:cNvSpPr/>
            <p:nvPr/>
          </p:nvSpPr>
          <p:spPr bwMode="auto">
            <a:xfrm>
              <a:off x="1868055" y="3855317"/>
              <a:ext cx="2693040" cy="2693037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94E04B1C-7FD4-4A0B-B62D-302E33A4163C}"/>
                </a:ext>
              </a:extLst>
            </p:cNvPr>
            <p:cNvSpPr/>
            <p:nvPr/>
          </p:nvSpPr>
          <p:spPr bwMode="auto">
            <a:xfrm rot="20700000">
              <a:off x="2353101" y="4189176"/>
              <a:ext cx="1864402" cy="1741665"/>
            </a:xfrm>
            <a:custGeom>
              <a:avLst/>
              <a:gdLst>
                <a:gd name="connsiteX0" fmla="*/ 1447102 w 1864402"/>
                <a:gd name="connsiteY0" fmla="*/ 0 h 1741665"/>
                <a:gd name="connsiteX1" fmla="*/ 1534650 w 1864402"/>
                <a:gd name="connsiteY1" fmla="*/ 61536 h 1741665"/>
                <a:gd name="connsiteX2" fmla="*/ 1832756 w 1864402"/>
                <a:gd name="connsiteY2" fmla="*/ 404330 h 1741665"/>
                <a:gd name="connsiteX3" fmla="*/ 1864402 w 1864402"/>
                <a:gd name="connsiteY3" fmla="*/ 465731 h 1741665"/>
                <a:gd name="connsiteX4" fmla="*/ 1505470 w 1864402"/>
                <a:gd name="connsiteY4" fmla="*/ 774137 h 1741665"/>
                <a:gd name="connsiteX5" fmla="*/ 1515578 w 1864402"/>
                <a:gd name="connsiteY5" fmla="*/ 826090 h 1741665"/>
                <a:gd name="connsiteX6" fmla="*/ 1445129 w 1864402"/>
                <a:gd name="connsiteY6" fmla="*/ 996170 h 1741665"/>
                <a:gd name="connsiteX7" fmla="*/ 1277770 w 1864402"/>
                <a:gd name="connsiteY7" fmla="*/ 1163530 h 1741665"/>
                <a:gd name="connsiteX8" fmla="*/ 1255852 w 1864402"/>
                <a:gd name="connsiteY8" fmla="*/ 1181432 h 1741665"/>
                <a:gd name="connsiteX9" fmla="*/ 1247918 w 1864402"/>
                <a:gd name="connsiteY9" fmla="*/ 1193382 h 1741665"/>
                <a:gd name="connsiteX10" fmla="*/ 966283 w 1864402"/>
                <a:gd name="connsiteY10" fmla="*/ 1475017 h 1741665"/>
                <a:gd name="connsiteX11" fmla="*/ 761175 w 1864402"/>
                <a:gd name="connsiteY11" fmla="*/ 1475016 h 1741665"/>
                <a:gd name="connsiteX12" fmla="*/ 761175 w 1864402"/>
                <a:gd name="connsiteY12" fmla="*/ 1269909 h 1741665"/>
                <a:gd name="connsiteX13" fmla="*/ 819756 w 1864402"/>
                <a:gd name="connsiteY13" fmla="*/ 1211328 h 1741665"/>
                <a:gd name="connsiteX14" fmla="*/ 803368 w 1864402"/>
                <a:gd name="connsiteY14" fmla="*/ 1211328 h 1741665"/>
                <a:gd name="connsiteX15" fmla="*/ 668349 w 1864402"/>
                <a:gd name="connsiteY15" fmla="*/ 1076309 h 1741665"/>
                <a:gd name="connsiteX16" fmla="*/ 668349 w 1864402"/>
                <a:gd name="connsiteY16" fmla="*/ 1029759 h 1741665"/>
                <a:gd name="connsiteX17" fmla="*/ 472980 w 1864402"/>
                <a:gd name="connsiteY17" fmla="*/ 1225128 h 1741665"/>
                <a:gd name="connsiteX18" fmla="*/ 201575 w 1864402"/>
                <a:gd name="connsiteY18" fmla="*/ 1671202 h 1741665"/>
                <a:gd name="connsiteX19" fmla="*/ 51229 w 1864402"/>
                <a:gd name="connsiteY19" fmla="*/ 1732130 h 1741665"/>
                <a:gd name="connsiteX20" fmla="*/ 17279 w 1864402"/>
                <a:gd name="connsiteY20" fmla="*/ 1571410 h 1741665"/>
                <a:gd name="connsiteX21" fmla="*/ 241352 w 1864402"/>
                <a:gd name="connsiteY21" fmla="*/ 1125090 h 1741665"/>
                <a:gd name="connsiteX22" fmla="*/ 241541 w 1864402"/>
                <a:gd name="connsiteY22" fmla="*/ 1124122 h 1741665"/>
                <a:gd name="connsiteX23" fmla="*/ 244377 w 1864402"/>
                <a:gd name="connsiteY23" fmla="*/ 1119850 h 1741665"/>
                <a:gd name="connsiteX24" fmla="*/ 248692 w 1864402"/>
                <a:gd name="connsiteY24" fmla="*/ 1112377 h 1741665"/>
                <a:gd name="connsiteX25" fmla="*/ 251312 w 1864402"/>
                <a:gd name="connsiteY25" fmla="*/ 1109406 h 1741665"/>
                <a:gd name="connsiteX26" fmla="*/ 268416 w 1864402"/>
                <a:gd name="connsiteY26" fmla="*/ 1083650 h 1741665"/>
                <a:gd name="connsiteX27" fmla="*/ 733153 w 1864402"/>
                <a:gd name="connsiteY27" fmla="*/ 618913 h 1741665"/>
                <a:gd name="connsiteX28" fmla="*/ 767858 w 1864402"/>
                <a:gd name="connsiteY28" fmla="*/ 584208 h 1741665"/>
                <a:gd name="connsiteX29" fmla="*/ 900513 w 1864402"/>
                <a:gd name="connsiteY29" fmla="*/ 451553 h 1741665"/>
                <a:gd name="connsiteX30" fmla="*/ 1070592 w 1864402"/>
                <a:gd name="connsiteY30" fmla="*/ 381104 h 1741665"/>
                <a:gd name="connsiteX31" fmla="*/ 1112618 w 1864402"/>
                <a:gd name="connsiteY31" fmla="*/ 389281 h 1741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64402" h="1741665">
                  <a:moveTo>
                    <a:pt x="1447102" y="0"/>
                  </a:moveTo>
                  <a:lnTo>
                    <a:pt x="1534650" y="61536"/>
                  </a:lnTo>
                  <a:cubicBezTo>
                    <a:pt x="1656073" y="156151"/>
                    <a:pt x="1756938" y="273009"/>
                    <a:pt x="1832756" y="404330"/>
                  </a:cubicBezTo>
                  <a:lnTo>
                    <a:pt x="1864402" y="465731"/>
                  </a:lnTo>
                  <a:lnTo>
                    <a:pt x="1505470" y="774137"/>
                  </a:lnTo>
                  <a:lnTo>
                    <a:pt x="1515578" y="826090"/>
                  </a:lnTo>
                  <a:cubicBezTo>
                    <a:pt x="1515578" y="887648"/>
                    <a:pt x="1492095" y="949204"/>
                    <a:pt x="1445129" y="996170"/>
                  </a:cubicBezTo>
                  <a:lnTo>
                    <a:pt x="1277770" y="1163530"/>
                  </a:lnTo>
                  <a:lnTo>
                    <a:pt x="1255852" y="1181432"/>
                  </a:lnTo>
                  <a:lnTo>
                    <a:pt x="1247918" y="1193382"/>
                  </a:lnTo>
                  <a:lnTo>
                    <a:pt x="966283" y="1475017"/>
                  </a:lnTo>
                  <a:cubicBezTo>
                    <a:pt x="909643" y="1531656"/>
                    <a:pt x="817815" y="1531656"/>
                    <a:pt x="761175" y="1475016"/>
                  </a:cubicBezTo>
                  <a:cubicBezTo>
                    <a:pt x="704537" y="1418378"/>
                    <a:pt x="704536" y="1326548"/>
                    <a:pt x="761175" y="1269909"/>
                  </a:cubicBezTo>
                  <a:lnTo>
                    <a:pt x="819756" y="1211328"/>
                  </a:lnTo>
                  <a:lnTo>
                    <a:pt x="803368" y="1211328"/>
                  </a:lnTo>
                  <a:cubicBezTo>
                    <a:pt x="728799" y="1211328"/>
                    <a:pt x="668349" y="1150878"/>
                    <a:pt x="668349" y="1076309"/>
                  </a:cubicBezTo>
                  <a:lnTo>
                    <a:pt x="668349" y="1029759"/>
                  </a:lnTo>
                  <a:lnTo>
                    <a:pt x="472980" y="1225128"/>
                  </a:lnTo>
                  <a:lnTo>
                    <a:pt x="201575" y="1671202"/>
                  </a:lnTo>
                  <a:cubicBezTo>
                    <a:pt x="166568" y="1731837"/>
                    <a:pt x="98546" y="1757064"/>
                    <a:pt x="51229" y="1732130"/>
                  </a:cubicBezTo>
                  <a:cubicBezTo>
                    <a:pt x="3911" y="1707198"/>
                    <a:pt x="-17728" y="1632043"/>
                    <a:pt x="17279" y="1571410"/>
                  </a:cubicBezTo>
                  <a:lnTo>
                    <a:pt x="241352" y="1125090"/>
                  </a:lnTo>
                  <a:lnTo>
                    <a:pt x="241541" y="1124122"/>
                  </a:lnTo>
                  <a:lnTo>
                    <a:pt x="244377" y="1119850"/>
                  </a:lnTo>
                  <a:lnTo>
                    <a:pt x="248692" y="1112377"/>
                  </a:lnTo>
                  <a:lnTo>
                    <a:pt x="251312" y="1109406"/>
                  </a:lnTo>
                  <a:lnTo>
                    <a:pt x="268416" y="1083650"/>
                  </a:lnTo>
                  <a:lnTo>
                    <a:pt x="733153" y="618913"/>
                  </a:lnTo>
                  <a:lnTo>
                    <a:pt x="767858" y="584208"/>
                  </a:lnTo>
                  <a:lnTo>
                    <a:pt x="900513" y="451553"/>
                  </a:lnTo>
                  <a:cubicBezTo>
                    <a:pt x="947479" y="404588"/>
                    <a:pt x="1009035" y="381105"/>
                    <a:pt x="1070592" y="381104"/>
                  </a:cubicBezTo>
                  <a:lnTo>
                    <a:pt x="1112618" y="389281"/>
                  </a:lnTo>
                  <a:close/>
                </a:path>
              </a:pathLst>
            </a:cu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9" name="&quot;禁止&quot;マーク 48">
              <a:extLst>
                <a:ext uri="{FF2B5EF4-FFF2-40B4-BE49-F238E27FC236}">
                  <a16:creationId xmlns:a16="http://schemas.microsoft.com/office/drawing/2014/main" id="{72889BFB-60D0-4BE5-A2C5-79596F0B09DA}"/>
                </a:ext>
              </a:extLst>
            </p:cNvPr>
            <p:cNvSpPr/>
            <p:nvPr/>
          </p:nvSpPr>
          <p:spPr bwMode="auto">
            <a:xfrm>
              <a:off x="1868055" y="3847592"/>
              <a:ext cx="2693040" cy="2693037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66F82842-7536-429D-8F84-907402D9C045}"/>
                </a:ext>
              </a:extLst>
            </p:cNvPr>
            <p:cNvGrpSpPr/>
            <p:nvPr/>
          </p:nvGrpSpPr>
          <p:grpSpPr>
            <a:xfrm>
              <a:off x="2238600" y="5584509"/>
              <a:ext cx="310428" cy="275664"/>
              <a:chOff x="2263465" y="5368294"/>
              <a:chExt cx="511346" cy="454083"/>
            </a:xfrm>
            <a:solidFill>
              <a:schemeClr val="tx1"/>
            </a:solidFill>
          </p:grpSpPr>
          <p:sp>
            <p:nvSpPr>
              <p:cNvPr id="54" name="楕円 46">
                <a:extLst>
                  <a:ext uri="{FF2B5EF4-FFF2-40B4-BE49-F238E27FC236}">
                    <a16:creationId xmlns:a16="http://schemas.microsoft.com/office/drawing/2014/main" id="{FF57464F-6447-41D0-874A-35109924474F}"/>
                  </a:ext>
                </a:extLst>
              </p:cNvPr>
              <p:cNvSpPr/>
              <p:nvPr/>
            </p:nvSpPr>
            <p:spPr bwMode="auto">
              <a:xfrm rot="9000000">
                <a:off x="2263465" y="5368294"/>
                <a:ext cx="206744" cy="337087"/>
              </a:xfrm>
              <a:custGeom>
                <a:avLst/>
                <a:gdLst>
                  <a:gd name="connsiteX0" fmla="*/ 0 w 643671"/>
                  <a:gd name="connsiteY0" fmla="*/ 321836 h 643671"/>
                  <a:gd name="connsiteX1" fmla="*/ 321836 w 643671"/>
                  <a:gd name="connsiteY1" fmla="*/ 0 h 643671"/>
                  <a:gd name="connsiteX2" fmla="*/ 643672 w 643671"/>
                  <a:gd name="connsiteY2" fmla="*/ 321836 h 643671"/>
                  <a:gd name="connsiteX3" fmla="*/ 321836 w 643671"/>
                  <a:gd name="connsiteY3" fmla="*/ 643672 h 643671"/>
                  <a:gd name="connsiteX4" fmla="*/ 0 w 643671"/>
                  <a:gd name="connsiteY4" fmla="*/ 321836 h 643671"/>
                  <a:gd name="connsiteX0" fmla="*/ 0 w 643672"/>
                  <a:gd name="connsiteY0" fmla="*/ 321836 h 643672"/>
                  <a:gd name="connsiteX1" fmla="*/ 321836 w 643672"/>
                  <a:gd name="connsiteY1" fmla="*/ 0 h 643672"/>
                  <a:gd name="connsiteX2" fmla="*/ 643672 w 643672"/>
                  <a:gd name="connsiteY2" fmla="*/ 321836 h 643672"/>
                  <a:gd name="connsiteX3" fmla="*/ 321836 w 643672"/>
                  <a:gd name="connsiteY3" fmla="*/ 643672 h 643672"/>
                  <a:gd name="connsiteX4" fmla="*/ 0 w 643672"/>
                  <a:gd name="connsiteY4" fmla="*/ 321836 h 643672"/>
                  <a:gd name="connsiteX0" fmla="*/ 0 w 643672"/>
                  <a:gd name="connsiteY0" fmla="*/ 321836 h 643672"/>
                  <a:gd name="connsiteX1" fmla="*/ 321836 w 643672"/>
                  <a:gd name="connsiteY1" fmla="*/ 0 h 643672"/>
                  <a:gd name="connsiteX2" fmla="*/ 643672 w 643672"/>
                  <a:gd name="connsiteY2" fmla="*/ 321836 h 643672"/>
                  <a:gd name="connsiteX3" fmla="*/ 321836 w 643672"/>
                  <a:gd name="connsiteY3" fmla="*/ 643672 h 643672"/>
                  <a:gd name="connsiteX4" fmla="*/ 0 w 643672"/>
                  <a:gd name="connsiteY4" fmla="*/ 321836 h 64367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727646 h 1049482"/>
                  <a:gd name="connsiteX1" fmla="*/ 321838 w 643672"/>
                  <a:gd name="connsiteY1" fmla="*/ 0 h 1049482"/>
                  <a:gd name="connsiteX2" fmla="*/ 643672 w 643672"/>
                  <a:gd name="connsiteY2" fmla="*/ 727646 h 1049482"/>
                  <a:gd name="connsiteX3" fmla="*/ 321836 w 643672"/>
                  <a:gd name="connsiteY3" fmla="*/ 1049482 h 1049482"/>
                  <a:gd name="connsiteX4" fmla="*/ 0 w 643672"/>
                  <a:gd name="connsiteY4" fmla="*/ 727646 h 1049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3672" h="1049482">
                    <a:moveTo>
                      <a:pt x="0" y="727646"/>
                    </a:moveTo>
                    <a:cubicBezTo>
                      <a:pt x="0" y="549901"/>
                      <a:pt x="188543" y="158750"/>
                      <a:pt x="321838" y="0"/>
                    </a:cubicBezTo>
                    <a:cubicBezTo>
                      <a:pt x="436083" y="152400"/>
                      <a:pt x="643672" y="549901"/>
                      <a:pt x="643672" y="727646"/>
                    </a:cubicBezTo>
                    <a:cubicBezTo>
                      <a:pt x="643672" y="905391"/>
                      <a:pt x="499581" y="1049482"/>
                      <a:pt x="321836" y="1049482"/>
                    </a:cubicBezTo>
                    <a:cubicBezTo>
                      <a:pt x="144091" y="1049482"/>
                      <a:pt x="0" y="905391"/>
                      <a:pt x="0" y="72764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楕円 46">
                <a:extLst>
                  <a:ext uri="{FF2B5EF4-FFF2-40B4-BE49-F238E27FC236}">
                    <a16:creationId xmlns:a16="http://schemas.microsoft.com/office/drawing/2014/main" id="{7882B495-A1EA-49A6-8D56-19DF740CCD41}"/>
                  </a:ext>
                </a:extLst>
              </p:cNvPr>
              <p:cNvSpPr/>
              <p:nvPr/>
            </p:nvSpPr>
            <p:spPr bwMode="auto">
              <a:xfrm rot="10800000">
                <a:off x="2568069" y="5485291"/>
                <a:ext cx="206742" cy="337086"/>
              </a:xfrm>
              <a:custGeom>
                <a:avLst/>
                <a:gdLst>
                  <a:gd name="connsiteX0" fmla="*/ 0 w 643671"/>
                  <a:gd name="connsiteY0" fmla="*/ 321836 h 643671"/>
                  <a:gd name="connsiteX1" fmla="*/ 321836 w 643671"/>
                  <a:gd name="connsiteY1" fmla="*/ 0 h 643671"/>
                  <a:gd name="connsiteX2" fmla="*/ 643672 w 643671"/>
                  <a:gd name="connsiteY2" fmla="*/ 321836 h 643671"/>
                  <a:gd name="connsiteX3" fmla="*/ 321836 w 643671"/>
                  <a:gd name="connsiteY3" fmla="*/ 643672 h 643671"/>
                  <a:gd name="connsiteX4" fmla="*/ 0 w 643671"/>
                  <a:gd name="connsiteY4" fmla="*/ 321836 h 643671"/>
                  <a:gd name="connsiteX0" fmla="*/ 0 w 643672"/>
                  <a:gd name="connsiteY0" fmla="*/ 321836 h 643672"/>
                  <a:gd name="connsiteX1" fmla="*/ 321836 w 643672"/>
                  <a:gd name="connsiteY1" fmla="*/ 0 h 643672"/>
                  <a:gd name="connsiteX2" fmla="*/ 643672 w 643672"/>
                  <a:gd name="connsiteY2" fmla="*/ 321836 h 643672"/>
                  <a:gd name="connsiteX3" fmla="*/ 321836 w 643672"/>
                  <a:gd name="connsiteY3" fmla="*/ 643672 h 643672"/>
                  <a:gd name="connsiteX4" fmla="*/ 0 w 643672"/>
                  <a:gd name="connsiteY4" fmla="*/ 321836 h 643672"/>
                  <a:gd name="connsiteX0" fmla="*/ 0 w 643672"/>
                  <a:gd name="connsiteY0" fmla="*/ 321836 h 643672"/>
                  <a:gd name="connsiteX1" fmla="*/ 321836 w 643672"/>
                  <a:gd name="connsiteY1" fmla="*/ 0 h 643672"/>
                  <a:gd name="connsiteX2" fmla="*/ 643672 w 643672"/>
                  <a:gd name="connsiteY2" fmla="*/ 321836 h 643672"/>
                  <a:gd name="connsiteX3" fmla="*/ 321836 w 643672"/>
                  <a:gd name="connsiteY3" fmla="*/ 643672 h 643672"/>
                  <a:gd name="connsiteX4" fmla="*/ 0 w 643672"/>
                  <a:gd name="connsiteY4" fmla="*/ 321836 h 64367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727646 h 1049482"/>
                  <a:gd name="connsiteX1" fmla="*/ 321838 w 643672"/>
                  <a:gd name="connsiteY1" fmla="*/ 0 h 1049482"/>
                  <a:gd name="connsiteX2" fmla="*/ 643672 w 643672"/>
                  <a:gd name="connsiteY2" fmla="*/ 727646 h 1049482"/>
                  <a:gd name="connsiteX3" fmla="*/ 321836 w 643672"/>
                  <a:gd name="connsiteY3" fmla="*/ 1049482 h 1049482"/>
                  <a:gd name="connsiteX4" fmla="*/ 0 w 643672"/>
                  <a:gd name="connsiteY4" fmla="*/ 727646 h 1049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3672" h="1049482">
                    <a:moveTo>
                      <a:pt x="0" y="727646"/>
                    </a:moveTo>
                    <a:cubicBezTo>
                      <a:pt x="0" y="549901"/>
                      <a:pt x="188543" y="158750"/>
                      <a:pt x="321838" y="0"/>
                    </a:cubicBezTo>
                    <a:cubicBezTo>
                      <a:pt x="436083" y="152400"/>
                      <a:pt x="643672" y="549901"/>
                      <a:pt x="643672" y="727646"/>
                    </a:cubicBezTo>
                    <a:cubicBezTo>
                      <a:pt x="643672" y="905391"/>
                      <a:pt x="499581" y="1049482"/>
                      <a:pt x="321836" y="1049482"/>
                    </a:cubicBezTo>
                    <a:cubicBezTo>
                      <a:pt x="144091" y="1049482"/>
                      <a:pt x="0" y="905391"/>
                      <a:pt x="0" y="72764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7960561A-F950-49CE-BD3F-5292299061A6}"/>
                </a:ext>
              </a:extLst>
            </p:cNvPr>
            <p:cNvGrpSpPr/>
            <p:nvPr/>
          </p:nvGrpSpPr>
          <p:grpSpPr>
            <a:xfrm rot="5400000">
              <a:off x="2912484" y="5915799"/>
              <a:ext cx="247166" cy="357012"/>
              <a:chOff x="2335934" y="5256357"/>
              <a:chExt cx="407139" cy="588082"/>
            </a:xfrm>
            <a:solidFill>
              <a:schemeClr val="tx1"/>
            </a:solidFill>
          </p:grpSpPr>
          <p:sp>
            <p:nvSpPr>
              <p:cNvPr id="52" name="楕円 46">
                <a:extLst>
                  <a:ext uri="{FF2B5EF4-FFF2-40B4-BE49-F238E27FC236}">
                    <a16:creationId xmlns:a16="http://schemas.microsoft.com/office/drawing/2014/main" id="{5D92D528-7BD0-49A7-83C5-925821DB6DA5}"/>
                  </a:ext>
                </a:extLst>
              </p:cNvPr>
              <p:cNvSpPr/>
              <p:nvPr/>
            </p:nvSpPr>
            <p:spPr bwMode="auto">
              <a:xfrm rot="8100000">
                <a:off x="2335934" y="5507353"/>
                <a:ext cx="206742" cy="337086"/>
              </a:xfrm>
              <a:custGeom>
                <a:avLst/>
                <a:gdLst>
                  <a:gd name="connsiteX0" fmla="*/ 0 w 643671"/>
                  <a:gd name="connsiteY0" fmla="*/ 321836 h 643671"/>
                  <a:gd name="connsiteX1" fmla="*/ 321836 w 643671"/>
                  <a:gd name="connsiteY1" fmla="*/ 0 h 643671"/>
                  <a:gd name="connsiteX2" fmla="*/ 643672 w 643671"/>
                  <a:gd name="connsiteY2" fmla="*/ 321836 h 643671"/>
                  <a:gd name="connsiteX3" fmla="*/ 321836 w 643671"/>
                  <a:gd name="connsiteY3" fmla="*/ 643672 h 643671"/>
                  <a:gd name="connsiteX4" fmla="*/ 0 w 643671"/>
                  <a:gd name="connsiteY4" fmla="*/ 321836 h 643671"/>
                  <a:gd name="connsiteX0" fmla="*/ 0 w 643672"/>
                  <a:gd name="connsiteY0" fmla="*/ 321836 h 643672"/>
                  <a:gd name="connsiteX1" fmla="*/ 321836 w 643672"/>
                  <a:gd name="connsiteY1" fmla="*/ 0 h 643672"/>
                  <a:gd name="connsiteX2" fmla="*/ 643672 w 643672"/>
                  <a:gd name="connsiteY2" fmla="*/ 321836 h 643672"/>
                  <a:gd name="connsiteX3" fmla="*/ 321836 w 643672"/>
                  <a:gd name="connsiteY3" fmla="*/ 643672 h 643672"/>
                  <a:gd name="connsiteX4" fmla="*/ 0 w 643672"/>
                  <a:gd name="connsiteY4" fmla="*/ 321836 h 643672"/>
                  <a:gd name="connsiteX0" fmla="*/ 0 w 643672"/>
                  <a:gd name="connsiteY0" fmla="*/ 321836 h 643672"/>
                  <a:gd name="connsiteX1" fmla="*/ 321836 w 643672"/>
                  <a:gd name="connsiteY1" fmla="*/ 0 h 643672"/>
                  <a:gd name="connsiteX2" fmla="*/ 643672 w 643672"/>
                  <a:gd name="connsiteY2" fmla="*/ 321836 h 643672"/>
                  <a:gd name="connsiteX3" fmla="*/ 321836 w 643672"/>
                  <a:gd name="connsiteY3" fmla="*/ 643672 h 643672"/>
                  <a:gd name="connsiteX4" fmla="*/ 0 w 643672"/>
                  <a:gd name="connsiteY4" fmla="*/ 321836 h 64367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727646 h 1049482"/>
                  <a:gd name="connsiteX1" fmla="*/ 321838 w 643672"/>
                  <a:gd name="connsiteY1" fmla="*/ 0 h 1049482"/>
                  <a:gd name="connsiteX2" fmla="*/ 643672 w 643672"/>
                  <a:gd name="connsiteY2" fmla="*/ 727646 h 1049482"/>
                  <a:gd name="connsiteX3" fmla="*/ 321836 w 643672"/>
                  <a:gd name="connsiteY3" fmla="*/ 1049482 h 1049482"/>
                  <a:gd name="connsiteX4" fmla="*/ 0 w 643672"/>
                  <a:gd name="connsiteY4" fmla="*/ 727646 h 1049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3672" h="1049482">
                    <a:moveTo>
                      <a:pt x="0" y="727646"/>
                    </a:moveTo>
                    <a:cubicBezTo>
                      <a:pt x="0" y="549901"/>
                      <a:pt x="188543" y="158750"/>
                      <a:pt x="321838" y="0"/>
                    </a:cubicBezTo>
                    <a:cubicBezTo>
                      <a:pt x="436083" y="152400"/>
                      <a:pt x="643672" y="549901"/>
                      <a:pt x="643672" y="727646"/>
                    </a:cubicBezTo>
                    <a:cubicBezTo>
                      <a:pt x="643672" y="905391"/>
                      <a:pt x="499581" y="1049482"/>
                      <a:pt x="321836" y="1049482"/>
                    </a:cubicBezTo>
                    <a:cubicBezTo>
                      <a:pt x="144091" y="1049482"/>
                      <a:pt x="0" y="905391"/>
                      <a:pt x="0" y="72764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楕円 46">
                <a:extLst>
                  <a:ext uri="{FF2B5EF4-FFF2-40B4-BE49-F238E27FC236}">
                    <a16:creationId xmlns:a16="http://schemas.microsoft.com/office/drawing/2014/main" id="{10385690-F36F-440C-8F3A-0A3CE4FED6A1}"/>
                  </a:ext>
                </a:extLst>
              </p:cNvPr>
              <p:cNvSpPr/>
              <p:nvPr/>
            </p:nvSpPr>
            <p:spPr bwMode="auto">
              <a:xfrm rot="10800000">
                <a:off x="2536330" y="5256357"/>
                <a:ext cx="206743" cy="337087"/>
              </a:xfrm>
              <a:custGeom>
                <a:avLst/>
                <a:gdLst>
                  <a:gd name="connsiteX0" fmla="*/ 0 w 643671"/>
                  <a:gd name="connsiteY0" fmla="*/ 321836 h 643671"/>
                  <a:gd name="connsiteX1" fmla="*/ 321836 w 643671"/>
                  <a:gd name="connsiteY1" fmla="*/ 0 h 643671"/>
                  <a:gd name="connsiteX2" fmla="*/ 643672 w 643671"/>
                  <a:gd name="connsiteY2" fmla="*/ 321836 h 643671"/>
                  <a:gd name="connsiteX3" fmla="*/ 321836 w 643671"/>
                  <a:gd name="connsiteY3" fmla="*/ 643672 h 643671"/>
                  <a:gd name="connsiteX4" fmla="*/ 0 w 643671"/>
                  <a:gd name="connsiteY4" fmla="*/ 321836 h 643671"/>
                  <a:gd name="connsiteX0" fmla="*/ 0 w 643672"/>
                  <a:gd name="connsiteY0" fmla="*/ 321836 h 643672"/>
                  <a:gd name="connsiteX1" fmla="*/ 321836 w 643672"/>
                  <a:gd name="connsiteY1" fmla="*/ 0 h 643672"/>
                  <a:gd name="connsiteX2" fmla="*/ 643672 w 643672"/>
                  <a:gd name="connsiteY2" fmla="*/ 321836 h 643672"/>
                  <a:gd name="connsiteX3" fmla="*/ 321836 w 643672"/>
                  <a:gd name="connsiteY3" fmla="*/ 643672 h 643672"/>
                  <a:gd name="connsiteX4" fmla="*/ 0 w 643672"/>
                  <a:gd name="connsiteY4" fmla="*/ 321836 h 643672"/>
                  <a:gd name="connsiteX0" fmla="*/ 0 w 643672"/>
                  <a:gd name="connsiteY0" fmla="*/ 321836 h 643672"/>
                  <a:gd name="connsiteX1" fmla="*/ 321836 w 643672"/>
                  <a:gd name="connsiteY1" fmla="*/ 0 h 643672"/>
                  <a:gd name="connsiteX2" fmla="*/ 643672 w 643672"/>
                  <a:gd name="connsiteY2" fmla="*/ 321836 h 643672"/>
                  <a:gd name="connsiteX3" fmla="*/ 321836 w 643672"/>
                  <a:gd name="connsiteY3" fmla="*/ 643672 h 643672"/>
                  <a:gd name="connsiteX4" fmla="*/ 0 w 643672"/>
                  <a:gd name="connsiteY4" fmla="*/ 321836 h 64367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727646 h 1049482"/>
                  <a:gd name="connsiteX1" fmla="*/ 321838 w 643672"/>
                  <a:gd name="connsiteY1" fmla="*/ 0 h 1049482"/>
                  <a:gd name="connsiteX2" fmla="*/ 643672 w 643672"/>
                  <a:gd name="connsiteY2" fmla="*/ 727646 h 1049482"/>
                  <a:gd name="connsiteX3" fmla="*/ 321836 w 643672"/>
                  <a:gd name="connsiteY3" fmla="*/ 1049482 h 1049482"/>
                  <a:gd name="connsiteX4" fmla="*/ 0 w 643672"/>
                  <a:gd name="connsiteY4" fmla="*/ 727646 h 1049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3672" h="1049482">
                    <a:moveTo>
                      <a:pt x="0" y="727646"/>
                    </a:moveTo>
                    <a:cubicBezTo>
                      <a:pt x="0" y="549901"/>
                      <a:pt x="188543" y="158750"/>
                      <a:pt x="321838" y="0"/>
                    </a:cubicBezTo>
                    <a:cubicBezTo>
                      <a:pt x="436083" y="152400"/>
                      <a:pt x="643672" y="549901"/>
                      <a:pt x="643672" y="727646"/>
                    </a:cubicBezTo>
                    <a:cubicBezTo>
                      <a:pt x="643672" y="905391"/>
                      <a:pt x="499581" y="1049482"/>
                      <a:pt x="321836" y="1049482"/>
                    </a:cubicBezTo>
                    <a:cubicBezTo>
                      <a:pt x="144091" y="1049482"/>
                      <a:pt x="0" y="905391"/>
                      <a:pt x="0" y="72764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835433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203C42A1-BBE5-497D-94C8-931EAECFCC6E}"/>
              </a:ext>
            </a:extLst>
          </p:cNvPr>
          <p:cNvSpPr/>
          <p:nvPr/>
        </p:nvSpPr>
        <p:spPr>
          <a:xfrm>
            <a:off x="126569" y="4149081"/>
            <a:ext cx="9652862" cy="257964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7138420-A644-4E50-8858-48049F1C7126}"/>
              </a:ext>
            </a:extLst>
          </p:cNvPr>
          <p:cNvSpPr txBox="1"/>
          <p:nvPr/>
        </p:nvSpPr>
        <p:spPr>
          <a:xfrm>
            <a:off x="343545" y="4546334"/>
            <a:ext cx="9218910" cy="178514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bg1"/>
                </a:solidFill>
                <a:effectLst/>
              </a:rPr>
              <a:t>指を入れないで</a:t>
            </a:r>
            <a:endParaRPr lang="ja-JP" altLang="en-US" sz="13300" dirty="0">
              <a:ln w="38100"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53D859A-9DF4-4DDA-8222-8CAC04C52273}"/>
              </a:ext>
            </a:extLst>
          </p:cNvPr>
          <p:cNvSpPr txBox="1"/>
          <p:nvPr/>
        </p:nvSpPr>
        <p:spPr>
          <a:xfrm>
            <a:off x="7671660" y="1518834"/>
            <a:ext cx="1607704" cy="136452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険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2AF0D1C-F09E-4BB4-8485-4ECEB43E3965}"/>
              </a:ext>
            </a:extLst>
          </p:cNvPr>
          <p:cNvSpPr txBox="1"/>
          <p:nvPr/>
        </p:nvSpPr>
        <p:spPr>
          <a:xfrm>
            <a:off x="573437" y="1518834"/>
            <a:ext cx="1607704" cy="136452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危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E252D972-9765-44F1-A471-C15589417083}"/>
              </a:ext>
            </a:extLst>
          </p:cNvPr>
          <p:cNvGrpSpPr/>
          <p:nvPr/>
        </p:nvGrpSpPr>
        <p:grpSpPr>
          <a:xfrm>
            <a:off x="2823074" y="189594"/>
            <a:ext cx="4244154" cy="4244144"/>
            <a:chOff x="1804788" y="3784323"/>
            <a:chExt cx="2819574" cy="2819571"/>
          </a:xfrm>
        </p:grpSpPr>
        <p:sp>
          <p:nvSpPr>
            <p:cNvPr id="34" name="楕円 33">
              <a:extLst>
                <a:ext uri="{FF2B5EF4-FFF2-40B4-BE49-F238E27FC236}">
                  <a16:creationId xmlns:a16="http://schemas.microsoft.com/office/drawing/2014/main" id="{0E3513FB-832C-47E4-87DC-47E97615F52E}"/>
                </a:ext>
              </a:extLst>
            </p:cNvPr>
            <p:cNvSpPr/>
            <p:nvPr/>
          </p:nvSpPr>
          <p:spPr bwMode="auto">
            <a:xfrm>
              <a:off x="1804788" y="3784323"/>
              <a:ext cx="2819574" cy="281957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552AA4F5-B98B-4F1B-8EFC-DCE395DA8F70}"/>
                </a:ext>
              </a:extLst>
            </p:cNvPr>
            <p:cNvSpPr/>
            <p:nvPr/>
          </p:nvSpPr>
          <p:spPr bwMode="auto">
            <a:xfrm>
              <a:off x="1995456" y="3976081"/>
              <a:ext cx="2438234" cy="2438235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&quot;禁止&quot;マーク 35">
              <a:extLst>
                <a:ext uri="{FF2B5EF4-FFF2-40B4-BE49-F238E27FC236}">
                  <a16:creationId xmlns:a16="http://schemas.microsoft.com/office/drawing/2014/main" id="{B4FEE4D2-423D-4FC6-BF68-B410A449992A}"/>
                </a:ext>
              </a:extLst>
            </p:cNvPr>
            <p:cNvSpPr/>
            <p:nvPr/>
          </p:nvSpPr>
          <p:spPr bwMode="auto">
            <a:xfrm>
              <a:off x="1868055" y="3855317"/>
              <a:ext cx="2693040" cy="2693037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9AC7E4A2-37F6-42D2-8CD8-7D785B460748}"/>
                </a:ext>
              </a:extLst>
            </p:cNvPr>
            <p:cNvSpPr/>
            <p:nvPr/>
          </p:nvSpPr>
          <p:spPr bwMode="auto">
            <a:xfrm rot="20700000">
              <a:off x="2353101" y="4189176"/>
              <a:ext cx="1864402" cy="1741665"/>
            </a:xfrm>
            <a:custGeom>
              <a:avLst/>
              <a:gdLst>
                <a:gd name="connsiteX0" fmla="*/ 1447102 w 1864402"/>
                <a:gd name="connsiteY0" fmla="*/ 0 h 1741665"/>
                <a:gd name="connsiteX1" fmla="*/ 1534650 w 1864402"/>
                <a:gd name="connsiteY1" fmla="*/ 61536 h 1741665"/>
                <a:gd name="connsiteX2" fmla="*/ 1832756 w 1864402"/>
                <a:gd name="connsiteY2" fmla="*/ 404330 h 1741665"/>
                <a:gd name="connsiteX3" fmla="*/ 1864402 w 1864402"/>
                <a:gd name="connsiteY3" fmla="*/ 465731 h 1741665"/>
                <a:gd name="connsiteX4" fmla="*/ 1505470 w 1864402"/>
                <a:gd name="connsiteY4" fmla="*/ 774137 h 1741665"/>
                <a:gd name="connsiteX5" fmla="*/ 1515578 w 1864402"/>
                <a:gd name="connsiteY5" fmla="*/ 826090 h 1741665"/>
                <a:gd name="connsiteX6" fmla="*/ 1445129 w 1864402"/>
                <a:gd name="connsiteY6" fmla="*/ 996170 h 1741665"/>
                <a:gd name="connsiteX7" fmla="*/ 1277770 w 1864402"/>
                <a:gd name="connsiteY7" fmla="*/ 1163530 h 1741665"/>
                <a:gd name="connsiteX8" fmla="*/ 1255852 w 1864402"/>
                <a:gd name="connsiteY8" fmla="*/ 1181432 h 1741665"/>
                <a:gd name="connsiteX9" fmla="*/ 1247918 w 1864402"/>
                <a:gd name="connsiteY9" fmla="*/ 1193382 h 1741665"/>
                <a:gd name="connsiteX10" fmla="*/ 966283 w 1864402"/>
                <a:gd name="connsiteY10" fmla="*/ 1475017 h 1741665"/>
                <a:gd name="connsiteX11" fmla="*/ 761175 w 1864402"/>
                <a:gd name="connsiteY11" fmla="*/ 1475016 h 1741665"/>
                <a:gd name="connsiteX12" fmla="*/ 761175 w 1864402"/>
                <a:gd name="connsiteY12" fmla="*/ 1269909 h 1741665"/>
                <a:gd name="connsiteX13" fmla="*/ 819756 w 1864402"/>
                <a:gd name="connsiteY13" fmla="*/ 1211328 h 1741665"/>
                <a:gd name="connsiteX14" fmla="*/ 803368 w 1864402"/>
                <a:gd name="connsiteY14" fmla="*/ 1211328 h 1741665"/>
                <a:gd name="connsiteX15" fmla="*/ 668349 w 1864402"/>
                <a:gd name="connsiteY15" fmla="*/ 1076309 h 1741665"/>
                <a:gd name="connsiteX16" fmla="*/ 668349 w 1864402"/>
                <a:gd name="connsiteY16" fmla="*/ 1029759 h 1741665"/>
                <a:gd name="connsiteX17" fmla="*/ 472980 w 1864402"/>
                <a:gd name="connsiteY17" fmla="*/ 1225128 h 1741665"/>
                <a:gd name="connsiteX18" fmla="*/ 201575 w 1864402"/>
                <a:gd name="connsiteY18" fmla="*/ 1671202 h 1741665"/>
                <a:gd name="connsiteX19" fmla="*/ 51229 w 1864402"/>
                <a:gd name="connsiteY19" fmla="*/ 1732130 h 1741665"/>
                <a:gd name="connsiteX20" fmla="*/ 17279 w 1864402"/>
                <a:gd name="connsiteY20" fmla="*/ 1571410 h 1741665"/>
                <a:gd name="connsiteX21" fmla="*/ 241352 w 1864402"/>
                <a:gd name="connsiteY21" fmla="*/ 1125090 h 1741665"/>
                <a:gd name="connsiteX22" fmla="*/ 241541 w 1864402"/>
                <a:gd name="connsiteY22" fmla="*/ 1124122 h 1741665"/>
                <a:gd name="connsiteX23" fmla="*/ 244377 w 1864402"/>
                <a:gd name="connsiteY23" fmla="*/ 1119850 h 1741665"/>
                <a:gd name="connsiteX24" fmla="*/ 248692 w 1864402"/>
                <a:gd name="connsiteY24" fmla="*/ 1112377 h 1741665"/>
                <a:gd name="connsiteX25" fmla="*/ 251312 w 1864402"/>
                <a:gd name="connsiteY25" fmla="*/ 1109406 h 1741665"/>
                <a:gd name="connsiteX26" fmla="*/ 268416 w 1864402"/>
                <a:gd name="connsiteY26" fmla="*/ 1083650 h 1741665"/>
                <a:gd name="connsiteX27" fmla="*/ 733153 w 1864402"/>
                <a:gd name="connsiteY27" fmla="*/ 618913 h 1741665"/>
                <a:gd name="connsiteX28" fmla="*/ 767858 w 1864402"/>
                <a:gd name="connsiteY28" fmla="*/ 584208 h 1741665"/>
                <a:gd name="connsiteX29" fmla="*/ 900513 w 1864402"/>
                <a:gd name="connsiteY29" fmla="*/ 451553 h 1741665"/>
                <a:gd name="connsiteX30" fmla="*/ 1070592 w 1864402"/>
                <a:gd name="connsiteY30" fmla="*/ 381104 h 1741665"/>
                <a:gd name="connsiteX31" fmla="*/ 1112618 w 1864402"/>
                <a:gd name="connsiteY31" fmla="*/ 389281 h 1741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64402" h="1741665">
                  <a:moveTo>
                    <a:pt x="1447102" y="0"/>
                  </a:moveTo>
                  <a:lnTo>
                    <a:pt x="1534650" y="61536"/>
                  </a:lnTo>
                  <a:cubicBezTo>
                    <a:pt x="1656073" y="156151"/>
                    <a:pt x="1756938" y="273009"/>
                    <a:pt x="1832756" y="404330"/>
                  </a:cubicBezTo>
                  <a:lnTo>
                    <a:pt x="1864402" y="465731"/>
                  </a:lnTo>
                  <a:lnTo>
                    <a:pt x="1505470" y="774137"/>
                  </a:lnTo>
                  <a:lnTo>
                    <a:pt x="1515578" y="826090"/>
                  </a:lnTo>
                  <a:cubicBezTo>
                    <a:pt x="1515578" y="887648"/>
                    <a:pt x="1492095" y="949204"/>
                    <a:pt x="1445129" y="996170"/>
                  </a:cubicBezTo>
                  <a:lnTo>
                    <a:pt x="1277770" y="1163530"/>
                  </a:lnTo>
                  <a:lnTo>
                    <a:pt x="1255852" y="1181432"/>
                  </a:lnTo>
                  <a:lnTo>
                    <a:pt x="1247918" y="1193382"/>
                  </a:lnTo>
                  <a:lnTo>
                    <a:pt x="966283" y="1475017"/>
                  </a:lnTo>
                  <a:cubicBezTo>
                    <a:pt x="909643" y="1531656"/>
                    <a:pt x="817815" y="1531656"/>
                    <a:pt x="761175" y="1475016"/>
                  </a:cubicBezTo>
                  <a:cubicBezTo>
                    <a:pt x="704537" y="1418378"/>
                    <a:pt x="704536" y="1326548"/>
                    <a:pt x="761175" y="1269909"/>
                  </a:cubicBezTo>
                  <a:lnTo>
                    <a:pt x="819756" y="1211328"/>
                  </a:lnTo>
                  <a:lnTo>
                    <a:pt x="803368" y="1211328"/>
                  </a:lnTo>
                  <a:cubicBezTo>
                    <a:pt x="728799" y="1211328"/>
                    <a:pt x="668349" y="1150878"/>
                    <a:pt x="668349" y="1076309"/>
                  </a:cubicBezTo>
                  <a:lnTo>
                    <a:pt x="668349" y="1029759"/>
                  </a:lnTo>
                  <a:lnTo>
                    <a:pt x="472980" y="1225128"/>
                  </a:lnTo>
                  <a:lnTo>
                    <a:pt x="201575" y="1671202"/>
                  </a:lnTo>
                  <a:cubicBezTo>
                    <a:pt x="166568" y="1731837"/>
                    <a:pt x="98546" y="1757064"/>
                    <a:pt x="51229" y="1732130"/>
                  </a:cubicBezTo>
                  <a:cubicBezTo>
                    <a:pt x="3911" y="1707198"/>
                    <a:pt x="-17728" y="1632043"/>
                    <a:pt x="17279" y="1571410"/>
                  </a:cubicBezTo>
                  <a:lnTo>
                    <a:pt x="241352" y="1125090"/>
                  </a:lnTo>
                  <a:lnTo>
                    <a:pt x="241541" y="1124122"/>
                  </a:lnTo>
                  <a:lnTo>
                    <a:pt x="244377" y="1119850"/>
                  </a:lnTo>
                  <a:lnTo>
                    <a:pt x="248692" y="1112377"/>
                  </a:lnTo>
                  <a:lnTo>
                    <a:pt x="251312" y="1109406"/>
                  </a:lnTo>
                  <a:lnTo>
                    <a:pt x="268416" y="1083650"/>
                  </a:lnTo>
                  <a:lnTo>
                    <a:pt x="733153" y="618913"/>
                  </a:lnTo>
                  <a:lnTo>
                    <a:pt x="767858" y="584208"/>
                  </a:lnTo>
                  <a:lnTo>
                    <a:pt x="900513" y="451553"/>
                  </a:lnTo>
                  <a:cubicBezTo>
                    <a:pt x="947479" y="404588"/>
                    <a:pt x="1009035" y="381105"/>
                    <a:pt x="1070592" y="381104"/>
                  </a:cubicBezTo>
                  <a:lnTo>
                    <a:pt x="1112618" y="389281"/>
                  </a:lnTo>
                  <a:close/>
                </a:path>
              </a:pathLst>
            </a:cu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" name="&quot;禁止&quot;マーク 37">
              <a:extLst>
                <a:ext uri="{FF2B5EF4-FFF2-40B4-BE49-F238E27FC236}">
                  <a16:creationId xmlns:a16="http://schemas.microsoft.com/office/drawing/2014/main" id="{E34CA123-8AFE-488F-9B34-BD8C24BD69CA}"/>
                </a:ext>
              </a:extLst>
            </p:cNvPr>
            <p:cNvSpPr/>
            <p:nvPr/>
          </p:nvSpPr>
          <p:spPr bwMode="auto">
            <a:xfrm>
              <a:off x="1868055" y="3847592"/>
              <a:ext cx="2693040" cy="2693037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6B43B314-20AA-4408-A560-51FC34B918B5}"/>
                </a:ext>
              </a:extLst>
            </p:cNvPr>
            <p:cNvGrpSpPr/>
            <p:nvPr/>
          </p:nvGrpSpPr>
          <p:grpSpPr>
            <a:xfrm>
              <a:off x="2238600" y="5584509"/>
              <a:ext cx="310428" cy="275664"/>
              <a:chOff x="2263465" y="5368294"/>
              <a:chExt cx="511346" cy="454083"/>
            </a:xfrm>
            <a:solidFill>
              <a:schemeClr val="tx1"/>
            </a:solidFill>
          </p:grpSpPr>
          <p:sp>
            <p:nvSpPr>
              <p:cNvPr id="43" name="楕円 46">
                <a:extLst>
                  <a:ext uri="{FF2B5EF4-FFF2-40B4-BE49-F238E27FC236}">
                    <a16:creationId xmlns:a16="http://schemas.microsoft.com/office/drawing/2014/main" id="{C4C0AB06-071D-48FF-9565-3F37604D509B}"/>
                  </a:ext>
                </a:extLst>
              </p:cNvPr>
              <p:cNvSpPr/>
              <p:nvPr/>
            </p:nvSpPr>
            <p:spPr bwMode="auto">
              <a:xfrm rot="9000000">
                <a:off x="2263465" y="5368294"/>
                <a:ext cx="206744" cy="337087"/>
              </a:xfrm>
              <a:custGeom>
                <a:avLst/>
                <a:gdLst>
                  <a:gd name="connsiteX0" fmla="*/ 0 w 643671"/>
                  <a:gd name="connsiteY0" fmla="*/ 321836 h 643671"/>
                  <a:gd name="connsiteX1" fmla="*/ 321836 w 643671"/>
                  <a:gd name="connsiteY1" fmla="*/ 0 h 643671"/>
                  <a:gd name="connsiteX2" fmla="*/ 643672 w 643671"/>
                  <a:gd name="connsiteY2" fmla="*/ 321836 h 643671"/>
                  <a:gd name="connsiteX3" fmla="*/ 321836 w 643671"/>
                  <a:gd name="connsiteY3" fmla="*/ 643672 h 643671"/>
                  <a:gd name="connsiteX4" fmla="*/ 0 w 643671"/>
                  <a:gd name="connsiteY4" fmla="*/ 321836 h 643671"/>
                  <a:gd name="connsiteX0" fmla="*/ 0 w 643672"/>
                  <a:gd name="connsiteY0" fmla="*/ 321836 h 643672"/>
                  <a:gd name="connsiteX1" fmla="*/ 321836 w 643672"/>
                  <a:gd name="connsiteY1" fmla="*/ 0 h 643672"/>
                  <a:gd name="connsiteX2" fmla="*/ 643672 w 643672"/>
                  <a:gd name="connsiteY2" fmla="*/ 321836 h 643672"/>
                  <a:gd name="connsiteX3" fmla="*/ 321836 w 643672"/>
                  <a:gd name="connsiteY3" fmla="*/ 643672 h 643672"/>
                  <a:gd name="connsiteX4" fmla="*/ 0 w 643672"/>
                  <a:gd name="connsiteY4" fmla="*/ 321836 h 643672"/>
                  <a:gd name="connsiteX0" fmla="*/ 0 w 643672"/>
                  <a:gd name="connsiteY0" fmla="*/ 321836 h 643672"/>
                  <a:gd name="connsiteX1" fmla="*/ 321836 w 643672"/>
                  <a:gd name="connsiteY1" fmla="*/ 0 h 643672"/>
                  <a:gd name="connsiteX2" fmla="*/ 643672 w 643672"/>
                  <a:gd name="connsiteY2" fmla="*/ 321836 h 643672"/>
                  <a:gd name="connsiteX3" fmla="*/ 321836 w 643672"/>
                  <a:gd name="connsiteY3" fmla="*/ 643672 h 643672"/>
                  <a:gd name="connsiteX4" fmla="*/ 0 w 643672"/>
                  <a:gd name="connsiteY4" fmla="*/ 321836 h 64367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727646 h 1049482"/>
                  <a:gd name="connsiteX1" fmla="*/ 321838 w 643672"/>
                  <a:gd name="connsiteY1" fmla="*/ 0 h 1049482"/>
                  <a:gd name="connsiteX2" fmla="*/ 643672 w 643672"/>
                  <a:gd name="connsiteY2" fmla="*/ 727646 h 1049482"/>
                  <a:gd name="connsiteX3" fmla="*/ 321836 w 643672"/>
                  <a:gd name="connsiteY3" fmla="*/ 1049482 h 1049482"/>
                  <a:gd name="connsiteX4" fmla="*/ 0 w 643672"/>
                  <a:gd name="connsiteY4" fmla="*/ 727646 h 1049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3672" h="1049482">
                    <a:moveTo>
                      <a:pt x="0" y="727646"/>
                    </a:moveTo>
                    <a:cubicBezTo>
                      <a:pt x="0" y="549901"/>
                      <a:pt x="188543" y="158750"/>
                      <a:pt x="321838" y="0"/>
                    </a:cubicBezTo>
                    <a:cubicBezTo>
                      <a:pt x="436083" y="152400"/>
                      <a:pt x="643672" y="549901"/>
                      <a:pt x="643672" y="727646"/>
                    </a:cubicBezTo>
                    <a:cubicBezTo>
                      <a:pt x="643672" y="905391"/>
                      <a:pt x="499581" y="1049482"/>
                      <a:pt x="321836" y="1049482"/>
                    </a:cubicBezTo>
                    <a:cubicBezTo>
                      <a:pt x="144091" y="1049482"/>
                      <a:pt x="0" y="905391"/>
                      <a:pt x="0" y="72764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楕円 46">
                <a:extLst>
                  <a:ext uri="{FF2B5EF4-FFF2-40B4-BE49-F238E27FC236}">
                    <a16:creationId xmlns:a16="http://schemas.microsoft.com/office/drawing/2014/main" id="{10BC2FC8-B980-414A-B133-FB7B262A41E3}"/>
                  </a:ext>
                </a:extLst>
              </p:cNvPr>
              <p:cNvSpPr/>
              <p:nvPr/>
            </p:nvSpPr>
            <p:spPr bwMode="auto">
              <a:xfrm rot="10800000">
                <a:off x="2568069" y="5485291"/>
                <a:ext cx="206742" cy="337086"/>
              </a:xfrm>
              <a:custGeom>
                <a:avLst/>
                <a:gdLst>
                  <a:gd name="connsiteX0" fmla="*/ 0 w 643671"/>
                  <a:gd name="connsiteY0" fmla="*/ 321836 h 643671"/>
                  <a:gd name="connsiteX1" fmla="*/ 321836 w 643671"/>
                  <a:gd name="connsiteY1" fmla="*/ 0 h 643671"/>
                  <a:gd name="connsiteX2" fmla="*/ 643672 w 643671"/>
                  <a:gd name="connsiteY2" fmla="*/ 321836 h 643671"/>
                  <a:gd name="connsiteX3" fmla="*/ 321836 w 643671"/>
                  <a:gd name="connsiteY3" fmla="*/ 643672 h 643671"/>
                  <a:gd name="connsiteX4" fmla="*/ 0 w 643671"/>
                  <a:gd name="connsiteY4" fmla="*/ 321836 h 643671"/>
                  <a:gd name="connsiteX0" fmla="*/ 0 w 643672"/>
                  <a:gd name="connsiteY0" fmla="*/ 321836 h 643672"/>
                  <a:gd name="connsiteX1" fmla="*/ 321836 w 643672"/>
                  <a:gd name="connsiteY1" fmla="*/ 0 h 643672"/>
                  <a:gd name="connsiteX2" fmla="*/ 643672 w 643672"/>
                  <a:gd name="connsiteY2" fmla="*/ 321836 h 643672"/>
                  <a:gd name="connsiteX3" fmla="*/ 321836 w 643672"/>
                  <a:gd name="connsiteY3" fmla="*/ 643672 h 643672"/>
                  <a:gd name="connsiteX4" fmla="*/ 0 w 643672"/>
                  <a:gd name="connsiteY4" fmla="*/ 321836 h 643672"/>
                  <a:gd name="connsiteX0" fmla="*/ 0 w 643672"/>
                  <a:gd name="connsiteY0" fmla="*/ 321836 h 643672"/>
                  <a:gd name="connsiteX1" fmla="*/ 321836 w 643672"/>
                  <a:gd name="connsiteY1" fmla="*/ 0 h 643672"/>
                  <a:gd name="connsiteX2" fmla="*/ 643672 w 643672"/>
                  <a:gd name="connsiteY2" fmla="*/ 321836 h 643672"/>
                  <a:gd name="connsiteX3" fmla="*/ 321836 w 643672"/>
                  <a:gd name="connsiteY3" fmla="*/ 643672 h 643672"/>
                  <a:gd name="connsiteX4" fmla="*/ 0 w 643672"/>
                  <a:gd name="connsiteY4" fmla="*/ 321836 h 64367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727646 h 1049482"/>
                  <a:gd name="connsiteX1" fmla="*/ 321838 w 643672"/>
                  <a:gd name="connsiteY1" fmla="*/ 0 h 1049482"/>
                  <a:gd name="connsiteX2" fmla="*/ 643672 w 643672"/>
                  <a:gd name="connsiteY2" fmla="*/ 727646 h 1049482"/>
                  <a:gd name="connsiteX3" fmla="*/ 321836 w 643672"/>
                  <a:gd name="connsiteY3" fmla="*/ 1049482 h 1049482"/>
                  <a:gd name="connsiteX4" fmla="*/ 0 w 643672"/>
                  <a:gd name="connsiteY4" fmla="*/ 727646 h 1049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3672" h="1049482">
                    <a:moveTo>
                      <a:pt x="0" y="727646"/>
                    </a:moveTo>
                    <a:cubicBezTo>
                      <a:pt x="0" y="549901"/>
                      <a:pt x="188543" y="158750"/>
                      <a:pt x="321838" y="0"/>
                    </a:cubicBezTo>
                    <a:cubicBezTo>
                      <a:pt x="436083" y="152400"/>
                      <a:pt x="643672" y="549901"/>
                      <a:pt x="643672" y="727646"/>
                    </a:cubicBezTo>
                    <a:cubicBezTo>
                      <a:pt x="643672" y="905391"/>
                      <a:pt x="499581" y="1049482"/>
                      <a:pt x="321836" y="1049482"/>
                    </a:cubicBezTo>
                    <a:cubicBezTo>
                      <a:pt x="144091" y="1049482"/>
                      <a:pt x="0" y="905391"/>
                      <a:pt x="0" y="72764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D9F76A47-E7EB-4FDA-942E-115CF9133C50}"/>
                </a:ext>
              </a:extLst>
            </p:cNvPr>
            <p:cNvGrpSpPr/>
            <p:nvPr/>
          </p:nvGrpSpPr>
          <p:grpSpPr>
            <a:xfrm rot="5400000">
              <a:off x="2912484" y="5915799"/>
              <a:ext cx="247166" cy="357012"/>
              <a:chOff x="2335934" y="5256357"/>
              <a:chExt cx="407139" cy="588082"/>
            </a:xfrm>
            <a:solidFill>
              <a:schemeClr val="tx1"/>
            </a:solidFill>
          </p:grpSpPr>
          <p:sp>
            <p:nvSpPr>
              <p:cNvPr id="41" name="楕円 46">
                <a:extLst>
                  <a:ext uri="{FF2B5EF4-FFF2-40B4-BE49-F238E27FC236}">
                    <a16:creationId xmlns:a16="http://schemas.microsoft.com/office/drawing/2014/main" id="{B44192AB-6CB6-4DAF-8D6C-BAB3F29C0C21}"/>
                  </a:ext>
                </a:extLst>
              </p:cNvPr>
              <p:cNvSpPr/>
              <p:nvPr/>
            </p:nvSpPr>
            <p:spPr bwMode="auto">
              <a:xfrm rot="8100000">
                <a:off x="2335934" y="5507353"/>
                <a:ext cx="206742" cy="337086"/>
              </a:xfrm>
              <a:custGeom>
                <a:avLst/>
                <a:gdLst>
                  <a:gd name="connsiteX0" fmla="*/ 0 w 643671"/>
                  <a:gd name="connsiteY0" fmla="*/ 321836 h 643671"/>
                  <a:gd name="connsiteX1" fmla="*/ 321836 w 643671"/>
                  <a:gd name="connsiteY1" fmla="*/ 0 h 643671"/>
                  <a:gd name="connsiteX2" fmla="*/ 643672 w 643671"/>
                  <a:gd name="connsiteY2" fmla="*/ 321836 h 643671"/>
                  <a:gd name="connsiteX3" fmla="*/ 321836 w 643671"/>
                  <a:gd name="connsiteY3" fmla="*/ 643672 h 643671"/>
                  <a:gd name="connsiteX4" fmla="*/ 0 w 643671"/>
                  <a:gd name="connsiteY4" fmla="*/ 321836 h 643671"/>
                  <a:gd name="connsiteX0" fmla="*/ 0 w 643672"/>
                  <a:gd name="connsiteY0" fmla="*/ 321836 h 643672"/>
                  <a:gd name="connsiteX1" fmla="*/ 321836 w 643672"/>
                  <a:gd name="connsiteY1" fmla="*/ 0 h 643672"/>
                  <a:gd name="connsiteX2" fmla="*/ 643672 w 643672"/>
                  <a:gd name="connsiteY2" fmla="*/ 321836 h 643672"/>
                  <a:gd name="connsiteX3" fmla="*/ 321836 w 643672"/>
                  <a:gd name="connsiteY3" fmla="*/ 643672 h 643672"/>
                  <a:gd name="connsiteX4" fmla="*/ 0 w 643672"/>
                  <a:gd name="connsiteY4" fmla="*/ 321836 h 643672"/>
                  <a:gd name="connsiteX0" fmla="*/ 0 w 643672"/>
                  <a:gd name="connsiteY0" fmla="*/ 321836 h 643672"/>
                  <a:gd name="connsiteX1" fmla="*/ 321836 w 643672"/>
                  <a:gd name="connsiteY1" fmla="*/ 0 h 643672"/>
                  <a:gd name="connsiteX2" fmla="*/ 643672 w 643672"/>
                  <a:gd name="connsiteY2" fmla="*/ 321836 h 643672"/>
                  <a:gd name="connsiteX3" fmla="*/ 321836 w 643672"/>
                  <a:gd name="connsiteY3" fmla="*/ 643672 h 643672"/>
                  <a:gd name="connsiteX4" fmla="*/ 0 w 643672"/>
                  <a:gd name="connsiteY4" fmla="*/ 321836 h 64367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727646 h 1049482"/>
                  <a:gd name="connsiteX1" fmla="*/ 321838 w 643672"/>
                  <a:gd name="connsiteY1" fmla="*/ 0 h 1049482"/>
                  <a:gd name="connsiteX2" fmla="*/ 643672 w 643672"/>
                  <a:gd name="connsiteY2" fmla="*/ 727646 h 1049482"/>
                  <a:gd name="connsiteX3" fmla="*/ 321836 w 643672"/>
                  <a:gd name="connsiteY3" fmla="*/ 1049482 h 1049482"/>
                  <a:gd name="connsiteX4" fmla="*/ 0 w 643672"/>
                  <a:gd name="connsiteY4" fmla="*/ 727646 h 1049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3672" h="1049482">
                    <a:moveTo>
                      <a:pt x="0" y="727646"/>
                    </a:moveTo>
                    <a:cubicBezTo>
                      <a:pt x="0" y="549901"/>
                      <a:pt x="188543" y="158750"/>
                      <a:pt x="321838" y="0"/>
                    </a:cubicBezTo>
                    <a:cubicBezTo>
                      <a:pt x="436083" y="152400"/>
                      <a:pt x="643672" y="549901"/>
                      <a:pt x="643672" y="727646"/>
                    </a:cubicBezTo>
                    <a:cubicBezTo>
                      <a:pt x="643672" y="905391"/>
                      <a:pt x="499581" y="1049482"/>
                      <a:pt x="321836" y="1049482"/>
                    </a:cubicBezTo>
                    <a:cubicBezTo>
                      <a:pt x="144091" y="1049482"/>
                      <a:pt x="0" y="905391"/>
                      <a:pt x="0" y="72764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楕円 46">
                <a:extLst>
                  <a:ext uri="{FF2B5EF4-FFF2-40B4-BE49-F238E27FC236}">
                    <a16:creationId xmlns:a16="http://schemas.microsoft.com/office/drawing/2014/main" id="{7C46F2BD-421C-46F1-A84F-41F3FB88E191}"/>
                  </a:ext>
                </a:extLst>
              </p:cNvPr>
              <p:cNvSpPr/>
              <p:nvPr/>
            </p:nvSpPr>
            <p:spPr bwMode="auto">
              <a:xfrm rot="10800000">
                <a:off x="2536330" y="5256357"/>
                <a:ext cx="206743" cy="337087"/>
              </a:xfrm>
              <a:custGeom>
                <a:avLst/>
                <a:gdLst>
                  <a:gd name="connsiteX0" fmla="*/ 0 w 643671"/>
                  <a:gd name="connsiteY0" fmla="*/ 321836 h 643671"/>
                  <a:gd name="connsiteX1" fmla="*/ 321836 w 643671"/>
                  <a:gd name="connsiteY1" fmla="*/ 0 h 643671"/>
                  <a:gd name="connsiteX2" fmla="*/ 643672 w 643671"/>
                  <a:gd name="connsiteY2" fmla="*/ 321836 h 643671"/>
                  <a:gd name="connsiteX3" fmla="*/ 321836 w 643671"/>
                  <a:gd name="connsiteY3" fmla="*/ 643672 h 643671"/>
                  <a:gd name="connsiteX4" fmla="*/ 0 w 643671"/>
                  <a:gd name="connsiteY4" fmla="*/ 321836 h 643671"/>
                  <a:gd name="connsiteX0" fmla="*/ 0 w 643672"/>
                  <a:gd name="connsiteY0" fmla="*/ 321836 h 643672"/>
                  <a:gd name="connsiteX1" fmla="*/ 321836 w 643672"/>
                  <a:gd name="connsiteY1" fmla="*/ 0 h 643672"/>
                  <a:gd name="connsiteX2" fmla="*/ 643672 w 643672"/>
                  <a:gd name="connsiteY2" fmla="*/ 321836 h 643672"/>
                  <a:gd name="connsiteX3" fmla="*/ 321836 w 643672"/>
                  <a:gd name="connsiteY3" fmla="*/ 643672 h 643672"/>
                  <a:gd name="connsiteX4" fmla="*/ 0 w 643672"/>
                  <a:gd name="connsiteY4" fmla="*/ 321836 h 643672"/>
                  <a:gd name="connsiteX0" fmla="*/ 0 w 643672"/>
                  <a:gd name="connsiteY0" fmla="*/ 321836 h 643672"/>
                  <a:gd name="connsiteX1" fmla="*/ 321836 w 643672"/>
                  <a:gd name="connsiteY1" fmla="*/ 0 h 643672"/>
                  <a:gd name="connsiteX2" fmla="*/ 643672 w 643672"/>
                  <a:gd name="connsiteY2" fmla="*/ 321836 h 643672"/>
                  <a:gd name="connsiteX3" fmla="*/ 321836 w 643672"/>
                  <a:gd name="connsiteY3" fmla="*/ 643672 h 643672"/>
                  <a:gd name="connsiteX4" fmla="*/ 0 w 643672"/>
                  <a:gd name="connsiteY4" fmla="*/ 321836 h 64367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727646 h 1049482"/>
                  <a:gd name="connsiteX1" fmla="*/ 321838 w 643672"/>
                  <a:gd name="connsiteY1" fmla="*/ 0 h 1049482"/>
                  <a:gd name="connsiteX2" fmla="*/ 643672 w 643672"/>
                  <a:gd name="connsiteY2" fmla="*/ 727646 h 1049482"/>
                  <a:gd name="connsiteX3" fmla="*/ 321836 w 643672"/>
                  <a:gd name="connsiteY3" fmla="*/ 1049482 h 1049482"/>
                  <a:gd name="connsiteX4" fmla="*/ 0 w 643672"/>
                  <a:gd name="connsiteY4" fmla="*/ 727646 h 1049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3672" h="1049482">
                    <a:moveTo>
                      <a:pt x="0" y="727646"/>
                    </a:moveTo>
                    <a:cubicBezTo>
                      <a:pt x="0" y="549901"/>
                      <a:pt x="188543" y="158750"/>
                      <a:pt x="321838" y="0"/>
                    </a:cubicBezTo>
                    <a:cubicBezTo>
                      <a:pt x="436083" y="152400"/>
                      <a:pt x="643672" y="549901"/>
                      <a:pt x="643672" y="727646"/>
                    </a:cubicBezTo>
                    <a:cubicBezTo>
                      <a:pt x="643672" y="905391"/>
                      <a:pt x="499581" y="1049482"/>
                      <a:pt x="321836" y="1049482"/>
                    </a:cubicBezTo>
                    <a:cubicBezTo>
                      <a:pt x="144091" y="1049482"/>
                      <a:pt x="0" y="905391"/>
                      <a:pt x="0" y="72764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729024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203C42A1-BBE5-497D-94C8-931EAECFCC6E}"/>
              </a:ext>
            </a:extLst>
          </p:cNvPr>
          <p:cNvSpPr/>
          <p:nvPr/>
        </p:nvSpPr>
        <p:spPr>
          <a:xfrm>
            <a:off x="126569" y="4149081"/>
            <a:ext cx="9652862" cy="257964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7138420-A644-4E50-8858-48049F1C7126}"/>
              </a:ext>
            </a:extLst>
          </p:cNvPr>
          <p:cNvSpPr txBox="1"/>
          <p:nvPr/>
        </p:nvSpPr>
        <p:spPr>
          <a:xfrm>
            <a:off x="343545" y="4546334"/>
            <a:ext cx="9218910" cy="178514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指を入れないで</a:t>
            </a:r>
            <a:endParaRPr lang="ja-JP" altLang="en-US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3C993153-886E-417A-856C-7A79D1EE6932}"/>
              </a:ext>
            </a:extLst>
          </p:cNvPr>
          <p:cNvSpPr txBox="1"/>
          <p:nvPr/>
        </p:nvSpPr>
        <p:spPr>
          <a:xfrm>
            <a:off x="7671660" y="1518834"/>
            <a:ext cx="1607704" cy="136452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effectLst/>
              </a:rPr>
              <a:t>険</a:t>
            </a:r>
            <a:endParaRPr lang="en-US" altLang="ja-JP" sz="16000" dirty="0">
              <a:ln w="38100">
                <a:noFill/>
              </a:ln>
              <a:effectLst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D9EE2CA8-B74D-497E-937E-504556362D06}"/>
              </a:ext>
            </a:extLst>
          </p:cNvPr>
          <p:cNvSpPr txBox="1"/>
          <p:nvPr/>
        </p:nvSpPr>
        <p:spPr>
          <a:xfrm>
            <a:off x="573437" y="1518834"/>
            <a:ext cx="1607704" cy="1364520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effectLst/>
              </a:rPr>
              <a:t>危</a:t>
            </a:r>
            <a:endParaRPr lang="en-US" altLang="ja-JP" sz="16000" dirty="0">
              <a:ln w="38100">
                <a:noFill/>
              </a:ln>
              <a:effectLst/>
            </a:endParaRP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38719280-3DEE-4FE9-BD1E-D1094B2AFFD4}"/>
              </a:ext>
            </a:extLst>
          </p:cNvPr>
          <p:cNvGrpSpPr/>
          <p:nvPr/>
        </p:nvGrpSpPr>
        <p:grpSpPr>
          <a:xfrm>
            <a:off x="2823074" y="189594"/>
            <a:ext cx="4244154" cy="4244144"/>
            <a:chOff x="1804788" y="3784323"/>
            <a:chExt cx="2819574" cy="2819571"/>
          </a:xfrm>
        </p:grpSpPr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F6B476B5-D6DB-4094-B7FE-1E7663EF8547}"/>
                </a:ext>
              </a:extLst>
            </p:cNvPr>
            <p:cNvSpPr/>
            <p:nvPr/>
          </p:nvSpPr>
          <p:spPr bwMode="auto">
            <a:xfrm>
              <a:off x="1804788" y="3784323"/>
              <a:ext cx="2819574" cy="281957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楕円 22">
              <a:extLst>
                <a:ext uri="{FF2B5EF4-FFF2-40B4-BE49-F238E27FC236}">
                  <a16:creationId xmlns:a16="http://schemas.microsoft.com/office/drawing/2014/main" id="{5C2E9E4C-75FA-43B7-A0C4-86B2A9BB6085}"/>
                </a:ext>
              </a:extLst>
            </p:cNvPr>
            <p:cNvSpPr/>
            <p:nvPr/>
          </p:nvSpPr>
          <p:spPr bwMode="auto">
            <a:xfrm>
              <a:off x="1995456" y="3976081"/>
              <a:ext cx="2438234" cy="2438235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&quot;禁止&quot;マーク 23">
              <a:extLst>
                <a:ext uri="{FF2B5EF4-FFF2-40B4-BE49-F238E27FC236}">
                  <a16:creationId xmlns:a16="http://schemas.microsoft.com/office/drawing/2014/main" id="{32FE3EF3-0A47-47E2-8154-831312E73B48}"/>
                </a:ext>
              </a:extLst>
            </p:cNvPr>
            <p:cNvSpPr/>
            <p:nvPr/>
          </p:nvSpPr>
          <p:spPr bwMode="auto">
            <a:xfrm>
              <a:off x="1868055" y="3855317"/>
              <a:ext cx="2693040" cy="2693037"/>
            </a:xfrm>
            <a:prstGeom prst="noSmoking">
              <a:avLst>
                <a:gd name="adj" fmla="val 5888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D37B1E6D-D321-489F-9A7A-435DAE18C254}"/>
                </a:ext>
              </a:extLst>
            </p:cNvPr>
            <p:cNvSpPr/>
            <p:nvPr/>
          </p:nvSpPr>
          <p:spPr bwMode="auto">
            <a:xfrm rot="20700000">
              <a:off x="2353101" y="4189176"/>
              <a:ext cx="1864402" cy="1741665"/>
            </a:xfrm>
            <a:custGeom>
              <a:avLst/>
              <a:gdLst>
                <a:gd name="connsiteX0" fmla="*/ 1447102 w 1864402"/>
                <a:gd name="connsiteY0" fmla="*/ 0 h 1741665"/>
                <a:gd name="connsiteX1" fmla="*/ 1534650 w 1864402"/>
                <a:gd name="connsiteY1" fmla="*/ 61536 h 1741665"/>
                <a:gd name="connsiteX2" fmla="*/ 1832756 w 1864402"/>
                <a:gd name="connsiteY2" fmla="*/ 404330 h 1741665"/>
                <a:gd name="connsiteX3" fmla="*/ 1864402 w 1864402"/>
                <a:gd name="connsiteY3" fmla="*/ 465731 h 1741665"/>
                <a:gd name="connsiteX4" fmla="*/ 1505470 w 1864402"/>
                <a:gd name="connsiteY4" fmla="*/ 774137 h 1741665"/>
                <a:gd name="connsiteX5" fmla="*/ 1515578 w 1864402"/>
                <a:gd name="connsiteY5" fmla="*/ 826090 h 1741665"/>
                <a:gd name="connsiteX6" fmla="*/ 1445129 w 1864402"/>
                <a:gd name="connsiteY6" fmla="*/ 996170 h 1741665"/>
                <a:gd name="connsiteX7" fmla="*/ 1277770 w 1864402"/>
                <a:gd name="connsiteY7" fmla="*/ 1163530 h 1741665"/>
                <a:gd name="connsiteX8" fmla="*/ 1255852 w 1864402"/>
                <a:gd name="connsiteY8" fmla="*/ 1181432 h 1741665"/>
                <a:gd name="connsiteX9" fmla="*/ 1247918 w 1864402"/>
                <a:gd name="connsiteY9" fmla="*/ 1193382 h 1741665"/>
                <a:gd name="connsiteX10" fmla="*/ 966283 w 1864402"/>
                <a:gd name="connsiteY10" fmla="*/ 1475017 h 1741665"/>
                <a:gd name="connsiteX11" fmla="*/ 761175 w 1864402"/>
                <a:gd name="connsiteY11" fmla="*/ 1475016 h 1741665"/>
                <a:gd name="connsiteX12" fmla="*/ 761175 w 1864402"/>
                <a:gd name="connsiteY12" fmla="*/ 1269909 h 1741665"/>
                <a:gd name="connsiteX13" fmla="*/ 819756 w 1864402"/>
                <a:gd name="connsiteY13" fmla="*/ 1211328 h 1741665"/>
                <a:gd name="connsiteX14" fmla="*/ 803368 w 1864402"/>
                <a:gd name="connsiteY14" fmla="*/ 1211328 h 1741665"/>
                <a:gd name="connsiteX15" fmla="*/ 668349 w 1864402"/>
                <a:gd name="connsiteY15" fmla="*/ 1076309 h 1741665"/>
                <a:gd name="connsiteX16" fmla="*/ 668349 w 1864402"/>
                <a:gd name="connsiteY16" fmla="*/ 1029759 h 1741665"/>
                <a:gd name="connsiteX17" fmla="*/ 472980 w 1864402"/>
                <a:gd name="connsiteY17" fmla="*/ 1225128 h 1741665"/>
                <a:gd name="connsiteX18" fmla="*/ 201575 w 1864402"/>
                <a:gd name="connsiteY18" fmla="*/ 1671202 h 1741665"/>
                <a:gd name="connsiteX19" fmla="*/ 51229 w 1864402"/>
                <a:gd name="connsiteY19" fmla="*/ 1732130 h 1741665"/>
                <a:gd name="connsiteX20" fmla="*/ 17279 w 1864402"/>
                <a:gd name="connsiteY20" fmla="*/ 1571410 h 1741665"/>
                <a:gd name="connsiteX21" fmla="*/ 241352 w 1864402"/>
                <a:gd name="connsiteY21" fmla="*/ 1125090 h 1741665"/>
                <a:gd name="connsiteX22" fmla="*/ 241541 w 1864402"/>
                <a:gd name="connsiteY22" fmla="*/ 1124122 h 1741665"/>
                <a:gd name="connsiteX23" fmla="*/ 244377 w 1864402"/>
                <a:gd name="connsiteY23" fmla="*/ 1119850 h 1741665"/>
                <a:gd name="connsiteX24" fmla="*/ 248692 w 1864402"/>
                <a:gd name="connsiteY24" fmla="*/ 1112377 h 1741665"/>
                <a:gd name="connsiteX25" fmla="*/ 251312 w 1864402"/>
                <a:gd name="connsiteY25" fmla="*/ 1109406 h 1741665"/>
                <a:gd name="connsiteX26" fmla="*/ 268416 w 1864402"/>
                <a:gd name="connsiteY26" fmla="*/ 1083650 h 1741665"/>
                <a:gd name="connsiteX27" fmla="*/ 733153 w 1864402"/>
                <a:gd name="connsiteY27" fmla="*/ 618913 h 1741665"/>
                <a:gd name="connsiteX28" fmla="*/ 767858 w 1864402"/>
                <a:gd name="connsiteY28" fmla="*/ 584208 h 1741665"/>
                <a:gd name="connsiteX29" fmla="*/ 900513 w 1864402"/>
                <a:gd name="connsiteY29" fmla="*/ 451553 h 1741665"/>
                <a:gd name="connsiteX30" fmla="*/ 1070592 w 1864402"/>
                <a:gd name="connsiteY30" fmla="*/ 381104 h 1741665"/>
                <a:gd name="connsiteX31" fmla="*/ 1112618 w 1864402"/>
                <a:gd name="connsiteY31" fmla="*/ 389281 h 1741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64402" h="1741665">
                  <a:moveTo>
                    <a:pt x="1447102" y="0"/>
                  </a:moveTo>
                  <a:lnTo>
                    <a:pt x="1534650" y="61536"/>
                  </a:lnTo>
                  <a:cubicBezTo>
                    <a:pt x="1656073" y="156151"/>
                    <a:pt x="1756938" y="273009"/>
                    <a:pt x="1832756" y="404330"/>
                  </a:cubicBezTo>
                  <a:lnTo>
                    <a:pt x="1864402" y="465731"/>
                  </a:lnTo>
                  <a:lnTo>
                    <a:pt x="1505470" y="774137"/>
                  </a:lnTo>
                  <a:lnTo>
                    <a:pt x="1515578" y="826090"/>
                  </a:lnTo>
                  <a:cubicBezTo>
                    <a:pt x="1515578" y="887648"/>
                    <a:pt x="1492095" y="949204"/>
                    <a:pt x="1445129" y="996170"/>
                  </a:cubicBezTo>
                  <a:lnTo>
                    <a:pt x="1277770" y="1163530"/>
                  </a:lnTo>
                  <a:lnTo>
                    <a:pt x="1255852" y="1181432"/>
                  </a:lnTo>
                  <a:lnTo>
                    <a:pt x="1247918" y="1193382"/>
                  </a:lnTo>
                  <a:lnTo>
                    <a:pt x="966283" y="1475017"/>
                  </a:lnTo>
                  <a:cubicBezTo>
                    <a:pt x="909643" y="1531656"/>
                    <a:pt x="817815" y="1531656"/>
                    <a:pt x="761175" y="1475016"/>
                  </a:cubicBezTo>
                  <a:cubicBezTo>
                    <a:pt x="704537" y="1418378"/>
                    <a:pt x="704536" y="1326548"/>
                    <a:pt x="761175" y="1269909"/>
                  </a:cubicBezTo>
                  <a:lnTo>
                    <a:pt x="819756" y="1211328"/>
                  </a:lnTo>
                  <a:lnTo>
                    <a:pt x="803368" y="1211328"/>
                  </a:lnTo>
                  <a:cubicBezTo>
                    <a:pt x="728799" y="1211328"/>
                    <a:pt x="668349" y="1150878"/>
                    <a:pt x="668349" y="1076309"/>
                  </a:cubicBezTo>
                  <a:lnTo>
                    <a:pt x="668349" y="1029759"/>
                  </a:lnTo>
                  <a:lnTo>
                    <a:pt x="472980" y="1225128"/>
                  </a:lnTo>
                  <a:lnTo>
                    <a:pt x="201575" y="1671202"/>
                  </a:lnTo>
                  <a:cubicBezTo>
                    <a:pt x="166568" y="1731837"/>
                    <a:pt x="98546" y="1757064"/>
                    <a:pt x="51229" y="1732130"/>
                  </a:cubicBezTo>
                  <a:cubicBezTo>
                    <a:pt x="3911" y="1707198"/>
                    <a:pt x="-17728" y="1632043"/>
                    <a:pt x="17279" y="1571410"/>
                  </a:cubicBezTo>
                  <a:lnTo>
                    <a:pt x="241352" y="1125090"/>
                  </a:lnTo>
                  <a:lnTo>
                    <a:pt x="241541" y="1124122"/>
                  </a:lnTo>
                  <a:lnTo>
                    <a:pt x="244377" y="1119850"/>
                  </a:lnTo>
                  <a:lnTo>
                    <a:pt x="248692" y="1112377"/>
                  </a:lnTo>
                  <a:lnTo>
                    <a:pt x="251312" y="1109406"/>
                  </a:lnTo>
                  <a:lnTo>
                    <a:pt x="268416" y="1083650"/>
                  </a:lnTo>
                  <a:lnTo>
                    <a:pt x="733153" y="618913"/>
                  </a:lnTo>
                  <a:lnTo>
                    <a:pt x="767858" y="584208"/>
                  </a:lnTo>
                  <a:lnTo>
                    <a:pt x="900513" y="451553"/>
                  </a:lnTo>
                  <a:cubicBezTo>
                    <a:pt x="947479" y="404588"/>
                    <a:pt x="1009035" y="381105"/>
                    <a:pt x="1070592" y="381104"/>
                  </a:cubicBezTo>
                  <a:lnTo>
                    <a:pt x="1112618" y="389281"/>
                  </a:lnTo>
                  <a:close/>
                </a:path>
              </a:pathLst>
            </a:cu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6" name="&quot;禁止&quot;マーク 25">
              <a:extLst>
                <a:ext uri="{FF2B5EF4-FFF2-40B4-BE49-F238E27FC236}">
                  <a16:creationId xmlns:a16="http://schemas.microsoft.com/office/drawing/2014/main" id="{2257DA61-BFA5-4B7F-8B2E-0B1FA353CA64}"/>
                </a:ext>
              </a:extLst>
            </p:cNvPr>
            <p:cNvSpPr/>
            <p:nvPr/>
          </p:nvSpPr>
          <p:spPr bwMode="auto">
            <a:xfrm>
              <a:off x="1868055" y="3847592"/>
              <a:ext cx="2693040" cy="2693037"/>
            </a:xfrm>
            <a:prstGeom prst="noSmoking">
              <a:avLst>
                <a:gd name="adj" fmla="val 5888"/>
              </a:avLst>
            </a:pr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7DDA072B-AED3-410D-887C-058FB71B6F56}"/>
                </a:ext>
              </a:extLst>
            </p:cNvPr>
            <p:cNvGrpSpPr/>
            <p:nvPr/>
          </p:nvGrpSpPr>
          <p:grpSpPr>
            <a:xfrm>
              <a:off x="2238600" y="5584509"/>
              <a:ext cx="310428" cy="275664"/>
              <a:chOff x="2263465" y="5368294"/>
              <a:chExt cx="511346" cy="454083"/>
            </a:xfrm>
            <a:solidFill>
              <a:schemeClr val="tx1"/>
            </a:solidFill>
          </p:grpSpPr>
          <p:sp>
            <p:nvSpPr>
              <p:cNvPr id="32" name="楕円 46">
                <a:extLst>
                  <a:ext uri="{FF2B5EF4-FFF2-40B4-BE49-F238E27FC236}">
                    <a16:creationId xmlns:a16="http://schemas.microsoft.com/office/drawing/2014/main" id="{AFF3FEC6-389D-49DB-92F5-4DDE053FD981}"/>
                  </a:ext>
                </a:extLst>
              </p:cNvPr>
              <p:cNvSpPr/>
              <p:nvPr/>
            </p:nvSpPr>
            <p:spPr bwMode="auto">
              <a:xfrm rot="9000000">
                <a:off x="2263465" y="5368294"/>
                <a:ext cx="206744" cy="337087"/>
              </a:xfrm>
              <a:custGeom>
                <a:avLst/>
                <a:gdLst>
                  <a:gd name="connsiteX0" fmla="*/ 0 w 643671"/>
                  <a:gd name="connsiteY0" fmla="*/ 321836 h 643671"/>
                  <a:gd name="connsiteX1" fmla="*/ 321836 w 643671"/>
                  <a:gd name="connsiteY1" fmla="*/ 0 h 643671"/>
                  <a:gd name="connsiteX2" fmla="*/ 643672 w 643671"/>
                  <a:gd name="connsiteY2" fmla="*/ 321836 h 643671"/>
                  <a:gd name="connsiteX3" fmla="*/ 321836 w 643671"/>
                  <a:gd name="connsiteY3" fmla="*/ 643672 h 643671"/>
                  <a:gd name="connsiteX4" fmla="*/ 0 w 643671"/>
                  <a:gd name="connsiteY4" fmla="*/ 321836 h 643671"/>
                  <a:gd name="connsiteX0" fmla="*/ 0 w 643672"/>
                  <a:gd name="connsiteY0" fmla="*/ 321836 h 643672"/>
                  <a:gd name="connsiteX1" fmla="*/ 321836 w 643672"/>
                  <a:gd name="connsiteY1" fmla="*/ 0 h 643672"/>
                  <a:gd name="connsiteX2" fmla="*/ 643672 w 643672"/>
                  <a:gd name="connsiteY2" fmla="*/ 321836 h 643672"/>
                  <a:gd name="connsiteX3" fmla="*/ 321836 w 643672"/>
                  <a:gd name="connsiteY3" fmla="*/ 643672 h 643672"/>
                  <a:gd name="connsiteX4" fmla="*/ 0 w 643672"/>
                  <a:gd name="connsiteY4" fmla="*/ 321836 h 643672"/>
                  <a:gd name="connsiteX0" fmla="*/ 0 w 643672"/>
                  <a:gd name="connsiteY0" fmla="*/ 321836 h 643672"/>
                  <a:gd name="connsiteX1" fmla="*/ 321836 w 643672"/>
                  <a:gd name="connsiteY1" fmla="*/ 0 h 643672"/>
                  <a:gd name="connsiteX2" fmla="*/ 643672 w 643672"/>
                  <a:gd name="connsiteY2" fmla="*/ 321836 h 643672"/>
                  <a:gd name="connsiteX3" fmla="*/ 321836 w 643672"/>
                  <a:gd name="connsiteY3" fmla="*/ 643672 h 643672"/>
                  <a:gd name="connsiteX4" fmla="*/ 0 w 643672"/>
                  <a:gd name="connsiteY4" fmla="*/ 321836 h 64367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727646 h 1049482"/>
                  <a:gd name="connsiteX1" fmla="*/ 321838 w 643672"/>
                  <a:gd name="connsiteY1" fmla="*/ 0 h 1049482"/>
                  <a:gd name="connsiteX2" fmla="*/ 643672 w 643672"/>
                  <a:gd name="connsiteY2" fmla="*/ 727646 h 1049482"/>
                  <a:gd name="connsiteX3" fmla="*/ 321836 w 643672"/>
                  <a:gd name="connsiteY3" fmla="*/ 1049482 h 1049482"/>
                  <a:gd name="connsiteX4" fmla="*/ 0 w 643672"/>
                  <a:gd name="connsiteY4" fmla="*/ 727646 h 1049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3672" h="1049482">
                    <a:moveTo>
                      <a:pt x="0" y="727646"/>
                    </a:moveTo>
                    <a:cubicBezTo>
                      <a:pt x="0" y="549901"/>
                      <a:pt x="188543" y="158750"/>
                      <a:pt x="321838" y="0"/>
                    </a:cubicBezTo>
                    <a:cubicBezTo>
                      <a:pt x="436083" y="152400"/>
                      <a:pt x="643672" y="549901"/>
                      <a:pt x="643672" y="727646"/>
                    </a:cubicBezTo>
                    <a:cubicBezTo>
                      <a:pt x="643672" y="905391"/>
                      <a:pt x="499581" y="1049482"/>
                      <a:pt x="321836" y="1049482"/>
                    </a:cubicBezTo>
                    <a:cubicBezTo>
                      <a:pt x="144091" y="1049482"/>
                      <a:pt x="0" y="905391"/>
                      <a:pt x="0" y="72764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楕円 46">
                <a:extLst>
                  <a:ext uri="{FF2B5EF4-FFF2-40B4-BE49-F238E27FC236}">
                    <a16:creationId xmlns:a16="http://schemas.microsoft.com/office/drawing/2014/main" id="{4BB520CA-3EC9-4D58-888E-4EC975B5F24F}"/>
                  </a:ext>
                </a:extLst>
              </p:cNvPr>
              <p:cNvSpPr/>
              <p:nvPr/>
            </p:nvSpPr>
            <p:spPr bwMode="auto">
              <a:xfrm rot="10800000">
                <a:off x="2568069" y="5485291"/>
                <a:ext cx="206742" cy="337086"/>
              </a:xfrm>
              <a:custGeom>
                <a:avLst/>
                <a:gdLst>
                  <a:gd name="connsiteX0" fmla="*/ 0 w 643671"/>
                  <a:gd name="connsiteY0" fmla="*/ 321836 h 643671"/>
                  <a:gd name="connsiteX1" fmla="*/ 321836 w 643671"/>
                  <a:gd name="connsiteY1" fmla="*/ 0 h 643671"/>
                  <a:gd name="connsiteX2" fmla="*/ 643672 w 643671"/>
                  <a:gd name="connsiteY2" fmla="*/ 321836 h 643671"/>
                  <a:gd name="connsiteX3" fmla="*/ 321836 w 643671"/>
                  <a:gd name="connsiteY3" fmla="*/ 643672 h 643671"/>
                  <a:gd name="connsiteX4" fmla="*/ 0 w 643671"/>
                  <a:gd name="connsiteY4" fmla="*/ 321836 h 643671"/>
                  <a:gd name="connsiteX0" fmla="*/ 0 w 643672"/>
                  <a:gd name="connsiteY0" fmla="*/ 321836 h 643672"/>
                  <a:gd name="connsiteX1" fmla="*/ 321836 w 643672"/>
                  <a:gd name="connsiteY1" fmla="*/ 0 h 643672"/>
                  <a:gd name="connsiteX2" fmla="*/ 643672 w 643672"/>
                  <a:gd name="connsiteY2" fmla="*/ 321836 h 643672"/>
                  <a:gd name="connsiteX3" fmla="*/ 321836 w 643672"/>
                  <a:gd name="connsiteY3" fmla="*/ 643672 h 643672"/>
                  <a:gd name="connsiteX4" fmla="*/ 0 w 643672"/>
                  <a:gd name="connsiteY4" fmla="*/ 321836 h 643672"/>
                  <a:gd name="connsiteX0" fmla="*/ 0 w 643672"/>
                  <a:gd name="connsiteY0" fmla="*/ 321836 h 643672"/>
                  <a:gd name="connsiteX1" fmla="*/ 321836 w 643672"/>
                  <a:gd name="connsiteY1" fmla="*/ 0 h 643672"/>
                  <a:gd name="connsiteX2" fmla="*/ 643672 w 643672"/>
                  <a:gd name="connsiteY2" fmla="*/ 321836 h 643672"/>
                  <a:gd name="connsiteX3" fmla="*/ 321836 w 643672"/>
                  <a:gd name="connsiteY3" fmla="*/ 643672 h 643672"/>
                  <a:gd name="connsiteX4" fmla="*/ 0 w 643672"/>
                  <a:gd name="connsiteY4" fmla="*/ 321836 h 64367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727646 h 1049482"/>
                  <a:gd name="connsiteX1" fmla="*/ 321838 w 643672"/>
                  <a:gd name="connsiteY1" fmla="*/ 0 h 1049482"/>
                  <a:gd name="connsiteX2" fmla="*/ 643672 w 643672"/>
                  <a:gd name="connsiteY2" fmla="*/ 727646 h 1049482"/>
                  <a:gd name="connsiteX3" fmla="*/ 321836 w 643672"/>
                  <a:gd name="connsiteY3" fmla="*/ 1049482 h 1049482"/>
                  <a:gd name="connsiteX4" fmla="*/ 0 w 643672"/>
                  <a:gd name="connsiteY4" fmla="*/ 727646 h 1049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3672" h="1049482">
                    <a:moveTo>
                      <a:pt x="0" y="727646"/>
                    </a:moveTo>
                    <a:cubicBezTo>
                      <a:pt x="0" y="549901"/>
                      <a:pt x="188543" y="158750"/>
                      <a:pt x="321838" y="0"/>
                    </a:cubicBezTo>
                    <a:cubicBezTo>
                      <a:pt x="436083" y="152400"/>
                      <a:pt x="643672" y="549901"/>
                      <a:pt x="643672" y="727646"/>
                    </a:cubicBezTo>
                    <a:cubicBezTo>
                      <a:pt x="643672" y="905391"/>
                      <a:pt x="499581" y="1049482"/>
                      <a:pt x="321836" y="1049482"/>
                    </a:cubicBezTo>
                    <a:cubicBezTo>
                      <a:pt x="144091" y="1049482"/>
                      <a:pt x="0" y="905391"/>
                      <a:pt x="0" y="72764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E7BC4D33-BA59-49DA-A3EA-63767FB1FF4A}"/>
                </a:ext>
              </a:extLst>
            </p:cNvPr>
            <p:cNvGrpSpPr/>
            <p:nvPr/>
          </p:nvGrpSpPr>
          <p:grpSpPr>
            <a:xfrm rot="5400000">
              <a:off x="2912484" y="5915799"/>
              <a:ext cx="247166" cy="357012"/>
              <a:chOff x="2335934" y="5256357"/>
              <a:chExt cx="407139" cy="588082"/>
            </a:xfrm>
            <a:solidFill>
              <a:schemeClr val="tx1"/>
            </a:solidFill>
          </p:grpSpPr>
          <p:sp>
            <p:nvSpPr>
              <p:cNvPr id="30" name="楕円 46">
                <a:extLst>
                  <a:ext uri="{FF2B5EF4-FFF2-40B4-BE49-F238E27FC236}">
                    <a16:creationId xmlns:a16="http://schemas.microsoft.com/office/drawing/2014/main" id="{F196277B-4FE6-4E55-A820-38CFBCFD4290}"/>
                  </a:ext>
                </a:extLst>
              </p:cNvPr>
              <p:cNvSpPr/>
              <p:nvPr/>
            </p:nvSpPr>
            <p:spPr bwMode="auto">
              <a:xfrm rot="8100000">
                <a:off x="2335934" y="5507353"/>
                <a:ext cx="206742" cy="337086"/>
              </a:xfrm>
              <a:custGeom>
                <a:avLst/>
                <a:gdLst>
                  <a:gd name="connsiteX0" fmla="*/ 0 w 643671"/>
                  <a:gd name="connsiteY0" fmla="*/ 321836 h 643671"/>
                  <a:gd name="connsiteX1" fmla="*/ 321836 w 643671"/>
                  <a:gd name="connsiteY1" fmla="*/ 0 h 643671"/>
                  <a:gd name="connsiteX2" fmla="*/ 643672 w 643671"/>
                  <a:gd name="connsiteY2" fmla="*/ 321836 h 643671"/>
                  <a:gd name="connsiteX3" fmla="*/ 321836 w 643671"/>
                  <a:gd name="connsiteY3" fmla="*/ 643672 h 643671"/>
                  <a:gd name="connsiteX4" fmla="*/ 0 w 643671"/>
                  <a:gd name="connsiteY4" fmla="*/ 321836 h 643671"/>
                  <a:gd name="connsiteX0" fmla="*/ 0 w 643672"/>
                  <a:gd name="connsiteY0" fmla="*/ 321836 h 643672"/>
                  <a:gd name="connsiteX1" fmla="*/ 321836 w 643672"/>
                  <a:gd name="connsiteY1" fmla="*/ 0 h 643672"/>
                  <a:gd name="connsiteX2" fmla="*/ 643672 w 643672"/>
                  <a:gd name="connsiteY2" fmla="*/ 321836 h 643672"/>
                  <a:gd name="connsiteX3" fmla="*/ 321836 w 643672"/>
                  <a:gd name="connsiteY3" fmla="*/ 643672 h 643672"/>
                  <a:gd name="connsiteX4" fmla="*/ 0 w 643672"/>
                  <a:gd name="connsiteY4" fmla="*/ 321836 h 643672"/>
                  <a:gd name="connsiteX0" fmla="*/ 0 w 643672"/>
                  <a:gd name="connsiteY0" fmla="*/ 321836 h 643672"/>
                  <a:gd name="connsiteX1" fmla="*/ 321836 w 643672"/>
                  <a:gd name="connsiteY1" fmla="*/ 0 h 643672"/>
                  <a:gd name="connsiteX2" fmla="*/ 643672 w 643672"/>
                  <a:gd name="connsiteY2" fmla="*/ 321836 h 643672"/>
                  <a:gd name="connsiteX3" fmla="*/ 321836 w 643672"/>
                  <a:gd name="connsiteY3" fmla="*/ 643672 h 643672"/>
                  <a:gd name="connsiteX4" fmla="*/ 0 w 643672"/>
                  <a:gd name="connsiteY4" fmla="*/ 321836 h 64367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727646 h 1049482"/>
                  <a:gd name="connsiteX1" fmla="*/ 321838 w 643672"/>
                  <a:gd name="connsiteY1" fmla="*/ 0 h 1049482"/>
                  <a:gd name="connsiteX2" fmla="*/ 643672 w 643672"/>
                  <a:gd name="connsiteY2" fmla="*/ 727646 h 1049482"/>
                  <a:gd name="connsiteX3" fmla="*/ 321836 w 643672"/>
                  <a:gd name="connsiteY3" fmla="*/ 1049482 h 1049482"/>
                  <a:gd name="connsiteX4" fmla="*/ 0 w 643672"/>
                  <a:gd name="connsiteY4" fmla="*/ 727646 h 1049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3672" h="1049482">
                    <a:moveTo>
                      <a:pt x="0" y="727646"/>
                    </a:moveTo>
                    <a:cubicBezTo>
                      <a:pt x="0" y="549901"/>
                      <a:pt x="188543" y="158750"/>
                      <a:pt x="321838" y="0"/>
                    </a:cubicBezTo>
                    <a:cubicBezTo>
                      <a:pt x="436083" y="152400"/>
                      <a:pt x="643672" y="549901"/>
                      <a:pt x="643672" y="727646"/>
                    </a:cubicBezTo>
                    <a:cubicBezTo>
                      <a:pt x="643672" y="905391"/>
                      <a:pt x="499581" y="1049482"/>
                      <a:pt x="321836" y="1049482"/>
                    </a:cubicBezTo>
                    <a:cubicBezTo>
                      <a:pt x="144091" y="1049482"/>
                      <a:pt x="0" y="905391"/>
                      <a:pt x="0" y="72764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楕円 46">
                <a:extLst>
                  <a:ext uri="{FF2B5EF4-FFF2-40B4-BE49-F238E27FC236}">
                    <a16:creationId xmlns:a16="http://schemas.microsoft.com/office/drawing/2014/main" id="{8B0AAC3C-FEEE-4971-9433-F04769B6ECB1}"/>
                  </a:ext>
                </a:extLst>
              </p:cNvPr>
              <p:cNvSpPr/>
              <p:nvPr/>
            </p:nvSpPr>
            <p:spPr bwMode="auto">
              <a:xfrm rot="10800000">
                <a:off x="2536330" y="5256357"/>
                <a:ext cx="206743" cy="337087"/>
              </a:xfrm>
              <a:custGeom>
                <a:avLst/>
                <a:gdLst>
                  <a:gd name="connsiteX0" fmla="*/ 0 w 643671"/>
                  <a:gd name="connsiteY0" fmla="*/ 321836 h 643671"/>
                  <a:gd name="connsiteX1" fmla="*/ 321836 w 643671"/>
                  <a:gd name="connsiteY1" fmla="*/ 0 h 643671"/>
                  <a:gd name="connsiteX2" fmla="*/ 643672 w 643671"/>
                  <a:gd name="connsiteY2" fmla="*/ 321836 h 643671"/>
                  <a:gd name="connsiteX3" fmla="*/ 321836 w 643671"/>
                  <a:gd name="connsiteY3" fmla="*/ 643672 h 643671"/>
                  <a:gd name="connsiteX4" fmla="*/ 0 w 643671"/>
                  <a:gd name="connsiteY4" fmla="*/ 321836 h 643671"/>
                  <a:gd name="connsiteX0" fmla="*/ 0 w 643672"/>
                  <a:gd name="connsiteY0" fmla="*/ 321836 h 643672"/>
                  <a:gd name="connsiteX1" fmla="*/ 321836 w 643672"/>
                  <a:gd name="connsiteY1" fmla="*/ 0 h 643672"/>
                  <a:gd name="connsiteX2" fmla="*/ 643672 w 643672"/>
                  <a:gd name="connsiteY2" fmla="*/ 321836 h 643672"/>
                  <a:gd name="connsiteX3" fmla="*/ 321836 w 643672"/>
                  <a:gd name="connsiteY3" fmla="*/ 643672 h 643672"/>
                  <a:gd name="connsiteX4" fmla="*/ 0 w 643672"/>
                  <a:gd name="connsiteY4" fmla="*/ 321836 h 643672"/>
                  <a:gd name="connsiteX0" fmla="*/ 0 w 643672"/>
                  <a:gd name="connsiteY0" fmla="*/ 321836 h 643672"/>
                  <a:gd name="connsiteX1" fmla="*/ 321836 w 643672"/>
                  <a:gd name="connsiteY1" fmla="*/ 0 h 643672"/>
                  <a:gd name="connsiteX2" fmla="*/ 643672 w 643672"/>
                  <a:gd name="connsiteY2" fmla="*/ 321836 h 643672"/>
                  <a:gd name="connsiteX3" fmla="*/ 321836 w 643672"/>
                  <a:gd name="connsiteY3" fmla="*/ 643672 h 643672"/>
                  <a:gd name="connsiteX4" fmla="*/ 0 w 643672"/>
                  <a:gd name="connsiteY4" fmla="*/ 321836 h 64367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569486 h 891322"/>
                  <a:gd name="connsiteX1" fmla="*/ 321836 w 643672"/>
                  <a:gd name="connsiteY1" fmla="*/ 0 h 891322"/>
                  <a:gd name="connsiteX2" fmla="*/ 643672 w 643672"/>
                  <a:gd name="connsiteY2" fmla="*/ 569486 h 891322"/>
                  <a:gd name="connsiteX3" fmla="*/ 321836 w 643672"/>
                  <a:gd name="connsiteY3" fmla="*/ 891322 h 891322"/>
                  <a:gd name="connsiteX4" fmla="*/ 0 w 643672"/>
                  <a:gd name="connsiteY4" fmla="*/ 569486 h 891322"/>
                  <a:gd name="connsiteX0" fmla="*/ 0 w 643672"/>
                  <a:gd name="connsiteY0" fmla="*/ 727646 h 1049482"/>
                  <a:gd name="connsiteX1" fmla="*/ 321838 w 643672"/>
                  <a:gd name="connsiteY1" fmla="*/ 0 h 1049482"/>
                  <a:gd name="connsiteX2" fmla="*/ 643672 w 643672"/>
                  <a:gd name="connsiteY2" fmla="*/ 727646 h 1049482"/>
                  <a:gd name="connsiteX3" fmla="*/ 321836 w 643672"/>
                  <a:gd name="connsiteY3" fmla="*/ 1049482 h 1049482"/>
                  <a:gd name="connsiteX4" fmla="*/ 0 w 643672"/>
                  <a:gd name="connsiteY4" fmla="*/ 727646 h 1049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3672" h="1049482">
                    <a:moveTo>
                      <a:pt x="0" y="727646"/>
                    </a:moveTo>
                    <a:cubicBezTo>
                      <a:pt x="0" y="549901"/>
                      <a:pt x="188543" y="158750"/>
                      <a:pt x="321838" y="0"/>
                    </a:cubicBezTo>
                    <a:cubicBezTo>
                      <a:pt x="436083" y="152400"/>
                      <a:pt x="643672" y="549901"/>
                      <a:pt x="643672" y="727646"/>
                    </a:cubicBezTo>
                    <a:cubicBezTo>
                      <a:pt x="643672" y="905391"/>
                      <a:pt x="499581" y="1049482"/>
                      <a:pt x="321836" y="1049482"/>
                    </a:cubicBezTo>
                    <a:cubicBezTo>
                      <a:pt x="144091" y="1049482"/>
                      <a:pt x="0" y="905391"/>
                      <a:pt x="0" y="72764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9421507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</Words>
  <Application>Microsoft Office PowerPoint</Application>
  <PresentationFormat>A4 210 x 297 mm</PresentationFormat>
  <Paragraphs>16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popb93_指を入れないで</dc:title>
  <dc:subject>popb93_指を入れないで</dc:subject>
  <dc:creator>でじけろお</dc:creator>
  <cp:lastModifiedBy/>
  <cp:revision>1</cp:revision>
  <dcterms:created xsi:type="dcterms:W3CDTF">2014-07-30T05:46:34Z</dcterms:created>
  <dcterms:modified xsi:type="dcterms:W3CDTF">2020-10-13T01:22:52Z</dcterms:modified>
  <cp:version>1</cp:version>
</cp:coreProperties>
</file>