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9" r:id="rId4"/>
    <p:sldId id="280" r:id="rId5"/>
    <p:sldId id="281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296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-585061" y="2842788"/>
            <a:ext cx="8028122" cy="415940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5D3278B9-2D4A-4D9A-A0B6-2644031ACD2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8395C8-2A5F-43B5-B2A4-A767BCA1C438}"/>
              </a:ext>
            </a:extLst>
          </p:cNvPr>
          <p:cNvSpPr txBox="1"/>
          <p:nvPr/>
        </p:nvSpPr>
        <p:spPr>
          <a:xfrm rot="5400000">
            <a:off x="-585061" y="2842788"/>
            <a:ext cx="8028122" cy="415940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C443C0D-40E1-48C8-BB0E-32A760F02249}"/>
              </a:ext>
            </a:extLst>
          </p:cNvPr>
          <p:cNvSpPr txBox="1"/>
          <p:nvPr/>
        </p:nvSpPr>
        <p:spPr>
          <a:xfrm>
            <a:off x="272481" y="6356767"/>
            <a:ext cx="6396880" cy="264039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消灯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B9B9E5D-4E7C-43CA-B2D1-29C331B27223}"/>
              </a:ext>
            </a:extLst>
          </p:cNvPr>
          <p:cNvSpPr/>
          <p:nvPr/>
        </p:nvSpPr>
        <p:spPr>
          <a:xfrm>
            <a:off x="227474" y="188640"/>
            <a:ext cx="6441887" cy="53044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12A17DC1-1738-405B-AC6C-639686C5A047}"/>
              </a:ext>
            </a:extLst>
          </p:cNvPr>
          <p:cNvGrpSpPr/>
          <p:nvPr/>
        </p:nvGrpSpPr>
        <p:grpSpPr>
          <a:xfrm>
            <a:off x="1415769" y="1127575"/>
            <a:ext cx="4026462" cy="3541362"/>
            <a:chOff x="3746065" y="4012706"/>
            <a:chExt cx="2378976" cy="2053414"/>
          </a:xfrm>
        </p:grpSpPr>
        <p:sp>
          <p:nvSpPr>
            <p:cNvPr id="98" name="角丸四角形 106">
              <a:extLst>
                <a:ext uri="{FF2B5EF4-FFF2-40B4-BE49-F238E27FC236}">
                  <a16:creationId xmlns:a16="http://schemas.microsoft.com/office/drawing/2014/main" id="{15C08EF3-B586-43D4-AE62-92EBB1196C2D}"/>
                </a:ext>
              </a:extLst>
            </p:cNvPr>
            <p:cNvSpPr/>
            <p:nvPr/>
          </p:nvSpPr>
          <p:spPr>
            <a:xfrm>
              <a:off x="3746065" y="4012706"/>
              <a:ext cx="1221903" cy="1846555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角丸四角形 107">
              <a:extLst>
                <a:ext uri="{FF2B5EF4-FFF2-40B4-BE49-F238E27FC236}">
                  <a16:creationId xmlns:a16="http://schemas.microsoft.com/office/drawing/2014/main" id="{76140279-4F88-40FC-9A00-1B81257ABC96}"/>
                </a:ext>
              </a:extLst>
            </p:cNvPr>
            <p:cNvSpPr/>
            <p:nvPr/>
          </p:nvSpPr>
          <p:spPr>
            <a:xfrm>
              <a:off x="3802079" y="4075872"/>
              <a:ext cx="1109874" cy="1720223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108">
              <a:extLst>
                <a:ext uri="{FF2B5EF4-FFF2-40B4-BE49-F238E27FC236}">
                  <a16:creationId xmlns:a16="http://schemas.microsoft.com/office/drawing/2014/main" id="{FB8DA629-7E9A-4020-ABDA-C3B06E94CF0D}"/>
                </a:ext>
              </a:extLst>
            </p:cNvPr>
            <p:cNvSpPr/>
            <p:nvPr/>
          </p:nvSpPr>
          <p:spPr>
            <a:xfrm>
              <a:off x="4830899" y="4399507"/>
              <a:ext cx="1294142" cy="1231338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角丸四角形 109">
              <a:extLst>
                <a:ext uri="{FF2B5EF4-FFF2-40B4-BE49-F238E27FC236}">
                  <a16:creationId xmlns:a16="http://schemas.microsoft.com/office/drawing/2014/main" id="{D859DD6C-1FA1-4295-AE2B-7F38F7D1B4C1}"/>
                </a:ext>
              </a:extLst>
            </p:cNvPr>
            <p:cNvSpPr/>
            <p:nvPr/>
          </p:nvSpPr>
          <p:spPr>
            <a:xfrm>
              <a:off x="4201986" y="4619433"/>
              <a:ext cx="355407" cy="633100"/>
            </a:xfrm>
            <a:prstGeom prst="roundRect">
              <a:avLst>
                <a:gd name="adj" fmla="val 1181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43507978-A5C3-48FB-B6F2-742232EB631C}"/>
                </a:ext>
              </a:extLst>
            </p:cNvPr>
            <p:cNvSpPr txBox="1"/>
            <p:nvPr/>
          </p:nvSpPr>
          <p:spPr>
            <a:xfrm>
              <a:off x="4075120" y="4264785"/>
              <a:ext cx="563791" cy="2694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OFF</a:t>
              </a: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3" name="角丸四角形 111">
              <a:extLst>
                <a:ext uri="{FF2B5EF4-FFF2-40B4-BE49-F238E27FC236}">
                  <a16:creationId xmlns:a16="http://schemas.microsoft.com/office/drawing/2014/main" id="{2096696A-BBF9-4D5A-8398-28B4E3DE472B}"/>
                </a:ext>
              </a:extLst>
            </p:cNvPr>
            <p:cNvSpPr/>
            <p:nvPr/>
          </p:nvSpPr>
          <p:spPr>
            <a:xfrm>
              <a:off x="4243730" y="4660374"/>
              <a:ext cx="272977" cy="544086"/>
            </a:xfrm>
            <a:prstGeom prst="roundRect">
              <a:avLst>
                <a:gd name="adj" fmla="val 11811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アーチ 103">
              <a:extLst>
                <a:ext uri="{FF2B5EF4-FFF2-40B4-BE49-F238E27FC236}">
                  <a16:creationId xmlns:a16="http://schemas.microsoft.com/office/drawing/2014/main" id="{8D366FCD-C2D3-4285-BC1A-4FAF862247D4}"/>
                </a:ext>
              </a:extLst>
            </p:cNvPr>
            <p:cNvSpPr/>
            <p:nvPr/>
          </p:nvSpPr>
          <p:spPr>
            <a:xfrm>
              <a:off x="4523798" y="4775457"/>
              <a:ext cx="1083804" cy="1083804"/>
            </a:xfrm>
            <a:prstGeom prst="blockArc">
              <a:avLst>
                <a:gd name="adj1" fmla="val 3213032"/>
                <a:gd name="adj2" fmla="val 9484753"/>
                <a:gd name="adj3" fmla="val 11392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角丸四角形 31">
              <a:extLst>
                <a:ext uri="{FF2B5EF4-FFF2-40B4-BE49-F238E27FC236}">
                  <a16:creationId xmlns:a16="http://schemas.microsoft.com/office/drawing/2014/main" id="{486B8F03-B1F4-4FFD-9E96-952F2A2F1C3F}"/>
                </a:ext>
              </a:extLst>
            </p:cNvPr>
            <p:cNvSpPr/>
            <p:nvPr/>
          </p:nvSpPr>
          <p:spPr>
            <a:xfrm rot="19800000">
              <a:off x="4268636" y="4898990"/>
              <a:ext cx="510410" cy="892453"/>
            </a:xfrm>
            <a:custGeom>
              <a:avLst/>
              <a:gdLst/>
              <a:ahLst/>
              <a:cxnLst/>
              <a:rect l="l" t="t" r="r" b="b"/>
              <a:pathLst>
                <a:path w="510410" h="892453">
                  <a:moveTo>
                    <a:pt x="306415" y="0"/>
                  </a:moveTo>
                  <a:cubicBezTo>
                    <a:pt x="339013" y="0"/>
                    <a:pt x="365438" y="26425"/>
                    <a:pt x="365438" y="59023"/>
                  </a:cubicBezTo>
                  <a:lnTo>
                    <a:pt x="365437" y="408012"/>
                  </a:lnTo>
                  <a:cubicBezTo>
                    <a:pt x="451375" y="448412"/>
                    <a:pt x="510410" y="535936"/>
                    <a:pt x="510410" y="637248"/>
                  </a:cubicBezTo>
                  <a:cubicBezTo>
                    <a:pt x="510410" y="778194"/>
                    <a:pt x="396151" y="892453"/>
                    <a:pt x="255205" y="892453"/>
                  </a:cubicBezTo>
                  <a:cubicBezTo>
                    <a:pt x="114259" y="892453"/>
                    <a:pt x="0" y="778194"/>
                    <a:pt x="0" y="637248"/>
                  </a:cubicBezTo>
                  <a:cubicBezTo>
                    <a:pt x="0" y="498923"/>
                    <a:pt x="110050" y="386301"/>
                    <a:pt x="247392" y="382831"/>
                  </a:cubicBezTo>
                  <a:lnTo>
                    <a:pt x="247392" y="59023"/>
                  </a:lnTo>
                  <a:cubicBezTo>
                    <a:pt x="247392" y="26425"/>
                    <a:pt x="273817" y="0"/>
                    <a:pt x="306415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2568B059-BFB5-46AE-A394-F1299C8D908C}"/>
                </a:ext>
              </a:extLst>
            </p:cNvPr>
            <p:cNvSpPr/>
            <p:nvPr/>
          </p:nvSpPr>
          <p:spPr>
            <a:xfrm rot="10800000">
              <a:off x="5118931" y="5531228"/>
              <a:ext cx="718078" cy="501272"/>
            </a:xfrm>
            <a:prstGeom prst="trapezoid">
              <a:avLst>
                <a:gd name="adj" fmla="val 22815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" name="アーチ 106">
              <a:extLst>
                <a:ext uri="{FF2B5EF4-FFF2-40B4-BE49-F238E27FC236}">
                  <a16:creationId xmlns:a16="http://schemas.microsoft.com/office/drawing/2014/main" id="{B4EE22C5-6208-4D9C-B0B7-0970BC5CDD30}"/>
                </a:ext>
              </a:extLst>
            </p:cNvPr>
            <p:cNvSpPr/>
            <p:nvPr/>
          </p:nvSpPr>
          <p:spPr>
            <a:xfrm rot="10800000">
              <a:off x="5014009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" name="アーチ 107">
              <a:extLst>
                <a:ext uri="{FF2B5EF4-FFF2-40B4-BE49-F238E27FC236}">
                  <a16:creationId xmlns:a16="http://schemas.microsoft.com/office/drawing/2014/main" id="{F8DF37BF-5F8B-46C3-BA2F-76D4610ACD74}"/>
                </a:ext>
              </a:extLst>
            </p:cNvPr>
            <p:cNvSpPr/>
            <p:nvPr/>
          </p:nvSpPr>
          <p:spPr>
            <a:xfrm rot="10800000">
              <a:off x="5601072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アーチ 108">
              <a:extLst>
                <a:ext uri="{FF2B5EF4-FFF2-40B4-BE49-F238E27FC236}">
                  <a16:creationId xmlns:a16="http://schemas.microsoft.com/office/drawing/2014/main" id="{56CB2861-1E50-4BF9-BFA3-374552898280}"/>
                </a:ext>
              </a:extLst>
            </p:cNvPr>
            <p:cNvSpPr/>
            <p:nvPr/>
          </p:nvSpPr>
          <p:spPr>
            <a:xfrm rot="10800000">
              <a:off x="5332670" y="510086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角丸四角形 118">
              <a:extLst>
                <a:ext uri="{FF2B5EF4-FFF2-40B4-BE49-F238E27FC236}">
                  <a16:creationId xmlns:a16="http://schemas.microsoft.com/office/drawing/2014/main" id="{B4DFF792-BC29-4829-9367-562DE1CD4838}"/>
                </a:ext>
              </a:extLst>
            </p:cNvPr>
            <p:cNvSpPr/>
            <p:nvPr/>
          </p:nvSpPr>
          <p:spPr>
            <a:xfrm>
              <a:off x="5089523" y="5590540"/>
              <a:ext cx="77196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角丸四角形 119">
              <a:extLst>
                <a:ext uri="{FF2B5EF4-FFF2-40B4-BE49-F238E27FC236}">
                  <a16:creationId xmlns:a16="http://schemas.microsoft.com/office/drawing/2014/main" id="{75927720-CEB5-41C8-921D-D107D65DA1EC}"/>
                </a:ext>
              </a:extLst>
            </p:cNvPr>
            <p:cNvSpPr/>
            <p:nvPr/>
          </p:nvSpPr>
          <p:spPr>
            <a:xfrm>
              <a:off x="5133918" y="5769910"/>
              <a:ext cx="68317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角丸四角形 120">
              <a:extLst>
                <a:ext uri="{FF2B5EF4-FFF2-40B4-BE49-F238E27FC236}">
                  <a16:creationId xmlns:a16="http://schemas.microsoft.com/office/drawing/2014/main" id="{6464BB6D-A0BF-4967-947F-DC3C71B92E5F}"/>
                </a:ext>
              </a:extLst>
            </p:cNvPr>
            <p:cNvSpPr/>
            <p:nvPr/>
          </p:nvSpPr>
          <p:spPr>
            <a:xfrm>
              <a:off x="5205926" y="5949280"/>
              <a:ext cx="539162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0DBBF3C-53F3-4F5E-A088-567F9C0D4678}"/>
              </a:ext>
            </a:extLst>
          </p:cNvPr>
          <p:cNvSpPr txBox="1"/>
          <p:nvPr/>
        </p:nvSpPr>
        <p:spPr>
          <a:xfrm>
            <a:off x="272481" y="6356767"/>
            <a:ext cx="6396880" cy="264039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消灯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5F52FA7-D946-4839-BA4D-F9DA150D71E3}"/>
              </a:ext>
            </a:extLst>
          </p:cNvPr>
          <p:cNvSpPr/>
          <p:nvPr/>
        </p:nvSpPr>
        <p:spPr>
          <a:xfrm>
            <a:off x="227474" y="188640"/>
            <a:ext cx="6441887" cy="53044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85979234-7082-4FBD-8DAD-FBBF63516EC1}"/>
              </a:ext>
            </a:extLst>
          </p:cNvPr>
          <p:cNvGrpSpPr/>
          <p:nvPr/>
        </p:nvGrpSpPr>
        <p:grpSpPr>
          <a:xfrm>
            <a:off x="1366231" y="736163"/>
            <a:ext cx="4209380" cy="4209374"/>
            <a:chOff x="6603600" y="-55157"/>
            <a:chExt cx="3623931" cy="3623927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2D25A7D6-C7DB-4DB3-8A2C-0B497607CBC4}"/>
                </a:ext>
              </a:extLst>
            </p:cNvPr>
            <p:cNvGrpSpPr/>
            <p:nvPr/>
          </p:nvGrpSpPr>
          <p:grpSpPr>
            <a:xfrm>
              <a:off x="6603600" y="-55157"/>
              <a:ext cx="3623931" cy="3623927"/>
              <a:chOff x="2857122" y="3843765"/>
              <a:chExt cx="1629386" cy="1629384"/>
            </a:xfrm>
          </p:grpSpPr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E3A0CF5B-F5A1-456E-B7E4-75F259761815}"/>
                  </a:ext>
                </a:extLst>
              </p:cNvPr>
              <p:cNvSpPr/>
              <p:nvPr/>
            </p:nvSpPr>
            <p:spPr bwMode="auto">
              <a:xfrm>
                <a:off x="2857122" y="384376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&quot;禁止&quot;マーク 211">
                <a:extLst>
                  <a:ext uri="{FF2B5EF4-FFF2-40B4-BE49-F238E27FC236}">
                    <a16:creationId xmlns:a16="http://schemas.microsoft.com/office/drawing/2014/main" id="{5DA1D326-74D7-4960-B564-82337160BED7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9452834D-9B15-45A4-8FAF-415E5520C8FF}"/>
                </a:ext>
              </a:extLst>
            </p:cNvPr>
            <p:cNvGrpSpPr/>
            <p:nvPr/>
          </p:nvGrpSpPr>
          <p:grpSpPr>
            <a:xfrm>
              <a:off x="7554428" y="697585"/>
              <a:ext cx="1750274" cy="2333893"/>
              <a:chOff x="6688508" y="4386945"/>
              <a:chExt cx="1078693" cy="1438379"/>
            </a:xfrm>
          </p:grpSpPr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23620C73-141B-462E-A362-6BE42FE978D8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910632A6-7DA0-4729-ACC9-AC339987D56A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台形 209">
                <a:extLst>
                  <a:ext uri="{FF2B5EF4-FFF2-40B4-BE49-F238E27FC236}">
                    <a16:creationId xmlns:a16="http://schemas.microsoft.com/office/drawing/2014/main" id="{B3C9C5E7-E6CA-4F0A-A75F-08AA7F998331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7" name="&quot;禁止&quot;マーク 206">
              <a:extLst>
                <a:ext uri="{FF2B5EF4-FFF2-40B4-BE49-F238E27FC236}">
                  <a16:creationId xmlns:a16="http://schemas.microsoft.com/office/drawing/2014/main" id="{B11CA630-03AD-4BFC-BED7-5D62BBD4ACAA}"/>
                </a:ext>
              </a:extLst>
            </p:cNvPr>
            <p:cNvSpPr/>
            <p:nvPr/>
          </p:nvSpPr>
          <p:spPr bwMode="auto">
            <a:xfrm>
              <a:off x="6684916" y="26159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9006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C443C0D-40E1-48C8-BB0E-32A760F02249}"/>
              </a:ext>
            </a:extLst>
          </p:cNvPr>
          <p:cNvSpPr txBox="1"/>
          <p:nvPr/>
        </p:nvSpPr>
        <p:spPr>
          <a:xfrm>
            <a:off x="407227" y="5042331"/>
            <a:ext cx="6127388" cy="264039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消灯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B9B9E5D-4E7C-43CA-B2D1-29C331B27223}"/>
              </a:ext>
            </a:extLst>
          </p:cNvPr>
          <p:cNvSpPr/>
          <p:nvPr/>
        </p:nvSpPr>
        <p:spPr>
          <a:xfrm>
            <a:off x="227474" y="188640"/>
            <a:ext cx="6441887" cy="45393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12A17DC1-1738-405B-AC6C-639686C5A047}"/>
              </a:ext>
            </a:extLst>
          </p:cNvPr>
          <p:cNvGrpSpPr/>
          <p:nvPr/>
        </p:nvGrpSpPr>
        <p:grpSpPr>
          <a:xfrm>
            <a:off x="1415769" y="612871"/>
            <a:ext cx="4026462" cy="3541362"/>
            <a:chOff x="3746065" y="4012706"/>
            <a:chExt cx="2378976" cy="2053414"/>
          </a:xfrm>
        </p:grpSpPr>
        <p:sp>
          <p:nvSpPr>
            <p:cNvPr id="98" name="角丸四角形 106">
              <a:extLst>
                <a:ext uri="{FF2B5EF4-FFF2-40B4-BE49-F238E27FC236}">
                  <a16:creationId xmlns:a16="http://schemas.microsoft.com/office/drawing/2014/main" id="{15C08EF3-B586-43D4-AE62-92EBB1196C2D}"/>
                </a:ext>
              </a:extLst>
            </p:cNvPr>
            <p:cNvSpPr/>
            <p:nvPr/>
          </p:nvSpPr>
          <p:spPr>
            <a:xfrm>
              <a:off x="3746065" y="4012706"/>
              <a:ext cx="1221903" cy="1846555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角丸四角形 107">
              <a:extLst>
                <a:ext uri="{FF2B5EF4-FFF2-40B4-BE49-F238E27FC236}">
                  <a16:creationId xmlns:a16="http://schemas.microsoft.com/office/drawing/2014/main" id="{76140279-4F88-40FC-9A00-1B81257ABC96}"/>
                </a:ext>
              </a:extLst>
            </p:cNvPr>
            <p:cNvSpPr/>
            <p:nvPr/>
          </p:nvSpPr>
          <p:spPr>
            <a:xfrm>
              <a:off x="3802079" y="4075872"/>
              <a:ext cx="1109874" cy="1720223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108">
              <a:extLst>
                <a:ext uri="{FF2B5EF4-FFF2-40B4-BE49-F238E27FC236}">
                  <a16:creationId xmlns:a16="http://schemas.microsoft.com/office/drawing/2014/main" id="{FB8DA629-7E9A-4020-ABDA-C3B06E94CF0D}"/>
                </a:ext>
              </a:extLst>
            </p:cNvPr>
            <p:cNvSpPr/>
            <p:nvPr/>
          </p:nvSpPr>
          <p:spPr>
            <a:xfrm>
              <a:off x="4830899" y="4399507"/>
              <a:ext cx="1294142" cy="1231338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角丸四角形 109">
              <a:extLst>
                <a:ext uri="{FF2B5EF4-FFF2-40B4-BE49-F238E27FC236}">
                  <a16:creationId xmlns:a16="http://schemas.microsoft.com/office/drawing/2014/main" id="{D859DD6C-1FA1-4295-AE2B-7F38F7D1B4C1}"/>
                </a:ext>
              </a:extLst>
            </p:cNvPr>
            <p:cNvSpPr/>
            <p:nvPr/>
          </p:nvSpPr>
          <p:spPr>
            <a:xfrm>
              <a:off x="4201986" y="4619433"/>
              <a:ext cx="355407" cy="633100"/>
            </a:xfrm>
            <a:prstGeom prst="roundRect">
              <a:avLst>
                <a:gd name="adj" fmla="val 1181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43507978-A5C3-48FB-B6F2-742232EB631C}"/>
                </a:ext>
              </a:extLst>
            </p:cNvPr>
            <p:cNvSpPr txBox="1"/>
            <p:nvPr/>
          </p:nvSpPr>
          <p:spPr>
            <a:xfrm>
              <a:off x="4075120" y="4264785"/>
              <a:ext cx="563791" cy="2694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OFF</a:t>
              </a: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3" name="角丸四角形 111">
              <a:extLst>
                <a:ext uri="{FF2B5EF4-FFF2-40B4-BE49-F238E27FC236}">
                  <a16:creationId xmlns:a16="http://schemas.microsoft.com/office/drawing/2014/main" id="{2096696A-BBF9-4D5A-8398-28B4E3DE472B}"/>
                </a:ext>
              </a:extLst>
            </p:cNvPr>
            <p:cNvSpPr/>
            <p:nvPr/>
          </p:nvSpPr>
          <p:spPr>
            <a:xfrm>
              <a:off x="4243730" y="4660374"/>
              <a:ext cx="272977" cy="544086"/>
            </a:xfrm>
            <a:prstGeom prst="roundRect">
              <a:avLst>
                <a:gd name="adj" fmla="val 11811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アーチ 103">
              <a:extLst>
                <a:ext uri="{FF2B5EF4-FFF2-40B4-BE49-F238E27FC236}">
                  <a16:creationId xmlns:a16="http://schemas.microsoft.com/office/drawing/2014/main" id="{8D366FCD-C2D3-4285-BC1A-4FAF862247D4}"/>
                </a:ext>
              </a:extLst>
            </p:cNvPr>
            <p:cNvSpPr/>
            <p:nvPr/>
          </p:nvSpPr>
          <p:spPr>
            <a:xfrm>
              <a:off x="4523798" y="4775457"/>
              <a:ext cx="1083804" cy="1083804"/>
            </a:xfrm>
            <a:prstGeom prst="blockArc">
              <a:avLst>
                <a:gd name="adj1" fmla="val 3213032"/>
                <a:gd name="adj2" fmla="val 9484753"/>
                <a:gd name="adj3" fmla="val 11392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角丸四角形 31">
              <a:extLst>
                <a:ext uri="{FF2B5EF4-FFF2-40B4-BE49-F238E27FC236}">
                  <a16:creationId xmlns:a16="http://schemas.microsoft.com/office/drawing/2014/main" id="{486B8F03-B1F4-4FFD-9E96-952F2A2F1C3F}"/>
                </a:ext>
              </a:extLst>
            </p:cNvPr>
            <p:cNvSpPr/>
            <p:nvPr/>
          </p:nvSpPr>
          <p:spPr>
            <a:xfrm rot="19800000">
              <a:off x="4268636" y="4898990"/>
              <a:ext cx="510410" cy="892453"/>
            </a:xfrm>
            <a:custGeom>
              <a:avLst/>
              <a:gdLst/>
              <a:ahLst/>
              <a:cxnLst/>
              <a:rect l="l" t="t" r="r" b="b"/>
              <a:pathLst>
                <a:path w="510410" h="892453">
                  <a:moveTo>
                    <a:pt x="306415" y="0"/>
                  </a:moveTo>
                  <a:cubicBezTo>
                    <a:pt x="339013" y="0"/>
                    <a:pt x="365438" y="26425"/>
                    <a:pt x="365438" y="59023"/>
                  </a:cubicBezTo>
                  <a:lnTo>
                    <a:pt x="365437" y="408012"/>
                  </a:lnTo>
                  <a:cubicBezTo>
                    <a:pt x="451375" y="448412"/>
                    <a:pt x="510410" y="535936"/>
                    <a:pt x="510410" y="637248"/>
                  </a:cubicBezTo>
                  <a:cubicBezTo>
                    <a:pt x="510410" y="778194"/>
                    <a:pt x="396151" y="892453"/>
                    <a:pt x="255205" y="892453"/>
                  </a:cubicBezTo>
                  <a:cubicBezTo>
                    <a:pt x="114259" y="892453"/>
                    <a:pt x="0" y="778194"/>
                    <a:pt x="0" y="637248"/>
                  </a:cubicBezTo>
                  <a:cubicBezTo>
                    <a:pt x="0" y="498923"/>
                    <a:pt x="110050" y="386301"/>
                    <a:pt x="247392" y="382831"/>
                  </a:cubicBezTo>
                  <a:lnTo>
                    <a:pt x="247392" y="59023"/>
                  </a:lnTo>
                  <a:cubicBezTo>
                    <a:pt x="247392" y="26425"/>
                    <a:pt x="273817" y="0"/>
                    <a:pt x="306415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2568B059-BFB5-46AE-A394-F1299C8D908C}"/>
                </a:ext>
              </a:extLst>
            </p:cNvPr>
            <p:cNvSpPr/>
            <p:nvPr/>
          </p:nvSpPr>
          <p:spPr>
            <a:xfrm rot="10800000">
              <a:off x="5118931" y="5531228"/>
              <a:ext cx="718078" cy="501272"/>
            </a:xfrm>
            <a:prstGeom prst="trapezoid">
              <a:avLst>
                <a:gd name="adj" fmla="val 22815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" name="アーチ 106">
              <a:extLst>
                <a:ext uri="{FF2B5EF4-FFF2-40B4-BE49-F238E27FC236}">
                  <a16:creationId xmlns:a16="http://schemas.microsoft.com/office/drawing/2014/main" id="{B4EE22C5-6208-4D9C-B0B7-0970BC5CDD30}"/>
                </a:ext>
              </a:extLst>
            </p:cNvPr>
            <p:cNvSpPr/>
            <p:nvPr/>
          </p:nvSpPr>
          <p:spPr>
            <a:xfrm rot="10800000">
              <a:off x="5014009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" name="アーチ 107">
              <a:extLst>
                <a:ext uri="{FF2B5EF4-FFF2-40B4-BE49-F238E27FC236}">
                  <a16:creationId xmlns:a16="http://schemas.microsoft.com/office/drawing/2014/main" id="{F8DF37BF-5F8B-46C3-BA2F-76D4610ACD74}"/>
                </a:ext>
              </a:extLst>
            </p:cNvPr>
            <p:cNvSpPr/>
            <p:nvPr/>
          </p:nvSpPr>
          <p:spPr>
            <a:xfrm rot="10800000">
              <a:off x="5601072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アーチ 108">
              <a:extLst>
                <a:ext uri="{FF2B5EF4-FFF2-40B4-BE49-F238E27FC236}">
                  <a16:creationId xmlns:a16="http://schemas.microsoft.com/office/drawing/2014/main" id="{56CB2861-1E50-4BF9-BFA3-374552898280}"/>
                </a:ext>
              </a:extLst>
            </p:cNvPr>
            <p:cNvSpPr/>
            <p:nvPr/>
          </p:nvSpPr>
          <p:spPr>
            <a:xfrm rot="10800000">
              <a:off x="5332670" y="510086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角丸四角形 118">
              <a:extLst>
                <a:ext uri="{FF2B5EF4-FFF2-40B4-BE49-F238E27FC236}">
                  <a16:creationId xmlns:a16="http://schemas.microsoft.com/office/drawing/2014/main" id="{B4DFF792-BC29-4829-9367-562DE1CD4838}"/>
                </a:ext>
              </a:extLst>
            </p:cNvPr>
            <p:cNvSpPr/>
            <p:nvPr/>
          </p:nvSpPr>
          <p:spPr>
            <a:xfrm>
              <a:off x="5089523" y="5590540"/>
              <a:ext cx="77196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角丸四角形 119">
              <a:extLst>
                <a:ext uri="{FF2B5EF4-FFF2-40B4-BE49-F238E27FC236}">
                  <a16:creationId xmlns:a16="http://schemas.microsoft.com/office/drawing/2014/main" id="{75927720-CEB5-41C8-921D-D107D65DA1EC}"/>
                </a:ext>
              </a:extLst>
            </p:cNvPr>
            <p:cNvSpPr/>
            <p:nvPr/>
          </p:nvSpPr>
          <p:spPr>
            <a:xfrm>
              <a:off x="5133918" y="5769910"/>
              <a:ext cx="68317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角丸四角形 120">
              <a:extLst>
                <a:ext uri="{FF2B5EF4-FFF2-40B4-BE49-F238E27FC236}">
                  <a16:creationId xmlns:a16="http://schemas.microsoft.com/office/drawing/2014/main" id="{6464BB6D-A0BF-4967-947F-DC3C71B92E5F}"/>
                </a:ext>
              </a:extLst>
            </p:cNvPr>
            <p:cNvSpPr/>
            <p:nvPr/>
          </p:nvSpPr>
          <p:spPr>
            <a:xfrm>
              <a:off x="5205926" y="5949280"/>
              <a:ext cx="539162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B2DB46-BDA1-427E-A53E-160187226C65}"/>
              </a:ext>
            </a:extLst>
          </p:cNvPr>
          <p:cNvSpPr txBox="1"/>
          <p:nvPr/>
        </p:nvSpPr>
        <p:spPr>
          <a:xfrm>
            <a:off x="434898" y="8104092"/>
            <a:ext cx="5988204" cy="124316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電気を消して</a:t>
            </a:r>
          </a:p>
        </p:txBody>
      </p:sp>
    </p:spTree>
    <p:extLst>
      <p:ext uri="{BB962C8B-B14F-4D97-AF65-F5344CB8AC3E}">
        <p14:creationId xmlns:p14="http://schemas.microsoft.com/office/powerpoint/2010/main" val="32896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C443C0D-40E1-48C8-BB0E-32A760F02249}"/>
              </a:ext>
            </a:extLst>
          </p:cNvPr>
          <p:cNvSpPr txBox="1"/>
          <p:nvPr/>
        </p:nvSpPr>
        <p:spPr>
          <a:xfrm>
            <a:off x="407227" y="5042331"/>
            <a:ext cx="6127388" cy="264039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消灯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B9B9E5D-4E7C-43CA-B2D1-29C331B27223}"/>
              </a:ext>
            </a:extLst>
          </p:cNvPr>
          <p:cNvSpPr/>
          <p:nvPr/>
        </p:nvSpPr>
        <p:spPr>
          <a:xfrm>
            <a:off x="227474" y="188640"/>
            <a:ext cx="6441887" cy="453933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B2DB46-BDA1-427E-A53E-160187226C65}"/>
              </a:ext>
            </a:extLst>
          </p:cNvPr>
          <p:cNvSpPr txBox="1"/>
          <p:nvPr/>
        </p:nvSpPr>
        <p:spPr>
          <a:xfrm>
            <a:off x="434898" y="8104092"/>
            <a:ext cx="5988204" cy="124316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電気を消して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A77F0CC-AB55-4300-92B1-30A157628B9F}"/>
              </a:ext>
            </a:extLst>
          </p:cNvPr>
          <p:cNvGrpSpPr/>
          <p:nvPr/>
        </p:nvGrpSpPr>
        <p:grpSpPr>
          <a:xfrm>
            <a:off x="1566954" y="554343"/>
            <a:ext cx="3807934" cy="3807928"/>
            <a:chOff x="6603600" y="-55157"/>
            <a:chExt cx="3623931" cy="3623927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9A54A25-4F6A-45EF-A806-C5E9DFD67896}"/>
                </a:ext>
              </a:extLst>
            </p:cNvPr>
            <p:cNvGrpSpPr/>
            <p:nvPr/>
          </p:nvGrpSpPr>
          <p:grpSpPr>
            <a:xfrm>
              <a:off x="6603600" y="-55157"/>
              <a:ext cx="3623931" cy="3623927"/>
              <a:chOff x="2857122" y="3843765"/>
              <a:chExt cx="1629386" cy="1629384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A33391A5-9757-41A8-899D-0F24292CE807}"/>
                  </a:ext>
                </a:extLst>
              </p:cNvPr>
              <p:cNvSpPr/>
              <p:nvPr/>
            </p:nvSpPr>
            <p:spPr bwMode="auto">
              <a:xfrm>
                <a:off x="2857122" y="384376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&quot;禁止&quot;マーク 28">
                <a:extLst>
                  <a:ext uri="{FF2B5EF4-FFF2-40B4-BE49-F238E27FC236}">
                    <a16:creationId xmlns:a16="http://schemas.microsoft.com/office/drawing/2014/main" id="{5C24DD63-4B6F-4FD0-BCFB-B21E4AA8AE87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99355709-7BF2-4205-957E-FBB8A5B44E49}"/>
                </a:ext>
              </a:extLst>
            </p:cNvPr>
            <p:cNvGrpSpPr/>
            <p:nvPr/>
          </p:nvGrpSpPr>
          <p:grpSpPr>
            <a:xfrm>
              <a:off x="7554428" y="697585"/>
              <a:ext cx="1750274" cy="2333893"/>
              <a:chOff x="6688508" y="4386945"/>
              <a:chExt cx="1078693" cy="1438379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5D65AEF1-9794-4D31-B8AD-B6A99E549322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AF2EC989-010F-4DDA-8F69-6CD7F61836F9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A48EAE41-EEDD-4EB4-BA57-BFBEE83BB213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&quot;禁止&quot;マーク 23">
              <a:extLst>
                <a:ext uri="{FF2B5EF4-FFF2-40B4-BE49-F238E27FC236}">
                  <a16:creationId xmlns:a16="http://schemas.microsoft.com/office/drawing/2014/main" id="{2BF161F4-57FF-4CEB-A4C8-519F601E8C51}"/>
                </a:ext>
              </a:extLst>
            </p:cNvPr>
            <p:cNvSpPr/>
            <p:nvPr/>
          </p:nvSpPr>
          <p:spPr bwMode="auto">
            <a:xfrm>
              <a:off x="6684916" y="26159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808879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popb90_消灯電気を消して</dc:title>
  <dc:subject>popb90_消灯電気を消して</dc:subject>
  <dc:creator>でじけろお</dc:creator>
  <cp:lastModifiedBy/>
  <cp:revision>1</cp:revision>
  <dcterms:created xsi:type="dcterms:W3CDTF">2014-07-30T05:46:22Z</dcterms:created>
  <dcterms:modified xsi:type="dcterms:W3CDTF">2020-10-12T23:28:38Z</dcterms:modified>
  <cp:version>1</cp:version>
</cp:coreProperties>
</file>