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4" r:id="rId2"/>
    <p:sldId id="283" r:id="rId3"/>
    <p:sldId id="281" r:id="rId4"/>
    <p:sldId id="286" r:id="rId5"/>
    <p:sldId id="287" r:id="rId6"/>
    <p:sldId id="288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62" d="100"/>
          <a:sy n="62" d="100"/>
        </p:scale>
        <p:origin x="288" y="7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C582723B-2A76-46B9-AC94-A0D733028FC7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8F19624-2850-4C6B-A616-BE80B6213CEB}"/>
              </a:ext>
            </a:extLst>
          </p:cNvPr>
          <p:cNvSpPr txBox="1"/>
          <p:nvPr/>
        </p:nvSpPr>
        <p:spPr>
          <a:xfrm>
            <a:off x="1164956" y="1332854"/>
            <a:ext cx="7576088" cy="4192292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effectLst/>
              </a:rPr>
              <a:t>消灯</a:t>
            </a:r>
          </a:p>
        </p:txBody>
      </p:sp>
    </p:spTree>
    <p:extLst>
      <p:ext uri="{BB962C8B-B14F-4D97-AF65-F5344CB8AC3E}">
        <p14:creationId xmlns:p14="http://schemas.microsoft.com/office/powerpoint/2010/main" val="2093998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825BBE2D-61DB-45C5-A4A4-D609A20BB185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1270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E1865B4-0F31-4FD5-B234-6AEB32F575C0}"/>
              </a:ext>
            </a:extLst>
          </p:cNvPr>
          <p:cNvSpPr txBox="1"/>
          <p:nvPr/>
        </p:nvSpPr>
        <p:spPr>
          <a:xfrm>
            <a:off x="1164956" y="1332854"/>
            <a:ext cx="7576088" cy="4192292"/>
          </a:xfrm>
          <a:prstGeom prst="rect">
            <a:avLst/>
          </a:prstGeom>
          <a:noFill/>
          <a:ln>
            <a:noFill/>
          </a:ln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消灯</a:t>
            </a:r>
          </a:p>
        </p:txBody>
      </p:sp>
    </p:spTree>
    <p:extLst>
      <p:ext uri="{BB962C8B-B14F-4D97-AF65-F5344CB8AC3E}">
        <p14:creationId xmlns:p14="http://schemas.microsoft.com/office/powerpoint/2010/main" val="4019551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FCF0CB28-B2BF-447D-AD84-10B081D4A656}"/>
              </a:ext>
            </a:extLst>
          </p:cNvPr>
          <p:cNvSpPr/>
          <p:nvPr/>
        </p:nvSpPr>
        <p:spPr>
          <a:xfrm>
            <a:off x="227474" y="188640"/>
            <a:ext cx="4725525" cy="648072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8523258-99DC-4B85-A086-499E47D85BEF}"/>
              </a:ext>
            </a:extLst>
          </p:cNvPr>
          <p:cNvSpPr txBox="1"/>
          <p:nvPr/>
        </p:nvSpPr>
        <p:spPr>
          <a:xfrm>
            <a:off x="5666055" y="188640"/>
            <a:ext cx="3524440" cy="6480719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effectLst/>
              </a:rPr>
              <a:t>消</a:t>
            </a:r>
            <a:endParaRPr lang="en-US" altLang="ja-JP" sz="13000" dirty="0">
              <a:ln w="38100">
                <a:noFill/>
              </a:ln>
              <a:effectLst/>
            </a:endParaRPr>
          </a:p>
          <a:p>
            <a:r>
              <a:rPr lang="ja-JP" altLang="en-US" sz="13000" dirty="0">
                <a:ln w="38100">
                  <a:noFill/>
                </a:ln>
                <a:effectLst/>
              </a:rPr>
              <a:t>灯</a:t>
            </a:r>
          </a:p>
        </p:txBody>
      </p: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B07EEF0C-B913-4AE7-96E9-96DD64C79E6D}"/>
              </a:ext>
            </a:extLst>
          </p:cNvPr>
          <p:cNvGrpSpPr/>
          <p:nvPr/>
        </p:nvGrpSpPr>
        <p:grpSpPr>
          <a:xfrm>
            <a:off x="577005" y="1658318"/>
            <a:ext cx="4026462" cy="3541362"/>
            <a:chOff x="3746065" y="4012706"/>
            <a:chExt cx="2378976" cy="2053414"/>
          </a:xfrm>
        </p:grpSpPr>
        <p:sp>
          <p:nvSpPr>
            <p:cNvPr id="85" name="角丸四角形 106">
              <a:extLst>
                <a:ext uri="{FF2B5EF4-FFF2-40B4-BE49-F238E27FC236}">
                  <a16:creationId xmlns:a16="http://schemas.microsoft.com/office/drawing/2014/main" id="{7812B9CA-4CEA-4AC6-836B-A4ADC1E928B3}"/>
                </a:ext>
              </a:extLst>
            </p:cNvPr>
            <p:cNvSpPr/>
            <p:nvPr/>
          </p:nvSpPr>
          <p:spPr>
            <a:xfrm>
              <a:off x="3746065" y="4012706"/>
              <a:ext cx="1221903" cy="1846555"/>
            </a:xfrm>
            <a:prstGeom prst="roundRect">
              <a:avLst>
                <a:gd name="adj" fmla="val 6052"/>
              </a:avLst>
            </a:prstGeom>
            <a:solidFill>
              <a:sysClr val="window" lastClr="FFFFFF">
                <a:lumMod val="50000"/>
              </a:sys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6" name="角丸四角形 107">
              <a:extLst>
                <a:ext uri="{FF2B5EF4-FFF2-40B4-BE49-F238E27FC236}">
                  <a16:creationId xmlns:a16="http://schemas.microsoft.com/office/drawing/2014/main" id="{34D8C015-D8CF-4BC1-947A-BC4097CF48A4}"/>
                </a:ext>
              </a:extLst>
            </p:cNvPr>
            <p:cNvSpPr/>
            <p:nvPr/>
          </p:nvSpPr>
          <p:spPr>
            <a:xfrm>
              <a:off x="3802079" y="4075872"/>
              <a:ext cx="1109874" cy="1720223"/>
            </a:xfrm>
            <a:prstGeom prst="roundRect">
              <a:avLst>
                <a:gd name="adj" fmla="val 6052"/>
              </a:avLst>
            </a:prstGeom>
            <a:solidFill>
              <a:sysClr val="window" lastClr="FFFFFF">
                <a:lumMod val="85000"/>
              </a:sys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7" name="円/楕円 108">
              <a:extLst>
                <a:ext uri="{FF2B5EF4-FFF2-40B4-BE49-F238E27FC236}">
                  <a16:creationId xmlns:a16="http://schemas.microsoft.com/office/drawing/2014/main" id="{78B46920-376A-4557-B672-12AF1BD050FD}"/>
                </a:ext>
              </a:extLst>
            </p:cNvPr>
            <p:cNvSpPr/>
            <p:nvPr/>
          </p:nvSpPr>
          <p:spPr>
            <a:xfrm>
              <a:off x="4830899" y="4399507"/>
              <a:ext cx="1294142" cy="1231338"/>
            </a:xfrm>
            <a:prstGeom prst="ellipse">
              <a:avLst/>
            </a:prstGeom>
            <a:solidFill>
              <a:srgbClr val="FFC000">
                <a:lumMod val="20000"/>
                <a:lumOff val="8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8" name="角丸四角形 109">
              <a:extLst>
                <a:ext uri="{FF2B5EF4-FFF2-40B4-BE49-F238E27FC236}">
                  <a16:creationId xmlns:a16="http://schemas.microsoft.com/office/drawing/2014/main" id="{8D44E7C6-3768-4736-AB9B-45E66BEB160A}"/>
                </a:ext>
              </a:extLst>
            </p:cNvPr>
            <p:cNvSpPr/>
            <p:nvPr/>
          </p:nvSpPr>
          <p:spPr>
            <a:xfrm>
              <a:off x="4201986" y="4619433"/>
              <a:ext cx="355407" cy="633100"/>
            </a:xfrm>
            <a:prstGeom prst="roundRect">
              <a:avLst>
                <a:gd name="adj" fmla="val 11811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9" name="テキスト ボックス 88">
              <a:extLst>
                <a:ext uri="{FF2B5EF4-FFF2-40B4-BE49-F238E27FC236}">
                  <a16:creationId xmlns:a16="http://schemas.microsoft.com/office/drawing/2014/main" id="{15300C6E-ED7D-408A-B831-0090897A071B}"/>
                </a:ext>
              </a:extLst>
            </p:cNvPr>
            <p:cNvSpPr txBox="1"/>
            <p:nvPr/>
          </p:nvSpPr>
          <p:spPr>
            <a:xfrm>
              <a:off x="4075120" y="4264785"/>
              <a:ext cx="563791" cy="26944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OFF</a:t>
              </a:r>
              <a:endParaRPr kumimoji="0" lang="ja-JP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90" name="角丸四角形 111">
              <a:extLst>
                <a:ext uri="{FF2B5EF4-FFF2-40B4-BE49-F238E27FC236}">
                  <a16:creationId xmlns:a16="http://schemas.microsoft.com/office/drawing/2014/main" id="{F5BA4B34-01FA-489A-A560-1467FBCA3964}"/>
                </a:ext>
              </a:extLst>
            </p:cNvPr>
            <p:cNvSpPr/>
            <p:nvPr/>
          </p:nvSpPr>
          <p:spPr>
            <a:xfrm>
              <a:off x="4243730" y="4660374"/>
              <a:ext cx="272977" cy="544086"/>
            </a:xfrm>
            <a:prstGeom prst="roundRect">
              <a:avLst>
                <a:gd name="adj" fmla="val 11811"/>
              </a:avLst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1" name="アーチ 90">
              <a:extLst>
                <a:ext uri="{FF2B5EF4-FFF2-40B4-BE49-F238E27FC236}">
                  <a16:creationId xmlns:a16="http://schemas.microsoft.com/office/drawing/2014/main" id="{112BEC4F-181F-49B5-9FAB-E070B091991F}"/>
                </a:ext>
              </a:extLst>
            </p:cNvPr>
            <p:cNvSpPr/>
            <p:nvPr/>
          </p:nvSpPr>
          <p:spPr>
            <a:xfrm>
              <a:off x="4523798" y="4775457"/>
              <a:ext cx="1083804" cy="1083804"/>
            </a:xfrm>
            <a:prstGeom prst="blockArc">
              <a:avLst>
                <a:gd name="adj1" fmla="val 3213032"/>
                <a:gd name="adj2" fmla="val 9484753"/>
                <a:gd name="adj3" fmla="val 11392"/>
              </a:avLst>
            </a:prstGeom>
            <a:solidFill>
              <a:sysClr val="window" lastClr="FFFFFF">
                <a:lumMod val="65000"/>
              </a:sys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1" name="角丸四角形 31">
              <a:extLst>
                <a:ext uri="{FF2B5EF4-FFF2-40B4-BE49-F238E27FC236}">
                  <a16:creationId xmlns:a16="http://schemas.microsoft.com/office/drawing/2014/main" id="{34B03170-C50B-431E-9B3D-2AB6F6AD8B78}"/>
                </a:ext>
              </a:extLst>
            </p:cNvPr>
            <p:cNvSpPr/>
            <p:nvPr/>
          </p:nvSpPr>
          <p:spPr>
            <a:xfrm rot="19800000">
              <a:off x="4268636" y="4898990"/>
              <a:ext cx="510410" cy="892453"/>
            </a:xfrm>
            <a:custGeom>
              <a:avLst/>
              <a:gdLst/>
              <a:ahLst/>
              <a:cxnLst/>
              <a:rect l="l" t="t" r="r" b="b"/>
              <a:pathLst>
                <a:path w="510410" h="892453">
                  <a:moveTo>
                    <a:pt x="306415" y="0"/>
                  </a:moveTo>
                  <a:cubicBezTo>
                    <a:pt x="339013" y="0"/>
                    <a:pt x="365438" y="26425"/>
                    <a:pt x="365438" y="59023"/>
                  </a:cubicBezTo>
                  <a:lnTo>
                    <a:pt x="365437" y="408012"/>
                  </a:lnTo>
                  <a:cubicBezTo>
                    <a:pt x="451375" y="448412"/>
                    <a:pt x="510410" y="535936"/>
                    <a:pt x="510410" y="637248"/>
                  </a:cubicBezTo>
                  <a:cubicBezTo>
                    <a:pt x="510410" y="778194"/>
                    <a:pt x="396151" y="892453"/>
                    <a:pt x="255205" y="892453"/>
                  </a:cubicBezTo>
                  <a:cubicBezTo>
                    <a:pt x="114259" y="892453"/>
                    <a:pt x="0" y="778194"/>
                    <a:pt x="0" y="637248"/>
                  </a:cubicBezTo>
                  <a:cubicBezTo>
                    <a:pt x="0" y="498923"/>
                    <a:pt x="110050" y="386301"/>
                    <a:pt x="247392" y="382831"/>
                  </a:cubicBezTo>
                  <a:lnTo>
                    <a:pt x="247392" y="59023"/>
                  </a:lnTo>
                  <a:cubicBezTo>
                    <a:pt x="247392" y="26425"/>
                    <a:pt x="273817" y="0"/>
                    <a:pt x="306415" y="0"/>
                  </a:cubicBez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2" name="台形 131">
              <a:extLst>
                <a:ext uri="{FF2B5EF4-FFF2-40B4-BE49-F238E27FC236}">
                  <a16:creationId xmlns:a16="http://schemas.microsoft.com/office/drawing/2014/main" id="{7FFC1528-0F76-4F87-A561-BBEADC11C83B}"/>
                </a:ext>
              </a:extLst>
            </p:cNvPr>
            <p:cNvSpPr/>
            <p:nvPr/>
          </p:nvSpPr>
          <p:spPr>
            <a:xfrm rot="10800000">
              <a:off x="5118931" y="5531228"/>
              <a:ext cx="718078" cy="501272"/>
            </a:xfrm>
            <a:prstGeom prst="trapezoid">
              <a:avLst>
                <a:gd name="adj" fmla="val 22815"/>
              </a:avLst>
            </a:prstGeom>
            <a:solidFill>
              <a:sysClr val="window" lastClr="FFFFFF">
                <a:lumMod val="50000"/>
              </a:sys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3" name="アーチ 132">
              <a:extLst>
                <a:ext uri="{FF2B5EF4-FFF2-40B4-BE49-F238E27FC236}">
                  <a16:creationId xmlns:a16="http://schemas.microsoft.com/office/drawing/2014/main" id="{1FB8EB85-E213-4017-B6B5-483DEA462204}"/>
                </a:ext>
              </a:extLst>
            </p:cNvPr>
            <p:cNvSpPr/>
            <p:nvPr/>
          </p:nvSpPr>
          <p:spPr>
            <a:xfrm rot="10800000">
              <a:off x="5014009" y="4775457"/>
              <a:ext cx="303332" cy="303332"/>
            </a:xfrm>
            <a:prstGeom prst="blockArc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4" name="アーチ 133">
              <a:extLst>
                <a:ext uri="{FF2B5EF4-FFF2-40B4-BE49-F238E27FC236}">
                  <a16:creationId xmlns:a16="http://schemas.microsoft.com/office/drawing/2014/main" id="{F8913339-D846-47FB-90A3-7E8B3FE1967C}"/>
                </a:ext>
              </a:extLst>
            </p:cNvPr>
            <p:cNvSpPr/>
            <p:nvPr/>
          </p:nvSpPr>
          <p:spPr>
            <a:xfrm rot="10800000">
              <a:off x="5601072" y="4775457"/>
              <a:ext cx="303332" cy="303332"/>
            </a:xfrm>
            <a:prstGeom prst="blockArc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5" name="アーチ 134">
              <a:extLst>
                <a:ext uri="{FF2B5EF4-FFF2-40B4-BE49-F238E27FC236}">
                  <a16:creationId xmlns:a16="http://schemas.microsoft.com/office/drawing/2014/main" id="{A1D0B579-9BFF-430C-8AC4-E7A34ABC8A34}"/>
                </a:ext>
              </a:extLst>
            </p:cNvPr>
            <p:cNvSpPr/>
            <p:nvPr/>
          </p:nvSpPr>
          <p:spPr>
            <a:xfrm rot="10800000">
              <a:off x="5332670" y="5100867"/>
              <a:ext cx="303332" cy="303332"/>
            </a:xfrm>
            <a:prstGeom prst="blockArc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6" name="角丸四角形 118">
              <a:extLst>
                <a:ext uri="{FF2B5EF4-FFF2-40B4-BE49-F238E27FC236}">
                  <a16:creationId xmlns:a16="http://schemas.microsoft.com/office/drawing/2014/main" id="{01B000F3-6DF6-4574-9DEE-F62CEDB0E5D6}"/>
                </a:ext>
              </a:extLst>
            </p:cNvPr>
            <p:cNvSpPr/>
            <p:nvPr/>
          </p:nvSpPr>
          <p:spPr>
            <a:xfrm>
              <a:off x="5089523" y="5590540"/>
              <a:ext cx="771968" cy="116840"/>
            </a:xfrm>
            <a:prstGeom prst="roundRect">
              <a:avLst>
                <a:gd name="adj" fmla="val 50000"/>
              </a:avLst>
            </a:prstGeom>
            <a:solidFill>
              <a:sysClr val="window" lastClr="FFFFFF">
                <a:lumMod val="65000"/>
              </a:sys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7" name="角丸四角形 119">
              <a:extLst>
                <a:ext uri="{FF2B5EF4-FFF2-40B4-BE49-F238E27FC236}">
                  <a16:creationId xmlns:a16="http://schemas.microsoft.com/office/drawing/2014/main" id="{FD192CF4-DDCA-4BC5-A2EE-D509BF8E60B9}"/>
                </a:ext>
              </a:extLst>
            </p:cNvPr>
            <p:cNvSpPr/>
            <p:nvPr/>
          </p:nvSpPr>
          <p:spPr>
            <a:xfrm>
              <a:off x="5133918" y="5769910"/>
              <a:ext cx="683178" cy="116840"/>
            </a:xfrm>
            <a:prstGeom prst="roundRect">
              <a:avLst>
                <a:gd name="adj" fmla="val 50000"/>
              </a:avLst>
            </a:prstGeom>
            <a:solidFill>
              <a:sysClr val="window" lastClr="FFFFFF">
                <a:lumMod val="65000"/>
              </a:sys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8" name="角丸四角形 120">
              <a:extLst>
                <a:ext uri="{FF2B5EF4-FFF2-40B4-BE49-F238E27FC236}">
                  <a16:creationId xmlns:a16="http://schemas.microsoft.com/office/drawing/2014/main" id="{A8E2465B-9263-4616-BB5F-3FA02C9A6B07}"/>
                </a:ext>
              </a:extLst>
            </p:cNvPr>
            <p:cNvSpPr/>
            <p:nvPr/>
          </p:nvSpPr>
          <p:spPr>
            <a:xfrm>
              <a:off x="5205926" y="5949280"/>
              <a:ext cx="539162" cy="116840"/>
            </a:xfrm>
            <a:prstGeom prst="roundRect">
              <a:avLst>
                <a:gd name="adj" fmla="val 50000"/>
              </a:avLst>
            </a:prstGeom>
            <a:solidFill>
              <a:sysClr val="window" lastClr="FFFFFF">
                <a:lumMod val="65000"/>
              </a:sys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451706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77F177B2-5877-4ABB-BDF0-1E1BC9404BFA}"/>
              </a:ext>
            </a:extLst>
          </p:cNvPr>
          <p:cNvSpPr/>
          <p:nvPr/>
        </p:nvSpPr>
        <p:spPr>
          <a:xfrm>
            <a:off x="227474" y="188640"/>
            <a:ext cx="4725525" cy="648072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478B45E-FC4D-4370-9B66-7B062A03EB4F}"/>
              </a:ext>
            </a:extLst>
          </p:cNvPr>
          <p:cNvSpPr txBox="1"/>
          <p:nvPr/>
        </p:nvSpPr>
        <p:spPr>
          <a:xfrm>
            <a:off x="5666055" y="188640"/>
            <a:ext cx="3524440" cy="6480719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effectLst/>
              </a:rPr>
              <a:t>消</a:t>
            </a:r>
            <a:endParaRPr lang="en-US" altLang="ja-JP" sz="13000" dirty="0">
              <a:ln w="38100">
                <a:noFill/>
              </a:ln>
              <a:effectLst/>
            </a:endParaRPr>
          </a:p>
          <a:p>
            <a:r>
              <a:rPr lang="ja-JP" altLang="en-US" sz="13000" dirty="0">
                <a:ln w="38100">
                  <a:noFill/>
                </a:ln>
                <a:effectLst/>
              </a:rPr>
              <a:t>灯</a:t>
            </a:r>
          </a:p>
        </p:txBody>
      </p:sp>
      <p:grpSp>
        <p:nvGrpSpPr>
          <p:cNvPr id="202" name="グループ化 201">
            <a:extLst>
              <a:ext uri="{FF2B5EF4-FFF2-40B4-BE49-F238E27FC236}">
                <a16:creationId xmlns:a16="http://schemas.microsoft.com/office/drawing/2014/main" id="{B3F0FDFA-1E5B-495C-B4C1-AF9EDE4A6963}"/>
              </a:ext>
            </a:extLst>
          </p:cNvPr>
          <p:cNvGrpSpPr/>
          <p:nvPr/>
        </p:nvGrpSpPr>
        <p:grpSpPr>
          <a:xfrm>
            <a:off x="695566" y="1534332"/>
            <a:ext cx="3789340" cy="3789334"/>
            <a:chOff x="6603600" y="-55157"/>
            <a:chExt cx="3623931" cy="3623927"/>
          </a:xfrm>
        </p:grpSpPr>
        <p:grpSp>
          <p:nvGrpSpPr>
            <p:cNvPr id="203" name="グループ化 202">
              <a:extLst>
                <a:ext uri="{FF2B5EF4-FFF2-40B4-BE49-F238E27FC236}">
                  <a16:creationId xmlns:a16="http://schemas.microsoft.com/office/drawing/2014/main" id="{D9F0ECAB-598B-4500-9A12-744E89E06F22}"/>
                </a:ext>
              </a:extLst>
            </p:cNvPr>
            <p:cNvGrpSpPr/>
            <p:nvPr/>
          </p:nvGrpSpPr>
          <p:grpSpPr>
            <a:xfrm>
              <a:off x="6603600" y="-55157"/>
              <a:ext cx="3623931" cy="3623927"/>
              <a:chOff x="2857122" y="3843765"/>
              <a:chExt cx="1629386" cy="1629384"/>
            </a:xfrm>
          </p:grpSpPr>
          <p:sp>
            <p:nvSpPr>
              <p:cNvPr id="209" name="楕円 208">
                <a:extLst>
                  <a:ext uri="{FF2B5EF4-FFF2-40B4-BE49-F238E27FC236}">
                    <a16:creationId xmlns:a16="http://schemas.microsoft.com/office/drawing/2014/main" id="{611A6D1C-166A-417A-9B9A-77756311549F}"/>
                  </a:ext>
                </a:extLst>
              </p:cNvPr>
              <p:cNvSpPr/>
              <p:nvPr/>
            </p:nvSpPr>
            <p:spPr bwMode="auto">
              <a:xfrm>
                <a:off x="2857122" y="3843765"/>
                <a:ext cx="1629386" cy="1629384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&quot;禁止&quot;マーク 209">
                <a:extLst>
                  <a:ext uri="{FF2B5EF4-FFF2-40B4-BE49-F238E27FC236}">
                    <a16:creationId xmlns:a16="http://schemas.microsoft.com/office/drawing/2014/main" id="{737554E2-074B-49AA-A36D-E798DD057146}"/>
                  </a:ext>
                </a:extLst>
              </p:cNvPr>
              <p:cNvSpPr/>
              <p:nvPr/>
            </p:nvSpPr>
            <p:spPr bwMode="auto">
              <a:xfrm>
                <a:off x="2893683" y="3884791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04" name="グループ化 203">
              <a:extLst>
                <a:ext uri="{FF2B5EF4-FFF2-40B4-BE49-F238E27FC236}">
                  <a16:creationId xmlns:a16="http://schemas.microsoft.com/office/drawing/2014/main" id="{8B401C2E-528D-4FA6-981C-C4B2CDB3FB24}"/>
                </a:ext>
              </a:extLst>
            </p:cNvPr>
            <p:cNvGrpSpPr/>
            <p:nvPr/>
          </p:nvGrpSpPr>
          <p:grpSpPr>
            <a:xfrm>
              <a:off x="7554428" y="697585"/>
              <a:ext cx="1750274" cy="2333893"/>
              <a:chOff x="6688508" y="4386945"/>
              <a:chExt cx="1078693" cy="1438379"/>
            </a:xfrm>
          </p:grpSpPr>
          <p:sp>
            <p:nvSpPr>
              <p:cNvPr id="206" name="楕円 205">
                <a:extLst>
                  <a:ext uri="{FF2B5EF4-FFF2-40B4-BE49-F238E27FC236}">
                    <a16:creationId xmlns:a16="http://schemas.microsoft.com/office/drawing/2014/main" id="{D7D8C33B-ADCF-429E-9F13-88B601935DA6}"/>
                  </a:ext>
                </a:extLst>
              </p:cNvPr>
              <p:cNvSpPr/>
              <p:nvPr/>
            </p:nvSpPr>
            <p:spPr bwMode="auto">
              <a:xfrm>
                <a:off x="6688508" y="4386945"/>
                <a:ext cx="1078693" cy="1078693"/>
              </a:xfrm>
              <a:prstGeom prst="ellipse">
                <a:avLst/>
              </a:prstGeom>
              <a:solidFill>
                <a:srgbClr val="FFFF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台形 206">
                <a:extLst>
                  <a:ext uri="{FF2B5EF4-FFF2-40B4-BE49-F238E27FC236}">
                    <a16:creationId xmlns:a16="http://schemas.microsoft.com/office/drawing/2014/main" id="{C699AC60-1D5D-4EC8-AE70-7C88F77B60B0}"/>
                  </a:ext>
                </a:extLst>
              </p:cNvPr>
              <p:cNvSpPr/>
              <p:nvPr/>
            </p:nvSpPr>
            <p:spPr bwMode="auto">
              <a:xfrm rot="10800000">
                <a:off x="7145277" y="5730754"/>
                <a:ext cx="155924" cy="94570"/>
              </a:xfrm>
              <a:prstGeom prst="trapezoid">
                <a:avLst/>
              </a:prstGeom>
              <a:solidFill>
                <a:schemeClr val="bg1">
                  <a:lumMod val="8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台形 207">
                <a:extLst>
                  <a:ext uri="{FF2B5EF4-FFF2-40B4-BE49-F238E27FC236}">
                    <a16:creationId xmlns:a16="http://schemas.microsoft.com/office/drawing/2014/main" id="{DF475B2A-82C6-466A-ADE9-9B2DD97F53B2}"/>
                  </a:ext>
                </a:extLst>
              </p:cNvPr>
              <p:cNvSpPr/>
              <p:nvPr/>
            </p:nvSpPr>
            <p:spPr bwMode="auto">
              <a:xfrm rot="10800000">
                <a:off x="7018277" y="5426019"/>
                <a:ext cx="409924" cy="335816"/>
              </a:xfrm>
              <a:prstGeom prst="trapezoid">
                <a:avLst/>
              </a:prstGeom>
              <a:pattFill prst="dkHorz">
                <a:fgClr>
                  <a:srgbClr val="FFC000"/>
                </a:fgClr>
                <a:bgClr>
                  <a:srgbClr val="FFFF00"/>
                </a:bgClr>
              </a:patt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5" name="&quot;禁止&quot;マーク 204">
              <a:extLst>
                <a:ext uri="{FF2B5EF4-FFF2-40B4-BE49-F238E27FC236}">
                  <a16:creationId xmlns:a16="http://schemas.microsoft.com/office/drawing/2014/main" id="{007DF3FD-4E59-4E63-BEAC-2442F1771042}"/>
                </a:ext>
              </a:extLst>
            </p:cNvPr>
            <p:cNvSpPr/>
            <p:nvPr/>
          </p:nvSpPr>
          <p:spPr bwMode="auto">
            <a:xfrm>
              <a:off x="6684916" y="26159"/>
              <a:ext cx="3461300" cy="3461296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0162982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FCF0CB28-B2BF-447D-AD84-10B081D4A656}"/>
              </a:ext>
            </a:extLst>
          </p:cNvPr>
          <p:cNvSpPr/>
          <p:nvPr/>
        </p:nvSpPr>
        <p:spPr>
          <a:xfrm>
            <a:off x="227474" y="188640"/>
            <a:ext cx="3915436" cy="648072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8523258-99DC-4B85-A086-499E47D85BEF}"/>
              </a:ext>
            </a:extLst>
          </p:cNvPr>
          <p:cNvSpPr txBox="1"/>
          <p:nvPr/>
        </p:nvSpPr>
        <p:spPr>
          <a:xfrm>
            <a:off x="4474528" y="384111"/>
            <a:ext cx="5056930" cy="2289875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effectLst/>
              </a:rPr>
              <a:t>消灯</a:t>
            </a:r>
          </a:p>
        </p:txBody>
      </p: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B07EEF0C-B913-4AE7-96E9-96DD64C79E6D}"/>
              </a:ext>
            </a:extLst>
          </p:cNvPr>
          <p:cNvGrpSpPr/>
          <p:nvPr/>
        </p:nvGrpSpPr>
        <p:grpSpPr>
          <a:xfrm>
            <a:off x="699201" y="2092714"/>
            <a:ext cx="3038664" cy="2672572"/>
            <a:chOff x="3746065" y="4012706"/>
            <a:chExt cx="2378976" cy="2053414"/>
          </a:xfrm>
        </p:grpSpPr>
        <p:sp>
          <p:nvSpPr>
            <p:cNvPr id="85" name="角丸四角形 106">
              <a:extLst>
                <a:ext uri="{FF2B5EF4-FFF2-40B4-BE49-F238E27FC236}">
                  <a16:creationId xmlns:a16="http://schemas.microsoft.com/office/drawing/2014/main" id="{7812B9CA-4CEA-4AC6-836B-A4ADC1E928B3}"/>
                </a:ext>
              </a:extLst>
            </p:cNvPr>
            <p:cNvSpPr/>
            <p:nvPr/>
          </p:nvSpPr>
          <p:spPr>
            <a:xfrm>
              <a:off x="3746065" y="4012706"/>
              <a:ext cx="1221903" cy="1846555"/>
            </a:xfrm>
            <a:prstGeom prst="roundRect">
              <a:avLst>
                <a:gd name="adj" fmla="val 6052"/>
              </a:avLst>
            </a:prstGeom>
            <a:solidFill>
              <a:sysClr val="window" lastClr="FFFFFF">
                <a:lumMod val="50000"/>
              </a:sys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6" name="角丸四角形 107">
              <a:extLst>
                <a:ext uri="{FF2B5EF4-FFF2-40B4-BE49-F238E27FC236}">
                  <a16:creationId xmlns:a16="http://schemas.microsoft.com/office/drawing/2014/main" id="{34D8C015-D8CF-4BC1-947A-BC4097CF48A4}"/>
                </a:ext>
              </a:extLst>
            </p:cNvPr>
            <p:cNvSpPr/>
            <p:nvPr/>
          </p:nvSpPr>
          <p:spPr>
            <a:xfrm>
              <a:off x="3802079" y="4075872"/>
              <a:ext cx="1109874" cy="1720223"/>
            </a:xfrm>
            <a:prstGeom prst="roundRect">
              <a:avLst>
                <a:gd name="adj" fmla="val 6052"/>
              </a:avLst>
            </a:prstGeom>
            <a:solidFill>
              <a:sysClr val="window" lastClr="FFFFFF">
                <a:lumMod val="85000"/>
              </a:sys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7" name="円/楕円 108">
              <a:extLst>
                <a:ext uri="{FF2B5EF4-FFF2-40B4-BE49-F238E27FC236}">
                  <a16:creationId xmlns:a16="http://schemas.microsoft.com/office/drawing/2014/main" id="{78B46920-376A-4557-B672-12AF1BD050FD}"/>
                </a:ext>
              </a:extLst>
            </p:cNvPr>
            <p:cNvSpPr/>
            <p:nvPr/>
          </p:nvSpPr>
          <p:spPr>
            <a:xfrm>
              <a:off x="4830899" y="4399507"/>
              <a:ext cx="1294142" cy="1231338"/>
            </a:xfrm>
            <a:prstGeom prst="ellipse">
              <a:avLst/>
            </a:prstGeom>
            <a:solidFill>
              <a:srgbClr val="FFC000">
                <a:lumMod val="20000"/>
                <a:lumOff val="8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8" name="角丸四角形 109">
              <a:extLst>
                <a:ext uri="{FF2B5EF4-FFF2-40B4-BE49-F238E27FC236}">
                  <a16:creationId xmlns:a16="http://schemas.microsoft.com/office/drawing/2014/main" id="{8D44E7C6-3768-4736-AB9B-45E66BEB160A}"/>
                </a:ext>
              </a:extLst>
            </p:cNvPr>
            <p:cNvSpPr/>
            <p:nvPr/>
          </p:nvSpPr>
          <p:spPr>
            <a:xfrm>
              <a:off x="4201986" y="4619433"/>
              <a:ext cx="355407" cy="633100"/>
            </a:xfrm>
            <a:prstGeom prst="roundRect">
              <a:avLst>
                <a:gd name="adj" fmla="val 11811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9" name="テキスト ボックス 88">
              <a:extLst>
                <a:ext uri="{FF2B5EF4-FFF2-40B4-BE49-F238E27FC236}">
                  <a16:creationId xmlns:a16="http://schemas.microsoft.com/office/drawing/2014/main" id="{15300C6E-ED7D-408A-B831-0090897A071B}"/>
                </a:ext>
              </a:extLst>
            </p:cNvPr>
            <p:cNvSpPr txBox="1"/>
            <p:nvPr/>
          </p:nvSpPr>
          <p:spPr>
            <a:xfrm>
              <a:off x="4075120" y="4264785"/>
              <a:ext cx="563791" cy="26944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OFF</a:t>
              </a:r>
              <a:endParaRPr kumimoji="0" lang="ja-JP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90" name="角丸四角形 111">
              <a:extLst>
                <a:ext uri="{FF2B5EF4-FFF2-40B4-BE49-F238E27FC236}">
                  <a16:creationId xmlns:a16="http://schemas.microsoft.com/office/drawing/2014/main" id="{F5BA4B34-01FA-489A-A560-1467FBCA3964}"/>
                </a:ext>
              </a:extLst>
            </p:cNvPr>
            <p:cNvSpPr/>
            <p:nvPr/>
          </p:nvSpPr>
          <p:spPr>
            <a:xfrm>
              <a:off x="4243730" y="4660374"/>
              <a:ext cx="272977" cy="544086"/>
            </a:xfrm>
            <a:prstGeom prst="roundRect">
              <a:avLst>
                <a:gd name="adj" fmla="val 11811"/>
              </a:avLst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1" name="アーチ 90">
              <a:extLst>
                <a:ext uri="{FF2B5EF4-FFF2-40B4-BE49-F238E27FC236}">
                  <a16:creationId xmlns:a16="http://schemas.microsoft.com/office/drawing/2014/main" id="{112BEC4F-181F-49B5-9FAB-E070B091991F}"/>
                </a:ext>
              </a:extLst>
            </p:cNvPr>
            <p:cNvSpPr/>
            <p:nvPr/>
          </p:nvSpPr>
          <p:spPr>
            <a:xfrm>
              <a:off x="4523798" y="4775457"/>
              <a:ext cx="1083804" cy="1083804"/>
            </a:xfrm>
            <a:prstGeom prst="blockArc">
              <a:avLst>
                <a:gd name="adj1" fmla="val 3213032"/>
                <a:gd name="adj2" fmla="val 9484753"/>
                <a:gd name="adj3" fmla="val 11392"/>
              </a:avLst>
            </a:prstGeom>
            <a:solidFill>
              <a:sysClr val="window" lastClr="FFFFFF">
                <a:lumMod val="65000"/>
              </a:sys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1" name="角丸四角形 31">
              <a:extLst>
                <a:ext uri="{FF2B5EF4-FFF2-40B4-BE49-F238E27FC236}">
                  <a16:creationId xmlns:a16="http://schemas.microsoft.com/office/drawing/2014/main" id="{34B03170-C50B-431E-9B3D-2AB6F6AD8B78}"/>
                </a:ext>
              </a:extLst>
            </p:cNvPr>
            <p:cNvSpPr/>
            <p:nvPr/>
          </p:nvSpPr>
          <p:spPr>
            <a:xfrm rot="19800000">
              <a:off x="4268636" y="4898990"/>
              <a:ext cx="510410" cy="892453"/>
            </a:xfrm>
            <a:custGeom>
              <a:avLst/>
              <a:gdLst/>
              <a:ahLst/>
              <a:cxnLst/>
              <a:rect l="l" t="t" r="r" b="b"/>
              <a:pathLst>
                <a:path w="510410" h="892453">
                  <a:moveTo>
                    <a:pt x="306415" y="0"/>
                  </a:moveTo>
                  <a:cubicBezTo>
                    <a:pt x="339013" y="0"/>
                    <a:pt x="365438" y="26425"/>
                    <a:pt x="365438" y="59023"/>
                  </a:cubicBezTo>
                  <a:lnTo>
                    <a:pt x="365437" y="408012"/>
                  </a:lnTo>
                  <a:cubicBezTo>
                    <a:pt x="451375" y="448412"/>
                    <a:pt x="510410" y="535936"/>
                    <a:pt x="510410" y="637248"/>
                  </a:cubicBezTo>
                  <a:cubicBezTo>
                    <a:pt x="510410" y="778194"/>
                    <a:pt x="396151" y="892453"/>
                    <a:pt x="255205" y="892453"/>
                  </a:cubicBezTo>
                  <a:cubicBezTo>
                    <a:pt x="114259" y="892453"/>
                    <a:pt x="0" y="778194"/>
                    <a:pt x="0" y="637248"/>
                  </a:cubicBezTo>
                  <a:cubicBezTo>
                    <a:pt x="0" y="498923"/>
                    <a:pt x="110050" y="386301"/>
                    <a:pt x="247392" y="382831"/>
                  </a:cubicBezTo>
                  <a:lnTo>
                    <a:pt x="247392" y="59023"/>
                  </a:lnTo>
                  <a:cubicBezTo>
                    <a:pt x="247392" y="26425"/>
                    <a:pt x="273817" y="0"/>
                    <a:pt x="306415" y="0"/>
                  </a:cubicBez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2" name="台形 131">
              <a:extLst>
                <a:ext uri="{FF2B5EF4-FFF2-40B4-BE49-F238E27FC236}">
                  <a16:creationId xmlns:a16="http://schemas.microsoft.com/office/drawing/2014/main" id="{7FFC1528-0F76-4F87-A561-BBEADC11C83B}"/>
                </a:ext>
              </a:extLst>
            </p:cNvPr>
            <p:cNvSpPr/>
            <p:nvPr/>
          </p:nvSpPr>
          <p:spPr>
            <a:xfrm rot="10800000">
              <a:off x="5118931" y="5531228"/>
              <a:ext cx="718078" cy="501272"/>
            </a:xfrm>
            <a:prstGeom prst="trapezoid">
              <a:avLst>
                <a:gd name="adj" fmla="val 22815"/>
              </a:avLst>
            </a:prstGeom>
            <a:solidFill>
              <a:sysClr val="window" lastClr="FFFFFF">
                <a:lumMod val="50000"/>
              </a:sys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3" name="アーチ 132">
              <a:extLst>
                <a:ext uri="{FF2B5EF4-FFF2-40B4-BE49-F238E27FC236}">
                  <a16:creationId xmlns:a16="http://schemas.microsoft.com/office/drawing/2014/main" id="{1FB8EB85-E213-4017-B6B5-483DEA462204}"/>
                </a:ext>
              </a:extLst>
            </p:cNvPr>
            <p:cNvSpPr/>
            <p:nvPr/>
          </p:nvSpPr>
          <p:spPr>
            <a:xfrm rot="10800000">
              <a:off x="5014009" y="4775457"/>
              <a:ext cx="303332" cy="303332"/>
            </a:xfrm>
            <a:prstGeom prst="blockArc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4" name="アーチ 133">
              <a:extLst>
                <a:ext uri="{FF2B5EF4-FFF2-40B4-BE49-F238E27FC236}">
                  <a16:creationId xmlns:a16="http://schemas.microsoft.com/office/drawing/2014/main" id="{F8913339-D846-47FB-90A3-7E8B3FE1967C}"/>
                </a:ext>
              </a:extLst>
            </p:cNvPr>
            <p:cNvSpPr/>
            <p:nvPr/>
          </p:nvSpPr>
          <p:spPr>
            <a:xfrm rot="10800000">
              <a:off x="5601072" y="4775457"/>
              <a:ext cx="303332" cy="303332"/>
            </a:xfrm>
            <a:prstGeom prst="blockArc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5" name="アーチ 134">
              <a:extLst>
                <a:ext uri="{FF2B5EF4-FFF2-40B4-BE49-F238E27FC236}">
                  <a16:creationId xmlns:a16="http://schemas.microsoft.com/office/drawing/2014/main" id="{A1D0B579-9BFF-430C-8AC4-E7A34ABC8A34}"/>
                </a:ext>
              </a:extLst>
            </p:cNvPr>
            <p:cNvSpPr/>
            <p:nvPr/>
          </p:nvSpPr>
          <p:spPr>
            <a:xfrm rot="10800000">
              <a:off x="5332670" y="5100867"/>
              <a:ext cx="303332" cy="303332"/>
            </a:xfrm>
            <a:prstGeom prst="blockArc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6" name="角丸四角形 118">
              <a:extLst>
                <a:ext uri="{FF2B5EF4-FFF2-40B4-BE49-F238E27FC236}">
                  <a16:creationId xmlns:a16="http://schemas.microsoft.com/office/drawing/2014/main" id="{01B000F3-6DF6-4574-9DEE-F62CEDB0E5D6}"/>
                </a:ext>
              </a:extLst>
            </p:cNvPr>
            <p:cNvSpPr/>
            <p:nvPr/>
          </p:nvSpPr>
          <p:spPr>
            <a:xfrm>
              <a:off x="5089523" y="5590540"/>
              <a:ext cx="771968" cy="116840"/>
            </a:xfrm>
            <a:prstGeom prst="roundRect">
              <a:avLst>
                <a:gd name="adj" fmla="val 50000"/>
              </a:avLst>
            </a:prstGeom>
            <a:solidFill>
              <a:sysClr val="window" lastClr="FFFFFF">
                <a:lumMod val="65000"/>
              </a:sys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7" name="角丸四角形 119">
              <a:extLst>
                <a:ext uri="{FF2B5EF4-FFF2-40B4-BE49-F238E27FC236}">
                  <a16:creationId xmlns:a16="http://schemas.microsoft.com/office/drawing/2014/main" id="{FD192CF4-DDCA-4BC5-A2EE-D509BF8E60B9}"/>
                </a:ext>
              </a:extLst>
            </p:cNvPr>
            <p:cNvSpPr/>
            <p:nvPr/>
          </p:nvSpPr>
          <p:spPr>
            <a:xfrm>
              <a:off x="5133918" y="5769910"/>
              <a:ext cx="683178" cy="116840"/>
            </a:xfrm>
            <a:prstGeom prst="roundRect">
              <a:avLst>
                <a:gd name="adj" fmla="val 50000"/>
              </a:avLst>
            </a:prstGeom>
            <a:solidFill>
              <a:sysClr val="window" lastClr="FFFFFF">
                <a:lumMod val="65000"/>
              </a:sys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8" name="角丸四角形 120">
              <a:extLst>
                <a:ext uri="{FF2B5EF4-FFF2-40B4-BE49-F238E27FC236}">
                  <a16:creationId xmlns:a16="http://schemas.microsoft.com/office/drawing/2014/main" id="{A8E2465B-9263-4616-BB5F-3FA02C9A6B07}"/>
                </a:ext>
              </a:extLst>
            </p:cNvPr>
            <p:cNvSpPr/>
            <p:nvPr/>
          </p:nvSpPr>
          <p:spPr>
            <a:xfrm>
              <a:off x="5205926" y="5949280"/>
              <a:ext cx="539162" cy="116840"/>
            </a:xfrm>
            <a:prstGeom prst="roundRect">
              <a:avLst>
                <a:gd name="adj" fmla="val 50000"/>
              </a:avLst>
            </a:prstGeom>
            <a:solidFill>
              <a:sysClr val="window" lastClr="FFFFFF">
                <a:lumMod val="65000"/>
              </a:sys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5546B199-7C39-4670-B394-864BC6E461FE}"/>
              </a:ext>
            </a:extLst>
          </p:cNvPr>
          <p:cNvSpPr txBox="1"/>
          <p:nvPr/>
        </p:nvSpPr>
        <p:spPr>
          <a:xfrm>
            <a:off x="4768996" y="3223647"/>
            <a:ext cx="4467994" cy="3197540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電気を</a:t>
            </a:r>
            <a:endParaRPr lang="en-US" altLang="ja-JP" sz="130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3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消して</a:t>
            </a:r>
          </a:p>
        </p:txBody>
      </p:sp>
    </p:spTree>
    <p:extLst>
      <p:ext uri="{BB962C8B-B14F-4D97-AF65-F5344CB8AC3E}">
        <p14:creationId xmlns:p14="http://schemas.microsoft.com/office/powerpoint/2010/main" val="7164220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FCF0CB28-B2BF-447D-AD84-10B081D4A656}"/>
              </a:ext>
            </a:extLst>
          </p:cNvPr>
          <p:cNvSpPr/>
          <p:nvPr/>
        </p:nvSpPr>
        <p:spPr>
          <a:xfrm>
            <a:off x="227474" y="188640"/>
            <a:ext cx="3915436" cy="648072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8523258-99DC-4B85-A086-499E47D85BEF}"/>
              </a:ext>
            </a:extLst>
          </p:cNvPr>
          <p:cNvSpPr txBox="1"/>
          <p:nvPr/>
        </p:nvSpPr>
        <p:spPr>
          <a:xfrm>
            <a:off x="4474528" y="384111"/>
            <a:ext cx="5056930" cy="2289875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effectLst/>
              </a:rPr>
              <a:t>消灯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5546B199-7C39-4670-B394-864BC6E461FE}"/>
              </a:ext>
            </a:extLst>
          </p:cNvPr>
          <p:cNvSpPr txBox="1"/>
          <p:nvPr/>
        </p:nvSpPr>
        <p:spPr>
          <a:xfrm>
            <a:off x="4768996" y="3223647"/>
            <a:ext cx="4467994" cy="3197540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電気を</a:t>
            </a:r>
            <a:endParaRPr lang="en-US" altLang="ja-JP" sz="130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3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消して</a:t>
            </a: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87EAA0D0-8D38-4F47-9521-CDC015B45C06}"/>
              </a:ext>
            </a:extLst>
          </p:cNvPr>
          <p:cNvGrpSpPr/>
          <p:nvPr/>
        </p:nvGrpSpPr>
        <p:grpSpPr>
          <a:xfrm>
            <a:off x="607786" y="1851597"/>
            <a:ext cx="3154811" cy="3154806"/>
            <a:chOff x="6603600" y="-55157"/>
            <a:chExt cx="3623931" cy="3623927"/>
          </a:xfrm>
        </p:grpSpPr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FB346587-F0B6-484A-9E6C-73A583A82396}"/>
                </a:ext>
              </a:extLst>
            </p:cNvPr>
            <p:cNvGrpSpPr/>
            <p:nvPr/>
          </p:nvGrpSpPr>
          <p:grpSpPr>
            <a:xfrm>
              <a:off x="6603600" y="-55157"/>
              <a:ext cx="3623931" cy="3623927"/>
              <a:chOff x="2857122" y="3843765"/>
              <a:chExt cx="1629386" cy="1629384"/>
            </a:xfrm>
          </p:grpSpPr>
          <p:sp>
            <p:nvSpPr>
              <p:cNvPr id="28" name="楕円 27">
                <a:extLst>
                  <a:ext uri="{FF2B5EF4-FFF2-40B4-BE49-F238E27FC236}">
                    <a16:creationId xmlns:a16="http://schemas.microsoft.com/office/drawing/2014/main" id="{70C3D494-48FB-473B-AAC2-3AB25A04B4A1}"/>
                  </a:ext>
                </a:extLst>
              </p:cNvPr>
              <p:cNvSpPr/>
              <p:nvPr/>
            </p:nvSpPr>
            <p:spPr bwMode="auto">
              <a:xfrm>
                <a:off x="2857122" y="3843765"/>
                <a:ext cx="1629386" cy="1629384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&quot;禁止&quot;マーク 28">
                <a:extLst>
                  <a:ext uri="{FF2B5EF4-FFF2-40B4-BE49-F238E27FC236}">
                    <a16:creationId xmlns:a16="http://schemas.microsoft.com/office/drawing/2014/main" id="{AC44F498-1341-4CE1-BEF8-4B809FC3AFBD}"/>
                  </a:ext>
                </a:extLst>
              </p:cNvPr>
              <p:cNvSpPr/>
              <p:nvPr/>
            </p:nvSpPr>
            <p:spPr bwMode="auto">
              <a:xfrm>
                <a:off x="2893683" y="3884791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3B14CBE5-58AF-48D6-9585-80463C0C2A8F}"/>
                </a:ext>
              </a:extLst>
            </p:cNvPr>
            <p:cNvGrpSpPr/>
            <p:nvPr/>
          </p:nvGrpSpPr>
          <p:grpSpPr>
            <a:xfrm>
              <a:off x="7554428" y="697585"/>
              <a:ext cx="1750274" cy="2333893"/>
              <a:chOff x="6688508" y="4386945"/>
              <a:chExt cx="1078693" cy="1438379"/>
            </a:xfrm>
          </p:grpSpPr>
          <p:sp>
            <p:nvSpPr>
              <p:cNvPr id="25" name="楕円 24">
                <a:extLst>
                  <a:ext uri="{FF2B5EF4-FFF2-40B4-BE49-F238E27FC236}">
                    <a16:creationId xmlns:a16="http://schemas.microsoft.com/office/drawing/2014/main" id="{337BC028-1386-4B31-BE6F-8DDDBBC6295A}"/>
                  </a:ext>
                </a:extLst>
              </p:cNvPr>
              <p:cNvSpPr/>
              <p:nvPr/>
            </p:nvSpPr>
            <p:spPr bwMode="auto">
              <a:xfrm>
                <a:off x="6688508" y="4386945"/>
                <a:ext cx="1078693" cy="1078693"/>
              </a:xfrm>
              <a:prstGeom prst="ellipse">
                <a:avLst/>
              </a:prstGeom>
              <a:solidFill>
                <a:srgbClr val="FFFF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台形 25">
                <a:extLst>
                  <a:ext uri="{FF2B5EF4-FFF2-40B4-BE49-F238E27FC236}">
                    <a16:creationId xmlns:a16="http://schemas.microsoft.com/office/drawing/2014/main" id="{24B4A5F3-04C4-4A91-BA56-132E23BE7573}"/>
                  </a:ext>
                </a:extLst>
              </p:cNvPr>
              <p:cNvSpPr/>
              <p:nvPr/>
            </p:nvSpPr>
            <p:spPr bwMode="auto">
              <a:xfrm rot="10800000">
                <a:off x="7145277" y="5730754"/>
                <a:ext cx="155924" cy="94570"/>
              </a:xfrm>
              <a:prstGeom prst="trapezoid">
                <a:avLst/>
              </a:prstGeom>
              <a:solidFill>
                <a:schemeClr val="bg1">
                  <a:lumMod val="8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台形 26">
                <a:extLst>
                  <a:ext uri="{FF2B5EF4-FFF2-40B4-BE49-F238E27FC236}">
                    <a16:creationId xmlns:a16="http://schemas.microsoft.com/office/drawing/2014/main" id="{58992F96-F464-41BC-95D8-1E7FF311FF08}"/>
                  </a:ext>
                </a:extLst>
              </p:cNvPr>
              <p:cNvSpPr/>
              <p:nvPr/>
            </p:nvSpPr>
            <p:spPr bwMode="auto">
              <a:xfrm rot="10800000">
                <a:off x="7018277" y="5426019"/>
                <a:ext cx="409924" cy="335816"/>
              </a:xfrm>
              <a:prstGeom prst="trapezoid">
                <a:avLst/>
              </a:prstGeom>
              <a:pattFill prst="dkHorz">
                <a:fgClr>
                  <a:srgbClr val="FFC000"/>
                </a:fgClr>
                <a:bgClr>
                  <a:srgbClr val="FFFF00"/>
                </a:bgClr>
              </a:patt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4" name="&quot;禁止&quot;マーク 23">
              <a:extLst>
                <a:ext uri="{FF2B5EF4-FFF2-40B4-BE49-F238E27FC236}">
                  <a16:creationId xmlns:a16="http://schemas.microsoft.com/office/drawing/2014/main" id="{CB099E0A-40DF-4958-84BD-66B6EFA28663}"/>
                </a:ext>
              </a:extLst>
            </p:cNvPr>
            <p:cNvSpPr/>
            <p:nvPr/>
          </p:nvSpPr>
          <p:spPr bwMode="auto">
            <a:xfrm>
              <a:off x="6684916" y="26159"/>
              <a:ext cx="3461300" cy="3461296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34357191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</Words>
  <Application>Microsoft Office PowerPoint</Application>
  <PresentationFormat>A4 210 x 297 mm</PresentationFormat>
  <Paragraphs>14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popb90_消灯電気を消して</dc:title>
  <dc:subject>popb90_消灯電気を消して</dc:subject>
  <dc:creator>でじけろお</dc:creator>
  <cp:lastModifiedBy/>
  <cp:revision>1</cp:revision>
  <dcterms:created xsi:type="dcterms:W3CDTF">2014-07-30T05:46:34Z</dcterms:created>
  <dcterms:modified xsi:type="dcterms:W3CDTF">2020-10-12T23:28:48Z</dcterms:modified>
  <cp:version>1</cp:version>
</cp:coreProperties>
</file>