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9" d="100"/>
          <a:sy n="59" d="100"/>
        </p:scale>
        <p:origin x="1068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768951" y="3774663"/>
            <a:ext cx="7976382" cy="234026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検温に</a:t>
            </a:r>
            <a:endParaRPr lang="en-US" altLang="ja-JP" sz="16000" dirty="0"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9697091-D13F-4602-A10E-BFA9EA9CEB84}"/>
              </a:ext>
            </a:extLst>
          </p:cNvPr>
          <p:cNvSpPr txBox="1"/>
          <p:nvPr/>
        </p:nvSpPr>
        <p:spPr>
          <a:xfrm rot="5400000">
            <a:off x="-1886344" y="3774663"/>
            <a:ext cx="7976382" cy="234026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ご協力お願いします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82ED24-50F8-4DB0-8DB4-05911EB4C2A7}"/>
              </a:ext>
            </a:extLst>
          </p:cNvPr>
          <p:cNvSpPr txBox="1"/>
          <p:nvPr/>
        </p:nvSpPr>
        <p:spPr>
          <a:xfrm rot="5400000">
            <a:off x="768951" y="3774663"/>
            <a:ext cx="7976382" cy="234026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検温に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DFB636F-785B-41D7-9099-073E0B0A8A3F}"/>
              </a:ext>
            </a:extLst>
          </p:cNvPr>
          <p:cNvSpPr txBox="1"/>
          <p:nvPr/>
        </p:nvSpPr>
        <p:spPr>
          <a:xfrm rot="5400000">
            <a:off x="-1886344" y="3774663"/>
            <a:ext cx="7976382" cy="234026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ご協力お願いします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37DA52F-BA51-4FD3-9DF1-88CA00B5232E}"/>
              </a:ext>
            </a:extLst>
          </p:cNvPr>
          <p:cNvSpPr txBox="1"/>
          <p:nvPr/>
        </p:nvSpPr>
        <p:spPr>
          <a:xfrm>
            <a:off x="323656" y="498934"/>
            <a:ext cx="6210690" cy="203911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検温に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C1EB6B9-BE0C-4261-83CC-F6CEE53D9507}"/>
              </a:ext>
            </a:extLst>
          </p:cNvPr>
          <p:cNvSpPr txBox="1"/>
          <p:nvPr/>
        </p:nvSpPr>
        <p:spPr>
          <a:xfrm>
            <a:off x="323656" y="2993859"/>
            <a:ext cx="6210690" cy="281818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ご協力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お願いします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003738D9-0555-4F3C-928B-E666AB89A7F5}"/>
              </a:ext>
            </a:extLst>
          </p:cNvPr>
          <p:cNvGrpSpPr/>
          <p:nvPr/>
        </p:nvGrpSpPr>
        <p:grpSpPr>
          <a:xfrm>
            <a:off x="1371600" y="6269071"/>
            <a:ext cx="4114800" cy="3176608"/>
            <a:chOff x="628295" y="35555"/>
            <a:chExt cx="2153006" cy="1662113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A181DB75-21EC-4478-AFA2-81B42D97E5F0}"/>
                </a:ext>
              </a:extLst>
            </p:cNvPr>
            <p:cNvSpPr/>
            <p:nvPr/>
          </p:nvSpPr>
          <p:spPr bwMode="auto">
            <a:xfrm>
              <a:off x="628295" y="72318"/>
              <a:ext cx="2153006" cy="15777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B35A4576-ECD1-417C-99AC-C0F6239C7D02}"/>
                </a:ext>
              </a:extLst>
            </p:cNvPr>
            <p:cNvGrpSpPr/>
            <p:nvPr/>
          </p:nvGrpSpPr>
          <p:grpSpPr>
            <a:xfrm>
              <a:off x="1105761" y="35555"/>
              <a:ext cx="1172888" cy="1662113"/>
              <a:chOff x="1442610" y="773705"/>
              <a:chExt cx="1172888" cy="1662113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77616B96-D0DF-41B1-AA05-6BF58E207328}"/>
                  </a:ext>
                </a:extLst>
              </p:cNvPr>
              <p:cNvSpPr/>
              <p:nvPr/>
            </p:nvSpPr>
            <p:spPr bwMode="auto">
              <a:xfrm rot="20700000">
                <a:off x="1928293" y="1519006"/>
                <a:ext cx="233168" cy="301220"/>
              </a:xfrm>
              <a:prstGeom prst="roundRect">
                <a:avLst>
                  <a:gd name="adj" fmla="val 10116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C9E8B8B-70CC-4082-87A8-EDD532561BD1}"/>
                  </a:ext>
                </a:extLst>
              </p:cNvPr>
              <p:cNvSpPr/>
              <p:nvPr/>
            </p:nvSpPr>
            <p:spPr bwMode="auto">
              <a:xfrm rot="16200000">
                <a:off x="1342122" y="1550687"/>
                <a:ext cx="1248190" cy="504930"/>
              </a:xfrm>
              <a:custGeom>
                <a:avLst/>
                <a:gdLst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019702 w 1247518"/>
                  <a:gd name="connsiteY9" fmla="*/ 448979 h 740916"/>
                  <a:gd name="connsiteX10" fmla="*/ 1138977 w 1247518"/>
                  <a:gd name="connsiteY10" fmla="*/ 448979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138977 w 1247518"/>
                  <a:gd name="connsiteY9" fmla="*/ 448979 h 740916"/>
                  <a:gd name="connsiteX10" fmla="*/ 1247518 w 1247518"/>
                  <a:gd name="connsiteY10" fmla="*/ 636038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247518 w 1247518"/>
                  <a:gd name="connsiteY9" fmla="*/ 636038 h 740916"/>
                  <a:gd name="connsiteX0" fmla="*/ 1247518 w 1247518"/>
                  <a:gd name="connsiteY0" fmla="*/ 636038 h 740916"/>
                  <a:gd name="connsiteX1" fmla="*/ 868074 w 1247518"/>
                  <a:gd name="connsiteY1" fmla="*/ 740916 h 740916"/>
                  <a:gd name="connsiteX2" fmla="*/ 764019 w 1247518"/>
                  <a:gd name="connsiteY2" fmla="*/ 636038 h 740916"/>
                  <a:gd name="connsiteX3" fmla="*/ 0 w 1247518"/>
                  <a:gd name="connsiteY3" fmla="*/ 636038 h 740916"/>
                  <a:gd name="connsiteX4" fmla="*/ 108541 w 1247518"/>
                  <a:gd name="connsiteY4" fmla="*/ 448979 h 740916"/>
                  <a:gd name="connsiteX5" fmla="*/ 668871 w 1247518"/>
                  <a:gd name="connsiteY5" fmla="*/ 448979 h 740916"/>
                  <a:gd name="connsiteX6" fmla="*/ 902064 w 1247518"/>
                  <a:gd name="connsiteY6" fmla="*/ 0 h 740916"/>
                  <a:gd name="connsiteX7" fmla="*/ 1224377 w 1247518"/>
                  <a:gd name="connsiteY7" fmla="*/ 54908 h 740916"/>
                  <a:gd name="connsiteX8" fmla="*/ 1247518 w 1247518"/>
                  <a:gd name="connsiteY8" fmla="*/ 636038 h 740916"/>
                  <a:gd name="connsiteX0" fmla="*/ 1247518 w 1247518"/>
                  <a:gd name="connsiteY0" fmla="*/ 636038 h 636038"/>
                  <a:gd name="connsiteX1" fmla="*/ 764019 w 1247518"/>
                  <a:gd name="connsiteY1" fmla="*/ 636038 h 636038"/>
                  <a:gd name="connsiteX2" fmla="*/ 0 w 1247518"/>
                  <a:gd name="connsiteY2" fmla="*/ 636038 h 636038"/>
                  <a:gd name="connsiteX3" fmla="*/ 108541 w 1247518"/>
                  <a:gd name="connsiteY3" fmla="*/ 448979 h 636038"/>
                  <a:gd name="connsiteX4" fmla="*/ 668871 w 1247518"/>
                  <a:gd name="connsiteY4" fmla="*/ 448979 h 636038"/>
                  <a:gd name="connsiteX5" fmla="*/ 902064 w 1247518"/>
                  <a:gd name="connsiteY5" fmla="*/ 0 h 636038"/>
                  <a:gd name="connsiteX6" fmla="*/ 1224377 w 1247518"/>
                  <a:gd name="connsiteY6" fmla="*/ 54908 h 636038"/>
                  <a:gd name="connsiteX7" fmla="*/ 1247518 w 1247518"/>
                  <a:gd name="connsiteY7" fmla="*/ 636038 h 636038"/>
                  <a:gd name="connsiteX0" fmla="*/ 1247518 w 1247518"/>
                  <a:gd name="connsiteY0" fmla="*/ 636038 h 636038"/>
                  <a:gd name="connsiteX1" fmla="*/ 0 w 1247518"/>
                  <a:gd name="connsiteY1" fmla="*/ 636038 h 636038"/>
                  <a:gd name="connsiteX2" fmla="*/ 108541 w 1247518"/>
                  <a:gd name="connsiteY2" fmla="*/ 448979 h 636038"/>
                  <a:gd name="connsiteX3" fmla="*/ 668871 w 1247518"/>
                  <a:gd name="connsiteY3" fmla="*/ 448979 h 636038"/>
                  <a:gd name="connsiteX4" fmla="*/ 902064 w 1247518"/>
                  <a:gd name="connsiteY4" fmla="*/ 0 h 636038"/>
                  <a:gd name="connsiteX5" fmla="*/ 1224377 w 1247518"/>
                  <a:gd name="connsiteY5" fmla="*/ 54908 h 636038"/>
                  <a:gd name="connsiteX6" fmla="*/ 1247518 w 1247518"/>
                  <a:gd name="connsiteY6" fmla="*/ 636038 h 636038"/>
                  <a:gd name="connsiteX0" fmla="*/ 1247518 w 1247518"/>
                  <a:gd name="connsiteY0" fmla="*/ 581130 h 581130"/>
                  <a:gd name="connsiteX1" fmla="*/ 0 w 1247518"/>
                  <a:gd name="connsiteY1" fmla="*/ 581130 h 581130"/>
                  <a:gd name="connsiteX2" fmla="*/ 108541 w 1247518"/>
                  <a:gd name="connsiteY2" fmla="*/ 394071 h 581130"/>
                  <a:gd name="connsiteX3" fmla="*/ 668871 w 1247518"/>
                  <a:gd name="connsiteY3" fmla="*/ 394071 h 581130"/>
                  <a:gd name="connsiteX4" fmla="*/ 954451 w 1247518"/>
                  <a:gd name="connsiteY4" fmla="*/ 97492 h 581130"/>
                  <a:gd name="connsiteX5" fmla="*/ 1224377 w 1247518"/>
                  <a:gd name="connsiteY5" fmla="*/ 0 h 581130"/>
                  <a:gd name="connsiteX6" fmla="*/ 1247518 w 1247518"/>
                  <a:gd name="connsiteY6" fmla="*/ 581130 h 581130"/>
                  <a:gd name="connsiteX0" fmla="*/ 1247518 w 1248190"/>
                  <a:gd name="connsiteY0" fmla="*/ 504930 h 504930"/>
                  <a:gd name="connsiteX1" fmla="*/ 0 w 1248190"/>
                  <a:gd name="connsiteY1" fmla="*/ 504930 h 504930"/>
                  <a:gd name="connsiteX2" fmla="*/ 108541 w 1248190"/>
                  <a:gd name="connsiteY2" fmla="*/ 317871 h 504930"/>
                  <a:gd name="connsiteX3" fmla="*/ 668871 w 1248190"/>
                  <a:gd name="connsiteY3" fmla="*/ 317871 h 504930"/>
                  <a:gd name="connsiteX4" fmla="*/ 954451 w 1248190"/>
                  <a:gd name="connsiteY4" fmla="*/ 21292 h 504930"/>
                  <a:gd name="connsiteX5" fmla="*/ 1248190 w 1248190"/>
                  <a:gd name="connsiteY5" fmla="*/ 0 h 504930"/>
                  <a:gd name="connsiteX6" fmla="*/ 1247518 w 1248190"/>
                  <a:gd name="connsiteY6" fmla="*/ 504930 h 504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8190" h="504930">
                    <a:moveTo>
                      <a:pt x="1247518" y="504930"/>
                    </a:moveTo>
                    <a:lnTo>
                      <a:pt x="0" y="504930"/>
                    </a:lnTo>
                    <a:lnTo>
                      <a:pt x="108541" y="317871"/>
                    </a:lnTo>
                    <a:lnTo>
                      <a:pt x="668871" y="317871"/>
                    </a:lnTo>
                    <a:lnTo>
                      <a:pt x="954451" y="21292"/>
                    </a:lnTo>
                    <a:lnTo>
                      <a:pt x="1248190" y="0"/>
                    </a:lnTo>
                    <a:lnTo>
                      <a:pt x="1247518" y="504930"/>
                    </a:lnTo>
                    <a:close/>
                  </a:path>
                </a:pathLst>
              </a:custGeom>
              <a:gradFill flip="none" rotWithShape="1">
                <a:gsLst>
                  <a:gs pos="1500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357284B8-64D3-4034-9404-802A211E56C0}"/>
                  </a:ext>
                </a:extLst>
              </p:cNvPr>
              <p:cNvSpPr/>
              <p:nvPr/>
            </p:nvSpPr>
            <p:spPr bwMode="auto">
              <a:xfrm>
                <a:off x="2185339" y="1442151"/>
                <a:ext cx="276444" cy="993667"/>
              </a:xfrm>
              <a:prstGeom prst="roundRect">
                <a:avLst>
                  <a:gd name="adj" fmla="val 23801"/>
                </a:avLst>
              </a:pr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0F45E0CD-D3A2-4919-9F29-E25AA43038A1}"/>
                  </a:ext>
                </a:extLst>
              </p:cNvPr>
              <p:cNvSpPr/>
              <p:nvPr/>
            </p:nvSpPr>
            <p:spPr bwMode="auto">
              <a:xfrm rot="16200000">
                <a:off x="1193914" y="1144109"/>
                <a:ext cx="611717" cy="114325"/>
              </a:xfrm>
              <a:prstGeom prst="round2SameRect">
                <a:avLst>
                  <a:gd name="adj1" fmla="val 46297"/>
                  <a:gd name="adj2" fmla="val 0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台形 35">
                <a:extLst>
                  <a:ext uri="{FF2B5EF4-FFF2-40B4-BE49-F238E27FC236}">
                    <a16:creationId xmlns:a16="http://schemas.microsoft.com/office/drawing/2014/main" id="{A6B4DFC6-582C-4CB8-8192-D84BF4AEB2FA}"/>
                  </a:ext>
                </a:extLst>
              </p:cNvPr>
              <p:cNvSpPr/>
              <p:nvPr/>
            </p:nvSpPr>
            <p:spPr bwMode="auto">
              <a:xfrm rot="16200000">
                <a:off x="1345292" y="929165"/>
                <a:ext cx="855098" cy="546139"/>
              </a:xfrm>
              <a:prstGeom prst="trapezoid">
                <a:avLst>
                  <a:gd name="adj" fmla="val 22215"/>
                </a:avLst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C75CEBA9-554E-4EE1-9B0F-5A009F3763E8}"/>
                  </a:ext>
                </a:extLst>
              </p:cNvPr>
              <p:cNvSpPr/>
              <p:nvPr/>
            </p:nvSpPr>
            <p:spPr bwMode="auto">
              <a:xfrm>
                <a:off x="1989998" y="773705"/>
                <a:ext cx="625500" cy="855132"/>
              </a:xfrm>
              <a:custGeom>
                <a:avLst/>
                <a:gdLst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220527 w 625500"/>
                  <a:gd name="connsiteY9" fmla="*/ 159863 h 855132"/>
                  <a:gd name="connsiteX10" fmla="*/ 0 w 625500"/>
                  <a:gd name="connsiteY10" fmla="*/ 159863 h 855132"/>
                  <a:gd name="connsiteX11" fmla="*/ 0 w 625500"/>
                  <a:gd name="connsiteY11" fmla="*/ 70913 h 855132"/>
                  <a:gd name="connsiteX12" fmla="*/ 70913 w 625500"/>
                  <a:gd name="connsiteY12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0 w 625500"/>
                  <a:gd name="connsiteY9" fmla="*/ 159863 h 855132"/>
                  <a:gd name="connsiteX10" fmla="*/ 0 w 625500"/>
                  <a:gd name="connsiteY10" fmla="*/ 70913 h 855132"/>
                  <a:gd name="connsiteX11" fmla="*/ 70913 w 625500"/>
                  <a:gd name="connsiteY11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0 w 625500"/>
                  <a:gd name="connsiteY8" fmla="*/ 159863 h 855132"/>
                  <a:gd name="connsiteX9" fmla="*/ 0 w 625500"/>
                  <a:gd name="connsiteY9" fmla="*/ 70913 h 855132"/>
                  <a:gd name="connsiteX10" fmla="*/ 70913 w 625500"/>
                  <a:gd name="connsiteY10" fmla="*/ 0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10" fmla="*/ 91440 w 625500"/>
                  <a:gd name="connsiteY10" fmla="*/ 786709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0" fmla="*/ 0 w 625500"/>
                  <a:gd name="connsiteY0" fmla="*/ 159863 h 855132"/>
                  <a:gd name="connsiteX1" fmla="*/ 0 w 625500"/>
                  <a:gd name="connsiteY1" fmla="*/ 70913 h 855132"/>
                  <a:gd name="connsiteX2" fmla="*/ 70913 w 625500"/>
                  <a:gd name="connsiteY2" fmla="*/ 0 h 855132"/>
                  <a:gd name="connsiteX3" fmla="*/ 554587 w 625500"/>
                  <a:gd name="connsiteY3" fmla="*/ 0 h 855132"/>
                  <a:gd name="connsiteX4" fmla="*/ 625500 w 625500"/>
                  <a:gd name="connsiteY4" fmla="*/ 70913 h 855132"/>
                  <a:gd name="connsiteX5" fmla="*/ 625500 w 625500"/>
                  <a:gd name="connsiteY5" fmla="*/ 784219 h 855132"/>
                  <a:gd name="connsiteX6" fmla="*/ 554587 w 625500"/>
                  <a:gd name="connsiteY6" fmla="*/ 855132 h 855132"/>
                  <a:gd name="connsiteX7" fmla="*/ 70913 w 625500"/>
                  <a:gd name="connsiteY7" fmla="*/ 855132 h 855132"/>
                  <a:gd name="connsiteX8" fmla="*/ 0 w 625500"/>
                  <a:gd name="connsiteY8" fmla="*/ 784219 h 855132"/>
                  <a:gd name="connsiteX0" fmla="*/ 0 w 625500"/>
                  <a:gd name="connsiteY0" fmla="*/ 70913 h 855132"/>
                  <a:gd name="connsiteX1" fmla="*/ 70913 w 625500"/>
                  <a:gd name="connsiteY1" fmla="*/ 0 h 855132"/>
                  <a:gd name="connsiteX2" fmla="*/ 554587 w 625500"/>
                  <a:gd name="connsiteY2" fmla="*/ 0 h 855132"/>
                  <a:gd name="connsiteX3" fmla="*/ 625500 w 625500"/>
                  <a:gd name="connsiteY3" fmla="*/ 70913 h 855132"/>
                  <a:gd name="connsiteX4" fmla="*/ 625500 w 625500"/>
                  <a:gd name="connsiteY4" fmla="*/ 784219 h 855132"/>
                  <a:gd name="connsiteX5" fmla="*/ 554587 w 625500"/>
                  <a:gd name="connsiteY5" fmla="*/ 855132 h 855132"/>
                  <a:gd name="connsiteX6" fmla="*/ 70913 w 625500"/>
                  <a:gd name="connsiteY6" fmla="*/ 855132 h 855132"/>
                  <a:gd name="connsiteX7" fmla="*/ 0 w 625500"/>
                  <a:gd name="connsiteY7" fmla="*/ 784219 h 855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5500" h="855132">
                    <a:moveTo>
                      <a:pt x="0" y="70913"/>
                    </a:moveTo>
                    <a:cubicBezTo>
                      <a:pt x="0" y="31749"/>
                      <a:pt x="31749" y="0"/>
                      <a:pt x="70913" y="0"/>
                    </a:cubicBezTo>
                    <a:lnTo>
                      <a:pt x="554587" y="0"/>
                    </a:lnTo>
                    <a:cubicBezTo>
                      <a:pt x="593751" y="0"/>
                      <a:pt x="625500" y="31749"/>
                      <a:pt x="625500" y="70913"/>
                    </a:cubicBezTo>
                    <a:lnTo>
                      <a:pt x="625500" y="784219"/>
                    </a:lnTo>
                    <a:cubicBezTo>
                      <a:pt x="625500" y="823383"/>
                      <a:pt x="593751" y="855132"/>
                      <a:pt x="554587" y="855132"/>
                    </a:cubicBezTo>
                    <a:lnTo>
                      <a:pt x="70913" y="855132"/>
                    </a:lnTo>
                    <a:cubicBezTo>
                      <a:pt x="31749" y="855132"/>
                      <a:pt x="0" y="823383"/>
                      <a:pt x="0" y="784219"/>
                    </a:cubicBezTo>
                  </a:path>
                </a:pathLst>
              </a:cu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EB1D8D62-4267-43E4-B7B8-BD3B9E0DE00C}"/>
                  </a:ext>
                </a:extLst>
              </p:cNvPr>
              <p:cNvSpPr/>
              <p:nvPr/>
            </p:nvSpPr>
            <p:spPr bwMode="auto">
              <a:xfrm>
                <a:off x="2066495" y="835618"/>
                <a:ext cx="494425" cy="731306"/>
              </a:xfrm>
              <a:prstGeom prst="roundRect">
                <a:avLst>
                  <a:gd name="adj" fmla="val 7226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6DDA4D7B-16FE-40BA-AA50-0896333D2C75}"/>
                  </a:ext>
                </a:extLst>
              </p:cNvPr>
              <p:cNvSpPr/>
              <p:nvPr/>
            </p:nvSpPr>
            <p:spPr bwMode="auto">
              <a:xfrm>
                <a:off x="2088355" y="878480"/>
                <a:ext cx="454819" cy="645582"/>
              </a:xfrm>
              <a:prstGeom prst="roundRect">
                <a:avLst>
                  <a:gd name="adj" fmla="val 7508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906F325F-4B65-4C9C-BC05-7B68BCDAB032}"/>
                  </a:ext>
                </a:extLst>
              </p:cNvPr>
              <p:cNvSpPr txBox="1"/>
              <p:nvPr/>
            </p:nvSpPr>
            <p:spPr>
              <a:xfrm>
                <a:off x="2127250" y="1085850"/>
                <a:ext cx="387350" cy="285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36.5</a:t>
                </a:r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角丸四角形 3">
            <a:extLst>
              <a:ext uri="{FF2B5EF4-FFF2-40B4-BE49-F238E27FC236}">
                <a16:creationId xmlns:a16="http://schemas.microsoft.com/office/drawing/2014/main" id="{290D7371-F693-467F-8CE0-9806E34C32E5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EAD5444-403A-4EB1-9FD4-FF76E341CAF8}"/>
              </a:ext>
            </a:extLst>
          </p:cNvPr>
          <p:cNvGrpSpPr/>
          <p:nvPr/>
        </p:nvGrpSpPr>
        <p:grpSpPr>
          <a:xfrm>
            <a:off x="685802" y="808742"/>
            <a:ext cx="5486398" cy="4693498"/>
            <a:chOff x="323656" y="498934"/>
            <a:chExt cx="6210690" cy="5313114"/>
          </a:xfrm>
        </p:grpSpPr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3E3E01BC-0400-4407-B9D7-AD791EC0BDBC}"/>
                </a:ext>
              </a:extLst>
            </p:cNvPr>
            <p:cNvSpPr txBox="1"/>
            <p:nvPr/>
          </p:nvSpPr>
          <p:spPr>
            <a:xfrm>
              <a:off x="323656" y="498934"/>
              <a:ext cx="6210690" cy="2039111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検温に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7C672EAD-BAE1-413A-BF22-2DA274D4FDC9}"/>
                </a:ext>
              </a:extLst>
            </p:cNvPr>
            <p:cNvSpPr txBox="1"/>
            <p:nvPr/>
          </p:nvSpPr>
          <p:spPr>
            <a:xfrm>
              <a:off x="323656" y="2993859"/>
              <a:ext cx="6210690" cy="281818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ご協力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お願いします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F1E09A5-8B17-45E6-A6A6-16DE0E14C3CD}"/>
              </a:ext>
            </a:extLst>
          </p:cNvPr>
          <p:cNvGrpSpPr/>
          <p:nvPr/>
        </p:nvGrpSpPr>
        <p:grpSpPr>
          <a:xfrm>
            <a:off x="1371600" y="6053944"/>
            <a:ext cx="4114800" cy="3176608"/>
            <a:chOff x="628295" y="35555"/>
            <a:chExt cx="2153006" cy="1662113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5915A7E7-D755-4717-BCCB-063FEFF222E3}"/>
                </a:ext>
              </a:extLst>
            </p:cNvPr>
            <p:cNvSpPr/>
            <p:nvPr/>
          </p:nvSpPr>
          <p:spPr bwMode="auto">
            <a:xfrm>
              <a:off x="628295" y="72318"/>
              <a:ext cx="2153006" cy="15777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6E509AE-EAD9-4F12-B64D-A1E02BD98E88}"/>
                </a:ext>
              </a:extLst>
            </p:cNvPr>
            <p:cNvGrpSpPr/>
            <p:nvPr/>
          </p:nvGrpSpPr>
          <p:grpSpPr>
            <a:xfrm>
              <a:off x="1105761" y="35555"/>
              <a:ext cx="1172888" cy="1662113"/>
              <a:chOff x="1442610" y="773705"/>
              <a:chExt cx="1172888" cy="1662113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8EB7477F-44BC-4BE6-A576-D0EEF71BB20F}"/>
                  </a:ext>
                </a:extLst>
              </p:cNvPr>
              <p:cNvSpPr/>
              <p:nvPr/>
            </p:nvSpPr>
            <p:spPr bwMode="auto">
              <a:xfrm rot="20700000">
                <a:off x="1928293" y="1519006"/>
                <a:ext cx="233168" cy="301220"/>
              </a:xfrm>
              <a:prstGeom prst="roundRect">
                <a:avLst>
                  <a:gd name="adj" fmla="val 10116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BD1AC02-9E87-43E6-B12E-3C6E791D8809}"/>
                  </a:ext>
                </a:extLst>
              </p:cNvPr>
              <p:cNvSpPr/>
              <p:nvPr/>
            </p:nvSpPr>
            <p:spPr bwMode="auto">
              <a:xfrm rot="16200000">
                <a:off x="1342122" y="1550687"/>
                <a:ext cx="1248190" cy="504930"/>
              </a:xfrm>
              <a:custGeom>
                <a:avLst/>
                <a:gdLst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019702 w 1247518"/>
                  <a:gd name="connsiteY9" fmla="*/ 448979 h 740916"/>
                  <a:gd name="connsiteX10" fmla="*/ 1138977 w 1247518"/>
                  <a:gd name="connsiteY10" fmla="*/ 448979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138977 w 1247518"/>
                  <a:gd name="connsiteY9" fmla="*/ 448979 h 740916"/>
                  <a:gd name="connsiteX10" fmla="*/ 1247518 w 1247518"/>
                  <a:gd name="connsiteY10" fmla="*/ 636038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247518 w 1247518"/>
                  <a:gd name="connsiteY9" fmla="*/ 636038 h 740916"/>
                  <a:gd name="connsiteX0" fmla="*/ 1247518 w 1247518"/>
                  <a:gd name="connsiteY0" fmla="*/ 636038 h 740916"/>
                  <a:gd name="connsiteX1" fmla="*/ 868074 w 1247518"/>
                  <a:gd name="connsiteY1" fmla="*/ 740916 h 740916"/>
                  <a:gd name="connsiteX2" fmla="*/ 764019 w 1247518"/>
                  <a:gd name="connsiteY2" fmla="*/ 636038 h 740916"/>
                  <a:gd name="connsiteX3" fmla="*/ 0 w 1247518"/>
                  <a:gd name="connsiteY3" fmla="*/ 636038 h 740916"/>
                  <a:gd name="connsiteX4" fmla="*/ 108541 w 1247518"/>
                  <a:gd name="connsiteY4" fmla="*/ 448979 h 740916"/>
                  <a:gd name="connsiteX5" fmla="*/ 668871 w 1247518"/>
                  <a:gd name="connsiteY5" fmla="*/ 448979 h 740916"/>
                  <a:gd name="connsiteX6" fmla="*/ 902064 w 1247518"/>
                  <a:gd name="connsiteY6" fmla="*/ 0 h 740916"/>
                  <a:gd name="connsiteX7" fmla="*/ 1224377 w 1247518"/>
                  <a:gd name="connsiteY7" fmla="*/ 54908 h 740916"/>
                  <a:gd name="connsiteX8" fmla="*/ 1247518 w 1247518"/>
                  <a:gd name="connsiteY8" fmla="*/ 636038 h 740916"/>
                  <a:gd name="connsiteX0" fmla="*/ 1247518 w 1247518"/>
                  <a:gd name="connsiteY0" fmla="*/ 636038 h 636038"/>
                  <a:gd name="connsiteX1" fmla="*/ 764019 w 1247518"/>
                  <a:gd name="connsiteY1" fmla="*/ 636038 h 636038"/>
                  <a:gd name="connsiteX2" fmla="*/ 0 w 1247518"/>
                  <a:gd name="connsiteY2" fmla="*/ 636038 h 636038"/>
                  <a:gd name="connsiteX3" fmla="*/ 108541 w 1247518"/>
                  <a:gd name="connsiteY3" fmla="*/ 448979 h 636038"/>
                  <a:gd name="connsiteX4" fmla="*/ 668871 w 1247518"/>
                  <a:gd name="connsiteY4" fmla="*/ 448979 h 636038"/>
                  <a:gd name="connsiteX5" fmla="*/ 902064 w 1247518"/>
                  <a:gd name="connsiteY5" fmla="*/ 0 h 636038"/>
                  <a:gd name="connsiteX6" fmla="*/ 1224377 w 1247518"/>
                  <a:gd name="connsiteY6" fmla="*/ 54908 h 636038"/>
                  <a:gd name="connsiteX7" fmla="*/ 1247518 w 1247518"/>
                  <a:gd name="connsiteY7" fmla="*/ 636038 h 636038"/>
                  <a:gd name="connsiteX0" fmla="*/ 1247518 w 1247518"/>
                  <a:gd name="connsiteY0" fmla="*/ 636038 h 636038"/>
                  <a:gd name="connsiteX1" fmla="*/ 0 w 1247518"/>
                  <a:gd name="connsiteY1" fmla="*/ 636038 h 636038"/>
                  <a:gd name="connsiteX2" fmla="*/ 108541 w 1247518"/>
                  <a:gd name="connsiteY2" fmla="*/ 448979 h 636038"/>
                  <a:gd name="connsiteX3" fmla="*/ 668871 w 1247518"/>
                  <a:gd name="connsiteY3" fmla="*/ 448979 h 636038"/>
                  <a:gd name="connsiteX4" fmla="*/ 902064 w 1247518"/>
                  <a:gd name="connsiteY4" fmla="*/ 0 h 636038"/>
                  <a:gd name="connsiteX5" fmla="*/ 1224377 w 1247518"/>
                  <a:gd name="connsiteY5" fmla="*/ 54908 h 636038"/>
                  <a:gd name="connsiteX6" fmla="*/ 1247518 w 1247518"/>
                  <a:gd name="connsiteY6" fmla="*/ 636038 h 636038"/>
                  <a:gd name="connsiteX0" fmla="*/ 1247518 w 1247518"/>
                  <a:gd name="connsiteY0" fmla="*/ 581130 h 581130"/>
                  <a:gd name="connsiteX1" fmla="*/ 0 w 1247518"/>
                  <a:gd name="connsiteY1" fmla="*/ 581130 h 581130"/>
                  <a:gd name="connsiteX2" fmla="*/ 108541 w 1247518"/>
                  <a:gd name="connsiteY2" fmla="*/ 394071 h 581130"/>
                  <a:gd name="connsiteX3" fmla="*/ 668871 w 1247518"/>
                  <a:gd name="connsiteY3" fmla="*/ 394071 h 581130"/>
                  <a:gd name="connsiteX4" fmla="*/ 954451 w 1247518"/>
                  <a:gd name="connsiteY4" fmla="*/ 97492 h 581130"/>
                  <a:gd name="connsiteX5" fmla="*/ 1224377 w 1247518"/>
                  <a:gd name="connsiteY5" fmla="*/ 0 h 581130"/>
                  <a:gd name="connsiteX6" fmla="*/ 1247518 w 1247518"/>
                  <a:gd name="connsiteY6" fmla="*/ 581130 h 581130"/>
                  <a:gd name="connsiteX0" fmla="*/ 1247518 w 1248190"/>
                  <a:gd name="connsiteY0" fmla="*/ 504930 h 504930"/>
                  <a:gd name="connsiteX1" fmla="*/ 0 w 1248190"/>
                  <a:gd name="connsiteY1" fmla="*/ 504930 h 504930"/>
                  <a:gd name="connsiteX2" fmla="*/ 108541 w 1248190"/>
                  <a:gd name="connsiteY2" fmla="*/ 317871 h 504930"/>
                  <a:gd name="connsiteX3" fmla="*/ 668871 w 1248190"/>
                  <a:gd name="connsiteY3" fmla="*/ 317871 h 504930"/>
                  <a:gd name="connsiteX4" fmla="*/ 954451 w 1248190"/>
                  <a:gd name="connsiteY4" fmla="*/ 21292 h 504930"/>
                  <a:gd name="connsiteX5" fmla="*/ 1248190 w 1248190"/>
                  <a:gd name="connsiteY5" fmla="*/ 0 h 504930"/>
                  <a:gd name="connsiteX6" fmla="*/ 1247518 w 1248190"/>
                  <a:gd name="connsiteY6" fmla="*/ 504930 h 504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8190" h="504930">
                    <a:moveTo>
                      <a:pt x="1247518" y="504930"/>
                    </a:moveTo>
                    <a:lnTo>
                      <a:pt x="0" y="504930"/>
                    </a:lnTo>
                    <a:lnTo>
                      <a:pt x="108541" y="317871"/>
                    </a:lnTo>
                    <a:lnTo>
                      <a:pt x="668871" y="317871"/>
                    </a:lnTo>
                    <a:lnTo>
                      <a:pt x="954451" y="21292"/>
                    </a:lnTo>
                    <a:lnTo>
                      <a:pt x="1248190" y="0"/>
                    </a:lnTo>
                    <a:lnTo>
                      <a:pt x="1247518" y="504930"/>
                    </a:lnTo>
                    <a:close/>
                  </a:path>
                </a:pathLst>
              </a:custGeom>
              <a:gradFill flip="none" rotWithShape="1">
                <a:gsLst>
                  <a:gs pos="1500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16033253-BDC6-4C8D-9604-CAD566AA542A}"/>
                  </a:ext>
                </a:extLst>
              </p:cNvPr>
              <p:cNvSpPr/>
              <p:nvPr/>
            </p:nvSpPr>
            <p:spPr bwMode="auto">
              <a:xfrm>
                <a:off x="2185339" y="1442151"/>
                <a:ext cx="276444" cy="993667"/>
              </a:xfrm>
              <a:prstGeom prst="roundRect">
                <a:avLst>
                  <a:gd name="adj" fmla="val 23801"/>
                </a:avLst>
              </a:pr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A97F99A5-6281-430D-AE84-BAA3388D9D28}"/>
                  </a:ext>
                </a:extLst>
              </p:cNvPr>
              <p:cNvSpPr/>
              <p:nvPr/>
            </p:nvSpPr>
            <p:spPr bwMode="auto">
              <a:xfrm rot="16200000">
                <a:off x="1193914" y="1144109"/>
                <a:ext cx="611717" cy="114325"/>
              </a:xfrm>
              <a:prstGeom prst="round2SameRect">
                <a:avLst>
                  <a:gd name="adj1" fmla="val 46297"/>
                  <a:gd name="adj2" fmla="val 0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34642028-2668-407D-A38C-9E7C0B329D11}"/>
                  </a:ext>
                </a:extLst>
              </p:cNvPr>
              <p:cNvSpPr/>
              <p:nvPr/>
            </p:nvSpPr>
            <p:spPr bwMode="auto">
              <a:xfrm rot="16200000">
                <a:off x="1345292" y="929165"/>
                <a:ext cx="855098" cy="546139"/>
              </a:xfrm>
              <a:prstGeom prst="trapezoid">
                <a:avLst>
                  <a:gd name="adj" fmla="val 22215"/>
                </a:avLst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5EF66114-9F17-4CF6-BD76-570B303FAEBA}"/>
                  </a:ext>
                </a:extLst>
              </p:cNvPr>
              <p:cNvSpPr/>
              <p:nvPr/>
            </p:nvSpPr>
            <p:spPr bwMode="auto">
              <a:xfrm>
                <a:off x="1989998" y="773705"/>
                <a:ext cx="625500" cy="855132"/>
              </a:xfrm>
              <a:custGeom>
                <a:avLst/>
                <a:gdLst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220527 w 625500"/>
                  <a:gd name="connsiteY9" fmla="*/ 159863 h 855132"/>
                  <a:gd name="connsiteX10" fmla="*/ 0 w 625500"/>
                  <a:gd name="connsiteY10" fmla="*/ 159863 h 855132"/>
                  <a:gd name="connsiteX11" fmla="*/ 0 w 625500"/>
                  <a:gd name="connsiteY11" fmla="*/ 70913 h 855132"/>
                  <a:gd name="connsiteX12" fmla="*/ 70913 w 625500"/>
                  <a:gd name="connsiteY12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0 w 625500"/>
                  <a:gd name="connsiteY9" fmla="*/ 159863 h 855132"/>
                  <a:gd name="connsiteX10" fmla="*/ 0 w 625500"/>
                  <a:gd name="connsiteY10" fmla="*/ 70913 h 855132"/>
                  <a:gd name="connsiteX11" fmla="*/ 70913 w 625500"/>
                  <a:gd name="connsiteY11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0 w 625500"/>
                  <a:gd name="connsiteY8" fmla="*/ 159863 h 855132"/>
                  <a:gd name="connsiteX9" fmla="*/ 0 w 625500"/>
                  <a:gd name="connsiteY9" fmla="*/ 70913 h 855132"/>
                  <a:gd name="connsiteX10" fmla="*/ 70913 w 625500"/>
                  <a:gd name="connsiteY10" fmla="*/ 0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10" fmla="*/ 91440 w 625500"/>
                  <a:gd name="connsiteY10" fmla="*/ 786709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0" fmla="*/ 0 w 625500"/>
                  <a:gd name="connsiteY0" fmla="*/ 159863 h 855132"/>
                  <a:gd name="connsiteX1" fmla="*/ 0 w 625500"/>
                  <a:gd name="connsiteY1" fmla="*/ 70913 h 855132"/>
                  <a:gd name="connsiteX2" fmla="*/ 70913 w 625500"/>
                  <a:gd name="connsiteY2" fmla="*/ 0 h 855132"/>
                  <a:gd name="connsiteX3" fmla="*/ 554587 w 625500"/>
                  <a:gd name="connsiteY3" fmla="*/ 0 h 855132"/>
                  <a:gd name="connsiteX4" fmla="*/ 625500 w 625500"/>
                  <a:gd name="connsiteY4" fmla="*/ 70913 h 855132"/>
                  <a:gd name="connsiteX5" fmla="*/ 625500 w 625500"/>
                  <a:gd name="connsiteY5" fmla="*/ 784219 h 855132"/>
                  <a:gd name="connsiteX6" fmla="*/ 554587 w 625500"/>
                  <a:gd name="connsiteY6" fmla="*/ 855132 h 855132"/>
                  <a:gd name="connsiteX7" fmla="*/ 70913 w 625500"/>
                  <a:gd name="connsiteY7" fmla="*/ 855132 h 855132"/>
                  <a:gd name="connsiteX8" fmla="*/ 0 w 625500"/>
                  <a:gd name="connsiteY8" fmla="*/ 784219 h 855132"/>
                  <a:gd name="connsiteX0" fmla="*/ 0 w 625500"/>
                  <a:gd name="connsiteY0" fmla="*/ 70913 h 855132"/>
                  <a:gd name="connsiteX1" fmla="*/ 70913 w 625500"/>
                  <a:gd name="connsiteY1" fmla="*/ 0 h 855132"/>
                  <a:gd name="connsiteX2" fmla="*/ 554587 w 625500"/>
                  <a:gd name="connsiteY2" fmla="*/ 0 h 855132"/>
                  <a:gd name="connsiteX3" fmla="*/ 625500 w 625500"/>
                  <a:gd name="connsiteY3" fmla="*/ 70913 h 855132"/>
                  <a:gd name="connsiteX4" fmla="*/ 625500 w 625500"/>
                  <a:gd name="connsiteY4" fmla="*/ 784219 h 855132"/>
                  <a:gd name="connsiteX5" fmla="*/ 554587 w 625500"/>
                  <a:gd name="connsiteY5" fmla="*/ 855132 h 855132"/>
                  <a:gd name="connsiteX6" fmla="*/ 70913 w 625500"/>
                  <a:gd name="connsiteY6" fmla="*/ 855132 h 855132"/>
                  <a:gd name="connsiteX7" fmla="*/ 0 w 625500"/>
                  <a:gd name="connsiteY7" fmla="*/ 784219 h 855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5500" h="855132">
                    <a:moveTo>
                      <a:pt x="0" y="70913"/>
                    </a:moveTo>
                    <a:cubicBezTo>
                      <a:pt x="0" y="31749"/>
                      <a:pt x="31749" y="0"/>
                      <a:pt x="70913" y="0"/>
                    </a:cubicBezTo>
                    <a:lnTo>
                      <a:pt x="554587" y="0"/>
                    </a:lnTo>
                    <a:cubicBezTo>
                      <a:pt x="593751" y="0"/>
                      <a:pt x="625500" y="31749"/>
                      <a:pt x="625500" y="70913"/>
                    </a:cubicBezTo>
                    <a:lnTo>
                      <a:pt x="625500" y="784219"/>
                    </a:lnTo>
                    <a:cubicBezTo>
                      <a:pt x="625500" y="823383"/>
                      <a:pt x="593751" y="855132"/>
                      <a:pt x="554587" y="855132"/>
                    </a:cubicBezTo>
                    <a:lnTo>
                      <a:pt x="70913" y="855132"/>
                    </a:lnTo>
                    <a:cubicBezTo>
                      <a:pt x="31749" y="855132"/>
                      <a:pt x="0" y="823383"/>
                      <a:pt x="0" y="784219"/>
                    </a:cubicBezTo>
                  </a:path>
                </a:pathLst>
              </a:cu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C2BBAE5E-9559-4492-98D6-C6110322AE8D}"/>
                  </a:ext>
                </a:extLst>
              </p:cNvPr>
              <p:cNvSpPr/>
              <p:nvPr/>
            </p:nvSpPr>
            <p:spPr bwMode="auto">
              <a:xfrm>
                <a:off x="2066495" y="835618"/>
                <a:ext cx="494425" cy="731306"/>
              </a:xfrm>
              <a:prstGeom prst="roundRect">
                <a:avLst>
                  <a:gd name="adj" fmla="val 7226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EE54C530-9B84-442F-BFC9-FAFB14F5C4AF}"/>
                  </a:ext>
                </a:extLst>
              </p:cNvPr>
              <p:cNvSpPr/>
              <p:nvPr/>
            </p:nvSpPr>
            <p:spPr bwMode="auto">
              <a:xfrm>
                <a:off x="2088355" y="878480"/>
                <a:ext cx="454819" cy="645582"/>
              </a:xfrm>
              <a:prstGeom prst="roundRect">
                <a:avLst>
                  <a:gd name="adj" fmla="val 7508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6E012D54-AB2D-4E4F-BA0E-07F68A085166}"/>
                  </a:ext>
                </a:extLst>
              </p:cNvPr>
              <p:cNvSpPr txBox="1"/>
              <p:nvPr/>
            </p:nvSpPr>
            <p:spPr>
              <a:xfrm>
                <a:off x="2127250" y="1085850"/>
                <a:ext cx="387350" cy="285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36.5</a:t>
                </a:r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338B0B-AE10-4C75-ACAF-2A4E5508957C}"/>
              </a:ext>
            </a:extLst>
          </p:cNvPr>
          <p:cNvSpPr txBox="1"/>
          <p:nvPr/>
        </p:nvSpPr>
        <p:spPr>
          <a:xfrm>
            <a:off x="375557" y="6910435"/>
            <a:ext cx="6106886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538163" indent="-538163">
              <a:spcAft>
                <a:spcPts val="2400"/>
              </a:spcAft>
            </a:pPr>
            <a:r>
              <a:rPr lang="en-US" altLang="ja-JP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※37</a:t>
            </a:r>
            <a:r>
              <a:rPr lang="ja-JP" altLang="en-US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度以上の場合は、</a:t>
            </a:r>
            <a:br>
              <a:rPr lang="en-US" altLang="ja-JP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ご入場いただけません。</a:t>
            </a:r>
          </a:p>
          <a:p>
            <a:pPr marL="538163" indent="-538163">
              <a:spcAft>
                <a:spcPts val="2400"/>
              </a:spcAft>
            </a:pPr>
            <a:r>
              <a:rPr lang="en-US" altLang="ja-JP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体温が落ち着いてから</a:t>
            </a:r>
            <a:br>
              <a:rPr lang="en-US" altLang="ja-JP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検温して下さい。</a:t>
            </a:r>
            <a:endParaRPr lang="en-US" altLang="ja-JP" sz="4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AD4F71F-FBEE-4CA5-B26C-5738797A756C}"/>
              </a:ext>
            </a:extLst>
          </p:cNvPr>
          <p:cNvGrpSpPr/>
          <p:nvPr/>
        </p:nvGrpSpPr>
        <p:grpSpPr>
          <a:xfrm>
            <a:off x="277588" y="407495"/>
            <a:ext cx="6302826" cy="3502468"/>
            <a:chOff x="323656" y="498934"/>
            <a:chExt cx="6210690" cy="5313114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FAC4808C-3125-45D9-9D4D-1D589D17B0D0}"/>
                </a:ext>
              </a:extLst>
            </p:cNvPr>
            <p:cNvSpPr txBox="1"/>
            <p:nvPr/>
          </p:nvSpPr>
          <p:spPr>
            <a:xfrm>
              <a:off x="323656" y="498934"/>
              <a:ext cx="6210690" cy="2039111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検温に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E848947C-DCE1-47C9-B425-BF605FDAF39C}"/>
                </a:ext>
              </a:extLst>
            </p:cNvPr>
            <p:cNvSpPr txBox="1"/>
            <p:nvPr/>
          </p:nvSpPr>
          <p:spPr>
            <a:xfrm>
              <a:off x="323656" y="2993859"/>
              <a:ext cx="6210690" cy="281818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ご協力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お願いします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7DE5667-70D1-4D32-B0DA-779F6E28E38F}"/>
              </a:ext>
            </a:extLst>
          </p:cNvPr>
          <p:cNvGrpSpPr/>
          <p:nvPr/>
        </p:nvGrpSpPr>
        <p:grpSpPr>
          <a:xfrm>
            <a:off x="1730829" y="4205181"/>
            <a:ext cx="3396342" cy="2621962"/>
            <a:chOff x="628295" y="35555"/>
            <a:chExt cx="2153006" cy="1662113"/>
          </a:xfrm>
        </p:grpSpPr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E21DD3C8-0A01-4C21-9E50-82D0EBF97B15}"/>
                </a:ext>
              </a:extLst>
            </p:cNvPr>
            <p:cNvSpPr/>
            <p:nvPr/>
          </p:nvSpPr>
          <p:spPr bwMode="auto">
            <a:xfrm>
              <a:off x="628295" y="72318"/>
              <a:ext cx="2153006" cy="15777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CAF3989-DEC4-420D-853C-BFE574099D7A}"/>
                </a:ext>
              </a:extLst>
            </p:cNvPr>
            <p:cNvGrpSpPr/>
            <p:nvPr/>
          </p:nvGrpSpPr>
          <p:grpSpPr>
            <a:xfrm>
              <a:off x="1105761" y="35555"/>
              <a:ext cx="1172888" cy="1662113"/>
              <a:chOff x="1442610" y="773705"/>
              <a:chExt cx="1172888" cy="1662113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D58E4377-E1AA-43BC-B362-654E9518BD82}"/>
                  </a:ext>
                </a:extLst>
              </p:cNvPr>
              <p:cNvSpPr/>
              <p:nvPr/>
            </p:nvSpPr>
            <p:spPr bwMode="auto">
              <a:xfrm rot="20700000">
                <a:off x="1928293" y="1519006"/>
                <a:ext cx="233168" cy="301220"/>
              </a:xfrm>
              <a:prstGeom prst="roundRect">
                <a:avLst>
                  <a:gd name="adj" fmla="val 10116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B0530084-CD1E-4C04-8FB5-0F240C123413}"/>
                  </a:ext>
                </a:extLst>
              </p:cNvPr>
              <p:cNvSpPr/>
              <p:nvPr/>
            </p:nvSpPr>
            <p:spPr bwMode="auto">
              <a:xfrm rot="16200000">
                <a:off x="1342122" y="1550687"/>
                <a:ext cx="1248190" cy="504930"/>
              </a:xfrm>
              <a:custGeom>
                <a:avLst/>
                <a:gdLst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019702 w 1247518"/>
                  <a:gd name="connsiteY9" fmla="*/ 448979 h 740916"/>
                  <a:gd name="connsiteX10" fmla="*/ 1138977 w 1247518"/>
                  <a:gd name="connsiteY10" fmla="*/ 448979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138977 w 1247518"/>
                  <a:gd name="connsiteY9" fmla="*/ 448979 h 740916"/>
                  <a:gd name="connsiteX10" fmla="*/ 1247518 w 1247518"/>
                  <a:gd name="connsiteY10" fmla="*/ 636038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247518 w 1247518"/>
                  <a:gd name="connsiteY9" fmla="*/ 636038 h 740916"/>
                  <a:gd name="connsiteX0" fmla="*/ 1247518 w 1247518"/>
                  <a:gd name="connsiteY0" fmla="*/ 636038 h 740916"/>
                  <a:gd name="connsiteX1" fmla="*/ 868074 w 1247518"/>
                  <a:gd name="connsiteY1" fmla="*/ 740916 h 740916"/>
                  <a:gd name="connsiteX2" fmla="*/ 764019 w 1247518"/>
                  <a:gd name="connsiteY2" fmla="*/ 636038 h 740916"/>
                  <a:gd name="connsiteX3" fmla="*/ 0 w 1247518"/>
                  <a:gd name="connsiteY3" fmla="*/ 636038 h 740916"/>
                  <a:gd name="connsiteX4" fmla="*/ 108541 w 1247518"/>
                  <a:gd name="connsiteY4" fmla="*/ 448979 h 740916"/>
                  <a:gd name="connsiteX5" fmla="*/ 668871 w 1247518"/>
                  <a:gd name="connsiteY5" fmla="*/ 448979 h 740916"/>
                  <a:gd name="connsiteX6" fmla="*/ 902064 w 1247518"/>
                  <a:gd name="connsiteY6" fmla="*/ 0 h 740916"/>
                  <a:gd name="connsiteX7" fmla="*/ 1224377 w 1247518"/>
                  <a:gd name="connsiteY7" fmla="*/ 54908 h 740916"/>
                  <a:gd name="connsiteX8" fmla="*/ 1247518 w 1247518"/>
                  <a:gd name="connsiteY8" fmla="*/ 636038 h 740916"/>
                  <a:gd name="connsiteX0" fmla="*/ 1247518 w 1247518"/>
                  <a:gd name="connsiteY0" fmla="*/ 636038 h 636038"/>
                  <a:gd name="connsiteX1" fmla="*/ 764019 w 1247518"/>
                  <a:gd name="connsiteY1" fmla="*/ 636038 h 636038"/>
                  <a:gd name="connsiteX2" fmla="*/ 0 w 1247518"/>
                  <a:gd name="connsiteY2" fmla="*/ 636038 h 636038"/>
                  <a:gd name="connsiteX3" fmla="*/ 108541 w 1247518"/>
                  <a:gd name="connsiteY3" fmla="*/ 448979 h 636038"/>
                  <a:gd name="connsiteX4" fmla="*/ 668871 w 1247518"/>
                  <a:gd name="connsiteY4" fmla="*/ 448979 h 636038"/>
                  <a:gd name="connsiteX5" fmla="*/ 902064 w 1247518"/>
                  <a:gd name="connsiteY5" fmla="*/ 0 h 636038"/>
                  <a:gd name="connsiteX6" fmla="*/ 1224377 w 1247518"/>
                  <a:gd name="connsiteY6" fmla="*/ 54908 h 636038"/>
                  <a:gd name="connsiteX7" fmla="*/ 1247518 w 1247518"/>
                  <a:gd name="connsiteY7" fmla="*/ 636038 h 636038"/>
                  <a:gd name="connsiteX0" fmla="*/ 1247518 w 1247518"/>
                  <a:gd name="connsiteY0" fmla="*/ 636038 h 636038"/>
                  <a:gd name="connsiteX1" fmla="*/ 0 w 1247518"/>
                  <a:gd name="connsiteY1" fmla="*/ 636038 h 636038"/>
                  <a:gd name="connsiteX2" fmla="*/ 108541 w 1247518"/>
                  <a:gd name="connsiteY2" fmla="*/ 448979 h 636038"/>
                  <a:gd name="connsiteX3" fmla="*/ 668871 w 1247518"/>
                  <a:gd name="connsiteY3" fmla="*/ 448979 h 636038"/>
                  <a:gd name="connsiteX4" fmla="*/ 902064 w 1247518"/>
                  <a:gd name="connsiteY4" fmla="*/ 0 h 636038"/>
                  <a:gd name="connsiteX5" fmla="*/ 1224377 w 1247518"/>
                  <a:gd name="connsiteY5" fmla="*/ 54908 h 636038"/>
                  <a:gd name="connsiteX6" fmla="*/ 1247518 w 1247518"/>
                  <a:gd name="connsiteY6" fmla="*/ 636038 h 636038"/>
                  <a:gd name="connsiteX0" fmla="*/ 1247518 w 1247518"/>
                  <a:gd name="connsiteY0" fmla="*/ 581130 h 581130"/>
                  <a:gd name="connsiteX1" fmla="*/ 0 w 1247518"/>
                  <a:gd name="connsiteY1" fmla="*/ 581130 h 581130"/>
                  <a:gd name="connsiteX2" fmla="*/ 108541 w 1247518"/>
                  <a:gd name="connsiteY2" fmla="*/ 394071 h 581130"/>
                  <a:gd name="connsiteX3" fmla="*/ 668871 w 1247518"/>
                  <a:gd name="connsiteY3" fmla="*/ 394071 h 581130"/>
                  <a:gd name="connsiteX4" fmla="*/ 954451 w 1247518"/>
                  <a:gd name="connsiteY4" fmla="*/ 97492 h 581130"/>
                  <a:gd name="connsiteX5" fmla="*/ 1224377 w 1247518"/>
                  <a:gd name="connsiteY5" fmla="*/ 0 h 581130"/>
                  <a:gd name="connsiteX6" fmla="*/ 1247518 w 1247518"/>
                  <a:gd name="connsiteY6" fmla="*/ 581130 h 581130"/>
                  <a:gd name="connsiteX0" fmla="*/ 1247518 w 1248190"/>
                  <a:gd name="connsiteY0" fmla="*/ 504930 h 504930"/>
                  <a:gd name="connsiteX1" fmla="*/ 0 w 1248190"/>
                  <a:gd name="connsiteY1" fmla="*/ 504930 h 504930"/>
                  <a:gd name="connsiteX2" fmla="*/ 108541 w 1248190"/>
                  <a:gd name="connsiteY2" fmla="*/ 317871 h 504930"/>
                  <a:gd name="connsiteX3" fmla="*/ 668871 w 1248190"/>
                  <a:gd name="connsiteY3" fmla="*/ 317871 h 504930"/>
                  <a:gd name="connsiteX4" fmla="*/ 954451 w 1248190"/>
                  <a:gd name="connsiteY4" fmla="*/ 21292 h 504930"/>
                  <a:gd name="connsiteX5" fmla="*/ 1248190 w 1248190"/>
                  <a:gd name="connsiteY5" fmla="*/ 0 h 504930"/>
                  <a:gd name="connsiteX6" fmla="*/ 1247518 w 1248190"/>
                  <a:gd name="connsiteY6" fmla="*/ 504930 h 504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8190" h="504930">
                    <a:moveTo>
                      <a:pt x="1247518" y="504930"/>
                    </a:moveTo>
                    <a:lnTo>
                      <a:pt x="0" y="504930"/>
                    </a:lnTo>
                    <a:lnTo>
                      <a:pt x="108541" y="317871"/>
                    </a:lnTo>
                    <a:lnTo>
                      <a:pt x="668871" y="317871"/>
                    </a:lnTo>
                    <a:lnTo>
                      <a:pt x="954451" y="21292"/>
                    </a:lnTo>
                    <a:lnTo>
                      <a:pt x="1248190" y="0"/>
                    </a:lnTo>
                    <a:lnTo>
                      <a:pt x="1247518" y="504930"/>
                    </a:lnTo>
                    <a:close/>
                  </a:path>
                </a:pathLst>
              </a:custGeom>
              <a:gradFill flip="none" rotWithShape="1">
                <a:gsLst>
                  <a:gs pos="1500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A4902A6F-5838-4275-82C9-0E28E88B5726}"/>
                  </a:ext>
                </a:extLst>
              </p:cNvPr>
              <p:cNvSpPr/>
              <p:nvPr/>
            </p:nvSpPr>
            <p:spPr bwMode="auto">
              <a:xfrm>
                <a:off x="2185339" y="1442151"/>
                <a:ext cx="276444" cy="993667"/>
              </a:xfrm>
              <a:prstGeom prst="roundRect">
                <a:avLst>
                  <a:gd name="adj" fmla="val 23801"/>
                </a:avLst>
              </a:pr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742FCD55-4A9F-410D-AF27-D7E450594C7A}"/>
                  </a:ext>
                </a:extLst>
              </p:cNvPr>
              <p:cNvSpPr/>
              <p:nvPr/>
            </p:nvSpPr>
            <p:spPr bwMode="auto">
              <a:xfrm rot="16200000">
                <a:off x="1193914" y="1144109"/>
                <a:ext cx="611717" cy="114325"/>
              </a:xfrm>
              <a:prstGeom prst="round2SameRect">
                <a:avLst>
                  <a:gd name="adj1" fmla="val 46297"/>
                  <a:gd name="adj2" fmla="val 0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台形 34">
                <a:extLst>
                  <a:ext uri="{FF2B5EF4-FFF2-40B4-BE49-F238E27FC236}">
                    <a16:creationId xmlns:a16="http://schemas.microsoft.com/office/drawing/2014/main" id="{F01C2C12-A997-4FB2-A6A0-978FEFCA0A67}"/>
                  </a:ext>
                </a:extLst>
              </p:cNvPr>
              <p:cNvSpPr/>
              <p:nvPr/>
            </p:nvSpPr>
            <p:spPr bwMode="auto">
              <a:xfrm rot="16200000">
                <a:off x="1345292" y="929165"/>
                <a:ext cx="855098" cy="546139"/>
              </a:xfrm>
              <a:prstGeom prst="trapezoid">
                <a:avLst>
                  <a:gd name="adj" fmla="val 22215"/>
                </a:avLst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D9500CAD-381E-4B9A-8AEB-CFD7AC9EA265}"/>
                  </a:ext>
                </a:extLst>
              </p:cNvPr>
              <p:cNvSpPr/>
              <p:nvPr/>
            </p:nvSpPr>
            <p:spPr bwMode="auto">
              <a:xfrm>
                <a:off x="1989998" y="773705"/>
                <a:ext cx="625500" cy="855132"/>
              </a:xfrm>
              <a:custGeom>
                <a:avLst/>
                <a:gdLst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220527 w 625500"/>
                  <a:gd name="connsiteY9" fmla="*/ 159863 h 855132"/>
                  <a:gd name="connsiteX10" fmla="*/ 0 w 625500"/>
                  <a:gd name="connsiteY10" fmla="*/ 159863 h 855132"/>
                  <a:gd name="connsiteX11" fmla="*/ 0 w 625500"/>
                  <a:gd name="connsiteY11" fmla="*/ 70913 h 855132"/>
                  <a:gd name="connsiteX12" fmla="*/ 70913 w 625500"/>
                  <a:gd name="connsiteY12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0 w 625500"/>
                  <a:gd name="connsiteY9" fmla="*/ 159863 h 855132"/>
                  <a:gd name="connsiteX10" fmla="*/ 0 w 625500"/>
                  <a:gd name="connsiteY10" fmla="*/ 70913 h 855132"/>
                  <a:gd name="connsiteX11" fmla="*/ 70913 w 625500"/>
                  <a:gd name="connsiteY11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0 w 625500"/>
                  <a:gd name="connsiteY8" fmla="*/ 159863 h 855132"/>
                  <a:gd name="connsiteX9" fmla="*/ 0 w 625500"/>
                  <a:gd name="connsiteY9" fmla="*/ 70913 h 855132"/>
                  <a:gd name="connsiteX10" fmla="*/ 70913 w 625500"/>
                  <a:gd name="connsiteY10" fmla="*/ 0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10" fmla="*/ 91440 w 625500"/>
                  <a:gd name="connsiteY10" fmla="*/ 786709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0" fmla="*/ 0 w 625500"/>
                  <a:gd name="connsiteY0" fmla="*/ 159863 h 855132"/>
                  <a:gd name="connsiteX1" fmla="*/ 0 w 625500"/>
                  <a:gd name="connsiteY1" fmla="*/ 70913 h 855132"/>
                  <a:gd name="connsiteX2" fmla="*/ 70913 w 625500"/>
                  <a:gd name="connsiteY2" fmla="*/ 0 h 855132"/>
                  <a:gd name="connsiteX3" fmla="*/ 554587 w 625500"/>
                  <a:gd name="connsiteY3" fmla="*/ 0 h 855132"/>
                  <a:gd name="connsiteX4" fmla="*/ 625500 w 625500"/>
                  <a:gd name="connsiteY4" fmla="*/ 70913 h 855132"/>
                  <a:gd name="connsiteX5" fmla="*/ 625500 w 625500"/>
                  <a:gd name="connsiteY5" fmla="*/ 784219 h 855132"/>
                  <a:gd name="connsiteX6" fmla="*/ 554587 w 625500"/>
                  <a:gd name="connsiteY6" fmla="*/ 855132 h 855132"/>
                  <a:gd name="connsiteX7" fmla="*/ 70913 w 625500"/>
                  <a:gd name="connsiteY7" fmla="*/ 855132 h 855132"/>
                  <a:gd name="connsiteX8" fmla="*/ 0 w 625500"/>
                  <a:gd name="connsiteY8" fmla="*/ 784219 h 855132"/>
                  <a:gd name="connsiteX0" fmla="*/ 0 w 625500"/>
                  <a:gd name="connsiteY0" fmla="*/ 70913 h 855132"/>
                  <a:gd name="connsiteX1" fmla="*/ 70913 w 625500"/>
                  <a:gd name="connsiteY1" fmla="*/ 0 h 855132"/>
                  <a:gd name="connsiteX2" fmla="*/ 554587 w 625500"/>
                  <a:gd name="connsiteY2" fmla="*/ 0 h 855132"/>
                  <a:gd name="connsiteX3" fmla="*/ 625500 w 625500"/>
                  <a:gd name="connsiteY3" fmla="*/ 70913 h 855132"/>
                  <a:gd name="connsiteX4" fmla="*/ 625500 w 625500"/>
                  <a:gd name="connsiteY4" fmla="*/ 784219 h 855132"/>
                  <a:gd name="connsiteX5" fmla="*/ 554587 w 625500"/>
                  <a:gd name="connsiteY5" fmla="*/ 855132 h 855132"/>
                  <a:gd name="connsiteX6" fmla="*/ 70913 w 625500"/>
                  <a:gd name="connsiteY6" fmla="*/ 855132 h 855132"/>
                  <a:gd name="connsiteX7" fmla="*/ 0 w 625500"/>
                  <a:gd name="connsiteY7" fmla="*/ 784219 h 855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5500" h="855132">
                    <a:moveTo>
                      <a:pt x="0" y="70913"/>
                    </a:moveTo>
                    <a:cubicBezTo>
                      <a:pt x="0" y="31749"/>
                      <a:pt x="31749" y="0"/>
                      <a:pt x="70913" y="0"/>
                    </a:cubicBezTo>
                    <a:lnTo>
                      <a:pt x="554587" y="0"/>
                    </a:lnTo>
                    <a:cubicBezTo>
                      <a:pt x="593751" y="0"/>
                      <a:pt x="625500" y="31749"/>
                      <a:pt x="625500" y="70913"/>
                    </a:cubicBezTo>
                    <a:lnTo>
                      <a:pt x="625500" y="784219"/>
                    </a:lnTo>
                    <a:cubicBezTo>
                      <a:pt x="625500" y="823383"/>
                      <a:pt x="593751" y="855132"/>
                      <a:pt x="554587" y="855132"/>
                    </a:cubicBezTo>
                    <a:lnTo>
                      <a:pt x="70913" y="855132"/>
                    </a:lnTo>
                    <a:cubicBezTo>
                      <a:pt x="31749" y="855132"/>
                      <a:pt x="0" y="823383"/>
                      <a:pt x="0" y="784219"/>
                    </a:cubicBezTo>
                  </a:path>
                </a:pathLst>
              </a:cu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126B0458-BE0E-4D7C-A8E0-47AFE9D8D02E}"/>
                  </a:ext>
                </a:extLst>
              </p:cNvPr>
              <p:cNvSpPr/>
              <p:nvPr/>
            </p:nvSpPr>
            <p:spPr bwMode="auto">
              <a:xfrm>
                <a:off x="2066495" y="835618"/>
                <a:ext cx="494425" cy="731306"/>
              </a:xfrm>
              <a:prstGeom prst="roundRect">
                <a:avLst>
                  <a:gd name="adj" fmla="val 7226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9B576684-7B53-44C5-882F-2E6DB8FAEB05}"/>
                  </a:ext>
                </a:extLst>
              </p:cNvPr>
              <p:cNvSpPr/>
              <p:nvPr/>
            </p:nvSpPr>
            <p:spPr bwMode="auto">
              <a:xfrm>
                <a:off x="2088355" y="878480"/>
                <a:ext cx="454819" cy="645582"/>
              </a:xfrm>
              <a:prstGeom prst="roundRect">
                <a:avLst>
                  <a:gd name="adj" fmla="val 7508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E169245C-3719-4DB7-93B5-96C44D8311C9}"/>
                  </a:ext>
                </a:extLst>
              </p:cNvPr>
              <p:cNvSpPr txBox="1"/>
              <p:nvPr/>
            </p:nvSpPr>
            <p:spPr>
              <a:xfrm>
                <a:off x="2127250" y="1085850"/>
                <a:ext cx="387350" cy="285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36.5</a:t>
                </a:r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角丸四角形 3">
            <a:extLst>
              <a:ext uri="{FF2B5EF4-FFF2-40B4-BE49-F238E27FC236}">
                <a16:creationId xmlns:a16="http://schemas.microsoft.com/office/drawing/2014/main" id="{D2DFB6FD-6194-408D-9080-1690FF05825A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FB199AC-D5A5-4652-80D7-C40FA4332441}"/>
              </a:ext>
            </a:extLst>
          </p:cNvPr>
          <p:cNvSpPr txBox="1"/>
          <p:nvPr/>
        </p:nvSpPr>
        <p:spPr>
          <a:xfrm>
            <a:off x="571499" y="6831111"/>
            <a:ext cx="5910943" cy="261610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538163" indent="-538163">
              <a:spcAft>
                <a:spcPts val="2400"/>
              </a:spcAft>
            </a:pPr>
            <a:r>
              <a:rPr lang="en-US" altLang="ja-JP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※37</a:t>
            </a:r>
            <a:r>
              <a:rPr lang="ja-JP" altLang="en-US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度以上の場合は、</a:t>
            </a:r>
            <a:br>
              <a:rPr lang="en-US" altLang="ja-JP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ご入場いただけません。</a:t>
            </a:r>
          </a:p>
          <a:p>
            <a:pPr marL="538163" indent="-538163">
              <a:spcAft>
                <a:spcPts val="2400"/>
              </a:spcAft>
            </a:pPr>
            <a:r>
              <a:rPr lang="en-US" altLang="ja-JP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体温が落ち着いてから</a:t>
            </a:r>
            <a:br>
              <a:rPr lang="en-US" altLang="ja-JP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検温して下さい。</a:t>
            </a:r>
            <a:endParaRPr lang="en-US" altLang="ja-JP" sz="3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BC6BA60-486C-414E-8C5D-C8ED4F2ED0F1}"/>
              </a:ext>
            </a:extLst>
          </p:cNvPr>
          <p:cNvGrpSpPr/>
          <p:nvPr/>
        </p:nvGrpSpPr>
        <p:grpSpPr>
          <a:xfrm>
            <a:off x="1877786" y="4201300"/>
            <a:ext cx="3102428" cy="2395062"/>
            <a:chOff x="628295" y="35555"/>
            <a:chExt cx="2153006" cy="1662113"/>
          </a:xfrm>
        </p:grpSpPr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33B77250-71C8-4731-B1F5-79A39DB8EA40}"/>
                </a:ext>
              </a:extLst>
            </p:cNvPr>
            <p:cNvSpPr/>
            <p:nvPr/>
          </p:nvSpPr>
          <p:spPr bwMode="auto">
            <a:xfrm>
              <a:off x="628295" y="72318"/>
              <a:ext cx="2153006" cy="15777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4EA8990-A645-49AD-9727-D4A6868F0F35}"/>
                </a:ext>
              </a:extLst>
            </p:cNvPr>
            <p:cNvGrpSpPr/>
            <p:nvPr/>
          </p:nvGrpSpPr>
          <p:grpSpPr>
            <a:xfrm>
              <a:off x="1105761" y="35555"/>
              <a:ext cx="1172888" cy="1662113"/>
              <a:chOff x="1442610" y="773705"/>
              <a:chExt cx="1172888" cy="1662113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A0EC198E-56F0-4F4A-90FA-1BFF576D939F}"/>
                  </a:ext>
                </a:extLst>
              </p:cNvPr>
              <p:cNvSpPr/>
              <p:nvPr/>
            </p:nvSpPr>
            <p:spPr bwMode="auto">
              <a:xfrm rot="20700000">
                <a:off x="1928293" y="1519006"/>
                <a:ext cx="233168" cy="301220"/>
              </a:xfrm>
              <a:prstGeom prst="roundRect">
                <a:avLst>
                  <a:gd name="adj" fmla="val 10116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9E108E2-5007-476D-895F-BA7102BD8ED7}"/>
                  </a:ext>
                </a:extLst>
              </p:cNvPr>
              <p:cNvSpPr/>
              <p:nvPr/>
            </p:nvSpPr>
            <p:spPr bwMode="auto">
              <a:xfrm rot="16200000">
                <a:off x="1342122" y="1550687"/>
                <a:ext cx="1248190" cy="504930"/>
              </a:xfrm>
              <a:custGeom>
                <a:avLst/>
                <a:gdLst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019702 w 1247518"/>
                  <a:gd name="connsiteY9" fmla="*/ 448979 h 740916"/>
                  <a:gd name="connsiteX10" fmla="*/ 1138977 w 1247518"/>
                  <a:gd name="connsiteY10" fmla="*/ 448979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138977 w 1247518"/>
                  <a:gd name="connsiteY9" fmla="*/ 448979 h 740916"/>
                  <a:gd name="connsiteX10" fmla="*/ 1247518 w 1247518"/>
                  <a:gd name="connsiteY10" fmla="*/ 636038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247518 w 1247518"/>
                  <a:gd name="connsiteY9" fmla="*/ 636038 h 740916"/>
                  <a:gd name="connsiteX0" fmla="*/ 1247518 w 1247518"/>
                  <a:gd name="connsiteY0" fmla="*/ 636038 h 740916"/>
                  <a:gd name="connsiteX1" fmla="*/ 868074 w 1247518"/>
                  <a:gd name="connsiteY1" fmla="*/ 740916 h 740916"/>
                  <a:gd name="connsiteX2" fmla="*/ 764019 w 1247518"/>
                  <a:gd name="connsiteY2" fmla="*/ 636038 h 740916"/>
                  <a:gd name="connsiteX3" fmla="*/ 0 w 1247518"/>
                  <a:gd name="connsiteY3" fmla="*/ 636038 h 740916"/>
                  <a:gd name="connsiteX4" fmla="*/ 108541 w 1247518"/>
                  <a:gd name="connsiteY4" fmla="*/ 448979 h 740916"/>
                  <a:gd name="connsiteX5" fmla="*/ 668871 w 1247518"/>
                  <a:gd name="connsiteY5" fmla="*/ 448979 h 740916"/>
                  <a:gd name="connsiteX6" fmla="*/ 902064 w 1247518"/>
                  <a:gd name="connsiteY6" fmla="*/ 0 h 740916"/>
                  <a:gd name="connsiteX7" fmla="*/ 1224377 w 1247518"/>
                  <a:gd name="connsiteY7" fmla="*/ 54908 h 740916"/>
                  <a:gd name="connsiteX8" fmla="*/ 1247518 w 1247518"/>
                  <a:gd name="connsiteY8" fmla="*/ 636038 h 740916"/>
                  <a:gd name="connsiteX0" fmla="*/ 1247518 w 1247518"/>
                  <a:gd name="connsiteY0" fmla="*/ 636038 h 636038"/>
                  <a:gd name="connsiteX1" fmla="*/ 764019 w 1247518"/>
                  <a:gd name="connsiteY1" fmla="*/ 636038 h 636038"/>
                  <a:gd name="connsiteX2" fmla="*/ 0 w 1247518"/>
                  <a:gd name="connsiteY2" fmla="*/ 636038 h 636038"/>
                  <a:gd name="connsiteX3" fmla="*/ 108541 w 1247518"/>
                  <a:gd name="connsiteY3" fmla="*/ 448979 h 636038"/>
                  <a:gd name="connsiteX4" fmla="*/ 668871 w 1247518"/>
                  <a:gd name="connsiteY4" fmla="*/ 448979 h 636038"/>
                  <a:gd name="connsiteX5" fmla="*/ 902064 w 1247518"/>
                  <a:gd name="connsiteY5" fmla="*/ 0 h 636038"/>
                  <a:gd name="connsiteX6" fmla="*/ 1224377 w 1247518"/>
                  <a:gd name="connsiteY6" fmla="*/ 54908 h 636038"/>
                  <a:gd name="connsiteX7" fmla="*/ 1247518 w 1247518"/>
                  <a:gd name="connsiteY7" fmla="*/ 636038 h 636038"/>
                  <a:gd name="connsiteX0" fmla="*/ 1247518 w 1247518"/>
                  <a:gd name="connsiteY0" fmla="*/ 636038 h 636038"/>
                  <a:gd name="connsiteX1" fmla="*/ 0 w 1247518"/>
                  <a:gd name="connsiteY1" fmla="*/ 636038 h 636038"/>
                  <a:gd name="connsiteX2" fmla="*/ 108541 w 1247518"/>
                  <a:gd name="connsiteY2" fmla="*/ 448979 h 636038"/>
                  <a:gd name="connsiteX3" fmla="*/ 668871 w 1247518"/>
                  <a:gd name="connsiteY3" fmla="*/ 448979 h 636038"/>
                  <a:gd name="connsiteX4" fmla="*/ 902064 w 1247518"/>
                  <a:gd name="connsiteY4" fmla="*/ 0 h 636038"/>
                  <a:gd name="connsiteX5" fmla="*/ 1224377 w 1247518"/>
                  <a:gd name="connsiteY5" fmla="*/ 54908 h 636038"/>
                  <a:gd name="connsiteX6" fmla="*/ 1247518 w 1247518"/>
                  <a:gd name="connsiteY6" fmla="*/ 636038 h 636038"/>
                  <a:gd name="connsiteX0" fmla="*/ 1247518 w 1247518"/>
                  <a:gd name="connsiteY0" fmla="*/ 581130 h 581130"/>
                  <a:gd name="connsiteX1" fmla="*/ 0 w 1247518"/>
                  <a:gd name="connsiteY1" fmla="*/ 581130 h 581130"/>
                  <a:gd name="connsiteX2" fmla="*/ 108541 w 1247518"/>
                  <a:gd name="connsiteY2" fmla="*/ 394071 h 581130"/>
                  <a:gd name="connsiteX3" fmla="*/ 668871 w 1247518"/>
                  <a:gd name="connsiteY3" fmla="*/ 394071 h 581130"/>
                  <a:gd name="connsiteX4" fmla="*/ 954451 w 1247518"/>
                  <a:gd name="connsiteY4" fmla="*/ 97492 h 581130"/>
                  <a:gd name="connsiteX5" fmla="*/ 1224377 w 1247518"/>
                  <a:gd name="connsiteY5" fmla="*/ 0 h 581130"/>
                  <a:gd name="connsiteX6" fmla="*/ 1247518 w 1247518"/>
                  <a:gd name="connsiteY6" fmla="*/ 581130 h 581130"/>
                  <a:gd name="connsiteX0" fmla="*/ 1247518 w 1248190"/>
                  <a:gd name="connsiteY0" fmla="*/ 504930 h 504930"/>
                  <a:gd name="connsiteX1" fmla="*/ 0 w 1248190"/>
                  <a:gd name="connsiteY1" fmla="*/ 504930 h 504930"/>
                  <a:gd name="connsiteX2" fmla="*/ 108541 w 1248190"/>
                  <a:gd name="connsiteY2" fmla="*/ 317871 h 504930"/>
                  <a:gd name="connsiteX3" fmla="*/ 668871 w 1248190"/>
                  <a:gd name="connsiteY3" fmla="*/ 317871 h 504930"/>
                  <a:gd name="connsiteX4" fmla="*/ 954451 w 1248190"/>
                  <a:gd name="connsiteY4" fmla="*/ 21292 h 504930"/>
                  <a:gd name="connsiteX5" fmla="*/ 1248190 w 1248190"/>
                  <a:gd name="connsiteY5" fmla="*/ 0 h 504930"/>
                  <a:gd name="connsiteX6" fmla="*/ 1247518 w 1248190"/>
                  <a:gd name="connsiteY6" fmla="*/ 504930 h 504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8190" h="504930">
                    <a:moveTo>
                      <a:pt x="1247518" y="504930"/>
                    </a:moveTo>
                    <a:lnTo>
                      <a:pt x="0" y="504930"/>
                    </a:lnTo>
                    <a:lnTo>
                      <a:pt x="108541" y="317871"/>
                    </a:lnTo>
                    <a:lnTo>
                      <a:pt x="668871" y="317871"/>
                    </a:lnTo>
                    <a:lnTo>
                      <a:pt x="954451" y="21292"/>
                    </a:lnTo>
                    <a:lnTo>
                      <a:pt x="1248190" y="0"/>
                    </a:lnTo>
                    <a:lnTo>
                      <a:pt x="1247518" y="504930"/>
                    </a:lnTo>
                    <a:close/>
                  </a:path>
                </a:pathLst>
              </a:custGeom>
              <a:gradFill flip="none" rotWithShape="1">
                <a:gsLst>
                  <a:gs pos="1500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18404C52-75E7-4976-88CA-7402C54E8C0C}"/>
                  </a:ext>
                </a:extLst>
              </p:cNvPr>
              <p:cNvSpPr/>
              <p:nvPr/>
            </p:nvSpPr>
            <p:spPr bwMode="auto">
              <a:xfrm>
                <a:off x="2185339" y="1442151"/>
                <a:ext cx="276444" cy="993667"/>
              </a:xfrm>
              <a:prstGeom prst="roundRect">
                <a:avLst>
                  <a:gd name="adj" fmla="val 23801"/>
                </a:avLst>
              </a:pr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5C408BB9-5026-46DC-A164-80AFB7272ECC}"/>
                  </a:ext>
                </a:extLst>
              </p:cNvPr>
              <p:cNvSpPr/>
              <p:nvPr/>
            </p:nvSpPr>
            <p:spPr bwMode="auto">
              <a:xfrm rot="16200000">
                <a:off x="1193914" y="1144109"/>
                <a:ext cx="611717" cy="114325"/>
              </a:xfrm>
              <a:prstGeom prst="round2SameRect">
                <a:avLst>
                  <a:gd name="adj1" fmla="val 46297"/>
                  <a:gd name="adj2" fmla="val 0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54B9528C-DE1C-421E-84B1-0558183A3CD8}"/>
                  </a:ext>
                </a:extLst>
              </p:cNvPr>
              <p:cNvSpPr/>
              <p:nvPr/>
            </p:nvSpPr>
            <p:spPr bwMode="auto">
              <a:xfrm rot="16200000">
                <a:off x="1345292" y="929165"/>
                <a:ext cx="855098" cy="546139"/>
              </a:xfrm>
              <a:prstGeom prst="trapezoid">
                <a:avLst>
                  <a:gd name="adj" fmla="val 22215"/>
                </a:avLst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12326A33-58CC-4976-8C57-33CF2D17D448}"/>
                  </a:ext>
                </a:extLst>
              </p:cNvPr>
              <p:cNvSpPr/>
              <p:nvPr/>
            </p:nvSpPr>
            <p:spPr bwMode="auto">
              <a:xfrm>
                <a:off x="1989998" y="773705"/>
                <a:ext cx="625500" cy="855132"/>
              </a:xfrm>
              <a:custGeom>
                <a:avLst/>
                <a:gdLst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220527 w 625500"/>
                  <a:gd name="connsiteY9" fmla="*/ 159863 h 855132"/>
                  <a:gd name="connsiteX10" fmla="*/ 0 w 625500"/>
                  <a:gd name="connsiteY10" fmla="*/ 159863 h 855132"/>
                  <a:gd name="connsiteX11" fmla="*/ 0 w 625500"/>
                  <a:gd name="connsiteY11" fmla="*/ 70913 h 855132"/>
                  <a:gd name="connsiteX12" fmla="*/ 70913 w 625500"/>
                  <a:gd name="connsiteY12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0 w 625500"/>
                  <a:gd name="connsiteY9" fmla="*/ 159863 h 855132"/>
                  <a:gd name="connsiteX10" fmla="*/ 0 w 625500"/>
                  <a:gd name="connsiteY10" fmla="*/ 70913 h 855132"/>
                  <a:gd name="connsiteX11" fmla="*/ 70913 w 625500"/>
                  <a:gd name="connsiteY11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0 w 625500"/>
                  <a:gd name="connsiteY8" fmla="*/ 159863 h 855132"/>
                  <a:gd name="connsiteX9" fmla="*/ 0 w 625500"/>
                  <a:gd name="connsiteY9" fmla="*/ 70913 h 855132"/>
                  <a:gd name="connsiteX10" fmla="*/ 70913 w 625500"/>
                  <a:gd name="connsiteY10" fmla="*/ 0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10" fmla="*/ 91440 w 625500"/>
                  <a:gd name="connsiteY10" fmla="*/ 786709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0" fmla="*/ 0 w 625500"/>
                  <a:gd name="connsiteY0" fmla="*/ 159863 h 855132"/>
                  <a:gd name="connsiteX1" fmla="*/ 0 w 625500"/>
                  <a:gd name="connsiteY1" fmla="*/ 70913 h 855132"/>
                  <a:gd name="connsiteX2" fmla="*/ 70913 w 625500"/>
                  <a:gd name="connsiteY2" fmla="*/ 0 h 855132"/>
                  <a:gd name="connsiteX3" fmla="*/ 554587 w 625500"/>
                  <a:gd name="connsiteY3" fmla="*/ 0 h 855132"/>
                  <a:gd name="connsiteX4" fmla="*/ 625500 w 625500"/>
                  <a:gd name="connsiteY4" fmla="*/ 70913 h 855132"/>
                  <a:gd name="connsiteX5" fmla="*/ 625500 w 625500"/>
                  <a:gd name="connsiteY5" fmla="*/ 784219 h 855132"/>
                  <a:gd name="connsiteX6" fmla="*/ 554587 w 625500"/>
                  <a:gd name="connsiteY6" fmla="*/ 855132 h 855132"/>
                  <a:gd name="connsiteX7" fmla="*/ 70913 w 625500"/>
                  <a:gd name="connsiteY7" fmla="*/ 855132 h 855132"/>
                  <a:gd name="connsiteX8" fmla="*/ 0 w 625500"/>
                  <a:gd name="connsiteY8" fmla="*/ 784219 h 855132"/>
                  <a:gd name="connsiteX0" fmla="*/ 0 w 625500"/>
                  <a:gd name="connsiteY0" fmla="*/ 70913 h 855132"/>
                  <a:gd name="connsiteX1" fmla="*/ 70913 w 625500"/>
                  <a:gd name="connsiteY1" fmla="*/ 0 h 855132"/>
                  <a:gd name="connsiteX2" fmla="*/ 554587 w 625500"/>
                  <a:gd name="connsiteY2" fmla="*/ 0 h 855132"/>
                  <a:gd name="connsiteX3" fmla="*/ 625500 w 625500"/>
                  <a:gd name="connsiteY3" fmla="*/ 70913 h 855132"/>
                  <a:gd name="connsiteX4" fmla="*/ 625500 w 625500"/>
                  <a:gd name="connsiteY4" fmla="*/ 784219 h 855132"/>
                  <a:gd name="connsiteX5" fmla="*/ 554587 w 625500"/>
                  <a:gd name="connsiteY5" fmla="*/ 855132 h 855132"/>
                  <a:gd name="connsiteX6" fmla="*/ 70913 w 625500"/>
                  <a:gd name="connsiteY6" fmla="*/ 855132 h 855132"/>
                  <a:gd name="connsiteX7" fmla="*/ 0 w 625500"/>
                  <a:gd name="connsiteY7" fmla="*/ 784219 h 855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5500" h="855132">
                    <a:moveTo>
                      <a:pt x="0" y="70913"/>
                    </a:moveTo>
                    <a:cubicBezTo>
                      <a:pt x="0" y="31749"/>
                      <a:pt x="31749" y="0"/>
                      <a:pt x="70913" y="0"/>
                    </a:cubicBezTo>
                    <a:lnTo>
                      <a:pt x="554587" y="0"/>
                    </a:lnTo>
                    <a:cubicBezTo>
                      <a:pt x="593751" y="0"/>
                      <a:pt x="625500" y="31749"/>
                      <a:pt x="625500" y="70913"/>
                    </a:cubicBezTo>
                    <a:lnTo>
                      <a:pt x="625500" y="784219"/>
                    </a:lnTo>
                    <a:cubicBezTo>
                      <a:pt x="625500" y="823383"/>
                      <a:pt x="593751" y="855132"/>
                      <a:pt x="554587" y="855132"/>
                    </a:cubicBezTo>
                    <a:lnTo>
                      <a:pt x="70913" y="855132"/>
                    </a:lnTo>
                    <a:cubicBezTo>
                      <a:pt x="31749" y="855132"/>
                      <a:pt x="0" y="823383"/>
                      <a:pt x="0" y="784219"/>
                    </a:cubicBezTo>
                  </a:path>
                </a:pathLst>
              </a:cu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08F106F1-CE95-473A-AD0F-688DC5FEA64A}"/>
                  </a:ext>
                </a:extLst>
              </p:cNvPr>
              <p:cNvSpPr/>
              <p:nvPr/>
            </p:nvSpPr>
            <p:spPr bwMode="auto">
              <a:xfrm>
                <a:off x="2066495" y="835618"/>
                <a:ext cx="494425" cy="731306"/>
              </a:xfrm>
              <a:prstGeom prst="roundRect">
                <a:avLst>
                  <a:gd name="adj" fmla="val 7226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38A29EB9-9942-4C70-B262-F16F46E88642}"/>
                  </a:ext>
                </a:extLst>
              </p:cNvPr>
              <p:cNvSpPr/>
              <p:nvPr/>
            </p:nvSpPr>
            <p:spPr bwMode="auto">
              <a:xfrm>
                <a:off x="2088355" y="878480"/>
                <a:ext cx="454819" cy="645582"/>
              </a:xfrm>
              <a:prstGeom prst="roundRect">
                <a:avLst>
                  <a:gd name="adj" fmla="val 7508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FC5107A0-A38D-472E-A3CD-AFDB473E9911}"/>
                  </a:ext>
                </a:extLst>
              </p:cNvPr>
              <p:cNvSpPr txBox="1"/>
              <p:nvPr/>
            </p:nvSpPr>
            <p:spPr>
              <a:xfrm>
                <a:off x="2127250" y="1085850"/>
                <a:ext cx="387350" cy="285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36.5</a:t>
                </a:r>
                <a:endParaRPr kumimoji="1" lang="ja-JP" altLang="en-US" dirty="0"/>
              </a:p>
            </p:txBody>
          </p: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059FAD7-4490-4121-AE54-D9504A3C3C79}"/>
              </a:ext>
            </a:extLst>
          </p:cNvPr>
          <p:cNvGrpSpPr/>
          <p:nvPr/>
        </p:nvGrpSpPr>
        <p:grpSpPr>
          <a:xfrm>
            <a:off x="636816" y="751113"/>
            <a:ext cx="5584370" cy="3167743"/>
            <a:chOff x="323656" y="498934"/>
            <a:chExt cx="6210690" cy="5313114"/>
          </a:xfrm>
        </p:grpSpPr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20F5B315-53AE-4CF0-86C5-211F793748AF}"/>
                </a:ext>
              </a:extLst>
            </p:cNvPr>
            <p:cNvSpPr txBox="1"/>
            <p:nvPr/>
          </p:nvSpPr>
          <p:spPr>
            <a:xfrm>
              <a:off x="323656" y="498934"/>
              <a:ext cx="6210690" cy="2039111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検温に</a:t>
              </a: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200B02BB-0EF4-4073-8F00-389ACE929BEB}"/>
                </a:ext>
              </a:extLst>
            </p:cNvPr>
            <p:cNvSpPr txBox="1"/>
            <p:nvPr/>
          </p:nvSpPr>
          <p:spPr>
            <a:xfrm>
              <a:off x="323656" y="2993859"/>
              <a:ext cx="6210690" cy="281818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ご協力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お願いします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23440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popb40_検温にご協力お願いします</dc:title>
  <dc:subject>popb40_検温にご協力お願いします</dc:subject>
  <dc:creator>でじけろお</dc:creator>
  <cp:lastModifiedBy/>
  <cp:revision>1</cp:revision>
  <dcterms:created xsi:type="dcterms:W3CDTF">2014-07-30T05:46:22Z</dcterms:created>
  <dcterms:modified xsi:type="dcterms:W3CDTF">2020-08-24T08:24:20Z</dcterms:modified>
  <cp:version>1</cp:version>
</cp:coreProperties>
</file>