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3" r:id="rId4"/>
    <p:sldId id="277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2" d="100"/>
          <a:sy n="72" d="100"/>
        </p:scale>
        <p:origin x="72" y="3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44796C-138C-4858-A967-0EBD37553F07}"/>
              </a:ext>
            </a:extLst>
          </p:cNvPr>
          <p:cNvSpPr txBox="1"/>
          <p:nvPr/>
        </p:nvSpPr>
        <p:spPr>
          <a:xfrm>
            <a:off x="964716" y="925879"/>
            <a:ext cx="7982514" cy="232310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検温に</a:t>
            </a:r>
            <a:endParaRPr lang="ja-JP" altLang="en-US" sz="13300" dirty="0">
              <a:effectLst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2664DEC-1898-46B7-B4AB-3AA767CF4C7D}"/>
              </a:ext>
            </a:extLst>
          </p:cNvPr>
          <p:cNvSpPr txBox="1"/>
          <p:nvPr/>
        </p:nvSpPr>
        <p:spPr>
          <a:xfrm>
            <a:off x="964716" y="3523306"/>
            <a:ext cx="7982514" cy="232310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ご協力お願いします</a:t>
            </a:r>
            <a:endParaRPr lang="ja-JP" altLang="en-US" sz="13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36E8C7F-1410-42F5-90F9-3F2617B70D80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80FA9D-8116-4E36-9998-033DFEA9F5F4}"/>
              </a:ext>
            </a:extLst>
          </p:cNvPr>
          <p:cNvSpPr txBox="1"/>
          <p:nvPr/>
        </p:nvSpPr>
        <p:spPr>
          <a:xfrm>
            <a:off x="964716" y="925879"/>
            <a:ext cx="7982514" cy="232310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検温に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653D95-B716-43E4-B3C5-4C09758AC4C0}"/>
              </a:ext>
            </a:extLst>
          </p:cNvPr>
          <p:cNvSpPr txBox="1"/>
          <p:nvPr/>
        </p:nvSpPr>
        <p:spPr>
          <a:xfrm>
            <a:off x="964716" y="3523306"/>
            <a:ext cx="7982514" cy="232310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ご協力お願いします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88474A2-C648-4157-BAB3-F002215CB10D}"/>
              </a:ext>
            </a:extLst>
          </p:cNvPr>
          <p:cNvSpPr txBox="1"/>
          <p:nvPr/>
        </p:nvSpPr>
        <p:spPr>
          <a:xfrm>
            <a:off x="272480" y="381000"/>
            <a:ext cx="9361039" cy="292304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検温に</a:t>
            </a:r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ご協力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お願いします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E2971F3-ED08-4405-8FAC-1B842700C3C5}"/>
              </a:ext>
            </a:extLst>
          </p:cNvPr>
          <p:cNvGrpSpPr/>
          <p:nvPr/>
        </p:nvGrpSpPr>
        <p:grpSpPr>
          <a:xfrm>
            <a:off x="3107632" y="3649561"/>
            <a:ext cx="3690734" cy="2849232"/>
            <a:chOff x="628295" y="35555"/>
            <a:chExt cx="2153006" cy="1662113"/>
          </a:xfrm>
        </p:grpSpPr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898A924C-1C60-4D3C-BD8B-DAC44BAC9FD6}"/>
                </a:ext>
              </a:extLst>
            </p:cNvPr>
            <p:cNvSpPr/>
            <p:nvPr/>
          </p:nvSpPr>
          <p:spPr bwMode="auto">
            <a:xfrm>
              <a:off x="628295" y="72318"/>
              <a:ext cx="2153006" cy="157771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A51AD0F5-D834-49AC-9020-E35199D83C73}"/>
                </a:ext>
              </a:extLst>
            </p:cNvPr>
            <p:cNvGrpSpPr/>
            <p:nvPr/>
          </p:nvGrpSpPr>
          <p:grpSpPr>
            <a:xfrm>
              <a:off x="1105761" y="35555"/>
              <a:ext cx="1172888" cy="1662113"/>
              <a:chOff x="1442610" y="773705"/>
              <a:chExt cx="1172888" cy="1662113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15CBB26B-5787-41B0-B3E2-33BB764524E6}"/>
                  </a:ext>
                </a:extLst>
              </p:cNvPr>
              <p:cNvSpPr/>
              <p:nvPr/>
            </p:nvSpPr>
            <p:spPr bwMode="auto">
              <a:xfrm rot="20700000">
                <a:off x="1928293" y="1519006"/>
                <a:ext cx="233168" cy="301220"/>
              </a:xfrm>
              <a:prstGeom prst="roundRect">
                <a:avLst>
                  <a:gd name="adj" fmla="val 10116"/>
                </a:avLst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B3D574B2-EEB3-48BA-8AD7-F8CBF1F8FCCD}"/>
                  </a:ext>
                </a:extLst>
              </p:cNvPr>
              <p:cNvSpPr/>
              <p:nvPr/>
            </p:nvSpPr>
            <p:spPr bwMode="auto">
              <a:xfrm rot="16200000">
                <a:off x="1342122" y="1550687"/>
                <a:ext cx="1248190" cy="504930"/>
              </a:xfrm>
              <a:custGeom>
                <a:avLst/>
                <a:gdLst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019702 w 1247518"/>
                  <a:gd name="connsiteY9" fmla="*/ 448979 h 740916"/>
                  <a:gd name="connsiteX10" fmla="*/ 1138977 w 1247518"/>
                  <a:gd name="connsiteY10" fmla="*/ 448979 h 740916"/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138977 w 1247518"/>
                  <a:gd name="connsiteY9" fmla="*/ 448979 h 740916"/>
                  <a:gd name="connsiteX10" fmla="*/ 1247518 w 1247518"/>
                  <a:gd name="connsiteY10" fmla="*/ 636038 h 740916"/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247518 w 1247518"/>
                  <a:gd name="connsiteY9" fmla="*/ 636038 h 740916"/>
                  <a:gd name="connsiteX0" fmla="*/ 1247518 w 1247518"/>
                  <a:gd name="connsiteY0" fmla="*/ 636038 h 740916"/>
                  <a:gd name="connsiteX1" fmla="*/ 868074 w 1247518"/>
                  <a:gd name="connsiteY1" fmla="*/ 740916 h 740916"/>
                  <a:gd name="connsiteX2" fmla="*/ 764019 w 1247518"/>
                  <a:gd name="connsiteY2" fmla="*/ 636038 h 740916"/>
                  <a:gd name="connsiteX3" fmla="*/ 0 w 1247518"/>
                  <a:gd name="connsiteY3" fmla="*/ 636038 h 740916"/>
                  <a:gd name="connsiteX4" fmla="*/ 108541 w 1247518"/>
                  <a:gd name="connsiteY4" fmla="*/ 448979 h 740916"/>
                  <a:gd name="connsiteX5" fmla="*/ 668871 w 1247518"/>
                  <a:gd name="connsiteY5" fmla="*/ 448979 h 740916"/>
                  <a:gd name="connsiteX6" fmla="*/ 902064 w 1247518"/>
                  <a:gd name="connsiteY6" fmla="*/ 0 h 740916"/>
                  <a:gd name="connsiteX7" fmla="*/ 1224377 w 1247518"/>
                  <a:gd name="connsiteY7" fmla="*/ 54908 h 740916"/>
                  <a:gd name="connsiteX8" fmla="*/ 1247518 w 1247518"/>
                  <a:gd name="connsiteY8" fmla="*/ 636038 h 740916"/>
                  <a:gd name="connsiteX0" fmla="*/ 1247518 w 1247518"/>
                  <a:gd name="connsiteY0" fmla="*/ 636038 h 636038"/>
                  <a:gd name="connsiteX1" fmla="*/ 764019 w 1247518"/>
                  <a:gd name="connsiteY1" fmla="*/ 636038 h 636038"/>
                  <a:gd name="connsiteX2" fmla="*/ 0 w 1247518"/>
                  <a:gd name="connsiteY2" fmla="*/ 636038 h 636038"/>
                  <a:gd name="connsiteX3" fmla="*/ 108541 w 1247518"/>
                  <a:gd name="connsiteY3" fmla="*/ 448979 h 636038"/>
                  <a:gd name="connsiteX4" fmla="*/ 668871 w 1247518"/>
                  <a:gd name="connsiteY4" fmla="*/ 448979 h 636038"/>
                  <a:gd name="connsiteX5" fmla="*/ 902064 w 1247518"/>
                  <a:gd name="connsiteY5" fmla="*/ 0 h 636038"/>
                  <a:gd name="connsiteX6" fmla="*/ 1224377 w 1247518"/>
                  <a:gd name="connsiteY6" fmla="*/ 54908 h 636038"/>
                  <a:gd name="connsiteX7" fmla="*/ 1247518 w 1247518"/>
                  <a:gd name="connsiteY7" fmla="*/ 636038 h 636038"/>
                  <a:gd name="connsiteX0" fmla="*/ 1247518 w 1247518"/>
                  <a:gd name="connsiteY0" fmla="*/ 636038 h 636038"/>
                  <a:gd name="connsiteX1" fmla="*/ 0 w 1247518"/>
                  <a:gd name="connsiteY1" fmla="*/ 636038 h 636038"/>
                  <a:gd name="connsiteX2" fmla="*/ 108541 w 1247518"/>
                  <a:gd name="connsiteY2" fmla="*/ 448979 h 636038"/>
                  <a:gd name="connsiteX3" fmla="*/ 668871 w 1247518"/>
                  <a:gd name="connsiteY3" fmla="*/ 448979 h 636038"/>
                  <a:gd name="connsiteX4" fmla="*/ 902064 w 1247518"/>
                  <a:gd name="connsiteY4" fmla="*/ 0 h 636038"/>
                  <a:gd name="connsiteX5" fmla="*/ 1224377 w 1247518"/>
                  <a:gd name="connsiteY5" fmla="*/ 54908 h 636038"/>
                  <a:gd name="connsiteX6" fmla="*/ 1247518 w 1247518"/>
                  <a:gd name="connsiteY6" fmla="*/ 636038 h 636038"/>
                  <a:gd name="connsiteX0" fmla="*/ 1247518 w 1247518"/>
                  <a:gd name="connsiteY0" fmla="*/ 581130 h 581130"/>
                  <a:gd name="connsiteX1" fmla="*/ 0 w 1247518"/>
                  <a:gd name="connsiteY1" fmla="*/ 581130 h 581130"/>
                  <a:gd name="connsiteX2" fmla="*/ 108541 w 1247518"/>
                  <a:gd name="connsiteY2" fmla="*/ 394071 h 581130"/>
                  <a:gd name="connsiteX3" fmla="*/ 668871 w 1247518"/>
                  <a:gd name="connsiteY3" fmla="*/ 394071 h 581130"/>
                  <a:gd name="connsiteX4" fmla="*/ 954451 w 1247518"/>
                  <a:gd name="connsiteY4" fmla="*/ 97492 h 581130"/>
                  <a:gd name="connsiteX5" fmla="*/ 1224377 w 1247518"/>
                  <a:gd name="connsiteY5" fmla="*/ 0 h 581130"/>
                  <a:gd name="connsiteX6" fmla="*/ 1247518 w 1247518"/>
                  <a:gd name="connsiteY6" fmla="*/ 581130 h 581130"/>
                  <a:gd name="connsiteX0" fmla="*/ 1247518 w 1248190"/>
                  <a:gd name="connsiteY0" fmla="*/ 504930 h 504930"/>
                  <a:gd name="connsiteX1" fmla="*/ 0 w 1248190"/>
                  <a:gd name="connsiteY1" fmla="*/ 504930 h 504930"/>
                  <a:gd name="connsiteX2" fmla="*/ 108541 w 1248190"/>
                  <a:gd name="connsiteY2" fmla="*/ 317871 h 504930"/>
                  <a:gd name="connsiteX3" fmla="*/ 668871 w 1248190"/>
                  <a:gd name="connsiteY3" fmla="*/ 317871 h 504930"/>
                  <a:gd name="connsiteX4" fmla="*/ 954451 w 1248190"/>
                  <a:gd name="connsiteY4" fmla="*/ 21292 h 504930"/>
                  <a:gd name="connsiteX5" fmla="*/ 1248190 w 1248190"/>
                  <a:gd name="connsiteY5" fmla="*/ 0 h 504930"/>
                  <a:gd name="connsiteX6" fmla="*/ 1247518 w 1248190"/>
                  <a:gd name="connsiteY6" fmla="*/ 504930 h 504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8190" h="504930">
                    <a:moveTo>
                      <a:pt x="1247518" y="504930"/>
                    </a:moveTo>
                    <a:lnTo>
                      <a:pt x="0" y="504930"/>
                    </a:lnTo>
                    <a:lnTo>
                      <a:pt x="108541" y="317871"/>
                    </a:lnTo>
                    <a:lnTo>
                      <a:pt x="668871" y="317871"/>
                    </a:lnTo>
                    <a:lnTo>
                      <a:pt x="954451" y="21292"/>
                    </a:lnTo>
                    <a:lnTo>
                      <a:pt x="1248190" y="0"/>
                    </a:lnTo>
                    <a:lnTo>
                      <a:pt x="1247518" y="504930"/>
                    </a:lnTo>
                    <a:close/>
                  </a:path>
                </a:pathLst>
              </a:custGeom>
              <a:gradFill flip="none" rotWithShape="1">
                <a:gsLst>
                  <a:gs pos="15000">
                    <a:schemeClr val="accent1">
                      <a:lumMod val="75000"/>
                    </a:schemeClr>
                  </a:gs>
                  <a:gs pos="100000">
                    <a:srgbClr val="CCECFF"/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3924EFEC-3B0B-4A19-BAD8-06853F2C04E3}"/>
                  </a:ext>
                </a:extLst>
              </p:cNvPr>
              <p:cNvSpPr/>
              <p:nvPr/>
            </p:nvSpPr>
            <p:spPr bwMode="auto">
              <a:xfrm>
                <a:off x="2185339" y="1442151"/>
                <a:ext cx="276444" cy="993667"/>
              </a:xfrm>
              <a:prstGeom prst="roundRect">
                <a:avLst>
                  <a:gd name="adj" fmla="val 23801"/>
                </a:avLst>
              </a:prstGeom>
              <a:solidFill>
                <a:srgbClr val="CCECFF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4FBA1E19-C688-49CC-AD27-0E759F095BE2}"/>
                  </a:ext>
                </a:extLst>
              </p:cNvPr>
              <p:cNvSpPr/>
              <p:nvPr/>
            </p:nvSpPr>
            <p:spPr bwMode="auto">
              <a:xfrm rot="16200000">
                <a:off x="1193914" y="1144109"/>
                <a:ext cx="611717" cy="114325"/>
              </a:xfrm>
              <a:prstGeom prst="round2SameRect">
                <a:avLst>
                  <a:gd name="adj1" fmla="val 46297"/>
                  <a:gd name="adj2" fmla="val 0"/>
                </a:avLst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E9F220BB-6983-4187-BCB7-807131FF34A1}"/>
                  </a:ext>
                </a:extLst>
              </p:cNvPr>
              <p:cNvSpPr/>
              <p:nvPr/>
            </p:nvSpPr>
            <p:spPr bwMode="auto">
              <a:xfrm rot="16200000">
                <a:off x="1345292" y="929165"/>
                <a:ext cx="855098" cy="546139"/>
              </a:xfrm>
              <a:prstGeom prst="trapezoid">
                <a:avLst>
                  <a:gd name="adj" fmla="val 22215"/>
                </a:avLst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CCECFF"/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965FFFF-33B6-45AE-94D9-326221CA96A2}"/>
                  </a:ext>
                </a:extLst>
              </p:cNvPr>
              <p:cNvSpPr/>
              <p:nvPr/>
            </p:nvSpPr>
            <p:spPr bwMode="auto">
              <a:xfrm>
                <a:off x="1989998" y="773705"/>
                <a:ext cx="625500" cy="855132"/>
              </a:xfrm>
              <a:custGeom>
                <a:avLst/>
                <a:gdLst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220527 w 625500"/>
                  <a:gd name="connsiteY8" fmla="*/ 695269 h 855132"/>
                  <a:gd name="connsiteX9" fmla="*/ 220527 w 625500"/>
                  <a:gd name="connsiteY9" fmla="*/ 159863 h 855132"/>
                  <a:gd name="connsiteX10" fmla="*/ 0 w 625500"/>
                  <a:gd name="connsiteY10" fmla="*/ 159863 h 855132"/>
                  <a:gd name="connsiteX11" fmla="*/ 0 w 625500"/>
                  <a:gd name="connsiteY11" fmla="*/ 70913 h 855132"/>
                  <a:gd name="connsiteX12" fmla="*/ 70913 w 625500"/>
                  <a:gd name="connsiteY12" fmla="*/ 0 h 855132"/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220527 w 625500"/>
                  <a:gd name="connsiteY8" fmla="*/ 695269 h 855132"/>
                  <a:gd name="connsiteX9" fmla="*/ 0 w 625500"/>
                  <a:gd name="connsiteY9" fmla="*/ 159863 h 855132"/>
                  <a:gd name="connsiteX10" fmla="*/ 0 w 625500"/>
                  <a:gd name="connsiteY10" fmla="*/ 70913 h 855132"/>
                  <a:gd name="connsiteX11" fmla="*/ 70913 w 625500"/>
                  <a:gd name="connsiteY11" fmla="*/ 0 h 855132"/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0 w 625500"/>
                  <a:gd name="connsiteY8" fmla="*/ 159863 h 855132"/>
                  <a:gd name="connsiteX9" fmla="*/ 0 w 625500"/>
                  <a:gd name="connsiteY9" fmla="*/ 70913 h 855132"/>
                  <a:gd name="connsiteX10" fmla="*/ 70913 w 625500"/>
                  <a:gd name="connsiteY10" fmla="*/ 0 h 855132"/>
                  <a:gd name="connsiteX0" fmla="*/ 0 w 625500"/>
                  <a:gd name="connsiteY0" fmla="*/ 695269 h 855132"/>
                  <a:gd name="connsiteX1" fmla="*/ 0 w 625500"/>
                  <a:gd name="connsiteY1" fmla="*/ 159863 h 855132"/>
                  <a:gd name="connsiteX2" fmla="*/ 0 w 625500"/>
                  <a:gd name="connsiteY2" fmla="*/ 70913 h 855132"/>
                  <a:gd name="connsiteX3" fmla="*/ 70913 w 625500"/>
                  <a:gd name="connsiteY3" fmla="*/ 0 h 855132"/>
                  <a:gd name="connsiteX4" fmla="*/ 554587 w 625500"/>
                  <a:gd name="connsiteY4" fmla="*/ 0 h 855132"/>
                  <a:gd name="connsiteX5" fmla="*/ 625500 w 625500"/>
                  <a:gd name="connsiteY5" fmla="*/ 70913 h 855132"/>
                  <a:gd name="connsiteX6" fmla="*/ 625500 w 625500"/>
                  <a:gd name="connsiteY6" fmla="*/ 784219 h 855132"/>
                  <a:gd name="connsiteX7" fmla="*/ 554587 w 625500"/>
                  <a:gd name="connsiteY7" fmla="*/ 855132 h 855132"/>
                  <a:gd name="connsiteX8" fmla="*/ 70913 w 625500"/>
                  <a:gd name="connsiteY8" fmla="*/ 855132 h 855132"/>
                  <a:gd name="connsiteX9" fmla="*/ 0 w 625500"/>
                  <a:gd name="connsiteY9" fmla="*/ 784219 h 855132"/>
                  <a:gd name="connsiteX10" fmla="*/ 91440 w 625500"/>
                  <a:gd name="connsiteY10" fmla="*/ 786709 h 855132"/>
                  <a:gd name="connsiteX0" fmla="*/ 0 w 625500"/>
                  <a:gd name="connsiteY0" fmla="*/ 695269 h 855132"/>
                  <a:gd name="connsiteX1" fmla="*/ 0 w 625500"/>
                  <a:gd name="connsiteY1" fmla="*/ 159863 h 855132"/>
                  <a:gd name="connsiteX2" fmla="*/ 0 w 625500"/>
                  <a:gd name="connsiteY2" fmla="*/ 70913 h 855132"/>
                  <a:gd name="connsiteX3" fmla="*/ 70913 w 625500"/>
                  <a:gd name="connsiteY3" fmla="*/ 0 h 855132"/>
                  <a:gd name="connsiteX4" fmla="*/ 554587 w 625500"/>
                  <a:gd name="connsiteY4" fmla="*/ 0 h 855132"/>
                  <a:gd name="connsiteX5" fmla="*/ 625500 w 625500"/>
                  <a:gd name="connsiteY5" fmla="*/ 70913 h 855132"/>
                  <a:gd name="connsiteX6" fmla="*/ 625500 w 625500"/>
                  <a:gd name="connsiteY6" fmla="*/ 784219 h 855132"/>
                  <a:gd name="connsiteX7" fmla="*/ 554587 w 625500"/>
                  <a:gd name="connsiteY7" fmla="*/ 855132 h 855132"/>
                  <a:gd name="connsiteX8" fmla="*/ 70913 w 625500"/>
                  <a:gd name="connsiteY8" fmla="*/ 855132 h 855132"/>
                  <a:gd name="connsiteX9" fmla="*/ 0 w 625500"/>
                  <a:gd name="connsiteY9" fmla="*/ 784219 h 855132"/>
                  <a:gd name="connsiteX0" fmla="*/ 0 w 625500"/>
                  <a:gd name="connsiteY0" fmla="*/ 159863 h 855132"/>
                  <a:gd name="connsiteX1" fmla="*/ 0 w 625500"/>
                  <a:gd name="connsiteY1" fmla="*/ 70913 h 855132"/>
                  <a:gd name="connsiteX2" fmla="*/ 70913 w 625500"/>
                  <a:gd name="connsiteY2" fmla="*/ 0 h 855132"/>
                  <a:gd name="connsiteX3" fmla="*/ 554587 w 625500"/>
                  <a:gd name="connsiteY3" fmla="*/ 0 h 855132"/>
                  <a:gd name="connsiteX4" fmla="*/ 625500 w 625500"/>
                  <a:gd name="connsiteY4" fmla="*/ 70913 h 855132"/>
                  <a:gd name="connsiteX5" fmla="*/ 625500 w 625500"/>
                  <a:gd name="connsiteY5" fmla="*/ 784219 h 855132"/>
                  <a:gd name="connsiteX6" fmla="*/ 554587 w 625500"/>
                  <a:gd name="connsiteY6" fmla="*/ 855132 h 855132"/>
                  <a:gd name="connsiteX7" fmla="*/ 70913 w 625500"/>
                  <a:gd name="connsiteY7" fmla="*/ 855132 h 855132"/>
                  <a:gd name="connsiteX8" fmla="*/ 0 w 625500"/>
                  <a:gd name="connsiteY8" fmla="*/ 784219 h 855132"/>
                  <a:gd name="connsiteX0" fmla="*/ 0 w 625500"/>
                  <a:gd name="connsiteY0" fmla="*/ 70913 h 855132"/>
                  <a:gd name="connsiteX1" fmla="*/ 70913 w 625500"/>
                  <a:gd name="connsiteY1" fmla="*/ 0 h 855132"/>
                  <a:gd name="connsiteX2" fmla="*/ 554587 w 625500"/>
                  <a:gd name="connsiteY2" fmla="*/ 0 h 855132"/>
                  <a:gd name="connsiteX3" fmla="*/ 625500 w 625500"/>
                  <a:gd name="connsiteY3" fmla="*/ 70913 h 855132"/>
                  <a:gd name="connsiteX4" fmla="*/ 625500 w 625500"/>
                  <a:gd name="connsiteY4" fmla="*/ 784219 h 855132"/>
                  <a:gd name="connsiteX5" fmla="*/ 554587 w 625500"/>
                  <a:gd name="connsiteY5" fmla="*/ 855132 h 855132"/>
                  <a:gd name="connsiteX6" fmla="*/ 70913 w 625500"/>
                  <a:gd name="connsiteY6" fmla="*/ 855132 h 855132"/>
                  <a:gd name="connsiteX7" fmla="*/ 0 w 625500"/>
                  <a:gd name="connsiteY7" fmla="*/ 784219 h 855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5500" h="855132">
                    <a:moveTo>
                      <a:pt x="0" y="70913"/>
                    </a:moveTo>
                    <a:cubicBezTo>
                      <a:pt x="0" y="31749"/>
                      <a:pt x="31749" y="0"/>
                      <a:pt x="70913" y="0"/>
                    </a:cubicBezTo>
                    <a:lnTo>
                      <a:pt x="554587" y="0"/>
                    </a:lnTo>
                    <a:cubicBezTo>
                      <a:pt x="593751" y="0"/>
                      <a:pt x="625500" y="31749"/>
                      <a:pt x="625500" y="70913"/>
                    </a:cubicBezTo>
                    <a:lnTo>
                      <a:pt x="625500" y="784219"/>
                    </a:lnTo>
                    <a:cubicBezTo>
                      <a:pt x="625500" y="823383"/>
                      <a:pt x="593751" y="855132"/>
                      <a:pt x="554587" y="855132"/>
                    </a:cubicBezTo>
                    <a:lnTo>
                      <a:pt x="70913" y="855132"/>
                    </a:lnTo>
                    <a:cubicBezTo>
                      <a:pt x="31749" y="855132"/>
                      <a:pt x="0" y="823383"/>
                      <a:pt x="0" y="784219"/>
                    </a:cubicBezTo>
                  </a:path>
                </a:pathLst>
              </a:custGeom>
              <a:solidFill>
                <a:srgbClr val="CCECFF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24C25A2F-100E-4B60-9192-0B78BD310522}"/>
                  </a:ext>
                </a:extLst>
              </p:cNvPr>
              <p:cNvSpPr/>
              <p:nvPr/>
            </p:nvSpPr>
            <p:spPr bwMode="auto">
              <a:xfrm>
                <a:off x="2066495" y="835618"/>
                <a:ext cx="494425" cy="731306"/>
              </a:xfrm>
              <a:prstGeom prst="roundRect">
                <a:avLst>
                  <a:gd name="adj" fmla="val 7226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962E3F7B-43A3-46F6-92A2-686B8E958792}"/>
                  </a:ext>
                </a:extLst>
              </p:cNvPr>
              <p:cNvSpPr/>
              <p:nvPr/>
            </p:nvSpPr>
            <p:spPr bwMode="auto">
              <a:xfrm>
                <a:off x="2088355" y="878480"/>
                <a:ext cx="454819" cy="645582"/>
              </a:xfrm>
              <a:prstGeom prst="roundRect">
                <a:avLst>
                  <a:gd name="adj" fmla="val 7508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08EC4BA0-B598-474E-8DE3-78FFEFFDABE7}"/>
                  </a:ext>
                </a:extLst>
              </p:cNvPr>
              <p:cNvSpPr txBox="1"/>
              <p:nvPr/>
            </p:nvSpPr>
            <p:spPr>
              <a:xfrm>
                <a:off x="2127250" y="1085850"/>
                <a:ext cx="387350" cy="285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36.5</a:t>
                </a:r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角丸四角形 1">
            <a:extLst>
              <a:ext uri="{FF2B5EF4-FFF2-40B4-BE49-F238E27FC236}">
                <a16:creationId xmlns:a16="http://schemas.microsoft.com/office/drawing/2014/main" id="{8BE6ECF9-8977-4C65-8BD5-B602E851A99A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B4BB611-3F76-4881-BC54-4BDD8EBD7A50}"/>
              </a:ext>
            </a:extLst>
          </p:cNvPr>
          <p:cNvSpPr txBox="1"/>
          <p:nvPr/>
        </p:nvSpPr>
        <p:spPr>
          <a:xfrm>
            <a:off x="655982" y="609686"/>
            <a:ext cx="8594036" cy="292304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検温に</a:t>
            </a:r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ご協力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お願いします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627D3FF-806C-4D79-BF33-0A086C0E1CAC}"/>
              </a:ext>
            </a:extLst>
          </p:cNvPr>
          <p:cNvGrpSpPr/>
          <p:nvPr/>
        </p:nvGrpSpPr>
        <p:grpSpPr>
          <a:xfrm>
            <a:off x="3346172" y="3789040"/>
            <a:ext cx="3213654" cy="2480928"/>
            <a:chOff x="628295" y="35555"/>
            <a:chExt cx="2153006" cy="1662113"/>
          </a:xfrm>
        </p:grpSpPr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E0C85CA4-8AA0-4498-8243-F40B85034A72}"/>
                </a:ext>
              </a:extLst>
            </p:cNvPr>
            <p:cNvSpPr/>
            <p:nvPr/>
          </p:nvSpPr>
          <p:spPr bwMode="auto">
            <a:xfrm>
              <a:off x="628295" y="72318"/>
              <a:ext cx="2153006" cy="157771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FBBD209A-A3CA-4C49-AC56-91E1C29534C9}"/>
                </a:ext>
              </a:extLst>
            </p:cNvPr>
            <p:cNvGrpSpPr/>
            <p:nvPr/>
          </p:nvGrpSpPr>
          <p:grpSpPr>
            <a:xfrm>
              <a:off x="1105761" y="35555"/>
              <a:ext cx="1172888" cy="1662113"/>
              <a:chOff x="1442610" y="773705"/>
              <a:chExt cx="1172888" cy="1662113"/>
            </a:xfrm>
          </p:grpSpPr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B05E218B-1E4F-4E95-A604-FCF4751D9642}"/>
                  </a:ext>
                </a:extLst>
              </p:cNvPr>
              <p:cNvSpPr/>
              <p:nvPr/>
            </p:nvSpPr>
            <p:spPr bwMode="auto">
              <a:xfrm rot="20700000">
                <a:off x="1928293" y="1519006"/>
                <a:ext cx="233168" cy="301220"/>
              </a:xfrm>
              <a:prstGeom prst="roundRect">
                <a:avLst>
                  <a:gd name="adj" fmla="val 10116"/>
                </a:avLst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904C64EA-2E5F-41B4-8E27-8B4CBC0A74DD}"/>
                  </a:ext>
                </a:extLst>
              </p:cNvPr>
              <p:cNvSpPr/>
              <p:nvPr/>
            </p:nvSpPr>
            <p:spPr bwMode="auto">
              <a:xfrm rot="16200000">
                <a:off x="1342122" y="1550687"/>
                <a:ext cx="1248190" cy="504930"/>
              </a:xfrm>
              <a:custGeom>
                <a:avLst/>
                <a:gdLst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019702 w 1247518"/>
                  <a:gd name="connsiteY9" fmla="*/ 448979 h 740916"/>
                  <a:gd name="connsiteX10" fmla="*/ 1138977 w 1247518"/>
                  <a:gd name="connsiteY10" fmla="*/ 448979 h 740916"/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138977 w 1247518"/>
                  <a:gd name="connsiteY9" fmla="*/ 448979 h 740916"/>
                  <a:gd name="connsiteX10" fmla="*/ 1247518 w 1247518"/>
                  <a:gd name="connsiteY10" fmla="*/ 636038 h 740916"/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247518 w 1247518"/>
                  <a:gd name="connsiteY9" fmla="*/ 636038 h 740916"/>
                  <a:gd name="connsiteX0" fmla="*/ 1247518 w 1247518"/>
                  <a:gd name="connsiteY0" fmla="*/ 636038 h 740916"/>
                  <a:gd name="connsiteX1" fmla="*/ 868074 w 1247518"/>
                  <a:gd name="connsiteY1" fmla="*/ 740916 h 740916"/>
                  <a:gd name="connsiteX2" fmla="*/ 764019 w 1247518"/>
                  <a:gd name="connsiteY2" fmla="*/ 636038 h 740916"/>
                  <a:gd name="connsiteX3" fmla="*/ 0 w 1247518"/>
                  <a:gd name="connsiteY3" fmla="*/ 636038 h 740916"/>
                  <a:gd name="connsiteX4" fmla="*/ 108541 w 1247518"/>
                  <a:gd name="connsiteY4" fmla="*/ 448979 h 740916"/>
                  <a:gd name="connsiteX5" fmla="*/ 668871 w 1247518"/>
                  <a:gd name="connsiteY5" fmla="*/ 448979 h 740916"/>
                  <a:gd name="connsiteX6" fmla="*/ 902064 w 1247518"/>
                  <a:gd name="connsiteY6" fmla="*/ 0 h 740916"/>
                  <a:gd name="connsiteX7" fmla="*/ 1224377 w 1247518"/>
                  <a:gd name="connsiteY7" fmla="*/ 54908 h 740916"/>
                  <a:gd name="connsiteX8" fmla="*/ 1247518 w 1247518"/>
                  <a:gd name="connsiteY8" fmla="*/ 636038 h 740916"/>
                  <a:gd name="connsiteX0" fmla="*/ 1247518 w 1247518"/>
                  <a:gd name="connsiteY0" fmla="*/ 636038 h 636038"/>
                  <a:gd name="connsiteX1" fmla="*/ 764019 w 1247518"/>
                  <a:gd name="connsiteY1" fmla="*/ 636038 h 636038"/>
                  <a:gd name="connsiteX2" fmla="*/ 0 w 1247518"/>
                  <a:gd name="connsiteY2" fmla="*/ 636038 h 636038"/>
                  <a:gd name="connsiteX3" fmla="*/ 108541 w 1247518"/>
                  <a:gd name="connsiteY3" fmla="*/ 448979 h 636038"/>
                  <a:gd name="connsiteX4" fmla="*/ 668871 w 1247518"/>
                  <a:gd name="connsiteY4" fmla="*/ 448979 h 636038"/>
                  <a:gd name="connsiteX5" fmla="*/ 902064 w 1247518"/>
                  <a:gd name="connsiteY5" fmla="*/ 0 h 636038"/>
                  <a:gd name="connsiteX6" fmla="*/ 1224377 w 1247518"/>
                  <a:gd name="connsiteY6" fmla="*/ 54908 h 636038"/>
                  <a:gd name="connsiteX7" fmla="*/ 1247518 w 1247518"/>
                  <a:gd name="connsiteY7" fmla="*/ 636038 h 636038"/>
                  <a:gd name="connsiteX0" fmla="*/ 1247518 w 1247518"/>
                  <a:gd name="connsiteY0" fmla="*/ 636038 h 636038"/>
                  <a:gd name="connsiteX1" fmla="*/ 0 w 1247518"/>
                  <a:gd name="connsiteY1" fmla="*/ 636038 h 636038"/>
                  <a:gd name="connsiteX2" fmla="*/ 108541 w 1247518"/>
                  <a:gd name="connsiteY2" fmla="*/ 448979 h 636038"/>
                  <a:gd name="connsiteX3" fmla="*/ 668871 w 1247518"/>
                  <a:gd name="connsiteY3" fmla="*/ 448979 h 636038"/>
                  <a:gd name="connsiteX4" fmla="*/ 902064 w 1247518"/>
                  <a:gd name="connsiteY4" fmla="*/ 0 h 636038"/>
                  <a:gd name="connsiteX5" fmla="*/ 1224377 w 1247518"/>
                  <a:gd name="connsiteY5" fmla="*/ 54908 h 636038"/>
                  <a:gd name="connsiteX6" fmla="*/ 1247518 w 1247518"/>
                  <a:gd name="connsiteY6" fmla="*/ 636038 h 636038"/>
                  <a:gd name="connsiteX0" fmla="*/ 1247518 w 1247518"/>
                  <a:gd name="connsiteY0" fmla="*/ 581130 h 581130"/>
                  <a:gd name="connsiteX1" fmla="*/ 0 w 1247518"/>
                  <a:gd name="connsiteY1" fmla="*/ 581130 h 581130"/>
                  <a:gd name="connsiteX2" fmla="*/ 108541 w 1247518"/>
                  <a:gd name="connsiteY2" fmla="*/ 394071 h 581130"/>
                  <a:gd name="connsiteX3" fmla="*/ 668871 w 1247518"/>
                  <a:gd name="connsiteY3" fmla="*/ 394071 h 581130"/>
                  <a:gd name="connsiteX4" fmla="*/ 954451 w 1247518"/>
                  <a:gd name="connsiteY4" fmla="*/ 97492 h 581130"/>
                  <a:gd name="connsiteX5" fmla="*/ 1224377 w 1247518"/>
                  <a:gd name="connsiteY5" fmla="*/ 0 h 581130"/>
                  <a:gd name="connsiteX6" fmla="*/ 1247518 w 1247518"/>
                  <a:gd name="connsiteY6" fmla="*/ 581130 h 581130"/>
                  <a:gd name="connsiteX0" fmla="*/ 1247518 w 1248190"/>
                  <a:gd name="connsiteY0" fmla="*/ 504930 h 504930"/>
                  <a:gd name="connsiteX1" fmla="*/ 0 w 1248190"/>
                  <a:gd name="connsiteY1" fmla="*/ 504930 h 504930"/>
                  <a:gd name="connsiteX2" fmla="*/ 108541 w 1248190"/>
                  <a:gd name="connsiteY2" fmla="*/ 317871 h 504930"/>
                  <a:gd name="connsiteX3" fmla="*/ 668871 w 1248190"/>
                  <a:gd name="connsiteY3" fmla="*/ 317871 h 504930"/>
                  <a:gd name="connsiteX4" fmla="*/ 954451 w 1248190"/>
                  <a:gd name="connsiteY4" fmla="*/ 21292 h 504930"/>
                  <a:gd name="connsiteX5" fmla="*/ 1248190 w 1248190"/>
                  <a:gd name="connsiteY5" fmla="*/ 0 h 504930"/>
                  <a:gd name="connsiteX6" fmla="*/ 1247518 w 1248190"/>
                  <a:gd name="connsiteY6" fmla="*/ 504930 h 504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8190" h="504930">
                    <a:moveTo>
                      <a:pt x="1247518" y="504930"/>
                    </a:moveTo>
                    <a:lnTo>
                      <a:pt x="0" y="504930"/>
                    </a:lnTo>
                    <a:lnTo>
                      <a:pt x="108541" y="317871"/>
                    </a:lnTo>
                    <a:lnTo>
                      <a:pt x="668871" y="317871"/>
                    </a:lnTo>
                    <a:lnTo>
                      <a:pt x="954451" y="21292"/>
                    </a:lnTo>
                    <a:lnTo>
                      <a:pt x="1248190" y="0"/>
                    </a:lnTo>
                    <a:lnTo>
                      <a:pt x="1247518" y="504930"/>
                    </a:lnTo>
                    <a:close/>
                  </a:path>
                </a:pathLst>
              </a:custGeom>
              <a:gradFill flip="none" rotWithShape="1">
                <a:gsLst>
                  <a:gs pos="15000">
                    <a:schemeClr val="accent1">
                      <a:lumMod val="75000"/>
                    </a:schemeClr>
                  </a:gs>
                  <a:gs pos="100000">
                    <a:srgbClr val="CCECFF"/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8354795D-1A3E-46A2-B4D8-8B599E8FC84F}"/>
                  </a:ext>
                </a:extLst>
              </p:cNvPr>
              <p:cNvSpPr/>
              <p:nvPr/>
            </p:nvSpPr>
            <p:spPr bwMode="auto">
              <a:xfrm>
                <a:off x="2185339" y="1442151"/>
                <a:ext cx="276444" cy="993667"/>
              </a:xfrm>
              <a:prstGeom prst="roundRect">
                <a:avLst>
                  <a:gd name="adj" fmla="val 23801"/>
                </a:avLst>
              </a:prstGeom>
              <a:solidFill>
                <a:srgbClr val="CCECFF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70145906-B53A-403D-943E-85499A1C4973}"/>
                  </a:ext>
                </a:extLst>
              </p:cNvPr>
              <p:cNvSpPr/>
              <p:nvPr/>
            </p:nvSpPr>
            <p:spPr bwMode="auto">
              <a:xfrm rot="16200000">
                <a:off x="1193914" y="1144109"/>
                <a:ext cx="611717" cy="114325"/>
              </a:xfrm>
              <a:prstGeom prst="round2SameRect">
                <a:avLst>
                  <a:gd name="adj1" fmla="val 46297"/>
                  <a:gd name="adj2" fmla="val 0"/>
                </a:avLst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DBFFF771-E530-4D92-A4C1-563EAD65C04F}"/>
                  </a:ext>
                </a:extLst>
              </p:cNvPr>
              <p:cNvSpPr/>
              <p:nvPr/>
            </p:nvSpPr>
            <p:spPr bwMode="auto">
              <a:xfrm rot="16200000">
                <a:off x="1345292" y="929165"/>
                <a:ext cx="855098" cy="546139"/>
              </a:xfrm>
              <a:prstGeom prst="trapezoid">
                <a:avLst>
                  <a:gd name="adj" fmla="val 22215"/>
                </a:avLst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CCECFF"/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8D337BBF-2F34-448C-8655-D0BFF504C38C}"/>
                  </a:ext>
                </a:extLst>
              </p:cNvPr>
              <p:cNvSpPr/>
              <p:nvPr/>
            </p:nvSpPr>
            <p:spPr bwMode="auto">
              <a:xfrm>
                <a:off x="1989998" y="773705"/>
                <a:ext cx="625500" cy="855132"/>
              </a:xfrm>
              <a:custGeom>
                <a:avLst/>
                <a:gdLst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220527 w 625500"/>
                  <a:gd name="connsiteY8" fmla="*/ 695269 h 855132"/>
                  <a:gd name="connsiteX9" fmla="*/ 220527 w 625500"/>
                  <a:gd name="connsiteY9" fmla="*/ 159863 h 855132"/>
                  <a:gd name="connsiteX10" fmla="*/ 0 w 625500"/>
                  <a:gd name="connsiteY10" fmla="*/ 159863 h 855132"/>
                  <a:gd name="connsiteX11" fmla="*/ 0 w 625500"/>
                  <a:gd name="connsiteY11" fmla="*/ 70913 h 855132"/>
                  <a:gd name="connsiteX12" fmla="*/ 70913 w 625500"/>
                  <a:gd name="connsiteY12" fmla="*/ 0 h 855132"/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220527 w 625500"/>
                  <a:gd name="connsiteY8" fmla="*/ 695269 h 855132"/>
                  <a:gd name="connsiteX9" fmla="*/ 0 w 625500"/>
                  <a:gd name="connsiteY9" fmla="*/ 159863 h 855132"/>
                  <a:gd name="connsiteX10" fmla="*/ 0 w 625500"/>
                  <a:gd name="connsiteY10" fmla="*/ 70913 h 855132"/>
                  <a:gd name="connsiteX11" fmla="*/ 70913 w 625500"/>
                  <a:gd name="connsiteY11" fmla="*/ 0 h 855132"/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0 w 625500"/>
                  <a:gd name="connsiteY8" fmla="*/ 159863 h 855132"/>
                  <a:gd name="connsiteX9" fmla="*/ 0 w 625500"/>
                  <a:gd name="connsiteY9" fmla="*/ 70913 h 855132"/>
                  <a:gd name="connsiteX10" fmla="*/ 70913 w 625500"/>
                  <a:gd name="connsiteY10" fmla="*/ 0 h 855132"/>
                  <a:gd name="connsiteX0" fmla="*/ 0 w 625500"/>
                  <a:gd name="connsiteY0" fmla="*/ 695269 h 855132"/>
                  <a:gd name="connsiteX1" fmla="*/ 0 w 625500"/>
                  <a:gd name="connsiteY1" fmla="*/ 159863 h 855132"/>
                  <a:gd name="connsiteX2" fmla="*/ 0 w 625500"/>
                  <a:gd name="connsiteY2" fmla="*/ 70913 h 855132"/>
                  <a:gd name="connsiteX3" fmla="*/ 70913 w 625500"/>
                  <a:gd name="connsiteY3" fmla="*/ 0 h 855132"/>
                  <a:gd name="connsiteX4" fmla="*/ 554587 w 625500"/>
                  <a:gd name="connsiteY4" fmla="*/ 0 h 855132"/>
                  <a:gd name="connsiteX5" fmla="*/ 625500 w 625500"/>
                  <a:gd name="connsiteY5" fmla="*/ 70913 h 855132"/>
                  <a:gd name="connsiteX6" fmla="*/ 625500 w 625500"/>
                  <a:gd name="connsiteY6" fmla="*/ 784219 h 855132"/>
                  <a:gd name="connsiteX7" fmla="*/ 554587 w 625500"/>
                  <a:gd name="connsiteY7" fmla="*/ 855132 h 855132"/>
                  <a:gd name="connsiteX8" fmla="*/ 70913 w 625500"/>
                  <a:gd name="connsiteY8" fmla="*/ 855132 h 855132"/>
                  <a:gd name="connsiteX9" fmla="*/ 0 w 625500"/>
                  <a:gd name="connsiteY9" fmla="*/ 784219 h 855132"/>
                  <a:gd name="connsiteX10" fmla="*/ 91440 w 625500"/>
                  <a:gd name="connsiteY10" fmla="*/ 786709 h 855132"/>
                  <a:gd name="connsiteX0" fmla="*/ 0 w 625500"/>
                  <a:gd name="connsiteY0" fmla="*/ 695269 h 855132"/>
                  <a:gd name="connsiteX1" fmla="*/ 0 w 625500"/>
                  <a:gd name="connsiteY1" fmla="*/ 159863 h 855132"/>
                  <a:gd name="connsiteX2" fmla="*/ 0 w 625500"/>
                  <a:gd name="connsiteY2" fmla="*/ 70913 h 855132"/>
                  <a:gd name="connsiteX3" fmla="*/ 70913 w 625500"/>
                  <a:gd name="connsiteY3" fmla="*/ 0 h 855132"/>
                  <a:gd name="connsiteX4" fmla="*/ 554587 w 625500"/>
                  <a:gd name="connsiteY4" fmla="*/ 0 h 855132"/>
                  <a:gd name="connsiteX5" fmla="*/ 625500 w 625500"/>
                  <a:gd name="connsiteY5" fmla="*/ 70913 h 855132"/>
                  <a:gd name="connsiteX6" fmla="*/ 625500 w 625500"/>
                  <a:gd name="connsiteY6" fmla="*/ 784219 h 855132"/>
                  <a:gd name="connsiteX7" fmla="*/ 554587 w 625500"/>
                  <a:gd name="connsiteY7" fmla="*/ 855132 h 855132"/>
                  <a:gd name="connsiteX8" fmla="*/ 70913 w 625500"/>
                  <a:gd name="connsiteY8" fmla="*/ 855132 h 855132"/>
                  <a:gd name="connsiteX9" fmla="*/ 0 w 625500"/>
                  <a:gd name="connsiteY9" fmla="*/ 784219 h 855132"/>
                  <a:gd name="connsiteX0" fmla="*/ 0 w 625500"/>
                  <a:gd name="connsiteY0" fmla="*/ 159863 h 855132"/>
                  <a:gd name="connsiteX1" fmla="*/ 0 w 625500"/>
                  <a:gd name="connsiteY1" fmla="*/ 70913 h 855132"/>
                  <a:gd name="connsiteX2" fmla="*/ 70913 w 625500"/>
                  <a:gd name="connsiteY2" fmla="*/ 0 h 855132"/>
                  <a:gd name="connsiteX3" fmla="*/ 554587 w 625500"/>
                  <a:gd name="connsiteY3" fmla="*/ 0 h 855132"/>
                  <a:gd name="connsiteX4" fmla="*/ 625500 w 625500"/>
                  <a:gd name="connsiteY4" fmla="*/ 70913 h 855132"/>
                  <a:gd name="connsiteX5" fmla="*/ 625500 w 625500"/>
                  <a:gd name="connsiteY5" fmla="*/ 784219 h 855132"/>
                  <a:gd name="connsiteX6" fmla="*/ 554587 w 625500"/>
                  <a:gd name="connsiteY6" fmla="*/ 855132 h 855132"/>
                  <a:gd name="connsiteX7" fmla="*/ 70913 w 625500"/>
                  <a:gd name="connsiteY7" fmla="*/ 855132 h 855132"/>
                  <a:gd name="connsiteX8" fmla="*/ 0 w 625500"/>
                  <a:gd name="connsiteY8" fmla="*/ 784219 h 855132"/>
                  <a:gd name="connsiteX0" fmla="*/ 0 w 625500"/>
                  <a:gd name="connsiteY0" fmla="*/ 70913 h 855132"/>
                  <a:gd name="connsiteX1" fmla="*/ 70913 w 625500"/>
                  <a:gd name="connsiteY1" fmla="*/ 0 h 855132"/>
                  <a:gd name="connsiteX2" fmla="*/ 554587 w 625500"/>
                  <a:gd name="connsiteY2" fmla="*/ 0 h 855132"/>
                  <a:gd name="connsiteX3" fmla="*/ 625500 w 625500"/>
                  <a:gd name="connsiteY3" fmla="*/ 70913 h 855132"/>
                  <a:gd name="connsiteX4" fmla="*/ 625500 w 625500"/>
                  <a:gd name="connsiteY4" fmla="*/ 784219 h 855132"/>
                  <a:gd name="connsiteX5" fmla="*/ 554587 w 625500"/>
                  <a:gd name="connsiteY5" fmla="*/ 855132 h 855132"/>
                  <a:gd name="connsiteX6" fmla="*/ 70913 w 625500"/>
                  <a:gd name="connsiteY6" fmla="*/ 855132 h 855132"/>
                  <a:gd name="connsiteX7" fmla="*/ 0 w 625500"/>
                  <a:gd name="connsiteY7" fmla="*/ 784219 h 855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5500" h="855132">
                    <a:moveTo>
                      <a:pt x="0" y="70913"/>
                    </a:moveTo>
                    <a:cubicBezTo>
                      <a:pt x="0" y="31749"/>
                      <a:pt x="31749" y="0"/>
                      <a:pt x="70913" y="0"/>
                    </a:cubicBezTo>
                    <a:lnTo>
                      <a:pt x="554587" y="0"/>
                    </a:lnTo>
                    <a:cubicBezTo>
                      <a:pt x="593751" y="0"/>
                      <a:pt x="625500" y="31749"/>
                      <a:pt x="625500" y="70913"/>
                    </a:cubicBezTo>
                    <a:lnTo>
                      <a:pt x="625500" y="784219"/>
                    </a:lnTo>
                    <a:cubicBezTo>
                      <a:pt x="625500" y="823383"/>
                      <a:pt x="593751" y="855132"/>
                      <a:pt x="554587" y="855132"/>
                    </a:cubicBezTo>
                    <a:lnTo>
                      <a:pt x="70913" y="855132"/>
                    </a:lnTo>
                    <a:cubicBezTo>
                      <a:pt x="31749" y="855132"/>
                      <a:pt x="0" y="823383"/>
                      <a:pt x="0" y="784219"/>
                    </a:cubicBezTo>
                  </a:path>
                </a:pathLst>
              </a:custGeom>
              <a:solidFill>
                <a:srgbClr val="CCECFF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4FA215CE-83DA-4086-9610-CA8C45817CFE}"/>
                  </a:ext>
                </a:extLst>
              </p:cNvPr>
              <p:cNvSpPr/>
              <p:nvPr/>
            </p:nvSpPr>
            <p:spPr bwMode="auto">
              <a:xfrm>
                <a:off x="2066495" y="835618"/>
                <a:ext cx="494425" cy="731306"/>
              </a:xfrm>
              <a:prstGeom prst="roundRect">
                <a:avLst>
                  <a:gd name="adj" fmla="val 7226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9E514B71-85D9-469A-B292-E5EEFF2A142F}"/>
                  </a:ext>
                </a:extLst>
              </p:cNvPr>
              <p:cNvSpPr/>
              <p:nvPr/>
            </p:nvSpPr>
            <p:spPr bwMode="auto">
              <a:xfrm>
                <a:off x="2088355" y="878480"/>
                <a:ext cx="454819" cy="645582"/>
              </a:xfrm>
              <a:prstGeom prst="roundRect">
                <a:avLst>
                  <a:gd name="adj" fmla="val 7508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91261950-392D-4F0A-A566-0A050681C54C}"/>
                  </a:ext>
                </a:extLst>
              </p:cNvPr>
              <p:cNvSpPr txBox="1"/>
              <p:nvPr/>
            </p:nvSpPr>
            <p:spPr>
              <a:xfrm>
                <a:off x="2127250" y="1085850"/>
                <a:ext cx="387350" cy="285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36.5</a:t>
                </a:r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A2B8EF07-B4B9-4C31-92C4-AA2FA9E8BD4F}"/>
              </a:ext>
            </a:extLst>
          </p:cNvPr>
          <p:cNvSpPr txBox="1"/>
          <p:nvPr/>
        </p:nvSpPr>
        <p:spPr>
          <a:xfrm>
            <a:off x="476250" y="507073"/>
            <a:ext cx="9105900" cy="237794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検温に</a:t>
            </a:r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ご協力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お願いします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A043CE4-D4C2-4CEB-8DA1-15ED374DF3EF}"/>
              </a:ext>
            </a:extLst>
          </p:cNvPr>
          <p:cNvSpPr txBox="1"/>
          <p:nvPr/>
        </p:nvSpPr>
        <p:spPr>
          <a:xfrm>
            <a:off x="334177" y="3376181"/>
            <a:ext cx="6106886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538163" indent="-538163">
              <a:spcAft>
                <a:spcPts val="2400"/>
              </a:spcAft>
            </a:pPr>
            <a:r>
              <a:rPr lang="en-US" altLang="ja-JP" sz="4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※37</a:t>
            </a:r>
            <a:r>
              <a:rPr lang="ja-JP" altLang="en-US" sz="4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度以上の場合は、</a:t>
            </a:r>
            <a:br>
              <a:rPr lang="en-US" altLang="ja-JP" sz="4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4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ご入場いただけません。</a:t>
            </a:r>
          </a:p>
          <a:p>
            <a:pPr marL="538163" indent="-538163">
              <a:spcAft>
                <a:spcPts val="2400"/>
              </a:spcAft>
            </a:pPr>
            <a:r>
              <a:rPr lang="en-US" altLang="ja-JP" sz="4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4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体温が落ち着いてから</a:t>
            </a:r>
            <a:br>
              <a:rPr lang="en-US" altLang="ja-JP" sz="4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4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検温して下さい。</a:t>
            </a:r>
            <a:endParaRPr lang="en-US" altLang="ja-JP" sz="4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2A02A22-B604-443B-862D-6008595BD5FA}"/>
              </a:ext>
            </a:extLst>
          </p:cNvPr>
          <p:cNvGrpSpPr/>
          <p:nvPr/>
        </p:nvGrpSpPr>
        <p:grpSpPr>
          <a:xfrm>
            <a:off x="6402564" y="3254245"/>
            <a:ext cx="3095274" cy="3176608"/>
            <a:chOff x="6402564" y="3254245"/>
            <a:chExt cx="3095274" cy="3176608"/>
          </a:xfrm>
        </p:grpSpPr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DE0B3502-745C-4049-AB62-2D4AFA88E27F}"/>
                </a:ext>
              </a:extLst>
            </p:cNvPr>
            <p:cNvSpPr/>
            <p:nvPr/>
          </p:nvSpPr>
          <p:spPr bwMode="auto">
            <a:xfrm>
              <a:off x="6402564" y="3482850"/>
              <a:ext cx="3095274" cy="294800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4A67CB6B-245B-4B7E-97CB-5B8DEEE52357}"/>
                </a:ext>
              </a:extLst>
            </p:cNvPr>
            <p:cNvGrpSpPr/>
            <p:nvPr/>
          </p:nvGrpSpPr>
          <p:grpSpPr>
            <a:xfrm>
              <a:off x="6829396" y="3254245"/>
              <a:ext cx="2241610" cy="3176608"/>
              <a:chOff x="1442610" y="773705"/>
              <a:chExt cx="1172888" cy="1662113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1C7C6752-1A36-488C-9D70-69B731E74125}"/>
                  </a:ext>
                </a:extLst>
              </p:cNvPr>
              <p:cNvSpPr/>
              <p:nvPr/>
            </p:nvSpPr>
            <p:spPr bwMode="auto">
              <a:xfrm rot="20700000">
                <a:off x="1928293" y="1519006"/>
                <a:ext cx="233168" cy="301220"/>
              </a:xfrm>
              <a:prstGeom prst="roundRect">
                <a:avLst>
                  <a:gd name="adj" fmla="val 10116"/>
                </a:avLst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3E161D06-96FD-4B61-A306-CD5044A5200B}"/>
                  </a:ext>
                </a:extLst>
              </p:cNvPr>
              <p:cNvSpPr/>
              <p:nvPr/>
            </p:nvSpPr>
            <p:spPr bwMode="auto">
              <a:xfrm rot="16200000">
                <a:off x="1342122" y="1550687"/>
                <a:ext cx="1248190" cy="504930"/>
              </a:xfrm>
              <a:custGeom>
                <a:avLst/>
                <a:gdLst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019702 w 1247518"/>
                  <a:gd name="connsiteY9" fmla="*/ 448979 h 740916"/>
                  <a:gd name="connsiteX10" fmla="*/ 1138977 w 1247518"/>
                  <a:gd name="connsiteY10" fmla="*/ 448979 h 740916"/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138977 w 1247518"/>
                  <a:gd name="connsiteY9" fmla="*/ 448979 h 740916"/>
                  <a:gd name="connsiteX10" fmla="*/ 1247518 w 1247518"/>
                  <a:gd name="connsiteY10" fmla="*/ 636038 h 740916"/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247518 w 1247518"/>
                  <a:gd name="connsiteY9" fmla="*/ 636038 h 740916"/>
                  <a:gd name="connsiteX0" fmla="*/ 1247518 w 1247518"/>
                  <a:gd name="connsiteY0" fmla="*/ 636038 h 740916"/>
                  <a:gd name="connsiteX1" fmla="*/ 868074 w 1247518"/>
                  <a:gd name="connsiteY1" fmla="*/ 740916 h 740916"/>
                  <a:gd name="connsiteX2" fmla="*/ 764019 w 1247518"/>
                  <a:gd name="connsiteY2" fmla="*/ 636038 h 740916"/>
                  <a:gd name="connsiteX3" fmla="*/ 0 w 1247518"/>
                  <a:gd name="connsiteY3" fmla="*/ 636038 h 740916"/>
                  <a:gd name="connsiteX4" fmla="*/ 108541 w 1247518"/>
                  <a:gd name="connsiteY4" fmla="*/ 448979 h 740916"/>
                  <a:gd name="connsiteX5" fmla="*/ 668871 w 1247518"/>
                  <a:gd name="connsiteY5" fmla="*/ 448979 h 740916"/>
                  <a:gd name="connsiteX6" fmla="*/ 902064 w 1247518"/>
                  <a:gd name="connsiteY6" fmla="*/ 0 h 740916"/>
                  <a:gd name="connsiteX7" fmla="*/ 1224377 w 1247518"/>
                  <a:gd name="connsiteY7" fmla="*/ 54908 h 740916"/>
                  <a:gd name="connsiteX8" fmla="*/ 1247518 w 1247518"/>
                  <a:gd name="connsiteY8" fmla="*/ 636038 h 740916"/>
                  <a:gd name="connsiteX0" fmla="*/ 1247518 w 1247518"/>
                  <a:gd name="connsiteY0" fmla="*/ 636038 h 636038"/>
                  <a:gd name="connsiteX1" fmla="*/ 764019 w 1247518"/>
                  <a:gd name="connsiteY1" fmla="*/ 636038 h 636038"/>
                  <a:gd name="connsiteX2" fmla="*/ 0 w 1247518"/>
                  <a:gd name="connsiteY2" fmla="*/ 636038 h 636038"/>
                  <a:gd name="connsiteX3" fmla="*/ 108541 w 1247518"/>
                  <a:gd name="connsiteY3" fmla="*/ 448979 h 636038"/>
                  <a:gd name="connsiteX4" fmla="*/ 668871 w 1247518"/>
                  <a:gd name="connsiteY4" fmla="*/ 448979 h 636038"/>
                  <a:gd name="connsiteX5" fmla="*/ 902064 w 1247518"/>
                  <a:gd name="connsiteY5" fmla="*/ 0 h 636038"/>
                  <a:gd name="connsiteX6" fmla="*/ 1224377 w 1247518"/>
                  <a:gd name="connsiteY6" fmla="*/ 54908 h 636038"/>
                  <a:gd name="connsiteX7" fmla="*/ 1247518 w 1247518"/>
                  <a:gd name="connsiteY7" fmla="*/ 636038 h 636038"/>
                  <a:gd name="connsiteX0" fmla="*/ 1247518 w 1247518"/>
                  <a:gd name="connsiteY0" fmla="*/ 636038 h 636038"/>
                  <a:gd name="connsiteX1" fmla="*/ 0 w 1247518"/>
                  <a:gd name="connsiteY1" fmla="*/ 636038 h 636038"/>
                  <a:gd name="connsiteX2" fmla="*/ 108541 w 1247518"/>
                  <a:gd name="connsiteY2" fmla="*/ 448979 h 636038"/>
                  <a:gd name="connsiteX3" fmla="*/ 668871 w 1247518"/>
                  <a:gd name="connsiteY3" fmla="*/ 448979 h 636038"/>
                  <a:gd name="connsiteX4" fmla="*/ 902064 w 1247518"/>
                  <a:gd name="connsiteY4" fmla="*/ 0 h 636038"/>
                  <a:gd name="connsiteX5" fmla="*/ 1224377 w 1247518"/>
                  <a:gd name="connsiteY5" fmla="*/ 54908 h 636038"/>
                  <a:gd name="connsiteX6" fmla="*/ 1247518 w 1247518"/>
                  <a:gd name="connsiteY6" fmla="*/ 636038 h 636038"/>
                  <a:gd name="connsiteX0" fmla="*/ 1247518 w 1247518"/>
                  <a:gd name="connsiteY0" fmla="*/ 581130 h 581130"/>
                  <a:gd name="connsiteX1" fmla="*/ 0 w 1247518"/>
                  <a:gd name="connsiteY1" fmla="*/ 581130 h 581130"/>
                  <a:gd name="connsiteX2" fmla="*/ 108541 w 1247518"/>
                  <a:gd name="connsiteY2" fmla="*/ 394071 h 581130"/>
                  <a:gd name="connsiteX3" fmla="*/ 668871 w 1247518"/>
                  <a:gd name="connsiteY3" fmla="*/ 394071 h 581130"/>
                  <a:gd name="connsiteX4" fmla="*/ 954451 w 1247518"/>
                  <a:gd name="connsiteY4" fmla="*/ 97492 h 581130"/>
                  <a:gd name="connsiteX5" fmla="*/ 1224377 w 1247518"/>
                  <a:gd name="connsiteY5" fmla="*/ 0 h 581130"/>
                  <a:gd name="connsiteX6" fmla="*/ 1247518 w 1247518"/>
                  <a:gd name="connsiteY6" fmla="*/ 581130 h 581130"/>
                  <a:gd name="connsiteX0" fmla="*/ 1247518 w 1248190"/>
                  <a:gd name="connsiteY0" fmla="*/ 504930 h 504930"/>
                  <a:gd name="connsiteX1" fmla="*/ 0 w 1248190"/>
                  <a:gd name="connsiteY1" fmla="*/ 504930 h 504930"/>
                  <a:gd name="connsiteX2" fmla="*/ 108541 w 1248190"/>
                  <a:gd name="connsiteY2" fmla="*/ 317871 h 504930"/>
                  <a:gd name="connsiteX3" fmla="*/ 668871 w 1248190"/>
                  <a:gd name="connsiteY3" fmla="*/ 317871 h 504930"/>
                  <a:gd name="connsiteX4" fmla="*/ 954451 w 1248190"/>
                  <a:gd name="connsiteY4" fmla="*/ 21292 h 504930"/>
                  <a:gd name="connsiteX5" fmla="*/ 1248190 w 1248190"/>
                  <a:gd name="connsiteY5" fmla="*/ 0 h 504930"/>
                  <a:gd name="connsiteX6" fmla="*/ 1247518 w 1248190"/>
                  <a:gd name="connsiteY6" fmla="*/ 504930 h 504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8190" h="504930">
                    <a:moveTo>
                      <a:pt x="1247518" y="504930"/>
                    </a:moveTo>
                    <a:lnTo>
                      <a:pt x="0" y="504930"/>
                    </a:lnTo>
                    <a:lnTo>
                      <a:pt x="108541" y="317871"/>
                    </a:lnTo>
                    <a:lnTo>
                      <a:pt x="668871" y="317871"/>
                    </a:lnTo>
                    <a:lnTo>
                      <a:pt x="954451" y="21292"/>
                    </a:lnTo>
                    <a:lnTo>
                      <a:pt x="1248190" y="0"/>
                    </a:lnTo>
                    <a:lnTo>
                      <a:pt x="1247518" y="504930"/>
                    </a:lnTo>
                    <a:close/>
                  </a:path>
                </a:pathLst>
              </a:custGeom>
              <a:gradFill flip="none" rotWithShape="1">
                <a:gsLst>
                  <a:gs pos="15000">
                    <a:schemeClr val="accent1">
                      <a:lumMod val="75000"/>
                    </a:schemeClr>
                  </a:gs>
                  <a:gs pos="100000">
                    <a:srgbClr val="CCECFF"/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E4CC5397-A148-464B-B51C-456438071449}"/>
                  </a:ext>
                </a:extLst>
              </p:cNvPr>
              <p:cNvSpPr/>
              <p:nvPr/>
            </p:nvSpPr>
            <p:spPr bwMode="auto">
              <a:xfrm>
                <a:off x="2185339" y="1442151"/>
                <a:ext cx="276444" cy="993667"/>
              </a:xfrm>
              <a:prstGeom prst="roundRect">
                <a:avLst>
                  <a:gd name="adj" fmla="val 23801"/>
                </a:avLst>
              </a:prstGeom>
              <a:solidFill>
                <a:srgbClr val="CCECFF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6896486F-FAF2-44B9-87FC-A3EACD6F83D8}"/>
                  </a:ext>
                </a:extLst>
              </p:cNvPr>
              <p:cNvSpPr/>
              <p:nvPr/>
            </p:nvSpPr>
            <p:spPr bwMode="auto">
              <a:xfrm rot="16200000">
                <a:off x="1193914" y="1144109"/>
                <a:ext cx="611717" cy="114325"/>
              </a:xfrm>
              <a:prstGeom prst="round2SameRect">
                <a:avLst>
                  <a:gd name="adj1" fmla="val 46297"/>
                  <a:gd name="adj2" fmla="val 0"/>
                </a:avLst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台形 19">
                <a:extLst>
                  <a:ext uri="{FF2B5EF4-FFF2-40B4-BE49-F238E27FC236}">
                    <a16:creationId xmlns:a16="http://schemas.microsoft.com/office/drawing/2014/main" id="{8EC3D70D-B8BC-48A8-BEB3-E7295C6273F8}"/>
                  </a:ext>
                </a:extLst>
              </p:cNvPr>
              <p:cNvSpPr/>
              <p:nvPr/>
            </p:nvSpPr>
            <p:spPr bwMode="auto">
              <a:xfrm rot="16200000">
                <a:off x="1345292" y="929165"/>
                <a:ext cx="855098" cy="546139"/>
              </a:xfrm>
              <a:prstGeom prst="trapezoid">
                <a:avLst>
                  <a:gd name="adj" fmla="val 22215"/>
                </a:avLst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CCECFF"/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BF5D29E1-7846-434B-A661-96F806FB804C}"/>
                  </a:ext>
                </a:extLst>
              </p:cNvPr>
              <p:cNvSpPr/>
              <p:nvPr/>
            </p:nvSpPr>
            <p:spPr bwMode="auto">
              <a:xfrm>
                <a:off x="1989998" y="773705"/>
                <a:ext cx="625500" cy="855132"/>
              </a:xfrm>
              <a:custGeom>
                <a:avLst/>
                <a:gdLst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220527 w 625500"/>
                  <a:gd name="connsiteY8" fmla="*/ 695269 h 855132"/>
                  <a:gd name="connsiteX9" fmla="*/ 220527 w 625500"/>
                  <a:gd name="connsiteY9" fmla="*/ 159863 h 855132"/>
                  <a:gd name="connsiteX10" fmla="*/ 0 w 625500"/>
                  <a:gd name="connsiteY10" fmla="*/ 159863 h 855132"/>
                  <a:gd name="connsiteX11" fmla="*/ 0 w 625500"/>
                  <a:gd name="connsiteY11" fmla="*/ 70913 h 855132"/>
                  <a:gd name="connsiteX12" fmla="*/ 70913 w 625500"/>
                  <a:gd name="connsiteY12" fmla="*/ 0 h 855132"/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220527 w 625500"/>
                  <a:gd name="connsiteY8" fmla="*/ 695269 h 855132"/>
                  <a:gd name="connsiteX9" fmla="*/ 0 w 625500"/>
                  <a:gd name="connsiteY9" fmla="*/ 159863 h 855132"/>
                  <a:gd name="connsiteX10" fmla="*/ 0 w 625500"/>
                  <a:gd name="connsiteY10" fmla="*/ 70913 h 855132"/>
                  <a:gd name="connsiteX11" fmla="*/ 70913 w 625500"/>
                  <a:gd name="connsiteY11" fmla="*/ 0 h 855132"/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0 w 625500"/>
                  <a:gd name="connsiteY8" fmla="*/ 159863 h 855132"/>
                  <a:gd name="connsiteX9" fmla="*/ 0 w 625500"/>
                  <a:gd name="connsiteY9" fmla="*/ 70913 h 855132"/>
                  <a:gd name="connsiteX10" fmla="*/ 70913 w 625500"/>
                  <a:gd name="connsiteY10" fmla="*/ 0 h 855132"/>
                  <a:gd name="connsiteX0" fmla="*/ 0 w 625500"/>
                  <a:gd name="connsiteY0" fmla="*/ 695269 h 855132"/>
                  <a:gd name="connsiteX1" fmla="*/ 0 w 625500"/>
                  <a:gd name="connsiteY1" fmla="*/ 159863 h 855132"/>
                  <a:gd name="connsiteX2" fmla="*/ 0 w 625500"/>
                  <a:gd name="connsiteY2" fmla="*/ 70913 h 855132"/>
                  <a:gd name="connsiteX3" fmla="*/ 70913 w 625500"/>
                  <a:gd name="connsiteY3" fmla="*/ 0 h 855132"/>
                  <a:gd name="connsiteX4" fmla="*/ 554587 w 625500"/>
                  <a:gd name="connsiteY4" fmla="*/ 0 h 855132"/>
                  <a:gd name="connsiteX5" fmla="*/ 625500 w 625500"/>
                  <a:gd name="connsiteY5" fmla="*/ 70913 h 855132"/>
                  <a:gd name="connsiteX6" fmla="*/ 625500 w 625500"/>
                  <a:gd name="connsiteY6" fmla="*/ 784219 h 855132"/>
                  <a:gd name="connsiteX7" fmla="*/ 554587 w 625500"/>
                  <a:gd name="connsiteY7" fmla="*/ 855132 h 855132"/>
                  <a:gd name="connsiteX8" fmla="*/ 70913 w 625500"/>
                  <a:gd name="connsiteY8" fmla="*/ 855132 h 855132"/>
                  <a:gd name="connsiteX9" fmla="*/ 0 w 625500"/>
                  <a:gd name="connsiteY9" fmla="*/ 784219 h 855132"/>
                  <a:gd name="connsiteX10" fmla="*/ 91440 w 625500"/>
                  <a:gd name="connsiteY10" fmla="*/ 786709 h 855132"/>
                  <a:gd name="connsiteX0" fmla="*/ 0 w 625500"/>
                  <a:gd name="connsiteY0" fmla="*/ 695269 h 855132"/>
                  <a:gd name="connsiteX1" fmla="*/ 0 w 625500"/>
                  <a:gd name="connsiteY1" fmla="*/ 159863 h 855132"/>
                  <a:gd name="connsiteX2" fmla="*/ 0 w 625500"/>
                  <a:gd name="connsiteY2" fmla="*/ 70913 h 855132"/>
                  <a:gd name="connsiteX3" fmla="*/ 70913 w 625500"/>
                  <a:gd name="connsiteY3" fmla="*/ 0 h 855132"/>
                  <a:gd name="connsiteX4" fmla="*/ 554587 w 625500"/>
                  <a:gd name="connsiteY4" fmla="*/ 0 h 855132"/>
                  <a:gd name="connsiteX5" fmla="*/ 625500 w 625500"/>
                  <a:gd name="connsiteY5" fmla="*/ 70913 h 855132"/>
                  <a:gd name="connsiteX6" fmla="*/ 625500 w 625500"/>
                  <a:gd name="connsiteY6" fmla="*/ 784219 h 855132"/>
                  <a:gd name="connsiteX7" fmla="*/ 554587 w 625500"/>
                  <a:gd name="connsiteY7" fmla="*/ 855132 h 855132"/>
                  <a:gd name="connsiteX8" fmla="*/ 70913 w 625500"/>
                  <a:gd name="connsiteY8" fmla="*/ 855132 h 855132"/>
                  <a:gd name="connsiteX9" fmla="*/ 0 w 625500"/>
                  <a:gd name="connsiteY9" fmla="*/ 784219 h 855132"/>
                  <a:gd name="connsiteX0" fmla="*/ 0 w 625500"/>
                  <a:gd name="connsiteY0" fmla="*/ 159863 h 855132"/>
                  <a:gd name="connsiteX1" fmla="*/ 0 w 625500"/>
                  <a:gd name="connsiteY1" fmla="*/ 70913 h 855132"/>
                  <a:gd name="connsiteX2" fmla="*/ 70913 w 625500"/>
                  <a:gd name="connsiteY2" fmla="*/ 0 h 855132"/>
                  <a:gd name="connsiteX3" fmla="*/ 554587 w 625500"/>
                  <a:gd name="connsiteY3" fmla="*/ 0 h 855132"/>
                  <a:gd name="connsiteX4" fmla="*/ 625500 w 625500"/>
                  <a:gd name="connsiteY4" fmla="*/ 70913 h 855132"/>
                  <a:gd name="connsiteX5" fmla="*/ 625500 w 625500"/>
                  <a:gd name="connsiteY5" fmla="*/ 784219 h 855132"/>
                  <a:gd name="connsiteX6" fmla="*/ 554587 w 625500"/>
                  <a:gd name="connsiteY6" fmla="*/ 855132 h 855132"/>
                  <a:gd name="connsiteX7" fmla="*/ 70913 w 625500"/>
                  <a:gd name="connsiteY7" fmla="*/ 855132 h 855132"/>
                  <a:gd name="connsiteX8" fmla="*/ 0 w 625500"/>
                  <a:gd name="connsiteY8" fmla="*/ 784219 h 855132"/>
                  <a:gd name="connsiteX0" fmla="*/ 0 w 625500"/>
                  <a:gd name="connsiteY0" fmla="*/ 70913 h 855132"/>
                  <a:gd name="connsiteX1" fmla="*/ 70913 w 625500"/>
                  <a:gd name="connsiteY1" fmla="*/ 0 h 855132"/>
                  <a:gd name="connsiteX2" fmla="*/ 554587 w 625500"/>
                  <a:gd name="connsiteY2" fmla="*/ 0 h 855132"/>
                  <a:gd name="connsiteX3" fmla="*/ 625500 w 625500"/>
                  <a:gd name="connsiteY3" fmla="*/ 70913 h 855132"/>
                  <a:gd name="connsiteX4" fmla="*/ 625500 w 625500"/>
                  <a:gd name="connsiteY4" fmla="*/ 784219 h 855132"/>
                  <a:gd name="connsiteX5" fmla="*/ 554587 w 625500"/>
                  <a:gd name="connsiteY5" fmla="*/ 855132 h 855132"/>
                  <a:gd name="connsiteX6" fmla="*/ 70913 w 625500"/>
                  <a:gd name="connsiteY6" fmla="*/ 855132 h 855132"/>
                  <a:gd name="connsiteX7" fmla="*/ 0 w 625500"/>
                  <a:gd name="connsiteY7" fmla="*/ 784219 h 855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5500" h="855132">
                    <a:moveTo>
                      <a:pt x="0" y="70913"/>
                    </a:moveTo>
                    <a:cubicBezTo>
                      <a:pt x="0" y="31749"/>
                      <a:pt x="31749" y="0"/>
                      <a:pt x="70913" y="0"/>
                    </a:cubicBezTo>
                    <a:lnTo>
                      <a:pt x="554587" y="0"/>
                    </a:lnTo>
                    <a:cubicBezTo>
                      <a:pt x="593751" y="0"/>
                      <a:pt x="625500" y="31749"/>
                      <a:pt x="625500" y="70913"/>
                    </a:cubicBezTo>
                    <a:lnTo>
                      <a:pt x="625500" y="784219"/>
                    </a:lnTo>
                    <a:cubicBezTo>
                      <a:pt x="625500" y="823383"/>
                      <a:pt x="593751" y="855132"/>
                      <a:pt x="554587" y="855132"/>
                    </a:cubicBezTo>
                    <a:lnTo>
                      <a:pt x="70913" y="855132"/>
                    </a:lnTo>
                    <a:cubicBezTo>
                      <a:pt x="31749" y="855132"/>
                      <a:pt x="0" y="823383"/>
                      <a:pt x="0" y="784219"/>
                    </a:cubicBezTo>
                  </a:path>
                </a:pathLst>
              </a:custGeom>
              <a:solidFill>
                <a:srgbClr val="CCECFF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DEBD927B-77FD-4A0B-BBF2-D06F70D0F427}"/>
                  </a:ext>
                </a:extLst>
              </p:cNvPr>
              <p:cNvSpPr/>
              <p:nvPr/>
            </p:nvSpPr>
            <p:spPr bwMode="auto">
              <a:xfrm>
                <a:off x="2066495" y="835618"/>
                <a:ext cx="494425" cy="731306"/>
              </a:xfrm>
              <a:prstGeom prst="roundRect">
                <a:avLst>
                  <a:gd name="adj" fmla="val 7226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00D2AA3A-21CF-46C0-82C6-6CCA82ED8F51}"/>
                  </a:ext>
                </a:extLst>
              </p:cNvPr>
              <p:cNvSpPr/>
              <p:nvPr/>
            </p:nvSpPr>
            <p:spPr bwMode="auto">
              <a:xfrm>
                <a:off x="2088355" y="878480"/>
                <a:ext cx="454819" cy="645582"/>
              </a:xfrm>
              <a:prstGeom prst="roundRect">
                <a:avLst>
                  <a:gd name="adj" fmla="val 7508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7BEAB9F5-1AAC-457E-ACC3-69FA05D69114}"/>
                  </a:ext>
                </a:extLst>
              </p:cNvPr>
              <p:cNvSpPr txBox="1"/>
              <p:nvPr/>
            </p:nvSpPr>
            <p:spPr>
              <a:xfrm>
                <a:off x="2127250" y="1085850"/>
                <a:ext cx="387350" cy="285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36.5</a:t>
                </a:r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角丸四角形 1">
            <a:extLst>
              <a:ext uri="{FF2B5EF4-FFF2-40B4-BE49-F238E27FC236}">
                <a16:creationId xmlns:a16="http://schemas.microsoft.com/office/drawing/2014/main" id="{3DC1BFC9-81C4-4DA9-8D5F-7F3C2D6C833E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BBC83A9-4119-43B6-9FBA-F3A8A61C94CB}"/>
              </a:ext>
            </a:extLst>
          </p:cNvPr>
          <p:cNvSpPr txBox="1"/>
          <p:nvPr/>
        </p:nvSpPr>
        <p:spPr>
          <a:xfrm>
            <a:off x="675861" y="782025"/>
            <a:ext cx="8507609" cy="234873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検温に</a:t>
            </a:r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ご協力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お願いします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AC7C5B4-E3D1-4F0A-BBC2-BEDC9406F308}"/>
              </a:ext>
            </a:extLst>
          </p:cNvPr>
          <p:cNvSpPr txBox="1"/>
          <p:nvPr/>
        </p:nvSpPr>
        <p:spPr>
          <a:xfrm>
            <a:off x="547524" y="3559397"/>
            <a:ext cx="6106886" cy="261610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538163" indent="-538163">
              <a:spcAft>
                <a:spcPts val="2400"/>
              </a:spcAft>
            </a:pPr>
            <a:r>
              <a:rPr lang="en-US" altLang="ja-JP" sz="3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※37</a:t>
            </a:r>
            <a:r>
              <a:rPr lang="ja-JP" altLang="en-US" sz="3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度以上の場合は、</a:t>
            </a:r>
            <a:br>
              <a:rPr lang="en-US" altLang="ja-JP" sz="3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3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ご入場いただけません。</a:t>
            </a:r>
          </a:p>
          <a:p>
            <a:pPr marL="538163" indent="-538163">
              <a:spcAft>
                <a:spcPts val="2400"/>
              </a:spcAft>
            </a:pPr>
            <a:r>
              <a:rPr lang="en-US" altLang="ja-JP" sz="3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3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体温が落ち着いてから</a:t>
            </a:r>
            <a:br>
              <a:rPr lang="en-US" altLang="ja-JP" sz="3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3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検温して下さい。</a:t>
            </a:r>
            <a:endParaRPr lang="en-US" altLang="ja-JP" sz="3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0870A006-3230-4897-BDF7-FDDF34AFE7B2}"/>
              </a:ext>
            </a:extLst>
          </p:cNvPr>
          <p:cNvGrpSpPr/>
          <p:nvPr/>
        </p:nvGrpSpPr>
        <p:grpSpPr>
          <a:xfrm>
            <a:off x="6371802" y="3399774"/>
            <a:ext cx="2811668" cy="2885550"/>
            <a:chOff x="6402564" y="3254245"/>
            <a:chExt cx="3095274" cy="3176608"/>
          </a:xfrm>
        </p:grpSpPr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778E63A6-71DA-4750-9953-EEBA5934BE87}"/>
                </a:ext>
              </a:extLst>
            </p:cNvPr>
            <p:cNvSpPr/>
            <p:nvPr/>
          </p:nvSpPr>
          <p:spPr bwMode="auto">
            <a:xfrm>
              <a:off x="6402564" y="3482850"/>
              <a:ext cx="3095274" cy="294800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E66C30CD-35FF-469B-8A25-89192325B065}"/>
                </a:ext>
              </a:extLst>
            </p:cNvPr>
            <p:cNvGrpSpPr/>
            <p:nvPr/>
          </p:nvGrpSpPr>
          <p:grpSpPr>
            <a:xfrm>
              <a:off x="6829396" y="3254245"/>
              <a:ext cx="2241610" cy="3176608"/>
              <a:chOff x="1442610" y="773705"/>
              <a:chExt cx="1172888" cy="1662113"/>
            </a:xfrm>
          </p:grpSpPr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EAA25F5B-02FC-4062-8AA2-2F895D3538B7}"/>
                  </a:ext>
                </a:extLst>
              </p:cNvPr>
              <p:cNvSpPr/>
              <p:nvPr/>
            </p:nvSpPr>
            <p:spPr bwMode="auto">
              <a:xfrm rot="20700000">
                <a:off x="1928293" y="1519006"/>
                <a:ext cx="233168" cy="301220"/>
              </a:xfrm>
              <a:prstGeom prst="roundRect">
                <a:avLst>
                  <a:gd name="adj" fmla="val 10116"/>
                </a:avLst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5109500C-A54A-4FE4-8BA3-009334C23E17}"/>
                  </a:ext>
                </a:extLst>
              </p:cNvPr>
              <p:cNvSpPr/>
              <p:nvPr/>
            </p:nvSpPr>
            <p:spPr bwMode="auto">
              <a:xfrm rot="16200000">
                <a:off x="1342122" y="1550687"/>
                <a:ext cx="1248190" cy="504930"/>
              </a:xfrm>
              <a:custGeom>
                <a:avLst/>
                <a:gdLst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019702 w 1247518"/>
                  <a:gd name="connsiteY9" fmla="*/ 448979 h 740916"/>
                  <a:gd name="connsiteX10" fmla="*/ 1138977 w 1247518"/>
                  <a:gd name="connsiteY10" fmla="*/ 448979 h 740916"/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138977 w 1247518"/>
                  <a:gd name="connsiteY9" fmla="*/ 448979 h 740916"/>
                  <a:gd name="connsiteX10" fmla="*/ 1247518 w 1247518"/>
                  <a:gd name="connsiteY10" fmla="*/ 636038 h 740916"/>
                  <a:gd name="connsiteX0" fmla="*/ 1247518 w 1247518"/>
                  <a:gd name="connsiteY0" fmla="*/ 636038 h 740916"/>
                  <a:gd name="connsiteX1" fmla="*/ 922546 w 1247518"/>
                  <a:gd name="connsiteY1" fmla="*/ 636038 h 740916"/>
                  <a:gd name="connsiteX2" fmla="*/ 868074 w 1247518"/>
                  <a:gd name="connsiteY2" fmla="*/ 740916 h 740916"/>
                  <a:gd name="connsiteX3" fmla="*/ 764019 w 1247518"/>
                  <a:gd name="connsiteY3" fmla="*/ 636038 h 740916"/>
                  <a:gd name="connsiteX4" fmla="*/ 0 w 1247518"/>
                  <a:gd name="connsiteY4" fmla="*/ 636038 h 740916"/>
                  <a:gd name="connsiteX5" fmla="*/ 108541 w 1247518"/>
                  <a:gd name="connsiteY5" fmla="*/ 448979 h 740916"/>
                  <a:gd name="connsiteX6" fmla="*/ 668871 w 1247518"/>
                  <a:gd name="connsiteY6" fmla="*/ 448979 h 740916"/>
                  <a:gd name="connsiteX7" fmla="*/ 902064 w 1247518"/>
                  <a:gd name="connsiteY7" fmla="*/ 0 h 740916"/>
                  <a:gd name="connsiteX8" fmla="*/ 1224377 w 1247518"/>
                  <a:gd name="connsiteY8" fmla="*/ 54908 h 740916"/>
                  <a:gd name="connsiteX9" fmla="*/ 1247518 w 1247518"/>
                  <a:gd name="connsiteY9" fmla="*/ 636038 h 740916"/>
                  <a:gd name="connsiteX0" fmla="*/ 1247518 w 1247518"/>
                  <a:gd name="connsiteY0" fmla="*/ 636038 h 740916"/>
                  <a:gd name="connsiteX1" fmla="*/ 868074 w 1247518"/>
                  <a:gd name="connsiteY1" fmla="*/ 740916 h 740916"/>
                  <a:gd name="connsiteX2" fmla="*/ 764019 w 1247518"/>
                  <a:gd name="connsiteY2" fmla="*/ 636038 h 740916"/>
                  <a:gd name="connsiteX3" fmla="*/ 0 w 1247518"/>
                  <a:gd name="connsiteY3" fmla="*/ 636038 h 740916"/>
                  <a:gd name="connsiteX4" fmla="*/ 108541 w 1247518"/>
                  <a:gd name="connsiteY4" fmla="*/ 448979 h 740916"/>
                  <a:gd name="connsiteX5" fmla="*/ 668871 w 1247518"/>
                  <a:gd name="connsiteY5" fmla="*/ 448979 h 740916"/>
                  <a:gd name="connsiteX6" fmla="*/ 902064 w 1247518"/>
                  <a:gd name="connsiteY6" fmla="*/ 0 h 740916"/>
                  <a:gd name="connsiteX7" fmla="*/ 1224377 w 1247518"/>
                  <a:gd name="connsiteY7" fmla="*/ 54908 h 740916"/>
                  <a:gd name="connsiteX8" fmla="*/ 1247518 w 1247518"/>
                  <a:gd name="connsiteY8" fmla="*/ 636038 h 740916"/>
                  <a:gd name="connsiteX0" fmla="*/ 1247518 w 1247518"/>
                  <a:gd name="connsiteY0" fmla="*/ 636038 h 636038"/>
                  <a:gd name="connsiteX1" fmla="*/ 764019 w 1247518"/>
                  <a:gd name="connsiteY1" fmla="*/ 636038 h 636038"/>
                  <a:gd name="connsiteX2" fmla="*/ 0 w 1247518"/>
                  <a:gd name="connsiteY2" fmla="*/ 636038 h 636038"/>
                  <a:gd name="connsiteX3" fmla="*/ 108541 w 1247518"/>
                  <a:gd name="connsiteY3" fmla="*/ 448979 h 636038"/>
                  <a:gd name="connsiteX4" fmla="*/ 668871 w 1247518"/>
                  <a:gd name="connsiteY4" fmla="*/ 448979 h 636038"/>
                  <a:gd name="connsiteX5" fmla="*/ 902064 w 1247518"/>
                  <a:gd name="connsiteY5" fmla="*/ 0 h 636038"/>
                  <a:gd name="connsiteX6" fmla="*/ 1224377 w 1247518"/>
                  <a:gd name="connsiteY6" fmla="*/ 54908 h 636038"/>
                  <a:gd name="connsiteX7" fmla="*/ 1247518 w 1247518"/>
                  <a:gd name="connsiteY7" fmla="*/ 636038 h 636038"/>
                  <a:gd name="connsiteX0" fmla="*/ 1247518 w 1247518"/>
                  <a:gd name="connsiteY0" fmla="*/ 636038 h 636038"/>
                  <a:gd name="connsiteX1" fmla="*/ 0 w 1247518"/>
                  <a:gd name="connsiteY1" fmla="*/ 636038 h 636038"/>
                  <a:gd name="connsiteX2" fmla="*/ 108541 w 1247518"/>
                  <a:gd name="connsiteY2" fmla="*/ 448979 h 636038"/>
                  <a:gd name="connsiteX3" fmla="*/ 668871 w 1247518"/>
                  <a:gd name="connsiteY3" fmla="*/ 448979 h 636038"/>
                  <a:gd name="connsiteX4" fmla="*/ 902064 w 1247518"/>
                  <a:gd name="connsiteY4" fmla="*/ 0 h 636038"/>
                  <a:gd name="connsiteX5" fmla="*/ 1224377 w 1247518"/>
                  <a:gd name="connsiteY5" fmla="*/ 54908 h 636038"/>
                  <a:gd name="connsiteX6" fmla="*/ 1247518 w 1247518"/>
                  <a:gd name="connsiteY6" fmla="*/ 636038 h 636038"/>
                  <a:gd name="connsiteX0" fmla="*/ 1247518 w 1247518"/>
                  <a:gd name="connsiteY0" fmla="*/ 581130 h 581130"/>
                  <a:gd name="connsiteX1" fmla="*/ 0 w 1247518"/>
                  <a:gd name="connsiteY1" fmla="*/ 581130 h 581130"/>
                  <a:gd name="connsiteX2" fmla="*/ 108541 w 1247518"/>
                  <a:gd name="connsiteY2" fmla="*/ 394071 h 581130"/>
                  <a:gd name="connsiteX3" fmla="*/ 668871 w 1247518"/>
                  <a:gd name="connsiteY3" fmla="*/ 394071 h 581130"/>
                  <a:gd name="connsiteX4" fmla="*/ 954451 w 1247518"/>
                  <a:gd name="connsiteY4" fmla="*/ 97492 h 581130"/>
                  <a:gd name="connsiteX5" fmla="*/ 1224377 w 1247518"/>
                  <a:gd name="connsiteY5" fmla="*/ 0 h 581130"/>
                  <a:gd name="connsiteX6" fmla="*/ 1247518 w 1247518"/>
                  <a:gd name="connsiteY6" fmla="*/ 581130 h 581130"/>
                  <a:gd name="connsiteX0" fmla="*/ 1247518 w 1248190"/>
                  <a:gd name="connsiteY0" fmla="*/ 504930 h 504930"/>
                  <a:gd name="connsiteX1" fmla="*/ 0 w 1248190"/>
                  <a:gd name="connsiteY1" fmla="*/ 504930 h 504930"/>
                  <a:gd name="connsiteX2" fmla="*/ 108541 w 1248190"/>
                  <a:gd name="connsiteY2" fmla="*/ 317871 h 504930"/>
                  <a:gd name="connsiteX3" fmla="*/ 668871 w 1248190"/>
                  <a:gd name="connsiteY3" fmla="*/ 317871 h 504930"/>
                  <a:gd name="connsiteX4" fmla="*/ 954451 w 1248190"/>
                  <a:gd name="connsiteY4" fmla="*/ 21292 h 504930"/>
                  <a:gd name="connsiteX5" fmla="*/ 1248190 w 1248190"/>
                  <a:gd name="connsiteY5" fmla="*/ 0 h 504930"/>
                  <a:gd name="connsiteX6" fmla="*/ 1247518 w 1248190"/>
                  <a:gd name="connsiteY6" fmla="*/ 504930 h 504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8190" h="504930">
                    <a:moveTo>
                      <a:pt x="1247518" y="504930"/>
                    </a:moveTo>
                    <a:lnTo>
                      <a:pt x="0" y="504930"/>
                    </a:lnTo>
                    <a:lnTo>
                      <a:pt x="108541" y="317871"/>
                    </a:lnTo>
                    <a:lnTo>
                      <a:pt x="668871" y="317871"/>
                    </a:lnTo>
                    <a:lnTo>
                      <a:pt x="954451" y="21292"/>
                    </a:lnTo>
                    <a:lnTo>
                      <a:pt x="1248190" y="0"/>
                    </a:lnTo>
                    <a:lnTo>
                      <a:pt x="1247518" y="504930"/>
                    </a:lnTo>
                    <a:close/>
                  </a:path>
                </a:pathLst>
              </a:custGeom>
              <a:gradFill flip="none" rotWithShape="1">
                <a:gsLst>
                  <a:gs pos="15000">
                    <a:schemeClr val="accent1">
                      <a:lumMod val="75000"/>
                    </a:schemeClr>
                  </a:gs>
                  <a:gs pos="100000">
                    <a:srgbClr val="CCECFF"/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8AEB4772-E62D-4C57-B5B2-BAFBB1A3D084}"/>
                  </a:ext>
                </a:extLst>
              </p:cNvPr>
              <p:cNvSpPr/>
              <p:nvPr/>
            </p:nvSpPr>
            <p:spPr bwMode="auto">
              <a:xfrm>
                <a:off x="2185339" y="1442151"/>
                <a:ext cx="276444" cy="993667"/>
              </a:xfrm>
              <a:prstGeom prst="roundRect">
                <a:avLst>
                  <a:gd name="adj" fmla="val 23801"/>
                </a:avLst>
              </a:prstGeom>
              <a:solidFill>
                <a:srgbClr val="CCECFF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4CB8F76B-07B7-422D-B6F8-68528ED4BFE6}"/>
                  </a:ext>
                </a:extLst>
              </p:cNvPr>
              <p:cNvSpPr/>
              <p:nvPr/>
            </p:nvSpPr>
            <p:spPr bwMode="auto">
              <a:xfrm rot="16200000">
                <a:off x="1193914" y="1144109"/>
                <a:ext cx="611717" cy="114325"/>
              </a:xfrm>
              <a:prstGeom prst="round2SameRect">
                <a:avLst>
                  <a:gd name="adj1" fmla="val 46297"/>
                  <a:gd name="adj2" fmla="val 0"/>
                </a:avLst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4543283A-453B-4C3E-9D58-8F4599645CFF}"/>
                  </a:ext>
                </a:extLst>
              </p:cNvPr>
              <p:cNvSpPr/>
              <p:nvPr/>
            </p:nvSpPr>
            <p:spPr bwMode="auto">
              <a:xfrm rot="16200000">
                <a:off x="1345292" y="929165"/>
                <a:ext cx="855098" cy="546139"/>
              </a:xfrm>
              <a:prstGeom prst="trapezoid">
                <a:avLst>
                  <a:gd name="adj" fmla="val 22215"/>
                </a:avLst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rgbClr val="CCECFF"/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C20ED3F2-A590-4FD2-A432-C6CEFF2C00E3}"/>
                  </a:ext>
                </a:extLst>
              </p:cNvPr>
              <p:cNvSpPr/>
              <p:nvPr/>
            </p:nvSpPr>
            <p:spPr bwMode="auto">
              <a:xfrm>
                <a:off x="1989998" y="773705"/>
                <a:ext cx="625500" cy="855132"/>
              </a:xfrm>
              <a:custGeom>
                <a:avLst/>
                <a:gdLst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220527 w 625500"/>
                  <a:gd name="connsiteY8" fmla="*/ 695269 h 855132"/>
                  <a:gd name="connsiteX9" fmla="*/ 220527 w 625500"/>
                  <a:gd name="connsiteY9" fmla="*/ 159863 h 855132"/>
                  <a:gd name="connsiteX10" fmla="*/ 0 w 625500"/>
                  <a:gd name="connsiteY10" fmla="*/ 159863 h 855132"/>
                  <a:gd name="connsiteX11" fmla="*/ 0 w 625500"/>
                  <a:gd name="connsiteY11" fmla="*/ 70913 h 855132"/>
                  <a:gd name="connsiteX12" fmla="*/ 70913 w 625500"/>
                  <a:gd name="connsiteY12" fmla="*/ 0 h 855132"/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220527 w 625500"/>
                  <a:gd name="connsiteY8" fmla="*/ 695269 h 855132"/>
                  <a:gd name="connsiteX9" fmla="*/ 0 w 625500"/>
                  <a:gd name="connsiteY9" fmla="*/ 159863 h 855132"/>
                  <a:gd name="connsiteX10" fmla="*/ 0 w 625500"/>
                  <a:gd name="connsiteY10" fmla="*/ 70913 h 855132"/>
                  <a:gd name="connsiteX11" fmla="*/ 70913 w 625500"/>
                  <a:gd name="connsiteY11" fmla="*/ 0 h 855132"/>
                  <a:gd name="connsiteX0" fmla="*/ 70913 w 625500"/>
                  <a:gd name="connsiteY0" fmla="*/ 0 h 855132"/>
                  <a:gd name="connsiteX1" fmla="*/ 554587 w 625500"/>
                  <a:gd name="connsiteY1" fmla="*/ 0 h 855132"/>
                  <a:gd name="connsiteX2" fmla="*/ 625500 w 625500"/>
                  <a:gd name="connsiteY2" fmla="*/ 70913 h 855132"/>
                  <a:gd name="connsiteX3" fmla="*/ 625500 w 625500"/>
                  <a:gd name="connsiteY3" fmla="*/ 784219 h 855132"/>
                  <a:gd name="connsiteX4" fmla="*/ 554587 w 625500"/>
                  <a:gd name="connsiteY4" fmla="*/ 855132 h 855132"/>
                  <a:gd name="connsiteX5" fmla="*/ 70913 w 625500"/>
                  <a:gd name="connsiteY5" fmla="*/ 855132 h 855132"/>
                  <a:gd name="connsiteX6" fmla="*/ 0 w 625500"/>
                  <a:gd name="connsiteY6" fmla="*/ 784219 h 855132"/>
                  <a:gd name="connsiteX7" fmla="*/ 0 w 625500"/>
                  <a:gd name="connsiteY7" fmla="*/ 695269 h 855132"/>
                  <a:gd name="connsiteX8" fmla="*/ 0 w 625500"/>
                  <a:gd name="connsiteY8" fmla="*/ 159863 h 855132"/>
                  <a:gd name="connsiteX9" fmla="*/ 0 w 625500"/>
                  <a:gd name="connsiteY9" fmla="*/ 70913 h 855132"/>
                  <a:gd name="connsiteX10" fmla="*/ 70913 w 625500"/>
                  <a:gd name="connsiteY10" fmla="*/ 0 h 855132"/>
                  <a:gd name="connsiteX0" fmla="*/ 0 w 625500"/>
                  <a:gd name="connsiteY0" fmla="*/ 695269 h 855132"/>
                  <a:gd name="connsiteX1" fmla="*/ 0 w 625500"/>
                  <a:gd name="connsiteY1" fmla="*/ 159863 h 855132"/>
                  <a:gd name="connsiteX2" fmla="*/ 0 w 625500"/>
                  <a:gd name="connsiteY2" fmla="*/ 70913 h 855132"/>
                  <a:gd name="connsiteX3" fmla="*/ 70913 w 625500"/>
                  <a:gd name="connsiteY3" fmla="*/ 0 h 855132"/>
                  <a:gd name="connsiteX4" fmla="*/ 554587 w 625500"/>
                  <a:gd name="connsiteY4" fmla="*/ 0 h 855132"/>
                  <a:gd name="connsiteX5" fmla="*/ 625500 w 625500"/>
                  <a:gd name="connsiteY5" fmla="*/ 70913 h 855132"/>
                  <a:gd name="connsiteX6" fmla="*/ 625500 w 625500"/>
                  <a:gd name="connsiteY6" fmla="*/ 784219 h 855132"/>
                  <a:gd name="connsiteX7" fmla="*/ 554587 w 625500"/>
                  <a:gd name="connsiteY7" fmla="*/ 855132 h 855132"/>
                  <a:gd name="connsiteX8" fmla="*/ 70913 w 625500"/>
                  <a:gd name="connsiteY8" fmla="*/ 855132 h 855132"/>
                  <a:gd name="connsiteX9" fmla="*/ 0 w 625500"/>
                  <a:gd name="connsiteY9" fmla="*/ 784219 h 855132"/>
                  <a:gd name="connsiteX10" fmla="*/ 91440 w 625500"/>
                  <a:gd name="connsiteY10" fmla="*/ 786709 h 855132"/>
                  <a:gd name="connsiteX0" fmla="*/ 0 w 625500"/>
                  <a:gd name="connsiteY0" fmla="*/ 695269 h 855132"/>
                  <a:gd name="connsiteX1" fmla="*/ 0 w 625500"/>
                  <a:gd name="connsiteY1" fmla="*/ 159863 h 855132"/>
                  <a:gd name="connsiteX2" fmla="*/ 0 w 625500"/>
                  <a:gd name="connsiteY2" fmla="*/ 70913 h 855132"/>
                  <a:gd name="connsiteX3" fmla="*/ 70913 w 625500"/>
                  <a:gd name="connsiteY3" fmla="*/ 0 h 855132"/>
                  <a:gd name="connsiteX4" fmla="*/ 554587 w 625500"/>
                  <a:gd name="connsiteY4" fmla="*/ 0 h 855132"/>
                  <a:gd name="connsiteX5" fmla="*/ 625500 w 625500"/>
                  <a:gd name="connsiteY5" fmla="*/ 70913 h 855132"/>
                  <a:gd name="connsiteX6" fmla="*/ 625500 w 625500"/>
                  <a:gd name="connsiteY6" fmla="*/ 784219 h 855132"/>
                  <a:gd name="connsiteX7" fmla="*/ 554587 w 625500"/>
                  <a:gd name="connsiteY7" fmla="*/ 855132 h 855132"/>
                  <a:gd name="connsiteX8" fmla="*/ 70913 w 625500"/>
                  <a:gd name="connsiteY8" fmla="*/ 855132 h 855132"/>
                  <a:gd name="connsiteX9" fmla="*/ 0 w 625500"/>
                  <a:gd name="connsiteY9" fmla="*/ 784219 h 855132"/>
                  <a:gd name="connsiteX0" fmla="*/ 0 w 625500"/>
                  <a:gd name="connsiteY0" fmla="*/ 159863 h 855132"/>
                  <a:gd name="connsiteX1" fmla="*/ 0 w 625500"/>
                  <a:gd name="connsiteY1" fmla="*/ 70913 h 855132"/>
                  <a:gd name="connsiteX2" fmla="*/ 70913 w 625500"/>
                  <a:gd name="connsiteY2" fmla="*/ 0 h 855132"/>
                  <a:gd name="connsiteX3" fmla="*/ 554587 w 625500"/>
                  <a:gd name="connsiteY3" fmla="*/ 0 h 855132"/>
                  <a:gd name="connsiteX4" fmla="*/ 625500 w 625500"/>
                  <a:gd name="connsiteY4" fmla="*/ 70913 h 855132"/>
                  <a:gd name="connsiteX5" fmla="*/ 625500 w 625500"/>
                  <a:gd name="connsiteY5" fmla="*/ 784219 h 855132"/>
                  <a:gd name="connsiteX6" fmla="*/ 554587 w 625500"/>
                  <a:gd name="connsiteY6" fmla="*/ 855132 h 855132"/>
                  <a:gd name="connsiteX7" fmla="*/ 70913 w 625500"/>
                  <a:gd name="connsiteY7" fmla="*/ 855132 h 855132"/>
                  <a:gd name="connsiteX8" fmla="*/ 0 w 625500"/>
                  <a:gd name="connsiteY8" fmla="*/ 784219 h 855132"/>
                  <a:gd name="connsiteX0" fmla="*/ 0 w 625500"/>
                  <a:gd name="connsiteY0" fmla="*/ 70913 h 855132"/>
                  <a:gd name="connsiteX1" fmla="*/ 70913 w 625500"/>
                  <a:gd name="connsiteY1" fmla="*/ 0 h 855132"/>
                  <a:gd name="connsiteX2" fmla="*/ 554587 w 625500"/>
                  <a:gd name="connsiteY2" fmla="*/ 0 h 855132"/>
                  <a:gd name="connsiteX3" fmla="*/ 625500 w 625500"/>
                  <a:gd name="connsiteY3" fmla="*/ 70913 h 855132"/>
                  <a:gd name="connsiteX4" fmla="*/ 625500 w 625500"/>
                  <a:gd name="connsiteY4" fmla="*/ 784219 h 855132"/>
                  <a:gd name="connsiteX5" fmla="*/ 554587 w 625500"/>
                  <a:gd name="connsiteY5" fmla="*/ 855132 h 855132"/>
                  <a:gd name="connsiteX6" fmla="*/ 70913 w 625500"/>
                  <a:gd name="connsiteY6" fmla="*/ 855132 h 855132"/>
                  <a:gd name="connsiteX7" fmla="*/ 0 w 625500"/>
                  <a:gd name="connsiteY7" fmla="*/ 784219 h 855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5500" h="855132">
                    <a:moveTo>
                      <a:pt x="0" y="70913"/>
                    </a:moveTo>
                    <a:cubicBezTo>
                      <a:pt x="0" y="31749"/>
                      <a:pt x="31749" y="0"/>
                      <a:pt x="70913" y="0"/>
                    </a:cubicBezTo>
                    <a:lnTo>
                      <a:pt x="554587" y="0"/>
                    </a:lnTo>
                    <a:cubicBezTo>
                      <a:pt x="593751" y="0"/>
                      <a:pt x="625500" y="31749"/>
                      <a:pt x="625500" y="70913"/>
                    </a:cubicBezTo>
                    <a:lnTo>
                      <a:pt x="625500" y="784219"/>
                    </a:lnTo>
                    <a:cubicBezTo>
                      <a:pt x="625500" y="823383"/>
                      <a:pt x="593751" y="855132"/>
                      <a:pt x="554587" y="855132"/>
                    </a:cubicBezTo>
                    <a:lnTo>
                      <a:pt x="70913" y="855132"/>
                    </a:lnTo>
                    <a:cubicBezTo>
                      <a:pt x="31749" y="855132"/>
                      <a:pt x="0" y="823383"/>
                      <a:pt x="0" y="784219"/>
                    </a:cubicBezTo>
                  </a:path>
                </a:pathLst>
              </a:custGeom>
              <a:solidFill>
                <a:srgbClr val="CCECFF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765E6C5A-E9AE-486F-9249-C6C860D273E5}"/>
                  </a:ext>
                </a:extLst>
              </p:cNvPr>
              <p:cNvSpPr/>
              <p:nvPr/>
            </p:nvSpPr>
            <p:spPr bwMode="auto">
              <a:xfrm>
                <a:off x="2066495" y="835618"/>
                <a:ext cx="494425" cy="731306"/>
              </a:xfrm>
              <a:prstGeom prst="roundRect">
                <a:avLst>
                  <a:gd name="adj" fmla="val 7226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C0256FF7-8DE5-4A9E-BB5A-BB22A7687AA6}"/>
                  </a:ext>
                </a:extLst>
              </p:cNvPr>
              <p:cNvSpPr/>
              <p:nvPr/>
            </p:nvSpPr>
            <p:spPr bwMode="auto">
              <a:xfrm>
                <a:off x="2088355" y="878480"/>
                <a:ext cx="454819" cy="645582"/>
              </a:xfrm>
              <a:prstGeom prst="roundRect">
                <a:avLst>
                  <a:gd name="adj" fmla="val 7508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02B492EB-A036-460B-AE87-6D58AFF462D0}"/>
                  </a:ext>
                </a:extLst>
              </p:cNvPr>
              <p:cNvSpPr txBox="1"/>
              <p:nvPr/>
            </p:nvSpPr>
            <p:spPr>
              <a:xfrm>
                <a:off x="2127250" y="1085850"/>
                <a:ext cx="387350" cy="2857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/>
                  <a:t>36.5</a:t>
                </a:r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1642497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popb40_検温にご協力お願いします</dc:title>
  <dc:subject>popb40_検温にご協力お願いします</dc:subject>
  <dc:creator>でじけろお</dc:creator>
  <cp:lastModifiedBy/>
  <cp:revision>1</cp:revision>
  <dcterms:created xsi:type="dcterms:W3CDTF">2014-07-30T05:46:34Z</dcterms:created>
  <dcterms:modified xsi:type="dcterms:W3CDTF">2020-08-24T08:24:19Z</dcterms:modified>
  <cp:version>1</cp:version>
</cp:coreProperties>
</file>