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1068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599133" y="2430197"/>
            <a:ext cx="8088923" cy="50292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この先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土足厳禁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です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C92444-F2B3-438F-A07F-2F3C7BF3F4A1}"/>
              </a:ext>
            </a:extLst>
          </p:cNvPr>
          <p:cNvSpPr txBox="1"/>
          <p:nvPr/>
        </p:nvSpPr>
        <p:spPr>
          <a:xfrm rot="5400000">
            <a:off x="-599133" y="2430197"/>
            <a:ext cx="8088923" cy="50292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土足厳禁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278650" y="5358045"/>
            <a:ext cx="6255695" cy="397100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土足厳禁です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86748EC-AB1F-4EC7-9A27-187CF28D6E79}"/>
              </a:ext>
            </a:extLst>
          </p:cNvPr>
          <p:cNvGrpSpPr/>
          <p:nvPr/>
        </p:nvGrpSpPr>
        <p:grpSpPr>
          <a:xfrm>
            <a:off x="1289957" y="674922"/>
            <a:ext cx="4278086" cy="4278078"/>
            <a:chOff x="144170" y="4048765"/>
            <a:chExt cx="3623931" cy="3623927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23B843F-3E4D-4841-ACC9-33D559F996A5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7FFD4888-C2B2-4527-B1D1-325A46FF9716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CCD669A8-8DA9-473D-9371-15BB14B36848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D89AFEBF-EF2A-4321-9033-FF1AC34675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0E8AE850-8DD3-4954-883C-D3B2636A25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7" name="&quot;禁止&quot;マーク 16">
                  <a:extLst>
                    <a:ext uri="{FF2B5EF4-FFF2-40B4-BE49-F238E27FC236}">
                      <a16:creationId xmlns:a16="http://schemas.microsoft.com/office/drawing/2014/main" id="{6D4E3F0B-D6FB-4467-B538-EC82C3A4535C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" name="&quot;禁止&quot;マーク 14">
                <a:extLst>
                  <a:ext uri="{FF2B5EF4-FFF2-40B4-BE49-F238E27FC236}">
                    <a16:creationId xmlns:a16="http://schemas.microsoft.com/office/drawing/2014/main" id="{D8E5243F-0F68-4C45-BFE8-2E7AF9376459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D3B7E93-5508-40FC-AFC1-32918ED05D1E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8241DC6-CAF9-4EF8-AC58-EA275A32EC5D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854592E-1B0A-4FC9-A17A-7D3D6860A1FF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&quot;禁止&quot;マーク 10">
              <a:extLst>
                <a:ext uri="{FF2B5EF4-FFF2-40B4-BE49-F238E27FC236}">
                  <a16:creationId xmlns:a16="http://schemas.microsoft.com/office/drawing/2014/main" id="{AC39631E-6349-4CF5-AB49-EEAE3A61D2AB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角丸四角形 3">
            <a:extLst>
              <a:ext uri="{FF2B5EF4-FFF2-40B4-BE49-F238E27FC236}">
                <a16:creationId xmlns:a16="http://schemas.microsoft.com/office/drawing/2014/main" id="{290D7371-F693-467F-8CE0-9806E34C32E5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FE14C8-D266-4676-AB47-A57F385984B7}"/>
              </a:ext>
            </a:extLst>
          </p:cNvPr>
          <p:cNvSpPr txBox="1"/>
          <p:nvPr/>
        </p:nvSpPr>
        <p:spPr>
          <a:xfrm>
            <a:off x="722438" y="5178025"/>
            <a:ext cx="5368120" cy="397100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土足厳禁です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228FAB9-D0CD-48BF-B215-DF36F539FF93}"/>
              </a:ext>
            </a:extLst>
          </p:cNvPr>
          <p:cNvGrpSpPr/>
          <p:nvPr/>
        </p:nvGrpSpPr>
        <p:grpSpPr>
          <a:xfrm>
            <a:off x="1436914" y="821879"/>
            <a:ext cx="3984172" cy="3984164"/>
            <a:chOff x="144170" y="4048765"/>
            <a:chExt cx="3623931" cy="362392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81F0112-6C82-47AD-8F13-21715BD3413E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2CDE3-9195-4F99-B169-3BD729BDB468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9BFB0254-CFDB-411B-9AA2-B0AAEED3DB2D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CDB3FC5E-FDA4-4923-8621-BE52F6F450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D73D9157-E7F9-4565-B6CE-BB1C66B8D1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" name="&quot;禁止&quot;マーク 17">
                  <a:extLst>
                    <a:ext uri="{FF2B5EF4-FFF2-40B4-BE49-F238E27FC236}">
                      <a16:creationId xmlns:a16="http://schemas.microsoft.com/office/drawing/2014/main" id="{ED8FAFA7-481E-4A72-8EAC-1E5716E6CAA4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&quot;禁止&quot;マーク 15">
                <a:extLst>
                  <a:ext uri="{FF2B5EF4-FFF2-40B4-BE49-F238E27FC236}">
                    <a16:creationId xmlns:a16="http://schemas.microsoft.com/office/drawing/2014/main" id="{FEF2B00A-3D25-4931-A39A-30C818178789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C6DAB3F-4FE5-4BE6-9E19-11EC74B4677F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0B4A3DB-9D2A-4A0D-9BBA-B339AB6AF060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D2B6090-0FCB-4EE1-9471-4BD2588DF90F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&quot;禁止&quot;マーク 11">
              <a:extLst>
                <a:ext uri="{FF2B5EF4-FFF2-40B4-BE49-F238E27FC236}">
                  <a16:creationId xmlns:a16="http://schemas.microsoft.com/office/drawing/2014/main" id="{E880663C-EE8A-441A-9789-934F7A746D1A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9338B0B-AE10-4C75-ACAF-2A4E5508957C}"/>
              </a:ext>
            </a:extLst>
          </p:cNvPr>
          <p:cNvSpPr txBox="1"/>
          <p:nvPr/>
        </p:nvSpPr>
        <p:spPr>
          <a:xfrm>
            <a:off x="0" y="226641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3BD30B2-681B-4FB3-A6CF-6EAF83FD6A68}"/>
              </a:ext>
            </a:extLst>
          </p:cNvPr>
          <p:cNvSpPr txBox="1"/>
          <p:nvPr/>
        </p:nvSpPr>
        <p:spPr>
          <a:xfrm>
            <a:off x="248910" y="6258145"/>
            <a:ext cx="6315176" cy="342121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土足厳禁です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59BAB3C-6DD1-45B3-8E0E-58166255B189}"/>
              </a:ext>
            </a:extLst>
          </p:cNvPr>
          <p:cNvGrpSpPr/>
          <p:nvPr/>
        </p:nvGrpSpPr>
        <p:grpSpPr>
          <a:xfrm>
            <a:off x="1583871" y="2322966"/>
            <a:ext cx="3690258" cy="3690250"/>
            <a:chOff x="144170" y="4048765"/>
            <a:chExt cx="3623931" cy="362392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AC8E053-7B5B-44CF-8A9C-B96CF987C5A9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06C463B-CD94-4FD7-8130-0D8BD7633077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9B5E20E0-846C-46DB-9B51-FB00243A200E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F78655FE-08EA-46EF-BF14-A703F19096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A48DCA68-0509-4F18-B31B-72115D214B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8" name="&quot;禁止&quot;マーク 17">
                  <a:extLst>
                    <a:ext uri="{FF2B5EF4-FFF2-40B4-BE49-F238E27FC236}">
                      <a16:creationId xmlns:a16="http://schemas.microsoft.com/office/drawing/2014/main" id="{2EC32C09-BEE1-42BB-BAEE-84D0C5990E1B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&quot;禁止&quot;マーク 15">
                <a:extLst>
                  <a:ext uri="{FF2B5EF4-FFF2-40B4-BE49-F238E27FC236}">
                    <a16:creationId xmlns:a16="http://schemas.microsoft.com/office/drawing/2014/main" id="{5A5ADFC7-705E-4533-9F8B-29A0EE770B55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C8CEF33-9311-424D-8136-5EE368353B19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1DF9764-A034-41EA-A3F8-B3A2A1680377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BB9F141-EEA6-4149-BFA9-16C751DC5419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&quot;禁止&quot;マーク 11">
              <a:extLst>
                <a:ext uri="{FF2B5EF4-FFF2-40B4-BE49-F238E27FC236}">
                  <a16:creationId xmlns:a16="http://schemas.microsoft.com/office/drawing/2014/main" id="{CF69FAB9-9307-4031-8752-4F7C77253A6F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角丸四角形 3">
            <a:extLst>
              <a:ext uri="{FF2B5EF4-FFF2-40B4-BE49-F238E27FC236}">
                <a16:creationId xmlns:a16="http://schemas.microsoft.com/office/drawing/2014/main" id="{D2DFB6FD-6194-408D-9080-1690FF05825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5AF559E-4907-4802-A882-C39E9080BBB1}"/>
              </a:ext>
            </a:extLst>
          </p:cNvPr>
          <p:cNvSpPr txBox="1"/>
          <p:nvPr/>
        </p:nvSpPr>
        <p:spPr>
          <a:xfrm>
            <a:off x="0" y="607249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ご利用下さい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5389BE-1B85-459F-B860-D22AE1B9A451}"/>
              </a:ext>
            </a:extLst>
          </p:cNvPr>
          <p:cNvSpPr txBox="1"/>
          <p:nvPr/>
        </p:nvSpPr>
        <p:spPr>
          <a:xfrm>
            <a:off x="591810" y="6139542"/>
            <a:ext cx="5629376" cy="307387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土足厳禁です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215EC2F-CCBE-42AA-A0B9-F9376E5B5B71}"/>
              </a:ext>
            </a:extLst>
          </p:cNvPr>
          <p:cNvGrpSpPr/>
          <p:nvPr/>
        </p:nvGrpSpPr>
        <p:grpSpPr>
          <a:xfrm>
            <a:off x="1649186" y="2339295"/>
            <a:ext cx="3559628" cy="3559620"/>
            <a:chOff x="144170" y="4048765"/>
            <a:chExt cx="3623931" cy="3623927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14F3A3B-410D-4BE6-A552-33C2C15FB14A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25CBBE4-F276-475A-A303-D20FDEA12094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0933BB59-88B0-496A-96AF-3996D4EE8954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BB2A46E2-ED4F-4367-AD52-4AA43BCF99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30617BE5-C6D1-4368-AAE0-518A4BC47A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0" name="&quot;禁止&quot;マーク 19">
                  <a:extLst>
                    <a:ext uri="{FF2B5EF4-FFF2-40B4-BE49-F238E27FC236}">
                      <a16:creationId xmlns:a16="http://schemas.microsoft.com/office/drawing/2014/main" id="{E9A9B192-3A89-4E25-A9A6-248CDAF685DB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" name="&quot;禁止&quot;マーク 17">
                <a:extLst>
                  <a:ext uri="{FF2B5EF4-FFF2-40B4-BE49-F238E27FC236}">
                    <a16:creationId xmlns:a16="http://schemas.microsoft.com/office/drawing/2014/main" id="{2F3C99EC-1E16-4D82-AB8F-1F927DA8B84D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1B78F27-5F6F-4112-B07E-932EC7FC76F9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5C8A647-C768-49B2-953D-23A8C2F740B4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9743A07-EB85-4E9A-8A9B-168426652FC0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&quot;禁止&quot;マーク 13">
              <a:extLst>
                <a:ext uri="{FF2B5EF4-FFF2-40B4-BE49-F238E27FC236}">
                  <a16:creationId xmlns:a16="http://schemas.microsoft.com/office/drawing/2014/main" id="{BAA1560C-95B0-48C4-ABA7-E1662550E986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0523440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popb35_この先土足厳禁です</dc:title>
  <dc:subject>popb35_この先土足厳禁です</dc:subject>
  <dc:creator>でじけろお</dc:creator>
  <cp:lastModifiedBy/>
  <cp:revision>1</cp:revision>
  <dcterms:created xsi:type="dcterms:W3CDTF">2014-07-30T05:46:22Z</dcterms:created>
  <dcterms:modified xsi:type="dcterms:W3CDTF">2020-08-19T04:48:49Z</dcterms:modified>
  <cp:version>1</cp:version>
</cp:coreProperties>
</file>