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77" r:id="rId5"/>
    <p:sldId id="286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72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A51C6CB-8F50-4690-BCA1-FCFF368DAEF6}"/>
              </a:ext>
            </a:extLst>
          </p:cNvPr>
          <p:cNvSpPr txBox="1"/>
          <p:nvPr/>
        </p:nvSpPr>
        <p:spPr>
          <a:xfrm>
            <a:off x="964716" y="808383"/>
            <a:ext cx="7982514" cy="514634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この先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土足厳禁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です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36BA033-0615-4D60-A1A8-DA98378DDA26}"/>
              </a:ext>
            </a:extLst>
          </p:cNvPr>
          <p:cNvSpPr txBox="1"/>
          <p:nvPr/>
        </p:nvSpPr>
        <p:spPr>
          <a:xfrm>
            <a:off x="964716" y="808383"/>
            <a:ext cx="7982514" cy="514634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この先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土足厳禁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BCBB1C-E4E8-4219-87BD-6E28DC399BF6}"/>
              </a:ext>
            </a:extLst>
          </p:cNvPr>
          <p:cNvSpPr txBox="1"/>
          <p:nvPr/>
        </p:nvSpPr>
        <p:spPr>
          <a:xfrm>
            <a:off x="278296" y="4903304"/>
            <a:ext cx="9400229" cy="15860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この先</a:t>
            </a:r>
            <a:r>
              <a:rPr lang="ja-JP" altLang="en-US" sz="16000" dirty="0">
                <a:ln w="38100">
                  <a:noFill/>
                </a:ln>
                <a:effectLst/>
              </a:rPr>
              <a:t>土足厳禁</a:t>
            </a:r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12080A5-A2AA-4061-8A69-9079ED7E737C}"/>
              </a:ext>
            </a:extLst>
          </p:cNvPr>
          <p:cNvGrpSpPr/>
          <p:nvPr/>
        </p:nvGrpSpPr>
        <p:grpSpPr>
          <a:xfrm>
            <a:off x="2908851" y="389620"/>
            <a:ext cx="4088298" cy="4088292"/>
            <a:chOff x="144170" y="4048765"/>
            <a:chExt cx="3623931" cy="362392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55CECFB-2121-4938-9529-63C2FDC44B5F}"/>
                </a:ext>
              </a:extLst>
            </p:cNvPr>
            <p:cNvGrpSpPr/>
            <p:nvPr/>
          </p:nvGrpSpPr>
          <p:grpSpPr>
            <a:xfrm>
              <a:off x="144170" y="4048765"/>
              <a:ext cx="3623931" cy="3623927"/>
              <a:chOff x="2212828" y="4014065"/>
              <a:chExt cx="1629386" cy="1629384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CEEFD732-42EF-462F-9E8E-CAF73A580DA8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C2730333-9DC2-426A-A20C-0A5E0A14A9ED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6" name="楕円 15">
                    <a:extLst>
                      <a:ext uri="{FF2B5EF4-FFF2-40B4-BE49-F238E27FC236}">
                        <a16:creationId xmlns:a16="http://schemas.microsoft.com/office/drawing/2014/main" id="{E0EC1A82-F38E-46D5-B6E6-72D4D8CB56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楕円 16">
                    <a:extLst>
                      <a:ext uri="{FF2B5EF4-FFF2-40B4-BE49-F238E27FC236}">
                        <a16:creationId xmlns:a16="http://schemas.microsoft.com/office/drawing/2014/main" id="{1EB7BE35-4AEE-4EE9-B544-12E327DF5B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5" name="&quot;禁止&quot;マーク 14">
                  <a:extLst>
                    <a:ext uri="{FF2B5EF4-FFF2-40B4-BE49-F238E27FC236}">
                      <a16:creationId xmlns:a16="http://schemas.microsoft.com/office/drawing/2014/main" id="{F2CB3DCB-CBEB-44E0-8C98-8E7E302FD65C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" name="&quot;禁止&quot;マーク 12">
                <a:extLst>
                  <a:ext uri="{FF2B5EF4-FFF2-40B4-BE49-F238E27FC236}">
                    <a16:creationId xmlns:a16="http://schemas.microsoft.com/office/drawing/2014/main" id="{4825C06F-9D84-4CD9-9A4B-3BE8063DC10A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A1A52CA-0B16-4613-BD9C-38147C952CC0}"/>
                </a:ext>
              </a:extLst>
            </p:cNvPr>
            <p:cNvGrpSpPr/>
            <p:nvPr/>
          </p:nvGrpSpPr>
          <p:grpSpPr>
            <a:xfrm>
              <a:off x="947239" y="4793352"/>
              <a:ext cx="2098332" cy="2209983"/>
              <a:chOff x="-1503222" y="898334"/>
              <a:chExt cx="2522680" cy="265691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FE2E302-1B3E-40E9-AE1B-8F70BB5C3D1B}"/>
                  </a:ext>
                </a:extLst>
              </p:cNvPr>
              <p:cNvSpPr/>
              <p:nvPr/>
            </p:nvSpPr>
            <p:spPr bwMode="auto">
              <a:xfrm>
                <a:off x="-150322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C864200-9501-4982-B5D7-19297F91BC42}"/>
                  </a:ext>
                </a:extLst>
              </p:cNvPr>
              <p:cNvSpPr/>
              <p:nvPr/>
            </p:nvSpPr>
            <p:spPr bwMode="auto">
              <a:xfrm>
                <a:off x="-15067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&quot;禁止&quot;マーク 8">
              <a:extLst>
                <a:ext uri="{FF2B5EF4-FFF2-40B4-BE49-F238E27FC236}">
                  <a16:creationId xmlns:a16="http://schemas.microsoft.com/office/drawing/2014/main" id="{CA78EEEB-7F26-452F-B2FC-AA991EDEBCDD}"/>
                </a:ext>
              </a:extLst>
            </p:cNvPr>
            <p:cNvSpPr/>
            <p:nvPr/>
          </p:nvSpPr>
          <p:spPr bwMode="auto">
            <a:xfrm>
              <a:off x="225483" y="413008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角丸四角形 1">
            <a:extLst>
              <a:ext uri="{FF2B5EF4-FFF2-40B4-BE49-F238E27FC236}">
                <a16:creationId xmlns:a16="http://schemas.microsoft.com/office/drawing/2014/main" id="{8BE6ECF9-8977-4C65-8BD5-B602E851A99A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022B42E-2268-48F3-A9AF-1BB333385C36}"/>
              </a:ext>
            </a:extLst>
          </p:cNvPr>
          <p:cNvSpPr txBox="1"/>
          <p:nvPr/>
        </p:nvSpPr>
        <p:spPr>
          <a:xfrm>
            <a:off x="786317" y="4644135"/>
            <a:ext cx="8384188" cy="15860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この先</a:t>
            </a:r>
            <a:r>
              <a:rPr lang="ja-JP" altLang="en-US" sz="16000" dirty="0">
                <a:ln w="38100">
                  <a:noFill/>
                </a:ln>
                <a:effectLst/>
              </a:rPr>
              <a:t>土足厳禁</a:t>
            </a:r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92BECCA-EF78-47A2-95BF-C316A1A37343}"/>
              </a:ext>
            </a:extLst>
          </p:cNvPr>
          <p:cNvGrpSpPr/>
          <p:nvPr/>
        </p:nvGrpSpPr>
        <p:grpSpPr>
          <a:xfrm>
            <a:off x="3187148" y="718144"/>
            <a:ext cx="3531704" cy="3531698"/>
            <a:chOff x="144170" y="4048765"/>
            <a:chExt cx="3623931" cy="3623927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C5C9F8C-8D84-4360-9D78-B9F141C17ED7}"/>
                </a:ext>
              </a:extLst>
            </p:cNvPr>
            <p:cNvGrpSpPr/>
            <p:nvPr/>
          </p:nvGrpSpPr>
          <p:grpSpPr>
            <a:xfrm>
              <a:off x="144170" y="4048765"/>
              <a:ext cx="3623931" cy="3623927"/>
              <a:chOff x="2212828" y="4014065"/>
              <a:chExt cx="1629386" cy="1629384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2395E5FD-A936-4159-A470-34A44A9DF206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D768DCFD-0AE5-48EC-A99F-736EBB99DDEA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2EA8B212-9CAF-4829-BB02-3140008477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6EA64248-BBDE-4929-9370-1F55A28A2A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0" name="&quot;禁止&quot;マーク 29">
                  <a:extLst>
                    <a:ext uri="{FF2B5EF4-FFF2-40B4-BE49-F238E27FC236}">
                      <a16:creationId xmlns:a16="http://schemas.microsoft.com/office/drawing/2014/main" id="{D178AD41-0040-47AA-AC06-4F5F9644C860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" name="&quot;禁止&quot;マーク 27">
                <a:extLst>
                  <a:ext uri="{FF2B5EF4-FFF2-40B4-BE49-F238E27FC236}">
                    <a16:creationId xmlns:a16="http://schemas.microsoft.com/office/drawing/2014/main" id="{95FFEE5F-CFBA-423C-A815-1BD58FAE20D1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7DA2867-3FB9-4610-A58B-D8BF8D6B6545}"/>
                </a:ext>
              </a:extLst>
            </p:cNvPr>
            <p:cNvGrpSpPr/>
            <p:nvPr/>
          </p:nvGrpSpPr>
          <p:grpSpPr>
            <a:xfrm>
              <a:off x="947239" y="4793352"/>
              <a:ext cx="2098332" cy="2209983"/>
              <a:chOff x="-1503222" y="898334"/>
              <a:chExt cx="2522680" cy="2656910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211D4BD-3637-4341-91A9-AE3EC291E158}"/>
                  </a:ext>
                </a:extLst>
              </p:cNvPr>
              <p:cNvSpPr/>
              <p:nvPr/>
            </p:nvSpPr>
            <p:spPr bwMode="auto">
              <a:xfrm>
                <a:off x="-150322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5EA2E0D-6100-4CF0-8FA6-DA2BDF1910CF}"/>
                  </a:ext>
                </a:extLst>
              </p:cNvPr>
              <p:cNvSpPr/>
              <p:nvPr/>
            </p:nvSpPr>
            <p:spPr bwMode="auto">
              <a:xfrm>
                <a:off x="-15067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&quot;禁止&quot;マーク 23">
              <a:extLst>
                <a:ext uri="{FF2B5EF4-FFF2-40B4-BE49-F238E27FC236}">
                  <a16:creationId xmlns:a16="http://schemas.microsoft.com/office/drawing/2014/main" id="{D291CCA2-D590-4276-A5BF-9D8AE9936805}"/>
                </a:ext>
              </a:extLst>
            </p:cNvPr>
            <p:cNvSpPr/>
            <p:nvPr/>
          </p:nvSpPr>
          <p:spPr bwMode="auto">
            <a:xfrm>
              <a:off x="225483" y="413008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799107-0B36-49F9-9FB8-564BDDC37BD9}"/>
              </a:ext>
            </a:extLst>
          </p:cNvPr>
          <p:cNvSpPr txBox="1"/>
          <p:nvPr/>
        </p:nvSpPr>
        <p:spPr>
          <a:xfrm>
            <a:off x="0" y="287959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スリッパをご利用下さい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2324F0F-5CD3-43D9-9243-E369C1025387}"/>
              </a:ext>
            </a:extLst>
          </p:cNvPr>
          <p:cNvSpPr txBox="1"/>
          <p:nvPr/>
        </p:nvSpPr>
        <p:spPr>
          <a:xfrm>
            <a:off x="278296" y="5168347"/>
            <a:ext cx="9400229" cy="142186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この先</a:t>
            </a:r>
            <a:r>
              <a:rPr lang="ja-JP" altLang="en-US" sz="16000" dirty="0">
                <a:ln w="38100">
                  <a:noFill/>
                </a:ln>
                <a:effectLst/>
              </a:rPr>
              <a:t>土足厳禁</a:t>
            </a:r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5821141-D494-4028-9FFB-B75D5765C133}"/>
              </a:ext>
            </a:extLst>
          </p:cNvPr>
          <p:cNvGrpSpPr/>
          <p:nvPr/>
        </p:nvGrpSpPr>
        <p:grpSpPr>
          <a:xfrm>
            <a:off x="3094383" y="1210857"/>
            <a:ext cx="3717234" cy="3717228"/>
            <a:chOff x="144170" y="4048765"/>
            <a:chExt cx="3623931" cy="362392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40F163F-1B99-4757-9F4E-44D76AA3361F}"/>
                </a:ext>
              </a:extLst>
            </p:cNvPr>
            <p:cNvGrpSpPr/>
            <p:nvPr/>
          </p:nvGrpSpPr>
          <p:grpSpPr>
            <a:xfrm>
              <a:off x="144170" y="4048765"/>
              <a:ext cx="3623931" cy="3623927"/>
              <a:chOff x="2212828" y="4014065"/>
              <a:chExt cx="1629386" cy="1629384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A4A1284D-543D-4D57-9325-8F016B71DF66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CA12DC3D-3CCA-4A32-87B0-C80900253CAB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B50EE11F-0AA5-4D3E-88FE-F73F532904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9913C635-8710-431B-AB0B-CBCF2E8C4C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1" name="&quot;禁止&quot;マーク 30">
                  <a:extLst>
                    <a:ext uri="{FF2B5EF4-FFF2-40B4-BE49-F238E27FC236}">
                      <a16:creationId xmlns:a16="http://schemas.microsoft.com/office/drawing/2014/main" id="{A91B668D-EBB8-403F-894F-2BC5A8105159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" name="&quot;禁止&quot;マーク 28">
                <a:extLst>
                  <a:ext uri="{FF2B5EF4-FFF2-40B4-BE49-F238E27FC236}">
                    <a16:creationId xmlns:a16="http://schemas.microsoft.com/office/drawing/2014/main" id="{1473DD85-30A3-409C-B721-F98EF8CF9679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EF4C9BF5-2FD4-43F4-9976-B33063D2C5EA}"/>
                </a:ext>
              </a:extLst>
            </p:cNvPr>
            <p:cNvGrpSpPr/>
            <p:nvPr/>
          </p:nvGrpSpPr>
          <p:grpSpPr>
            <a:xfrm>
              <a:off x="947239" y="4793352"/>
              <a:ext cx="2098332" cy="2209983"/>
              <a:chOff x="-1503222" y="898334"/>
              <a:chExt cx="2522680" cy="2656910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33F7558-0A24-4333-9247-1ADA931F6EC7}"/>
                  </a:ext>
                </a:extLst>
              </p:cNvPr>
              <p:cNvSpPr/>
              <p:nvPr/>
            </p:nvSpPr>
            <p:spPr bwMode="auto">
              <a:xfrm>
                <a:off x="-150322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544BBDC-129C-4C5C-A260-030320CE1AB8}"/>
                  </a:ext>
                </a:extLst>
              </p:cNvPr>
              <p:cNvSpPr/>
              <p:nvPr/>
            </p:nvSpPr>
            <p:spPr bwMode="auto">
              <a:xfrm>
                <a:off x="-15067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" name="&quot;禁止&quot;マーク 24">
              <a:extLst>
                <a:ext uri="{FF2B5EF4-FFF2-40B4-BE49-F238E27FC236}">
                  <a16:creationId xmlns:a16="http://schemas.microsoft.com/office/drawing/2014/main" id="{77741461-3E29-45A0-9B68-084F5CBDBBC8}"/>
                </a:ext>
              </a:extLst>
            </p:cNvPr>
            <p:cNvSpPr/>
            <p:nvPr/>
          </p:nvSpPr>
          <p:spPr bwMode="auto">
            <a:xfrm>
              <a:off x="225483" y="413008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2902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角丸四角形 1">
            <a:extLst>
              <a:ext uri="{FF2B5EF4-FFF2-40B4-BE49-F238E27FC236}">
                <a16:creationId xmlns:a16="http://schemas.microsoft.com/office/drawing/2014/main" id="{3DC1BFC9-81C4-4DA9-8D5F-7F3C2D6C833E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0ACDE9-4E08-4E14-89F5-E88DB5BE7BC8}"/>
              </a:ext>
            </a:extLst>
          </p:cNvPr>
          <p:cNvSpPr txBox="1"/>
          <p:nvPr/>
        </p:nvSpPr>
        <p:spPr>
          <a:xfrm>
            <a:off x="0" y="604871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スリッパをご利用下さい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9C5A9F9-9EF4-4159-9340-F1BB24D04184}"/>
              </a:ext>
            </a:extLst>
          </p:cNvPr>
          <p:cNvSpPr txBox="1"/>
          <p:nvPr/>
        </p:nvSpPr>
        <p:spPr>
          <a:xfrm>
            <a:off x="773064" y="5062330"/>
            <a:ext cx="8410694" cy="11340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この先</a:t>
            </a:r>
            <a:r>
              <a:rPr lang="ja-JP" altLang="en-US" sz="16000" dirty="0">
                <a:ln w="38100">
                  <a:noFill/>
                </a:ln>
                <a:effectLst/>
              </a:rPr>
              <a:t>土足厳禁</a:t>
            </a:r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です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C3CF1DF-3BAA-4766-9FEF-57808F997871}"/>
              </a:ext>
            </a:extLst>
          </p:cNvPr>
          <p:cNvGrpSpPr/>
          <p:nvPr/>
        </p:nvGrpSpPr>
        <p:grpSpPr>
          <a:xfrm>
            <a:off x="3301509" y="1524000"/>
            <a:ext cx="3302982" cy="3302976"/>
            <a:chOff x="144170" y="4048765"/>
            <a:chExt cx="3623931" cy="362392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AE67C65-18B8-41BA-83B4-78121C9E189A}"/>
                </a:ext>
              </a:extLst>
            </p:cNvPr>
            <p:cNvGrpSpPr/>
            <p:nvPr/>
          </p:nvGrpSpPr>
          <p:grpSpPr>
            <a:xfrm>
              <a:off x="144170" y="4048765"/>
              <a:ext cx="3623931" cy="3623927"/>
              <a:chOff x="2212828" y="4014065"/>
              <a:chExt cx="1629386" cy="1629384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180E3770-188A-4809-B701-78319EB01E17}"/>
                  </a:ext>
                </a:extLst>
              </p:cNvPr>
              <p:cNvGrpSpPr/>
              <p:nvPr/>
            </p:nvGrpSpPr>
            <p:grpSpPr>
              <a:xfrm>
                <a:off x="2212828" y="4014065"/>
                <a:ext cx="1629386" cy="1629384"/>
                <a:chOff x="2857122" y="3843765"/>
                <a:chExt cx="1629386" cy="1629384"/>
              </a:xfrm>
            </p:grpSpPr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A6DF1B1C-23B5-49B2-942E-99D9F3B28690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CCA4B469-74DD-4D4D-83BB-B9A3946392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4540D64F-097D-44AC-85A0-E834D7A300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1" name="&quot;禁止&quot;マーク 20">
                  <a:extLst>
                    <a:ext uri="{FF2B5EF4-FFF2-40B4-BE49-F238E27FC236}">
                      <a16:creationId xmlns:a16="http://schemas.microsoft.com/office/drawing/2014/main" id="{3778A017-A2FE-4E18-B61D-D99E1F339BC6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&quot;禁止&quot;マーク 18">
                <a:extLst>
                  <a:ext uri="{FF2B5EF4-FFF2-40B4-BE49-F238E27FC236}">
                    <a16:creationId xmlns:a16="http://schemas.microsoft.com/office/drawing/2014/main" id="{FE2798D9-413A-4607-9DF7-EE971E6A3592}"/>
                  </a:ext>
                </a:extLst>
              </p:cNvPr>
              <p:cNvSpPr/>
              <p:nvPr/>
            </p:nvSpPr>
            <p:spPr bwMode="auto">
              <a:xfrm>
                <a:off x="2249389" y="405062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D0DBA25-CD27-4BCD-B2AD-7C4AFDE6CD08}"/>
                </a:ext>
              </a:extLst>
            </p:cNvPr>
            <p:cNvGrpSpPr/>
            <p:nvPr/>
          </p:nvGrpSpPr>
          <p:grpSpPr>
            <a:xfrm>
              <a:off x="947239" y="4793352"/>
              <a:ext cx="2098332" cy="2209983"/>
              <a:chOff x="-1503222" y="898334"/>
              <a:chExt cx="2522680" cy="2656910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2FFA801F-2035-4A88-AC0C-F4C332C5349F}"/>
                  </a:ext>
                </a:extLst>
              </p:cNvPr>
              <p:cNvSpPr/>
              <p:nvPr/>
            </p:nvSpPr>
            <p:spPr bwMode="auto">
              <a:xfrm>
                <a:off x="-150322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2014D40-E257-4965-AFCE-135573854F1E}"/>
                  </a:ext>
                </a:extLst>
              </p:cNvPr>
              <p:cNvSpPr/>
              <p:nvPr/>
            </p:nvSpPr>
            <p:spPr bwMode="auto">
              <a:xfrm>
                <a:off x="-150672" y="898334"/>
                <a:ext cx="1170130" cy="2656910"/>
              </a:xfrm>
              <a:custGeom>
                <a:avLst/>
                <a:gdLst>
                  <a:gd name="connsiteX0" fmla="*/ 178667 w 1170130"/>
                  <a:gd name="connsiteY0" fmla="*/ 2032579 h 2656910"/>
                  <a:gd name="connsiteX1" fmla="*/ 991461 w 1170130"/>
                  <a:gd name="connsiteY1" fmla="*/ 2032579 h 2656910"/>
                  <a:gd name="connsiteX2" fmla="*/ 968944 w 1170130"/>
                  <a:gd name="connsiteY2" fmla="*/ 2190270 h 2656910"/>
                  <a:gd name="connsiteX3" fmla="*/ 965971 w 1170130"/>
                  <a:gd name="connsiteY3" fmla="*/ 2190270 h 2656910"/>
                  <a:gd name="connsiteX4" fmla="*/ 962024 w 1170130"/>
                  <a:gd name="connsiteY4" fmla="*/ 2243014 h 2656910"/>
                  <a:gd name="connsiteX5" fmla="*/ 585065 w 1170130"/>
                  <a:gd name="connsiteY5" fmla="*/ 2656910 h 2656910"/>
                  <a:gd name="connsiteX6" fmla="*/ 208106 w 1170130"/>
                  <a:gd name="connsiteY6" fmla="*/ 2243014 h 2656910"/>
                  <a:gd name="connsiteX7" fmla="*/ 204160 w 1170130"/>
                  <a:gd name="connsiteY7" fmla="*/ 2190270 h 2656910"/>
                  <a:gd name="connsiteX8" fmla="*/ 201184 w 1170130"/>
                  <a:gd name="connsiteY8" fmla="*/ 2190270 h 2656910"/>
                  <a:gd name="connsiteX9" fmla="*/ 585065 w 1170130"/>
                  <a:gd name="connsiteY9" fmla="*/ 0 h 2656910"/>
                  <a:gd name="connsiteX10" fmla="*/ 1170130 w 1170130"/>
                  <a:gd name="connsiteY10" fmla="*/ 742583 h 2656910"/>
                  <a:gd name="connsiteX11" fmla="*/ 1158244 w 1170130"/>
                  <a:gd name="connsiteY11" fmla="*/ 892239 h 2656910"/>
                  <a:gd name="connsiteX12" fmla="*/ 1148206 w 1170130"/>
                  <a:gd name="connsiteY12" fmla="*/ 933280 h 2656910"/>
                  <a:gd name="connsiteX13" fmla="*/ 1148434 w 1170130"/>
                  <a:gd name="connsiteY13" fmla="*/ 933280 h 2656910"/>
                  <a:gd name="connsiteX14" fmla="*/ 1011870 w 1170130"/>
                  <a:gd name="connsiteY14" fmla="*/ 1889655 h 2656910"/>
                  <a:gd name="connsiteX15" fmla="*/ 158258 w 1170130"/>
                  <a:gd name="connsiteY15" fmla="*/ 1889655 h 2656910"/>
                  <a:gd name="connsiteX16" fmla="*/ 21694 w 1170130"/>
                  <a:gd name="connsiteY16" fmla="*/ 933280 h 2656910"/>
                  <a:gd name="connsiteX17" fmla="*/ 21924 w 1170130"/>
                  <a:gd name="connsiteY17" fmla="*/ 933280 h 2656910"/>
                  <a:gd name="connsiteX18" fmla="*/ 11887 w 1170130"/>
                  <a:gd name="connsiteY18" fmla="*/ 892239 h 2656910"/>
                  <a:gd name="connsiteX19" fmla="*/ 0 w 1170130"/>
                  <a:gd name="connsiteY19" fmla="*/ 742583 h 2656910"/>
                  <a:gd name="connsiteX20" fmla="*/ 585065 w 1170130"/>
                  <a:gd name="connsiteY20" fmla="*/ 0 h 265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70130" h="2656910">
                    <a:moveTo>
                      <a:pt x="178667" y="2032579"/>
                    </a:moveTo>
                    <a:lnTo>
                      <a:pt x="991461" y="2032579"/>
                    </a:lnTo>
                    <a:lnTo>
                      <a:pt x="968944" y="2190270"/>
                    </a:lnTo>
                    <a:lnTo>
                      <a:pt x="965971" y="2190270"/>
                    </a:lnTo>
                    <a:lnTo>
                      <a:pt x="962024" y="2243014"/>
                    </a:lnTo>
                    <a:cubicBezTo>
                      <a:pt x="926145" y="2479224"/>
                      <a:pt x="771008" y="2656910"/>
                      <a:pt x="585065" y="2656910"/>
                    </a:cubicBezTo>
                    <a:cubicBezTo>
                      <a:pt x="399122" y="2656910"/>
                      <a:pt x="243985" y="2479224"/>
                      <a:pt x="208106" y="2243014"/>
                    </a:cubicBezTo>
                    <a:lnTo>
                      <a:pt x="204160" y="2190270"/>
                    </a:lnTo>
                    <a:lnTo>
                      <a:pt x="201184" y="2190270"/>
                    </a:lnTo>
                    <a:close/>
                    <a:moveTo>
                      <a:pt x="585065" y="0"/>
                    </a:moveTo>
                    <a:cubicBezTo>
                      <a:pt x="908187" y="0"/>
                      <a:pt x="1170130" y="332466"/>
                      <a:pt x="1170130" y="742583"/>
                    </a:cubicBezTo>
                    <a:cubicBezTo>
                      <a:pt x="1170130" y="793848"/>
                      <a:pt x="1166037" y="843899"/>
                      <a:pt x="1158244" y="892239"/>
                    </a:cubicBezTo>
                    <a:lnTo>
                      <a:pt x="1148206" y="933280"/>
                    </a:lnTo>
                    <a:lnTo>
                      <a:pt x="1148434" y="933280"/>
                    </a:lnTo>
                    <a:lnTo>
                      <a:pt x="1011870" y="1889655"/>
                    </a:lnTo>
                    <a:lnTo>
                      <a:pt x="158258" y="1889655"/>
                    </a:lnTo>
                    <a:lnTo>
                      <a:pt x="21694" y="933280"/>
                    </a:lnTo>
                    <a:lnTo>
                      <a:pt x="21924" y="933280"/>
                    </a:lnTo>
                    <a:lnTo>
                      <a:pt x="11887" y="892239"/>
                    </a:lnTo>
                    <a:cubicBezTo>
                      <a:pt x="4093" y="843899"/>
                      <a:pt x="0" y="793848"/>
                      <a:pt x="0" y="742583"/>
                    </a:cubicBezTo>
                    <a:cubicBezTo>
                      <a:pt x="0" y="332466"/>
                      <a:pt x="261943" y="0"/>
                      <a:pt x="585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&quot;禁止&quot;マーク 14">
              <a:extLst>
                <a:ext uri="{FF2B5EF4-FFF2-40B4-BE49-F238E27FC236}">
                  <a16:creationId xmlns:a16="http://schemas.microsoft.com/office/drawing/2014/main" id="{248BAAB2-F3A1-477F-B1EF-D1D38A272711}"/>
                </a:ext>
              </a:extLst>
            </p:cNvPr>
            <p:cNvSpPr/>
            <p:nvPr/>
          </p:nvSpPr>
          <p:spPr bwMode="auto">
            <a:xfrm>
              <a:off x="225483" y="4130081"/>
              <a:ext cx="3461300" cy="3461296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164249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popb35_この先土足厳禁です</dc:title>
  <dc:subject>popb35_この先土足厳禁です</dc:subject>
  <dc:creator>でじけろお</dc:creator>
  <cp:lastModifiedBy/>
  <cp:revision>1</cp:revision>
  <dcterms:created xsi:type="dcterms:W3CDTF">2014-07-30T05:46:34Z</dcterms:created>
  <dcterms:modified xsi:type="dcterms:W3CDTF">2020-08-19T04:48:51Z</dcterms:modified>
  <cp:version>1</cp:version>
</cp:coreProperties>
</file>