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1" r:id="rId3"/>
    <p:sldId id="279" r:id="rId4"/>
    <p:sldId id="282" r:id="rId5"/>
    <p:sldId id="278" r:id="rId6"/>
    <p:sldId id="28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404" y="8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B42A092-2001-4C0F-B15F-B4AD5834DCFA}"/>
              </a:ext>
            </a:extLst>
          </p:cNvPr>
          <p:cNvSpPr txBox="1"/>
          <p:nvPr/>
        </p:nvSpPr>
        <p:spPr>
          <a:xfrm rot="5400000">
            <a:off x="774099" y="3982940"/>
            <a:ext cx="7976382" cy="1923708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effectLst/>
              </a:rPr>
              <a:t>間をあけて</a:t>
            </a:r>
            <a:endParaRPr lang="en-US" altLang="ja-JP" sz="16000" dirty="0">
              <a:effectLst/>
            </a:endParaRP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1E64EC4-AACC-4121-8A4F-D4497629474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25F8F90-9E4D-4B9D-8ADB-3F244FC5975E}"/>
              </a:ext>
            </a:extLst>
          </p:cNvPr>
          <p:cNvSpPr txBox="1"/>
          <p:nvPr/>
        </p:nvSpPr>
        <p:spPr>
          <a:xfrm rot="5400000">
            <a:off x="-1892901" y="3982940"/>
            <a:ext cx="7976382" cy="1923708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お座り下さい</a:t>
            </a:r>
            <a:endParaRPr lang="en-US" altLang="ja-JP" sz="16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B42A092-2001-4C0F-B15F-B4AD5834DCFA}"/>
              </a:ext>
            </a:extLst>
          </p:cNvPr>
          <p:cNvSpPr txBox="1"/>
          <p:nvPr/>
        </p:nvSpPr>
        <p:spPr>
          <a:xfrm rot="5400000">
            <a:off x="774099" y="3982940"/>
            <a:ext cx="7976382" cy="1923708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effectLst/>
              </a:rPr>
              <a:t>ひとつ飛ばしに</a:t>
            </a:r>
            <a:endParaRPr lang="en-US" altLang="ja-JP" sz="16000" dirty="0">
              <a:effectLst/>
            </a:endParaRP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1E64EC4-AACC-4121-8A4F-D4497629474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25F8F90-9E4D-4B9D-8ADB-3F244FC5975E}"/>
              </a:ext>
            </a:extLst>
          </p:cNvPr>
          <p:cNvSpPr txBox="1"/>
          <p:nvPr/>
        </p:nvSpPr>
        <p:spPr>
          <a:xfrm rot="5400000">
            <a:off x="-1892901" y="3982940"/>
            <a:ext cx="7976382" cy="1923708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お座り下さい</a:t>
            </a:r>
            <a:endParaRPr lang="en-US" altLang="ja-JP" sz="16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80776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1E64EC4-AACC-4121-8A4F-D4497629474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32580A8-7D38-4D0B-98AA-6E6D6A13FAF3}"/>
              </a:ext>
            </a:extLst>
          </p:cNvPr>
          <p:cNvSpPr txBox="1"/>
          <p:nvPr/>
        </p:nvSpPr>
        <p:spPr>
          <a:xfrm rot="5400000">
            <a:off x="774099" y="3982940"/>
            <a:ext cx="7976382" cy="1923708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間をあけて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77C5948-DFBA-4E94-977F-09E7715BCC15}"/>
              </a:ext>
            </a:extLst>
          </p:cNvPr>
          <p:cNvSpPr txBox="1"/>
          <p:nvPr/>
        </p:nvSpPr>
        <p:spPr>
          <a:xfrm rot="5400000">
            <a:off x="-1892901" y="3982940"/>
            <a:ext cx="7976382" cy="1923708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お座り下さい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621867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1E64EC4-AACC-4121-8A4F-D4497629474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32580A8-7D38-4D0B-98AA-6E6D6A13FAF3}"/>
              </a:ext>
            </a:extLst>
          </p:cNvPr>
          <p:cNvSpPr txBox="1"/>
          <p:nvPr/>
        </p:nvSpPr>
        <p:spPr>
          <a:xfrm rot="5400000">
            <a:off x="774099" y="3982940"/>
            <a:ext cx="7976382" cy="1923708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ひとつ飛ばしに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77C5948-DFBA-4E94-977F-09E7715BCC15}"/>
              </a:ext>
            </a:extLst>
          </p:cNvPr>
          <p:cNvSpPr txBox="1"/>
          <p:nvPr/>
        </p:nvSpPr>
        <p:spPr>
          <a:xfrm rot="5400000">
            <a:off x="-1892901" y="3982940"/>
            <a:ext cx="7976382" cy="1923708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お座り下さい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13396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C28CC01D-4879-40A6-AE3D-7DA32793C7B1}"/>
              </a:ext>
            </a:extLst>
          </p:cNvPr>
          <p:cNvGrpSpPr/>
          <p:nvPr/>
        </p:nvGrpSpPr>
        <p:grpSpPr>
          <a:xfrm>
            <a:off x="368660" y="446138"/>
            <a:ext cx="6120680" cy="9007363"/>
            <a:chOff x="878782" y="-3570384"/>
            <a:chExt cx="8154382" cy="9306165"/>
          </a:xfrm>
        </p:grpSpPr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E67712F1-2A2B-4FA1-A3B8-C9B9DA12F3C7}"/>
                </a:ext>
              </a:extLst>
            </p:cNvPr>
            <p:cNvSpPr txBox="1"/>
            <p:nvPr/>
          </p:nvSpPr>
          <p:spPr>
            <a:xfrm>
              <a:off x="878782" y="-3570384"/>
              <a:ext cx="8154382" cy="2361153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effectLst/>
                </a:rPr>
                <a:t>間をあけて</a:t>
              </a:r>
              <a:endPara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9A78587C-E6AC-4D45-9624-2264E01972C0}"/>
                </a:ext>
              </a:extLst>
            </p:cNvPr>
            <p:cNvSpPr txBox="1"/>
            <p:nvPr/>
          </p:nvSpPr>
          <p:spPr>
            <a:xfrm>
              <a:off x="878782" y="3374628"/>
              <a:ext cx="8154382" cy="2361153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お座り下さい</a:t>
              </a:r>
              <a:endParaRPr lang="ja-JP" altLang="en-US" sz="13300" dirty="0">
                <a:ln w="38100">
                  <a:noFill/>
                </a:ln>
                <a:effectLst/>
              </a:endParaRP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78DC9698-53FC-4B6D-B08C-B57A2790694C}"/>
              </a:ext>
            </a:extLst>
          </p:cNvPr>
          <p:cNvGrpSpPr/>
          <p:nvPr/>
        </p:nvGrpSpPr>
        <p:grpSpPr>
          <a:xfrm>
            <a:off x="802094" y="3179239"/>
            <a:ext cx="5253812" cy="3547522"/>
            <a:chOff x="2436582" y="514660"/>
            <a:chExt cx="2235711" cy="1509616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2A27F2A9-1190-443F-8457-136BB8DD757B}"/>
                </a:ext>
              </a:extLst>
            </p:cNvPr>
            <p:cNvGrpSpPr/>
            <p:nvPr/>
          </p:nvGrpSpPr>
          <p:grpSpPr>
            <a:xfrm>
              <a:off x="2445069" y="1043735"/>
              <a:ext cx="608474" cy="973153"/>
              <a:chOff x="3412457" y="1043735"/>
              <a:chExt cx="608474" cy="973153"/>
            </a:xfrm>
            <a:solidFill>
              <a:srgbClr val="CC6600"/>
            </a:solidFill>
          </p:grpSpPr>
          <p:sp>
            <p:nvSpPr>
              <p:cNvPr id="115" name="台形 114">
                <a:extLst>
                  <a:ext uri="{FF2B5EF4-FFF2-40B4-BE49-F238E27FC236}">
                    <a16:creationId xmlns:a16="http://schemas.microsoft.com/office/drawing/2014/main" id="{7F444E68-826A-4759-9E75-19A3DA40270D}"/>
                  </a:ext>
                </a:extLst>
              </p:cNvPr>
              <p:cNvSpPr/>
              <p:nvPr/>
            </p:nvSpPr>
            <p:spPr bwMode="auto">
              <a:xfrm rot="10800000">
                <a:off x="3433617" y="1682771"/>
                <a:ext cx="73877" cy="334117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台形 115">
                <a:extLst>
                  <a:ext uri="{FF2B5EF4-FFF2-40B4-BE49-F238E27FC236}">
                    <a16:creationId xmlns:a16="http://schemas.microsoft.com/office/drawing/2014/main" id="{BA374DC1-5A4E-42A1-BFC2-4FC53C6A8918}"/>
                  </a:ext>
                </a:extLst>
              </p:cNvPr>
              <p:cNvSpPr/>
              <p:nvPr/>
            </p:nvSpPr>
            <p:spPr bwMode="auto">
              <a:xfrm rot="10800000">
                <a:off x="3931299" y="1682771"/>
                <a:ext cx="73877" cy="334117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四角形: 上の 2 つの角を丸める 116">
                <a:extLst>
                  <a:ext uri="{FF2B5EF4-FFF2-40B4-BE49-F238E27FC236}">
                    <a16:creationId xmlns:a16="http://schemas.microsoft.com/office/drawing/2014/main" id="{7F7B62C5-E0AF-4229-86AC-E8AF03EC0A5F}"/>
                  </a:ext>
                </a:extLst>
              </p:cNvPr>
              <p:cNvSpPr/>
              <p:nvPr/>
            </p:nvSpPr>
            <p:spPr bwMode="auto">
              <a:xfrm>
                <a:off x="3470555" y="1043735"/>
                <a:ext cx="497683" cy="581113"/>
              </a:xfrm>
              <a:prstGeom prst="round2Same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台形 117">
                <a:extLst>
                  <a:ext uri="{FF2B5EF4-FFF2-40B4-BE49-F238E27FC236}">
                    <a16:creationId xmlns:a16="http://schemas.microsoft.com/office/drawing/2014/main" id="{9F6AF42D-2C5D-47B7-ABED-C98F8F5D11F0}"/>
                  </a:ext>
                </a:extLst>
              </p:cNvPr>
              <p:cNvSpPr/>
              <p:nvPr/>
            </p:nvSpPr>
            <p:spPr bwMode="auto">
              <a:xfrm rot="10800000">
                <a:off x="3504176" y="1682770"/>
                <a:ext cx="73876" cy="261065"/>
              </a:xfrm>
              <a:prstGeom prst="trapezoid">
                <a:avLst>
                  <a:gd name="adj" fmla="val 25000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台形 118">
                <a:extLst>
                  <a:ext uri="{FF2B5EF4-FFF2-40B4-BE49-F238E27FC236}">
                    <a16:creationId xmlns:a16="http://schemas.microsoft.com/office/drawing/2014/main" id="{4002E4C6-4AEA-4F37-AEEA-CAD53E2C716B}"/>
                  </a:ext>
                </a:extLst>
              </p:cNvPr>
              <p:cNvSpPr/>
              <p:nvPr/>
            </p:nvSpPr>
            <p:spPr bwMode="auto">
              <a:xfrm rot="10800000">
                <a:off x="3858982" y="1682770"/>
                <a:ext cx="73876" cy="261065"/>
              </a:xfrm>
              <a:prstGeom prst="trapezoid">
                <a:avLst>
                  <a:gd name="adj" fmla="val 25000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四角形: 上の 2 つの角を丸める 119">
                <a:extLst>
                  <a:ext uri="{FF2B5EF4-FFF2-40B4-BE49-F238E27FC236}">
                    <a16:creationId xmlns:a16="http://schemas.microsoft.com/office/drawing/2014/main" id="{12FF1FE8-7A9C-44E4-9F21-5B30BF7CB05E}"/>
                  </a:ext>
                </a:extLst>
              </p:cNvPr>
              <p:cNvSpPr/>
              <p:nvPr/>
            </p:nvSpPr>
            <p:spPr bwMode="auto">
              <a:xfrm>
                <a:off x="3412457" y="1592037"/>
                <a:ext cx="608474" cy="10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4962B76F-5A59-4907-909F-E53FF83380F0}"/>
                </a:ext>
              </a:extLst>
            </p:cNvPr>
            <p:cNvSpPr/>
            <p:nvPr/>
          </p:nvSpPr>
          <p:spPr bwMode="auto">
            <a:xfrm flipH="1">
              <a:off x="2436582" y="514660"/>
              <a:ext cx="635510" cy="1509616"/>
            </a:xfrm>
            <a:custGeom>
              <a:avLst/>
              <a:gdLst>
                <a:gd name="connsiteX0" fmla="*/ 635510 w 635510"/>
                <a:gd name="connsiteY0" fmla="*/ 983455 h 1509616"/>
                <a:gd name="connsiteX1" fmla="*/ 635509 w 635510"/>
                <a:gd name="connsiteY1" fmla="*/ 983456 h 1509616"/>
                <a:gd name="connsiteX2" fmla="*/ 635510 w 635510"/>
                <a:gd name="connsiteY2" fmla="*/ 983456 h 1509616"/>
                <a:gd name="connsiteX3" fmla="*/ 0 w 635510"/>
                <a:gd name="connsiteY3" fmla="*/ 983453 h 1509616"/>
                <a:gd name="connsiteX4" fmla="*/ 0 w 635510"/>
                <a:gd name="connsiteY4" fmla="*/ 983454 h 1509616"/>
                <a:gd name="connsiteX5" fmla="*/ 1 w 635510"/>
                <a:gd name="connsiteY5" fmla="*/ 983454 h 1509616"/>
                <a:gd name="connsiteX6" fmla="*/ 499393 w 635510"/>
                <a:gd name="connsiteY6" fmla="*/ 905137 h 1509616"/>
                <a:gd name="connsiteX7" fmla="*/ 528701 w 635510"/>
                <a:gd name="connsiteY7" fmla="*/ 957816 h 1509616"/>
                <a:gd name="connsiteX8" fmla="*/ 499393 w 635510"/>
                <a:gd name="connsiteY8" fmla="*/ 962112 h 1509616"/>
                <a:gd name="connsiteX9" fmla="*/ 137085 w 635510"/>
                <a:gd name="connsiteY9" fmla="*/ 903395 h 1509616"/>
                <a:gd name="connsiteX10" fmla="*/ 137085 w 635510"/>
                <a:gd name="connsiteY10" fmla="*/ 962252 h 1509616"/>
                <a:gd name="connsiteX11" fmla="*/ 106809 w 635510"/>
                <a:gd name="connsiteY11" fmla="*/ 957814 h 1509616"/>
                <a:gd name="connsiteX12" fmla="*/ 318239 w 635510"/>
                <a:gd name="connsiteY12" fmla="*/ 0 h 1509616"/>
                <a:gd name="connsiteX13" fmla="*/ 43426 w 635510"/>
                <a:gd name="connsiteY13" fmla="*/ 317462 h 1509616"/>
                <a:gd name="connsiteX14" fmla="*/ 211270 w 635510"/>
                <a:gd name="connsiteY14" fmla="*/ 609976 h 1509616"/>
                <a:gd name="connsiteX15" fmla="*/ 256556 w 635510"/>
                <a:gd name="connsiteY15" fmla="*/ 626216 h 1509616"/>
                <a:gd name="connsiteX16" fmla="*/ 250819 w 635510"/>
                <a:gd name="connsiteY16" fmla="*/ 664090 h 1509616"/>
                <a:gd name="connsiteX17" fmla="*/ 230810 w 635510"/>
                <a:gd name="connsiteY17" fmla="*/ 664090 h 1509616"/>
                <a:gd name="connsiteX18" fmla="*/ 164536 w 635510"/>
                <a:gd name="connsiteY18" fmla="*/ 691541 h 1509616"/>
                <a:gd name="connsiteX19" fmla="*/ 158380 w 635510"/>
                <a:gd name="connsiteY19" fmla="*/ 700673 h 1509616"/>
                <a:gd name="connsiteX20" fmla="*/ 151643 w 635510"/>
                <a:gd name="connsiteY20" fmla="*/ 706015 h 1509616"/>
                <a:gd name="connsiteX21" fmla="*/ 6451 w 635510"/>
                <a:gd name="connsiteY21" fmla="*/ 966987 h 1509616"/>
                <a:gd name="connsiteX22" fmla="*/ 5640 w 635510"/>
                <a:gd name="connsiteY22" fmla="*/ 974009 h 1509616"/>
                <a:gd name="connsiteX23" fmla="*/ 1 w 635510"/>
                <a:gd name="connsiteY23" fmla="*/ 983454 h 1509616"/>
                <a:gd name="connsiteX24" fmla="*/ 3120 w 635510"/>
                <a:gd name="connsiteY24" fmla="*/ 995819 h 1509616"/>
                <a:gd name="connsiteX25" fmla="*/ 2795 w 635510"/>
                <a:gd name="connsiteY25" fmla="*/ 998632 h 1509616"/>
                <a:gd name="connsiteX26" fmla="*/ 4313 w 635510"/>
                <a:gd name="connsiteY26" fmla="*/ 1000546 h 1509616"/>
                <a:gd name="connsiteX27" fmla="*/ 7651 w 635510"/>
                <a:gd name="connsiteY27" fmla="*/ 1013777 h 1509616"/>
                <a:gd name="connsiteX28" fmla="*/ 21234 w 635510"/>
                <a:gd name="connsiteY28" fmla="*/ 1021888 h 1509616"/>
                <a:gd name="connsiteX29" fmla="*/ 22586 w 635510"/>
                <a:gd name="connsiteY29" fmla="*/ 1023592 h 1509616"/>
                <a:gd name="connsiteX30" fmla="*/ 24450 w 635510"/>
                <a:gd name="connsiteY30" fmla="*/ 1023807 h 1509616"/>
                <a:gd name="connsiteX31" fmla="*/ 34503 w 635510"/>
                <a:gd name="connsiteY31" fmla="*/ 1029810 h 1509616"/>
                <a:gd name="connsiteX32" fmla="*/ 119881 w 635510"/>
                <a:gd name="connsiteY32" fmla="*/ 1042327 h 1509616"/>
                <a:gd name="connsiteX33" fmla="*/ 110389 w 635510"/>
                <a:gd name="connsiteY33" fmla="*/ 1056407 h 1509616"/>
                <a:gd name="connsiteX34" fmla="*/ 105053 w 635510"/>
                <a:gd name="connsiteY34" fmla="*/ 1082834 h 1509616"/>
                <a:gd name="connsiteX35" fmla="*/ 105053 w 635510"/>
                <a:gd name="connsiteY35" fmla="*/ 1149576 h 1509616"/>
                <a:gd name="connsiteX36" fmla="*/ 104912 w 635510"/>
                <a:gd name="connsiteY36" fmla="*/ 1149576 h 1509616"/>
                <a:gd name="connsiteX37" fmla="*/ 105053 w 635510"/>
                <a:gd name="connsiteY37" fmla="*/ 1150580 h 1509616"/>
                <a:gd name="connsiteX38" fmla="*/ 105053 w 635510"/>
                <a:gd name="connsiteY38" fmla="*/ 1150728 h 1509616"/>
                <a:gd name="connsiteX39" fmla="*/ 155478 w 635510"/>
                <a:gd name="connsiteY39" fmla="*/ 1509616 h 1509616"/>
                <a:gd name="connsiteX40" fmla="*/ 256610 w 635510"/>
                <a:gd name="connsiteY40" fmla="*/ 1509616 h 1509616"/>
                <a:gd name="connsiteX41" fmla="*/ 307014 w 635510"/>
                <a:gd name="connsiteY41" fmla="*/ 1150728 h 1509616"/>
                <a:gd name="connsiteX42" fmla="*/ 329052 w 635510"/>
                <a:gd name="connsiteY42" fmla="*/ 1150728 h 1509616"/>
                <a:gd name="connsiteX43" fmla="*/ 379456 w 635510"/>
                <a:gd name="connsiteY43" fmla="*/ 1509616 h 1509616"/>
                <a:gd name="connsiteX44" fmla="*/ 480588 w 635510"/>
                <a:gd name="connsiteY44" fmla="*/ 1509616 h 1509616"/>
                <a:gd name="connsiteX45" fmla="*/ 530992 w 635510"/>
                <a:gd name="connsiteY45" fmla="*/ 1150728 h 1509616"/>
                <a:gd name="connsiteX46" fmla="*/ 531423 w 635510"/>
                <a:gd name="connsiteY46" fmla="*/ 1082834 h 1509616"/>
                <a:gd name="connsiteX47" fmla="*/ 526088 w 635510"/>
                <a:gd name="connsiteY47" fmla="*/ 1056407 h 1509616"/>
                <a:gd name="connsiteX48" fmla="*/ 516510 w 635510"/>
                <a:gd name="connsiteY48" fmla="*/ 1042200 h 1509616"/>
                <a:gd name="connsiteX49" fmla="*/ 601007 w 635510"/>
                <a:gd name="connsiteY49" fmla="*/ 1029812 h 1509616"/>
                <a:gd name="connsiteX50" fmla="*/ 611060 w 635510"/>
                <a:gd name="connsiteY50" fmla="*/ 1023809 h 1509616"/>
                <a:gd name="connsiteX51" fmla="*/ 612924 w 635510"/>
                <a:gd name="connsiteY51" fmla="*/ 1023594 h 1509616"/>
                <a:gd name="connsiteX52" fmla="*/ 614276 w 635510"/>
                <a:gd name="connsiteY52" fmla="*/ 1021890 h 1509616"/>
                <a:gd name="connsiteX53" fmla="*/ 627859 w 635510"/>
                <a:gd name="connsiteY53" fmla="*/ 1013779 h 1509616"/>
                <a:gd name="connsiteX54" fmla="*/ 631197 w 635510"/>
                <a:gd name="connsiteY54" fmla="*/ 1000548 h 1509616"/>
                <a:gd name="connsiteX55" fmla="*/ 632715 w 635510"/>
                <a:gd name="connsiteY55" fmla="*/ 998634 h 1509616"/>
                <a:gd name="connsiteX56" fmla="*/ 632390 w 635510"/>
                <a:gd name="connsiteY56" fmla="*/ 995821 h 1509616"/>
                <a:gd name="connsiteX57" fmla="*/ 635509 w 635510"/>
                <a:gd name="connsiteY57" fmla="*/ 983456 h 1509616"/>
                <a:gd name="connsiteX58" fmla="*/ 629870 w 635510"/>
                <a:gd name="connsiteY58" fmla="*/ 974011 h 1509616"/>
                <a:gd name="connsiteX59" fmla="*/ 629059 w 635510"/>
                <a:gd name="connsiteY59" fmla="*/ 966989 h 1509616"/>
                <a:gd name="connsiteX60" fmla="*/ 483867 w 635510"/>
                <a:gd name="connsiteY60" fmla="*/ 706017 h 1509616"/>
                <a:gd name="connsiteX61" fmla="*/ 479213 w 635510"/>
                <a:gd name="connsiteY61" fmla="*/ 702327 h 1509616"/>
                <a:gd name="connsiteX62" fmla="*/ 471942 w 635510"/>
                <a:gd name="connsiteY62" fmla="*/ 691541 h 1509616"/>
                <a:gd name="connsiteX63" fmla="*/ 405668 w 635510"/>
                <a:gd name="connsiteY63" fmla="*/ 664090 h 1509616"/>
                <a:gd name="connsiteX64" fmla="*/ 385659 w 635510"/>
                <a:gd name="connsiteY64" fmla="*/ 664090 h 1509616"/>
                <a:gd name="connsiteX65" fmla="*/ 379922 w 635510"/>
                <a:gd name="connsiteY65" fmla="*/ 626216 h 1509616"/>
                <a:gd name="connsiteX66" fmla="*/ 425209 w 635510"/>
                <a:gd name="connsiteY66" fmla="*/ 609976 h 1509616"/>
                <a:gd name="connsiteX67" fmla="*/ 593052 w 635510"/>
                <a:gd name="connsiteY67" fmla="*/ 317462 h 1509616"/>
                <a:gd name="connsiteX68" fmla="*/ 318239 w 635510"/>
                <a:gd name="connsiteY68" fmla="*/ 0 h 1509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35510" h="1509616">
                  <a:moveTo>
                    <a:pt x="635510" y="983455"/>
                  </a:moveTo>
                  <a:lnTo>
                    <a:pt x="635509" y="983456"/>
                  </a:lnTo>
                  <a:lnTo>
                    <a:pt x="635510" y="983456"/>
                  </a:lnTo>
                  <a:close/>
                  <a:moveTo>
                    <a:pt x="0" y="983453"/>
                  </a:moveTo>
                  <a:lnTo>
                    <a:pt x="0" y="983454"/>
                  </a:lnTo>
                  <a:lnTo>
                    <a:pt x="1" y="983454"/>
                  </a:lnTo>
                  <a:close/>
                  <a:moveTo>
                    <a:pt x="499393" y="905137"/>
                  </a:moveTo>
                  <a:lnTo>
                    <a:pt x="528701" y="957816"/>
                  </a:lnTo>
                  <a:lnTo>
                    <a:pt x="499393" y="962112"/>
                  </a:lnTo>
                  <a:close/>
                  <a:moveTo>
                    <a:pt x="137085" y="903395"/>
                  </a:moveTo>
                  <a:lnTo>
                    <a:pt x="137085" y="962252"/>
                  </a:lnTo>
                  <a:lnTo>
                    <a:pt x="106809" y="957814"/>
                  </a:lnTo>
                  <a:close/>
                  <a:moveTo>
                    <a:pt x="318239" y="0"/>
                  </a:moveTo>
                  <a:cubicBezTo>
                    <a:pt x="166464" y="0"/>
                    <a:pt x="43426" y="142133"/>
                    <a:pt x="43426" y="317462"/>
                  </a:cubicBezTo>
                  <a:cubicBezTo>
                    <a:pt x="43426" y="448959"/>
                    <a:pt x="112635" y="561783"/>
                    <a:pt x="211270" y="609976"/>
                  </a:cubicBezTo>
                  <a:lnTo>
                    <a:pt x="256556" y="626216"/>
                  </a:lnTo>
                  <a:lnTo>
                    <a:pt x="250819" y="664090"/>
                  </a:lnTo>
                  <a:lnTo>
                    <a:pt x="230810" y="664090"/>
                  </a:lnTo>
                  <a:cubicBezTo>
                    <a:pt x="204929" y="664090"/>
                    <a:pt x="181497" y="674581"/>
                    <a:pt x="164536" y="691541"/>
                  </a:cubicBezTo>
                  <a:lnTo>
                    <a:pt x="158380" y="700673"/>
                  </a:lnTo>
                  <a:lnTo>
                    <a:pt x="151643" y="706015"/>
                  </a:lnTo>
                  <a:lnTo>
                    <a:pt x="6451" y="966987"/>
                  </a:lnTo>
                  <a:lnTo>
                    <a:pt x="5640" y="974009"/>
                  </a:lnTo>
                  <a:lnTo>
                    <a:pt x="1" y="983454"/>
                  </a:lnTo>
                  <a:lnTo>
                    <a:pt x="3120" y="995819"/>
                  </a:lnTo>
                  <a:lnTo>
                    <a:pt x="2795" y="998632"/>
                  </a:lnTo>
                  <a:lnTo>
                    <a:pt x="4313" y="1000546"/>
                  </a:lnTo>
                  <a:lnTo>
                    <a:pt x="7651" y="1013777"/>
                  </a:lnTo>
                  <a:lnTo>
                    <a:pt x="21234" y="1021888"/>
                  </a:lnTo>
                  <a:lnTo>
                    <a:pt x="22586" y="1023592"/>
                  </a:lnTo>
                  <a:lnTo>
                    <a:pt x="24450" y="1023807"/>
                  </a:lnTo>
                  <a:lnTo>
                    <a:pt x="34503" y="1029810"/>
                  </a:lnTo>
                  <a:lnTo>
                    <a:pt x="119881" y="1042327"/>
                  </a:lnTo>
                  <a:lnTo>
                    <a:pt x="110389" y="1056407"/>
                  </a:lnTo>
                  <a:cubicBezTo>
                    <a:pt x="106953" y="1064529"/>
                    <a:pt x="105053" y="1073460"/>
                    <a:pt x="105053" y="1082834"/>
                  </a:cubicBezTo>
                  <a:lnTo>
                    <a:pt x="105053" y="1149576"/>
                  </a:lnTo>
                  <a:lnTo>
                    <a:pt x="104912" y="1149576"/>
                  </a:lnTo>
                  <a:lnTo>
                    <a:pt x="105053" y="1150580"/>
                  </a:lnTo>
                  <a:lnTo>
                    <a:pt x="105053" y="1150728"/>
                  </a:lnTo>
                  <a:lnTo>
                    <a:pt x="155478" y="1509616"/>
                  </a:lnTo>
                  <a:lnTo>
                    <a:pt x="256610" y="1509616"/>
                  </a:lnTo>
                  <a:lnTo>
                    <a:pt x="307014" y="1150728"/>
                  </a:lnTo>
                  <a:lnTo>
                    <a:pt x="329052" y="1150728"/>
                  </a:lnTo>
                  <a:lnTo>
                    <a:pt x="379456" y="1509616"/>
                  </a:lnTo>
                  <a:lnTo>
                    <a:pt x="480588" y="1509616"/>
                  </a:lnTo>
                  <a:lnTo>
                    <a:pt x="530992" y="1150728"/>
                  </a:lnTo>
                  <a:cubicBezTo>
                    <a:pt x="531136" y="1128097"/>
                    <a:pt x="531279" y="1105465"/>
                    <a:pt x="531423" y="1082834"/>
                  </a:cubicBezTo>
                  <a:cubicBezTo>
                    <a:pt x="531423" y="1073460"/>
                    <a:pt x="529523" y="1064529"/>
                    <a:pt x="526088" y="1056407"/>
                  </a:cubicBezTo>
                  <a:lnTo>
                    <a:pt x="516510" y="1042200"/>
                  </a:lnTo>
                  <a:lnTo>
                    <a:pt x="601007" y="1029812"/>
                  </a:lnTo>
                  <a:lnTo>
                    <a:pt x="611060" y="1023809"/>
                  </a:lnTo>
                  <a:lnTo>
                    <a:pt x="612924" y="1023594"/>
                  </a:lnTo>
                  <a:lnTo>
                    <a:pt x="614276" y="1021890"/>
                  </a:lnTo>
                  <a:lnTo>
                    <a:pt x="627859" y="1013779"/>
                  </a:lnTo>
                  <a:lnTo>
                    <a:pt x="631197" y="1000548"/>
                  </a:lnTo>
                  <a:lnTo>
                    <a:pt x="632715" y="998634"/>
                  </a:lnTo>
                  <a:lnTo>
                    <a:pt x="632390" y="995821"/>
                  </a:lnTo>
                  <a:lnTo>
                    <a:pt x="635509" y="983456"/>
                  </a:lnTo>
                  <a:lnTo>
                    <a:pt x="629870" y="974011"/>
                  </a:lnTo>
                  <a:lnTo>
                    <a:pt x="629059" y="966989"/>
                  </a:lnTo>
                  <a:lnTo>
                    <a:pt x="483867" y="706017"/>
                  </a:lnTo>
                  <a:lnTo>
                    <a:pt x="479213" y="702327"/>
                  </a:lnTo>
                  <a:lnTo>
                    <a:pt x="471942" y="691541"/>
                  </a:lnTo>
                  <a:cubicBezTo>
                    <a:pt x="454981" y="674581"/>
                    <a:pt x="431550" y="664090"/>
                    <a:pt x="405668" y="664090"/>
                  </a:cubicBezTo>
                  <a:lnTo>
                    <a:pt x="385659" y="664090"/>
                  </a:lnTo>
                  <a:lnTo>
                    <a:pt x="379922" y="626216"/>
                  </a:lnTo>
                  <a:lnTo>
                    <a:pt x="425209" y="609976"/>
                  </a:lnTo>
                  <a:cubicBezTo>
                    <a:pt x="523843" y="561783"/>
                    <a:pt x="593052" y="448959"/>
                    <a:pt x="593052" y="317462"/>
                  </a:cubicBezTo>
                  <a:cubicBezTo>
                    <a:pt x="593052" y="142133"/>
                    <a:pt x="470014" y="0"/>
                    <a:pt x="318239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7FB8CFA1-545B-44D6-A952-84A1EAEA6220}"/>
                </a:ext>
              </a:extLst>
            </p:cNvPr>
            <p:cNvGrpSpPr/>
            <p:nvPr/>
          </p:nvGrpSpPr>
          <p:grpSpPr>
            <a:xfrm>
              <a:off x="3259457" y="1043735"/>
              <a:ext cx="608474" cy="973153"/>
              <a:chOff x="3412457" y="1043735"/>
              <a:chExt cx="608474" cy="973153"/>
            </a:xfrm>
            <a:solidFill>
              <a:srgbClr val="CC6600"/>
            </a:solidFill>
          </p:grpSpPr>
          <p:sp>
            <p:nvSpPr>
              <p:cNvPr id="68" name="台形 67">
                <a:extLst>
                  <a:ext uri="{FF2B5EF4-FFF2-40B4-BE49-F238E27FC236}">
                    <a16:creationId xmlns:a16="http://schemas.microsoft.com/office/drawing/2014/main" id="{841564C1-245E-4DDA-9AB6-941FAA2E259D}"/>
                  </a:ext>
                </a:extLst>
              </p:cNvPr>
              <p:cNvSpPr/>
              <p:nvPr/>
            </p:nvSpPr>
            <p:spPr bwMode="auto">
              <a:xfrm rot="10800000">
                <a:off x="3433617" y="1682771"/>
                <a:ext cx="73877" cy="334117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台形 68">
                <a:extLst>
                  <a:ext uri="{FF2B5EF4-FFF2-40B4-BE49-F238E27FC236}">
                    <a16:creationId xmlns:a16="http://schemas.microsoft.com/office/drawing/2014/main" id="{A88F9E1E-ABF9-4478-8F14-0371855C9997}"/>
                  </a:ext>
                </a:extLst>
              </p:cNvPr>
              <p:cNvSpPr/>
              <p:nvPr/>
            </p:nvSpPr>
            <p:spPr bwMode="auto">
              <a:xfrm rot="10800000">
                <a:off x="3931299" y="1682771"/>
                <a:ext cx="73877" cy="334117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四角形: 上の 2 つの角を丸める 69">
                <a:extLst>
                  <a:ext uri="{FF2B5EF4-FFF2-40B4-BE49-F238E27FC236}">
                    <a16:creationId xmlns:a16="http://schemas.microsoft.com/office/drawing/2014/main" id="{92480224-474A-40EC-B91A-CAB5EFD9BEA8}"/>
                  </a:ext>
                </a:extLst>
              </p:cNvPr>
              <p:cNvSpPr/>
              <p:nvPr/>
            </p:nvSpPr>
            <p:spPr bwMode="auto">
              <a:xfrm>
                <a:off x="3470555" y="1043735"/>
                <a:ext cx="497683" cy="581113"/>
              </a:xfrm>
              <a:prstGeom prst="round2Same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台形 111">
                <a:extLst>
                  <a:ext uri="{FF2B5EF4-FFF2-40B4-BE49-F238E27FC236}">
                    <a16:creationId xmlns:a16="http://schemas.microsoft.com/office/drawing/2014/main" id="{EF0185DD-FFE7-4DCB-B8BA-A5E2034EBCC0}"/>
                  </a:ext>
                </a:extLst>
              </p:cNvPr>
              <p:cNvSpPr/>
              <p:nvPr/>
            </p:nvSpPr>
            <p:spPr bwMode="auto">
              <a:xfrm rot="10800000">
                <a:off x="3504176" y="1682770"/>
                <a:ext cx="73876" cy="261065"/>
              </a:xfrm>
              <a:prstGeom prst="trapezoid">
                <a:avLst>
                  <a:gd name="adj" fmla="val 25000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台形 112">
                <a:extLst>
                  <a:ext uri="{FF2B5EF4-FFF2-40B4-BE49-F238E27FC236}">
                    <a16:creationId xmlns:a16="http://schemas.microsoft.com/office/drawing/2014/main" id="{874EB722-F510-426C-B071-477293D36FA4}"/>
                  </a:ext>
                </a:extLst>
              </p:cNvPr>
              <p:cNvSpPr/>
              <p:nvPr/>
            </p:nvSpPr>
            <p:spPr bwMode="auto">
              <a:xfrm rot="10800000">
                <a:off x="3858982" y="1682770"/>
                <a:ext cx="73876" cy="261065"/>
              </a:xfrm>
              <a:prstGeom prst="trapezoid">
                <a:avLst>
                  <a:gd name="adj" fmla="val 25000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四角形: 上の 2 つの角を丸める 113">
                <a:extLst>
                  <a:ext uri="{FF2B5EF4-FFF2-40B4-BE49-F238E27FC236}">
                    <a16:creationId xmlns:a16="http://schemas.microsoft.com/office/drawing/2014/main" id="{788C28BD-4650-41C9-BF98-87573B0C384C}"/>
                  </a:ext>
                </a:extLst>
              </p:cNvPr>
              <p:cNvSpPr/>
              <p:nvPr/>
            </p:nvSpPr>
            <p:spPr bwMode="auto">
              <a:xfrm>
                <a:off x="3412457" y="1592037"/>
                <a:ext cx="608474" cy="10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A35DCE39-9C4A-4FE1-BE73-34CA4929331E}"/>
                </a:ext>
              </a:extLst>
            </p:cNvPr>
            <p:cNvGrpSpPr/>
            <p:nvPr/>
          </p:nvGrpSpPr>
          <p:grpSpPr>
            <a:xfrm>
              <a:off x="4045270" y="1043735"/>
              <a:ext cx="608474" cy="973153"/>
              <a:chOff x="3412457" y="1043735"/>
              <a:chExt cx="608474" cy="973153"/>
            </a:xfrm>
            <a:solidFill>
              <a:srgbClr val="CC6600"/>
            </a:solidFill>
          </p:grpSpPr>
          <p:sp>
            <p:nvSpPr>
              <p:cNvPr id="62" name="台形 61">
                <a:extLst>
                  <a:ext uri="{FF2B5EF4-FFF2-40B4-BE49-F238E27FC236}">
                    <a16:creationId xmlns:a16="http://schemas.microsoft.com/office/drawing/2014/main" id="{E4FF9A88-0C38-44FD-86B4-6618B97B0DD9}"/>
                  </a:ext>
                </a:extLst>
              </p:cNvPr>
              <p:cNvSpPr/>
              <p:nvPr/>
            </p:nvSpPr>
            <p:spPr bwMode="auto">
              <a:xfrm rot="10800000">
                <a:off x="3433617" y="1682771"/>
                <a:ext cx="73877" cy="334117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台形 62">
                <a:extLst>
                  <a:ext uri="{FF2B5EF4-FFF2-40B4-BE49-F238E27FC236}">
                    <a16:creationId xmlns:a16="http://schemas.microsoft.com/office/drawing/2014/main" id="{EDE08B8F-6D51-4C51-A473-71C320263691}"/>
                  </a:ext>
                </a:extLst>
              </p:cNvPr>
              <p:cNvSpPr/>
              <p:nvPr/>
            </p:nvSpPr>
            <p:spPr bwMode="auto">
              <a:xfrm rot="10800000">
                <a:off x="3931299" y="1682771"/>
                <a:ext cx="73877" cy="334117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55CBEC01-0BAE-46CC-973F-4A6957B0A3A1}"/>
                  </a:ext>
                </a:extLst>
              </p:cNvPr>
              <p:cNvSpPr/>
              <p:nvPr/>
            </p:nvSpPr>
            <p:spPr bwMode="auto">
              <a:xfrm>
                <a:off x="3470555" y="1043735"/>
                <a:ext cx="497683" cy="581113"/>
              </a:xfrm>
              <a:prstGeom prst="round2Same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台形 64">
                <a:extLst>
                  <a:ext uri="{FF2B5EF4-FFF2-40B4-BE49-F238E27FC236}">
                    <a16:creationId xmlns:a16="http://schemas.microsoft.com/office/drawing/2014/main" id="{13B87AAA-74FE-4A09-A4FA-BFA751B0ED0F}"/>
                  </a:ext>
                </a:extLst>
              </p:cNvPr>
              <p:cNvSpPr/>
              <p:nvPr/>
            </p:nvSpPr>
            <p:spPr bwMode="auto">
              <a:xfrm rot="10800000">
                <a:off x="3504176" y="1682770"/>
                <a:ext cx="73876" cy="261065"/>
              </a:xfrm>
              <a:prstGeom prst="trapezoid">
                <a:avLst>
                  <a:gd name="adj" fmla="val 25000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台形 65">
                <a:extLst>
                  <a:ext uri="{FF2B5EF4-FFF2-40B4-BE49-F238E27FC236}">
                    <a16:creationId xmlns:a16="http://schemas.microsoft.com/office/drawing/2014/main" id="{DA0BA17C-FEC8-46FC-90F6-B287040651A2}"/>
                  </a:ext>
                </a:extLst>
              </p:cNvPr>
              <p:cNvSpPr/>
              <p:nvPr/>
            </p:nvSpPr>
            <p:spPr bwMode="auto">
              <a:xfrm rot="10800000">
                <a:off x="3858982" y="1682770"/>
                <a:ext cx="73876" cy="261065"/>
              </a:xfrm>
              <a:prstGeom prst="trapezoid">
                <a:avLst>
                  <a:gd name="adj" fmla="val 25000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四角形: 上の 2 つの角を丸める 66">
                <a:extLst>
                  <a:ext uri="{FF2B5EF4-FFF2-40B4-BE49-F238E27FC236}">
                    <a16:creationId xmlns:a16="http://schemas.microsoft.com/office/drawing/2014/main" id="{905508C1-7FC3-4C9D-88CD-4F1207469170}"/>
                  </a:ext>
                </a:extLst>
              </p:cNvPr>
              <p:cNvSpPr/>
              <p:nvPr/>
            </p:nvSpPr>
            <p:spPr bwMode="auto">
              <a:xfrm>
                <a:off x="3412457" y="1592037"/>
                <a:ext cx="608474" cy="10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E6BB8CC1-5400-43A5-B411-45B3AC8A393A}"/>
                </a:ext>
              </a:extLst>
            </p:cNvPr>
            <p:cNvSpPr/>
            <p:nvPr/>
          </p:nvSpPr>
          <p:spPr bwMode="auto">
            <a:xfrm flipH="1">
              <a:off x="4036783" y="514660"/>
              <a:ext cx="635510" cy="1509616"/>
            </a:xfrm>
            <a:custGeom>
              <a:avLst/>
              <a:gdLst>
                <a:gd name="connsiteX0" fmla="*/ 635510 w 635510"/>
                <a:gd name="connsiteY0" fmla="*/ 983455 h 1509616"/>
                <a:gd name="connsiteX1" fmla="*/ 635509 w 635510"/>
                <a:gd name="connsiteY1" fmla="*/ 983456 h 1509616"/>
                <a:gd name="connsiteX2" fmla="*/ 635510 w 635510"/>
                <a:gd name="connsiteY2" fmla="*/ 983456 h 1509616"/>
                <a:gd name="connsiteX3" fmla="*/ 0 w 635510"/>
                <a:gd name="connsiteY3" fmla="*/ 983453 h 1509616"/>
                <a:gd name="connsiteX4" fmla="*/ 0 w 635510"/>
                <a:gd name="connsiteY4" fmla="*/ 983454 h 1509616"/>
                <a:gd name="connsiteX5" fmla="*/ 1 w 635510"/>
                <a:gd name="connsiteY5" fmla="*/ 983454 h 1509616"/>
                <a:gd name="connsiteX6" fmla="*/ 499393 w 635510"/>
                <a:gd name="connsiteY6" fmla="*/ 905137 h 1509616"/>
                <a:gd name="connsiteX7" fmla="*/ 528701 w 635510"/>
                <a:gd name="connsiteY7" fmla="*/ 957816 h 1509616"/>
                <a:gd name="connsiteX8" fmla="*/ 499393 w 635510"/>
                <a:gd name="connsiteY8" fmla="*/ 962112 h 1509616"/>
                <a:gd name="connsiteX9" fmla="*/ 137085 w 635510"/>
                <a:gd name="connsiteY9" fmla="*/ 903395 h 1509616"/>
                <a:gd name="connsiteX10" fmla="*/ 137085 w 635510"/>
                <a:gd name="connsiteY10" fmla="*/ 962252 h 1509616"/>
                <a:gd name="connsiteX11" fmla="*/ 106809 w 635510"/>
                <a:gd name="connsiteY11" fmla="*/ 957814 h 1509616"/>
                <a:gd name="connsiteX12" fmla="*/ 318239 w 635510"/>
                <a:gd name="connsiteY12" fmla="*/ 0 h 1509616"/>
                <a:gd name="connsiteX13" fmla="*/ 43426 w 635510"/>
                <a:gd name="connsiteY13" fmla="*/ 317462 h 1509616"/>
                <a:gd name="connsiteX14" fmla="*/ 211270 w 635510"/>
                <a:gd name="connsiteY14" fmla="*/ 609976 h 1509616"/>
                <a:gd name="connsiteX15" fmla="*/ 256556 w 635510"/>
                <a:gd name="connsiteY15" fmla="*/ 626216 h 1509616"/>
                <a:gd name="connsiteX16" fmla="*/ 250819 w 635510"/>
                <a:gd name="connsiteY16" fmla="*/ 664090 h 1509616"/>
                <a:gd name="connsiteX17" fmla="*/ 230810 w 635510"/>
                <a:gd name="connsiteY17" fmla="*/ 664090 h 1509616"/>
                <a:gd name="connsiteX18" fmla="*/ 164536 w 635510"/>
                <a:gd name="connsiteY18" fmla="*/ 691541 h 1509616"/>
                <a:gd name="connsiteX19" fmla="*/ 158380 w 635510"/>
                <a:gd name="connsiteY19" fmla="*/ 700673 h 1509616"/>
                <a:gd name="connsiteX20" fmla="*/ 151643 w 635510"/>
                <a:gd name="connsiteY20" fmla="*/ 706015 h 1509616"/>
                <a:gd name="connsiteX21" fmla="*/ 6451 w 635510"/>
                <a:gd name="connsiteY21" fmla="*/ 966987 h 1509616"/>
                <a:gd name="connsiteX22" fmla="*/ 5640 w 635510"/>
                <a:gd name="connsiteY22" fmla="*/ 974009 h 1509616"/>
                <a:gd name="connsiteX23" fmla="*/ 1 w 635510"/>
                <a:gd name="connsiteY23" fmla="*/ 983454 h 1509616"/>
                <a:gd name="connsiteX24" fmla="*/ 3120 w 635510"/>
                <a:gd name="connsiteY24" fmla="*/ 995819 h 1509616"/>
                <a:gd name="connsiteX25" fmla="*/ 2795 w 635510"/>
                <a:gd name="connsiteY25" fmla="*/ 998632 h 1509616"/>
                <a:gd name="connsiteX26" fmla="*/ 4313 w 635510"/>
                <a:gd name="connsiteY26" fmla="*/ 1000546 h 1509616"/>
                <a:gd name="connsiteX27" fmla="*/ 7651 w 635510"/>
                <a:gd name="connsiteY27" fmla="*/ 1013777 h 1509616"/>
                <a:gd name="connsiteX28" fmla="*/ 21234 w 635510"/>
                <a:gd name="connsiteY28" fmla="*/ 1021888 h 1509616"/>
                <a:gd name="connsiteX29" fmla="*/ 22586 w 635510"/>
                <a:gd name="connsiteY29" fmla="*/ 1023592 h 1509616"/>
                <a:gd name="connsiteX30" fmla="*/ 24450 w 635510"/>
                <a:gd name="connsiteY30" fmla="*/ 1023807 h 1509616"/>
                <a:gd name="connsiteX31" fmla="*/ 34503 w 635510"/>
                <a:gd name="connsiteY31" fmla="*/ 1029810 h 1509616"/>
                <a:gd name="connsiteX32" fmla="*/ 119881 w 635510"/>
                <a:gd name="connsiteY32" fmla="*/ 1042327 h 1509616"/>
                <a:gd name="connsiteX33" fmla="*/ 110389 w 635510"/>
                <a:gd name="connsiteY33" fmla="*/ 1056407 h 1509616"/>
                <a:gd name="connsiteX34" fmla="*/ 105053 w 635510"/>
                <a:gd name="connsiteY34" fmla="*/ 1082834 h 1509616"/>
                <a:gd name="connsiteX35" fmla="*/ 105053 w 635510"/>
                <a:gd name="connsiteY35" fmla="*/ 1149576 h 1509616"/>
                <a:gd name="connsiteX36" fmla="*/ 104912 w 635510"/>
                <a:gd name="connsiteY36" fmla="*/ 1149576 h 1509616"/>
                <a:gd name="connsiteX37" fmla="*/ 105053 w 635510"/>
                <a:gd name="connsiteY37" fmla="*/ 1150580 h 1509616"/>
                <a:gd name="connsiteX38" fmla="*/ 105053 w 635510"/>
                <a:gd name="connsiteY38" fmla="*/ 1150728 h 1509616"/>
                <a:gd name="connsiteX39" fmla="*/ 155478 w 635510"/>
                <a:gd name="connsiteY39" fmla="*/ 1509616 h 1509616"/>
                <a:gd name="connsiteX40" fmla="*/ 256610 w 635510"/>
                <a:gd name="connsiteY40" fmla="*/ 1509616 h 1509616"/>
                <a:gd name="connsiteX41" fmla="*/ 307014 w 635510"/>
                <a:gd name="connsiteY41" fmla="*/ 1150728 h 1509616"/>
                <a:gd name="connsiteX42" fmla="*/ 329052 w 635510"/>
                <a:gd name="connsiteY42" fmla="*/ 1150728 h 1509616"/>
                <a:gd name="connsiteX43" fmla="*/ 379456 w 635510"/>
                <a:gd name="connsiteY43" fmla="*/ 1509616 h 1509616"/>
                <a:gd name="connsiteX44" fmla="*/ 480588 w 635510"/>
                <a:gd name="connsiteY44" fmla="*/ 1509616 h 1509616"/>
                <a:gd name="connsiteX45" fmla="*/ 530992 w 635510"/>
                <a:gd name="connsiteY45" fmla="*/ 1150728 h 1509616"/>
                <a:gd name="connsiteX46" fmla="*/ 531423 w 635510"/>
                <a:gd name="connsiteY46" fmla="*/ 1082834 h 1509616"/>
                <a:gd name="connsiteX47" fmla="*/ 526088 w 635510"/>
                <a:gd name="connsiteY47" fmla="*/ 1056407 h 1509616"/>
                <a:gd name="connsiteX48" fmla="*/ 516510 w 635510"/>
                <a:gd name="connsiteY48" fmla="*/ 1042200 h 1509616"/>
                <a:gd name="connsiteX49" fmla="*/ 601007 w 635510"/>
                <a:gd name="connsiteY49" fmla="*/ 1029812 h 1509616"/>
                <a:gd name="connsiteX50" fmla="*/ 611060 w 635510"/>
                <a:gd name="connsiteY50" fmla="*/ 1023809 h 1509616"/>
                <a:gd name="connsiteX51" fmla="*/ 612924 w 635510"/>
                <a:gd name="connsiteY51" fmla="*/ 1023594 h 1509616"/>
                <a:gd name="connsiteX52" fmla="*/ 614276 w 635510"/>
                <a:gd name="connsiteY52" fmla="*/ 1021890 h 1509616"/>
                <a:gd name="connsiteX53" fmla="*/ 627859 w 635510"/>
                <a:gd name="connsiteY53" fmla="*/ 1013779 h 1509616"/>
                <a:gd name="connsiteX54" fmla="*/ 631197 w 635510"/>
                <a:gd name="connsiteY54" fmla="*/ 1000548 h 1509616"/>
                <a:gd name="connsiteX55" fmla="*/ 632715 w 635510"/>
                <a:gd name="connsiteY55" fmla="*/ 998634 h 1509616"/>
                <a:gd name="connsiteX56" fmla="*/ 632390 w 635510"/>
                <a:gd name="connsiteY56" fmla="*/ 995821 h 1509616"/>
                <a:gd name="connsiteX57" fmla="*/ 635509 w 635510"/>
                <a:gd name="connsiteY57" fmla="*/ 983456 h 1509616"/>
                <a:gd name="connsiteX58" fmla="*/ 629870 w 635510"/>
                <a:gd name="connsiteY58" fmla="*/ 974011 h 1509616"/>
                <a:gd name="connsiteX59" fmla="*/ 629059 w 635510"/>
                <a:gd name="connsiteY59" fmla="*/ 966989 h 1509616"/>
                <a:gd name="connsiteX60" fmla="*/ 483867 w 635510"/>
                <a:gd name="connsiteY60" fmla="*/ 706017 h 1509616"/>
                <a:gd name="connsiteX61" fmla="*/ 479213 w 635510"/>
                <a:gd name="connsiteY61" fmla="*/ 702327 h 1509616"/>
                <a:gd name="connsiteX62" fmla="*/ 471942 w 635510"/>
                <a:gd name="connsiteY62" fmla="*/ 691541 h 1509616"/>
                <a:gd name="connsiteX63" fmla="*/ 405668 w 635510"/>
                <a:gd name="connsiteY63" fmla="*/ 664090 h 1509616"/>
                <a:gd name="connsiteX64" fmla="*/ 385659 w 635510"/>
                <a:gd name="connsiteY64" fmla="*/ 664090 h 1509616"/>
                <a:gd name="connsiteX65" fmla="*/ 379922 w 635510"/>
                <a:gd name="connsiteY65" fmla="*/ 626216 h 1509616"/>
                <a:gd name="connsiteX66" fmla="*/ 425209 w 635510"/>
                <a:gd name="connsiteY66" fmla="*/ 609976 h 1509616"/>
                <a:gd name="connsiteX67" fmla="*/ 593052 w 635510"/>
                <a:gd name="connsiteY67" fmla="*/ 317462 h 1509616"/>
                <a:gd name="connsiteX68" fmla="*/ 318239 w 635510"/>
                <a:gd name="connsiteY68" fmla="*/ 0 h 1509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35510" h="1509616">
                  <a:moveTo>
                    <a:pt x="635510" y="983455"/>
                  </a:moveTo>
                  <a:lnTo>
                    <a:pt x="635509" y="983456"/>
                  </a:lnTo>
                  <a:lnTo>
                    <a:pt x="635510" y="983456"/>
                  </a:lnTo>
                  <a:close/>
                  <a:moveTo>
                    <a:pt x="0" y="983453"/>
                  </a:moveTo>
                  <a:lnTo>
                    <a:pt x="0" y="983454"/>
                  </a:lnTo>
                  <a:lnTo>
                    <a:pt x="1" y="983454"/>
                  </a:lnTo>
                  <a:close/>
                  <a:moveTo>
                    <a:pt x="499393" y="905137"/>
                  </a:moveTo>
                  <a:lnTo>
                    <a:pt x="528701" y="957816"/>
                  </a:lnTo>
                  <a:lnTo>
                    <a:pt x="499393" y="962112"/>
                  </a:lnTo>
                  <a:close/>
                  <a:moveTo>
                    <a:pt x="137085" y="903395"/>
                  </a:moveTo>
                  <a:lnTo>
                    <a:pt x="137085" y="962252"/>
                  </a:lnTo>
                  <a:lnTo>
                    <a:pt x="106809" y="957814"/>
                  </a:lnTo>
                  <a:close/>
                  <a:moveTo>
                    <a:pt x="318239" y="0"/>
                  </a:moveTo>
                  <a:cubicBezTo>
                    <a:pt x="166464" y="0"/>
                    <a:pt x="43426" y="142133"/>
                    <a:pt x="43426" y="317462"/>
                  </a:cubicBezTo>
                  <a:cubicBezTo>
                    <a:pt x="43426" y="448959"/>
                    <a:pt x="112635" y="561783"/>
                    <a:pt x="211270" y="609976"/>
                  </a:cubicBezTo>
                  <a:lnTo>
                    <a:pt x="256556" y="626216"/>
                  </a:lnTo>
                  <a:lnTo>
                    <a:pt x="250819" y="664090"/>
                  </a:lnTo>
                  <a:lnTo>
                    <a:pt x="230810" y="664090"/>
                  </a:lnTo>
                  <a:cubicBezTo>
                    <a:pt x="204929" y="664090"/>
                    <a:pt x="181497" y="674581"/>
                    <a:pt x="164536" y="691541"/>
                  </a:cubicBezTo>
                  <a:lnTo>
                    <a:pt x="158380" y="700673"/>
                  </a:lnTo>
                  <a:lnTo>
                    <a:pt x="151643" y="706015"/>
                  </a:lnTo>
                  <a:lnTo>
                    <a:pt x="6451" y="966987"/>
                  </a:lnTo>
                  <a:lnTo>
                    <a:pt x="5640" y="974009"/>
                  </a:lnTo>
                  <a:lnTo>
                    <a:pt x="1" y="983454"/>
                  </a:lnTo>
                  <a:lnTo>
                    <a:pt x="3120" y="995819"/>
                  </a:lnTo>
                  <a:lnTo>
                    <a:pt x="2795" y="998632"/>
                  </a:lnTo>
                  <a:lnTo>
                    <a:pt x="4313" y="1000546"/>
                  </a:lnTo>
                  <a:lnTo>
                    <a:pt x="7651" y="1013777"/>
                  </a:lnTo>
                  <a:lnTo>
                    <a:pt x="21234" y="1021888"/>
                  </a:lnTo>
                  <a:lnTo>
                    <a:pt x="22586" y="1023592"/>
                  </a:lnTo>
                  <a:lnTo>
                    <a:pt x="24450" y="1023807"/>
                  </a:lnTo>
                  <a:lnTo>
                    <a:pt x="34503" y="1029810"/>
                  </a:lnTo>
                  <a:lnTo>
                    <a:pt x="119881" y="1042327"/>
                  </a:lnTo>
                  <a:lnTo>
                    <a:pt x="110389" y="1056407"/>
                  </a:lnTo>
                  <a:cubicBezTo>
                    <a:pt x="106953" y="1064529"/>
                    <a:pt x="105053" y="1073460"/>
                    <a:pt x="105053" y="1082834"/>
                  </a:cubicBezTo>
                  <a:lnTo>
                    <a:pt x="105053" y="1149576"/>
                  </a:lnTo>
                  <a:lnTo>
                    <a:pt x="104912" y="1149576"/>
                  </a:lnTo>
                  <a:lnTo>
                    <a:pt x="105053" y="1150580"/>
                  </a:lnTo>
                  <a:lnTo>
                    <a:pt x="105053" y="1150728"/>
                  </a:lnTo>
                  <a:lnTo>
                    <a:pt x="155478" y="1509616"/>
                  </a:lnTo>
                  <a:lnTo>
                    <a:pt x="256610" y="1509616"/>
                  </a:lnTo>
                  <a:lnTo>
                    <a:pt x="307014" y="1150728"/>
                  </a:lnTo>
                  <a:lnTo>
                    <a:pt x="329052" y="1150728"/>
                  </a:lnTo>
                  <a:lnTo>
                    <a:pt x="379456" y="1509616"/>
                  </a:lnTo>
                  <a:lnTo>
                    <a:pt x="480588" y="1509616"/>
                  </a:lnTo>
                  <a:lnTo>
                    <a:pt x="530992" y="1150728"/>
                  </a:lnTo>
                  <a:cubicBezTo>
                    <a:pt x="531136" y="1128097"/>
                    <a:pt x="531279" y="1105465"/>
                    <a:pt x="531423" y="1082834"/>
                  </a:cubicBezTo>
                  <a:cubicBezTo>
                    <a:pt x="531423" y="1073460"/>
                    <a:pt x="529523" y="1064529"/>
                    <a:pt x="526088" y="1056407"/>
                  </a:cubicBezTo>
                  <a:lnTo>
                    <a:pt x="516510" y="1042200"/>
                  </a:lnTo>
                  <a:lnTo>
                    <a:pt x="601007" y="1029812"/>
                  </a:lnTo>
                  <a:lnTo>
                    <a:pt x="611060" y="1023809"/>
                  </a:lnTo>
                  <a:lnTo>
                    <a:pt x="612924" y="1023594"/>
                  </a:lnTo>
                  <a:lnTo>
                    <a:pt x="614276" y="1021890"/>
                  </a:lnTo>
                  <a:lnTo>
                    <a:pt x="627859" y="1013779"/>
                  </a:lnTo>
                  <a:lnTo>
                    <a:pt x="631197" y="1000548"/>
                  </a:lnTo>
                  <a:lnTo>
                    <a:pt x="632715" y="998634"/>
                  </a:lnTo>
                  <a:lnTo>
                    <a:pt x="632390" y="995821"/>
                  </a:lnTo>
                  <a:lnTo>
                    <a:pt x="635509" y="983456"/>
                  </a:lnTo>
                  <a:lnTo>
                    <a:pt x="629870" y="974011"/>
                  </a:lnTo>
                  <a:lnTo>
                    <a:pt x="629059" y="966989"/>
                  </a:lnTo>
                  <a:lnTo>
                    <a:pt x="483867" y="706017"/>
                  </a:lnTo>
                  <a:lnTo>
                    <a:pt x="479213" y="702327"/>
                  </a:lnTo>
                  <a:lnTo>
                    <a:pt x="471942" y="691541"/>
                  </a:lnTo>
                  <a:cubicBezTo>
                    <a:pt x="454981" y="674581"/>
                    <a:pt x="431550" y="664090"/>
                    <a:pt x="405668" y="664090"/>
                  </a:cubicBezTo>
                  <a:lnTo>
                    <a:pt x="385659" y="664090"/>
                  </a:lnTo>
                  <a:lnTo>
                    <a:pt x="379922" y="626216"/>
                  </a:lnTo>
                  <a:lnTo>
                    <a:pt x="425209" y="609976"/>
                  </a:lnTo>
                  <a:cubicBezTo>
                    <a:pt x="523843" y="561783"/>
                    <a:pt x="593052" y="448959"/>
                    <a:pt x="593052" y="317462"/>
                  </a:cubicBezTo>
                  <a:cubicBezTo>
                    <a:pt x="593052" y="142133"/>
                    <a:pt x="470014" y="0"/>
                    <a:pt x="318239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&quot;禁止&quot;マーク 60">
              <a:extLst>
                <a:ext uri="{FF2B5EF4-FFF2-40B4-BE49-F238E27FC236}">
                  <a16:creationId xmlns:a16="http://schemas.microsoft.com/office/drawing/2014/main" id="{3BB3F284-345D-4090-B567-AA18B719B29A}"/>
                </a:ext>
              </a:extLst>
            </p:cNvPr>
            <p:cNvSpPr/>
            <p:nvPr/>
          </p:nvSpPr>
          <p:spPr bwMode="auto">
            <a:xfrm>
              <a:off x="3359995" y="1125602"/>
              <a:ext cx="407144" cy="407142"/>
            </a:xfrm>
            <a:prstGeom prst="noSmoking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C28CC01D-4879-40A6-AE3D-7DA32793C7B1}"/>
              </a:ext>
            </a:extLst>
          </p:cNvPr>
          <p:cNvGrpSpPr/>
          <p:nvPr/>
        </p:nvGrpSpPr>
        <p:grpSpPr>
          <a:xfrm>
            <a:off x="368660" y="446138"/>
            <a:ext cx="6120680" cy="9007363"/>
            <a:chOff x="878782" y="-3570384"/>
            <a:chExt cx="8154382" cy="9306165"/>
          </a:xfrm>
        </p:grpSpPr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E67712F1-2A2B-4FA1-A3B8-C9B9DA12F3C7}"/>
                </a:ext>
              </a:extLst>
            </p:cNvPr>
            <p:cNvSpPr txBox="1"/>
            <p:nvPr/>
          </p:nvSpPr>
          <p:spPr>
            <a:xfrm>
              <a:off x="878782" y="-3570384"/>
              <a:ext cx="8154382" cy="2361153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effectLst/>
                </a:rPr>
                <a:t>ひとつ飛ばしに</a:t>
              </a:r>
              <a:endPara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9A78587C-E6AC-4D45-9624-2264E01972C0}"/>
                </a:ext>
              </a:extLst>
            </p:cNvPr>
            <p:cNvSpPr txBox="1"/>
            <p:nvPr/>
          </p:nvSpPr>
          <p:spPr>
            <a:xfrm>
              <a:off x="878782" y="3374628"/>
              <a:ext cx="8154382" cy="2361153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お座り下さい</a:t>
              </a:r>
              <a:endParaRPr lang="ja-JP" altLang="en-US" sz="13300" dirty="0">
                <a:ln w="38100">
                  <a:noFill/>
                </a:ln>
                <a:effectLst/>
              </a:endParaRP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78DC9698-53FC-4B6D-B08C-B57A2790694C}"/>
              </a:ext>
            </a:extLst>
          </p:cNvPr>
          <p:cNvGrpSpPr/>
          <p:nvPr/>
        </p:nvGrpSpPr>
        <p:grpSpPr>
          <a:xfrm>
            <a:off x="802094" y="3179239"/>
            <a:ext cx="5253812" cy="3547522"/>
            <a:chOff x="2436582" y="514660"/>
            <a:chExt cx="2235711" cy="1509616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2A27F2A9-1190-443F-8457-136BB8DD757B}"/>
                </a:ext>
              </a:extLst>
            </p:cNvPr>
            <p:cNvGrpSpPr/>
            <p:nvPr/>
          </p:nvGrpSpPr>
          <p:grpSpPr>
            <a:xfrm>
              <a:off x="2445069" y="1043735"/>
              <a:ext cx="608474" cy="973153"/>
              <a:chOff x="3412457" y="1043735"/>
              <a:chExt cx="608474" cy="973153"/>
            </a:xfrm>
            <a:solidFill>
              <a:srgbClr val="CC6600"/>
            </a:solidFill>
          </p:grpSpPr>
          <p:sp>
            <p:nvSpPr>
              <p:cNvPr id="115" name="台形 114">
                <a:extLst>
                  <a:ext uri="{FF2B5EF4-FFF2-40B4-BE49-F238E27FC236}">
                    <a16:creationId xmlns:a16="http://schemas.microsoft.com/office/drawing/2014/main" id="{7F444E68-826A-4759-9E75-19A3DA40270D}"/>
                  </a:ext>
                </a:extLst>
              </p:cNvPr>
              <p:cNvSpPr/>
              <p:nvPr/>
            </p:nvSpPr>
            <p:spPr bwMode="auto">
              <a:xfrm rot="10800000">
                <a:off x="3433617" y="1682771"/>
                <a:ext cx="73877" cy="334117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台形 115">
                <a:extLst>
                  <a:ext uri="{FF2B5EF4-FFF2-40B4-BE49-F238E27FC236}">
                    <a16:creationId xmlns:a16="http://schemas.microsoft.com/office/drawing/2014/main" id="{BA374DC1-5A4E-42A1-BFC2-4FC53C6A8918}"/>
                  </a:ext>
                </a:extLst>
              </p:cNvPr>
              <p:cNvSpPr/>
              <p:nvPr/>
            </p:nvSpPr>
            <p:spPr bwMode="auto">
              <a:xfrm rot="10800000">
                <a:off x="3931299" y="1682771"/>
                <a:ext cx="73877" cy="334117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四角形: 上の 2 つの角を丸める 116">
                <a:extLst>
                  <a:ext uri="{FF2B5EF4-FFF2-40B4-BE49-F238E27FC236}">
                    <a16:creationId xmlns:a16="http://schemas.microsoft.com/office/drawing/2014/main" id="{7F7B62C5-E0AF-4229-86AC-E8AF03EC0A5F}"/>
                  </a:ext>
                </a:extLst>
              </p:cNvPr>
              <p:cNvSpPr/>
              <p:nvPr/>
            </p:nvSpPr>
            <p:spPr bwMode="auto">
              <a:xfrm>
                <a:off x="3470555" y="1043735"/>
                <a:ext cx="497683" cy="581113"/>
              </a:xfrm>
              <a:prstGeom prst="round2Same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台形 117">
                <a:extLst>
                  <a:ext uri="{FF2B5EF4-FFF2-40B4-BE49-F238E27FC236}">
                    <a16:creationId xmlns:a16="http://schemas.microsoft.com/office/drawing/2014/main" id="{9F6AF42D-2C5D-47B7-ABED-C98F8F5D11F0}"/>
                  </a:ext>
                </a:extLst>
              </p:cNvPr>
              <p:cNvSpPr/>
              <p:nvPr/>
            </p:nvSpPr>
            <p:spPr bwMode="auto">
              <a:xfrm rot="10800000">
                <a:off x="3504176" y="1682770"/>
                <a:ext cx="73876" cy="261065"/>
              </a:xfrm>
              <a:prstGeom prst="trapezoid">
                <a:avLst>
                  <a:gd name="adj" fmla="val 25000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台形 118">
                <a:extLst>
                  <a:ext uri="{FF2B5EF4-FFF2-40B4-BE49-F238E27FC236}">
                    <a16:creationId xmlns:a16="http://schemas.microsoft.com/office/drawing/2014/main" id="{4002E4C6-4AEA-4F37-AEEA-CAD53E2C716B}"/>
                  </a:ext>
                </a:extLst>
              </p:cNvPr>
              <p:cNvSpPr/>
              <p:nvPr/>
            </p:nvSpPr>
            <p:spPr bwMode="auto">
              <a:xfrm rot="10800000">
                <a:off x="3858982" y="1682770"/>
                <a:ext cx="73876" cy="261065"/>
              </a:xfrm>
              <a:prstGeom prst="trapezoid">
                <a:avLst>
                  <a:gd name="adj" fmla="val 25000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四角形: 上の 2 つの角を丸める 119">
                <a:extLst>
                  <a:ext uri="{FF2B5EF4-FFF2-40B4-BE49-F238E27FC236}">
                    <a16:creationId xmlns:a16="http://schemas.microsoft.com/office/drawing/2014/main" id="{12FF1FE8-7A9C-44E4-9F21-5B30BF7CB05E}"/>
                  </a:ext>
                </a:extLst>
              </p:cNvPr>
              <p:cNvSpPr/>
              <p:nvPr/>
            </p:nvSpPr>
            <p:spPr bwMode="auto">
              <a:xfrm>
                <a:off x="3412457" y="1592037"/>
                <a:ext cx="608474" cy="10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4962B76F-5A59-4907-909F-E53FF83380F0}"/>
                </a:ext>
              </a:extLst>
            </p:cNvPr>
            <p:cNvSpPr/>
            <p:nvPr/>
          </p:nvSpPr>
          <p:spPr bwMode="auto">
            <a:xfrm flipH="1">
              <a:off x="2436582" y="514660"/>
              <a:ext cx="635510" cy="1509616"/>
            </a:xfrm>
            <a:custGeom>
              <a:avLst/>
              <a:gdLst>
                <a:gd name="connsiteX0" fmla="*/ 635510 w 635510"/>
                <a:gd name="connsiteY0" fmla="*/ 983455 h 1509616"/>
                <a:gd name="connsiteX1" fmla="*/ 635509 w 635510"/>
                <a:gd name="connsiteY1" fmla="*/ 983456 h 1509616"/>
                <a:gd name="connsiteX2" fmla="*/ 635510 w 635510"/>
                <a:gd name="connsiteY2" fmla="*/ 983456 h 1509616"/>
                <a:gd name="connsiteX3" fmla="*/ 0 w 635510"/>
                <a:gd name="connsiteY3" fmla="*/ 983453 h 1509616"/>
                <a:gd name="connsiteX4" fmla="*/ 0 w 635510"/>
                <a:gd name="connsiteY4" fmla="*/ 983454 h 1509616"/>
                <a:gd name="connsiteX5" fmla="*/ 1 w 635510"/>
                <a:gd name="connsiteY5" fmla="*/ 983454 h 1509616"/>
                <a:gd name="connsiteX6" fmla="*/ 499393 w 635510"/>
                <a:gd name="connsiteY6" fmla="*/ 905137 h 1509616"/>
                <a:gd name="connsiteX7" fmla="*/ 528701 w 635510"/>
                <a:gd name="connsiteY7" fmla="*/ 957816 h 1509616"/>
                <a:gd name="connsiteX8" fmla="*/ 499393 w 635510"/>
                <a:gd name="connsiteY8" fmla="*/ 962112 h 1509616"/>
                <a:gd name="connsiteX9" fmla="*/ 137085 w 635510"/>
                <a:gd name="connsiteY9" fmla="*/ 903395 h 1509616"/>
                <a:gd name="connsiteX10" fmla="*/ 137085 w 635510"/>
                <a:gd name="connsiteY10" fmla="*/ 962252 h 1509616"/>
                <a:gd name="connsiteX11" fmla="*/ 106809 w 635510"/>
                <a:gd name="connsiteY11" fmla="*/ 957814 h 1509616"/>
                <a:gd name="connsiteX12" fmla="*/ 318239 w 635510"/>
                <a:gd name="connsiteY12" fmla="*/ 0 h 1509616"/>
                <a:gd name="connsiteX13" fmla="*/ 43426 w 635510"/>
                <a:gd name="connsiteY13" fmla="*/ 317462 h 1509616"/>
                <a:gd name="connsiteX14" fmla="*/ 211270 w 635510"/>
                <a:gd name="connsiteY14" fmla="*/ 609976 h 1509616"/>
                <a:gd name="connsiteX15" fmla="*/ 256556 w 635510"/>
                <a:gd name="connsiteY15" fmla="*/ 626216 h 1509616"/>
                <a:gd name="connsiteX16" fmla="*/ 250819 w 635510"/>
                <a:gd name="connsiteY16" fmla="*/ 664090 h 1509616"/>
                <a:gd name="connsiteX17" fmla="*/ 230810 w 635510"/>
                <a:gd name="connsiteY17" fmla="*/ 664090 h 1509616"/>
                <a:gd name="connsiteX18" fmla="*/ 164536 w 635510"/>
                <a:gd name="connsiteY18" fmla="*/ 691541 h 1509616"/>
                <a:gd name="connsiteX19" fmla="*/ 158380 w 635510"/>
                <a:gd name="connsiteY19" fmla="*/ 700673 h 1509616"/>
                <a:gd name="connsiteX20" fmla="*/ 151643 w 635510"/>
                <a:gd name="connsiteY20" fmla="*/ 706015 h 1509616"/>
                <a:gd name="connsiteX21" fmla="*/ 6451 w 635510"/>
                <a:gd name="connsiteY21" fmla="*/ 966987 h 1509616"/>
                <a:gd name="connsiteX22" fmla="*/ 5640 w 635510"/>
                <a:gd name="connsiteY22" fmla="*/ 974009 h 1509616"/>
                <a:gd name="connsiteX23" fmla="*/ 1 w 635510"/>
                <a:gd name="connsiteY23" fmla="*/ 983454 h 1509616"/>
                <a:gd name="connsiteX24" fmla="*/ 3120 w 635510"/>
                <a:gd name="connsiteY24" fmla="*/ 995819 h 1509616"/>
                <a:gd name="connsiteX25" fmla="*/ 2795 w 635510"/>
                <a:gd name="connsiteY25" fmla="*/ 998632 h 1509616"/>
                <a:gd name="connsiteX26" fmla="*/ 4313 w 635510"/>
                <a:gd name="connsiteY26" fmla="*/ 1000546 h 1509616"/>
                <a:gd name="connsiteX27" fmla="*/ 7651 w 635510"/>
                <a:gd name="connsiteY27" fmla="*/ 1013777 h 1509616"/>
                <a:gd name="connsiteX28" fmla="*/ 21234 w 635510"/>
                <a:gd name="connsiteY28" fmla="*/ 1021888 h 1509616"/>
                <a:gd name="connsiteX29" fmla="*/ 22586 w 635510"/>
                <a:gd name="connsiteY29" fmla="*/ 1023592 h 1509616"/>
                <a:gd name="connsiteX30" fmla="*/ 24450 w 635510"/>
                <a:gd name="connsiteY30" fmla="*/ 1023807 h 1509616"/>
                <a:gd name="connsiteX31" fmla="*/ 34503 w 635510"/>
                <a:gd name="connsiteY31" fmla="*/ 1029810 h 1509616"/>
                <a:gd name="connsiteX32" fmla="*/ 119881 w 635510"/>
                <a:gd name="connsiteY32" fmla="*/ 1042327 h 1509616"/>
                <a:gd name="connsiteX33" fmla="*/ 110389 w 635510"/>
                <a:gd name="connsiteY33" fmla="*/ 1056407 h 1509616"/>
                <a:gd name="connsiteX34" fmla="*/ 105053 w 635510"/>
                <a:gd name="connsiteY34" fmla="*/ 1082834 h 1509616"/>
                <a:gd name="connsiteX35" fmla="*/ 105053 w 635510"/>
                <a:gd name="connsiteY35" fmla="*/ 1149576 h 1509616"/>
                <a:gd name="connsiteX36" fmla="*/ 104912 w 635510"/>
                <a:gd name="connsiteY36" fmla="*/ 1149576 h 1509616"/>
                <a:gd name="connsiteX37" fmla="*/ 105053 w 635510"/>
                <a:gd name="connsiteY37" fmla="*/ 1150580 h 1509616"/>
                <a:gd name="connsiteX38" fmla="*/ 105053 w 635510"/>
                <a:gd name="connsiteY38" fmla="*/ 1150728 h 1509616"/>
                <a:gd name="connsiteX39" fmla="*/ 155478 w 635510"/>
                <a:gd name="connsiteY39" fmla="*/ 1509616 h 1509616"/>
                <a:gd name="connsiteX40" fmla="*/ 256610 w 635510"/>
                <a:gd name="connsiteY40" fmla="*/ 1509616 h 1509616"/>
                <a:gd name="connsiteX41" fmla="*/ 307014 w 635510"/>
                <a:gd name="connsiteY41" fmla="*/ 1150728 h 1509616"/>
                <a:gd name="connsiteX42" fmla="*/ 329052 w 635510"/>
                <a:gd name="connsiteY42" fmla="*/ 1150728 h 1509616"/>
                <a:gd name="connsiteX43" fmla="*/ 379456 w 635510"/>
                <a:gd name="connsiteY43" fmla="*/ 1509616 h 1509616"/>
                <a:gd name="connsiteX44" fmla="*/ 480588 w 635510"/>
                <a:gd name="connsiteY44" fmla="*/ 1509616 h 1509616"/>
                <a:gd name="connsiteX45" fmla="*/ 530992 w 635510"/>
                <a:gd name="connsiteY45" fmla="*/ 1150728 h 1509616"/>
                <a:gd name="connsiteX46" fmla="*/ 531423 w 635510"/>
                <a:gd name="connsiteY46" fmla="*/ 1082834 h 1509616"/>
                <a:gd name="connsiteX47" fmla="*/ 526088 w 635510"/>
                <a:gd name="connsiteY47" fmla="*/ 1056407 h 1509616"/>
                <a:gd name="connsiteX48" fmla="*/ 516510 w 635510"/>
                <a:gd name="connsiteY48" fmla="*/ 1042200 h 1509616"/>
                <a:gd name="connsiteX49" fmla="*/ 601007 w 635510"/>
                <a:gd name="connsiteY49" fmla="*/ 1029812 h 1509616"/>
                <a:gd name="connsiteX50" fmla="*/ 611060 w 635510"/>
                <a:gd name="connsiteY50" fmla="*/ 1023809 h 1509616"/>
                <a:gd name="connsiteX51" fmla="*/ 612924 w 635510"/>
                <a:gd name="connsiteY51" fmla="*/ 1023594 h 1509616"/>
                <a:gd name="connsiteX52" fmla="*/ 614276 w 635510"/>
                <a:gd name="connsiteY52" fmla="*/ 1021890 h 1509616"/>
                <a:gd name="connsiteX53" fmla="*/ 627859 w 635510"/>
                <a:gd name="connsiteY53" fmla="*/ 1013779 h 1509616"/>
                <a:gd name="connsiteX54" fmla="*/ 631197 w 635510"/>
                <a:gd name="connsiteY54" fmla="*/ 1000548 h 1509616"/>
                <a:gd name="connsiteX55" fmla="*/ 632715 w 635510"/>
                <a:gd name="connsiteY55" fmla="*/ 998634 h 1509616"/>
                <a:gd name="connsiteX56" fmla="*/ 632390 w 635510"/>
                <a:gd name="connsiteY56" fmla="*/ 995821 h 1509616"/>
                <a:gd name="connsiteX57" fmla="*/ 635509 w 635510"/>
                <a:gd name="connsiteY57" fmla="*/ 983456 h 1509616"/>
                <a:gd name="connsiteX58" fmla="*/ 629870 w 635510"/>
                <a:gd name="connsiteY58" fmla="*/ 974011 h 1509616"/>
                <a:gd name="connsiteX59" fmla="*/ 629059 w 635510"/>
                <a:gd name="connsiteY59" fmla="*/ 966989 h 1509616"/>
                <a:gd name="connsiteX60" fmla="*/ 483867 w 635510"/>
                <a:gd name="connsiteY60" fmla="*/ 706017 h 1509616"/>
                <a:gd name="connsiteX61" fmla="*/ 479213 w 635510"/>
                <a:gd name="connsiteY61" fmla="*/ 702327 h 1509616"/>
                <a:gd name="connsiteX62" fmla="*/ 471942 w 635510"/>
                <a:gd name="connsiteY62" fmla="*/ 691541 h 1509616"/>
                <a:gd name="connsiteX63" fmla="*/ 405668 w 635510"/>
                <a:gd name="connsiteY63" fmla="*/ 664090 h 1509616"/>
                <a:gd name="connsiteX64" fmla="*/ 385659 w 635510"/>
                <a:gd name="connsiteY64" fmla="*/ 664090 h 1509616"/>
                <a:gd name="connsiteX65" fmla="*/ 379922 w 635510"/>
                <a:gd name="connsiteY65" fmla="*/ 626216 h 1509616"/>
                <a:gd name="connsiteX66" fmla="*/ 425209 w 635510"/>
                <a:gd name="connsiteY66" fmla="*/ 609976 h 1509616"/>
                <a:gd name="connsiteX67" fmla="*/ 593052 w 635510"/>
                <a:gd name="connsiteY67" fmla="*/ 317462 h 1509616"/>
                <a:gd name="connsiteX68" fmla="*/ 318239 w 635510"/>
                <a:gd name="connsiteY68" fmla="*/ 0 h 1509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35510" h="1509616">
                  <a:moveTo>
                    <a:pt x="635510" y="983455"/>
                  </a:moveTo>
                  <a:lnTo>
                    <a:pt x="635509" y="983456"/>
                  </a:lnTo>
                  <a:lnTo>
                    <a:pt x="635510" y="983456"/>
                  </a:lnTo>
                  <a:close/>
                  <a:moveTo>
                    <a:pt x="0" y="983453"/>
                  </a:moveTo>
                  <a:lnTo>
                    <a:pt x="0" y="983454"/>
                  </a:lnTo>
                  <a:lnTo>
                    <a:pt x="1" y="983454"/>
                  </a:lnTo>
                  <a:close/>
                  <a:moveTo>
                    <a:pt x="499393" y="905137"/>
                  </a:moveTo>
                  <a:lnTo>
                    <a:pt x="528701" y="957816"/>
                  </a:lnTo>
                  <a:lnTo>
                    <a:pt x="499393" y="962112"/>
                  </a:lnTo>
                  <a:close/>
                  <a:moveTo>
                    <a:pt x="137085" y="903395"/>
                  </a:moveTo>
                  <a:lnTo>
                    <a:pt x="137085" y="962252"/>
                  </a:lnTo>
                  <a:lnTo>
                    <a:pt x="106809" y="957814"/>
                  </a:lnTo>
                  <a:close/>
                  <a:moveTo>
                    <a:pt x="318239" y="0"/>
                  </a:moveTo>
                  <a:cubicBezTo>
                    <a:pt x="166464" y="0"/>
                    <a:pt x="43426" y="142133"/>
                    <a:pt x="43426" y="317462"/>
                  </a:cubicBezTo>
                  <a:cubicBezTo>
                    <a:pt x="43426" y="448959"/>
                    <a:pt x="112635" y="561783"/>
                    <a:pt x="211270" y="609976"/>
                  </a:cubicBezTo>
                  <a:lnTo>
                    <a:pt x="256556" y="626216"/>
                  </a:lnTo>
                  <a:lnTo>
                    <a:pt x="250819" y="664090"/>
                  </a:lnTo>
                  <a:lnTo>
                    <a:pt x="230810" y="664090"/>
                  </a:lnTo>
                  <a:cubicBezTo>
                    <a:pt x="204929" y="664090"/>
                    <a:pt x="181497" y="674581"/>
                    <a:pt x="164536" y="691541"/>
                  </a:cubicBezTo>
                  <a:lnTo>
                    <a:pt x="158380" y="700673"/>
                  </a:lnTo>
                  <a:lnTo>
                    <a:pt x="151643" y="706015"/>
                  </a:lnTo>
                  <a:lnTo>
                    <a:pt x="6451" y="966987"/>
                  </a:lnTo>
                  <a:lnTo>
                    <a:pt x="5640" y="974009"/>
                  </a:lnTo>
                  <a:lnTo>
                    <a:pt x="1" y="983454"/>
                  </a:lnTo>
                  <a:lnTo>
                    <a:pt x="3120" y="995819"/>
                  </a:lnTo>
                  <a:lnTo>
                    <a:pt x="2795" y="998632"/>
                  </a:lnTo>
                  <a:lnTo>
                    <a:pt x="4313" y="1000546"/>
                  </a:lnTo>
                  <a:lnTo>
                    <a:pt x="7651" y="1013777"/>
                  </a:lnTo>
                  <a:lnTo>
                    <a:pt x="21234" y="1021888"/>
                  </a:lnTo>
                  <a:lnTo>
                    <a:pt x="22586" y="1023592"/>
                  </a:lnTo>
                  <a:lnTo>
                    <a:pt x="24450" y="1023807"/>
                  </a:lnTo>
                  <a:lnTo>
                    <a:pt x="34503" y="1029810"/>
                  </a:lnTo>
                  <a:lnTo>
                    <a:pt x="119881" y="1042327"/>
                  </a:lnTo>
                  <a:lnTo>
                    <a:pt x="110389" y="1056407"/>
                  </a:lnTo>
                  <a:cubicBezTo>
                    <a:pt x="106953" y="1064529"/>
                    <a:pt x="105053" y="1073460"/>
                    <a:pt x="105053" y="1082834"/>
                  </a:cubicBezTo>
                  <a:lnTo>
                    <a:pt x="105053" y="1149576"/>
                  </a:lnTo>
                  <a:lnTo>
                    <a:pt x="104912" y="1149576"/>
                  </a:lnTo>
                  <a:lnTo>
                    <a:pt x="105053" y="1150580"/>
                  </a:lnTo>
                  <a:lnTo>
                    <a:pt x="105053" y="1150728"/>
                  </a:lnTo>
                  <a:lnTo>
                    <a:pt x="155478" y="1509616"/>
                  </a:lnTo>
                  <a:lnTo>
                    <a:pt x="256610" y="1509616"/>
                  </a:lnTo>
                  <a:lnTo>
                    <a:pt x="307014" y="1150728"/>
                  </a:lnTo>
                  <a:lnTo>
                    <a:pt x="329052" y="1150728"/>
                  </a:lnTo>
                  <a:lnTo>
                    <a:pt x="379456" y="1509616"/>
                  </a:lnTo>
                  <a:lnTo>
                    <a:pt x="480588" y="1509616"/>
                  </a:lnTo>
                  <a:lnTo>
                    <a:pt x="530992" y="1150728"/>
                  </a:lnTo>
                  <a:cubicBezTo>
                    <a:pt x="531136" y="1128097"/>
                    <a:pt x="531279" y="1105465"/>
                    <a:pt x="531423" y="1082834"/>
                  </a:cubicBezTo>
                  <a:cubicBezTo>
                    <a:pt x="531423" y="1073460"/>
                    <a:pt x="529523" y="1064529"/>
                    <a:pt x="526088" y="1056407"/>
                  </a:cubicBezTo>
                  <a:lnTo>
                    <a:pt x="516510" y="1042200"/>
                  </a:lnTo>
                  <a:lnTo>
                    <a:pt x="601007" y="1029812"/>
                  </a:lnTo>
                  <a:lnTo>
                    <a:pt x="611060" y="1023809"/>
                  </a:lnTo>
                  <a:lnTo>
                    <a:pt x="612924" y="1023594"/>
                  </a:lnTo>
                  <a:lnTo>
                    <a:pt x="614276" y="1021890"/>
                  </a:lnTo>
                  <a:lnTo>
                    <a:pt x="627859" y="1013779"/>
                  </a:lnTo>
                  <a:lnTo>
                    <a:pt x="631197" y="1000548"/>
                  </a:lnTo>
                  <a:lnTo>
                    <a:pt x="632715" y="998634"/>
                  </a:lnTo>
                  <a:lnTo>
                    <a:pt x="632390" y="995821"/>
                  </a:lnTo>
                  <a:lnTo>
                    <a:pt x="635509" y="983456"/>
                  </a:lnTo>
                  <a:lnTo>
                    <a:pt x="629870" y="974011"/>
                  </a:lnTo>
                  <a:lnTo>
                    <a:pt x="629059" y="966989"/>
                  </a:lnTo>
                  <a:lnTo>
                    <a:pt x="483867" y="706017"/>
                  </a:lnTo>
                  <a:lnTo>
                    <a:pt x="479213" y="702327"/>
                  </a:lnTo>
                  <a:lnTo>
                    <a:pt x="471942" y="691541"/>
                  </a:lnTo>
                  <a:cubicBezTo>
                    <a:pt x="454981" y="674581"/>
                    <a:pt x="431550" y="664090"/>
                    <a:pt x="405668" y="664090"/>
                  </a:cubicBezTo>
                  <a:lnTo>
                    <a:pt x="385659" y="664090"/>
                  </a:lnTo>
                  <a:lnTo>
                    <a:pt x="379922" y="626216"/>
                  </a:lnTo>
                  <a:lnTo>
                    <a:pt x="425209" y="609976"/>
                  </a:lnTo>
                  <a:cubicBezTo>
                    <a:pt x="523843" y="561783"/>
                    <a:pt x="593052" y="448959"/>
                    <a:pt x="593052" y="317462"/>
                  </a:cubicBezTo>
                  <a:cubicBezTo>
                    <a:pt x="593052" y="142133"/>
                    <a:pt x="470014" y="0"/>
                    <a:pt x="318239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7FB8CFA1-545B-44D6-A952-84A1EAEA6220}"/>
                </a:ext>
              </a:extLst>
            </p:cNvPr>
            <p:cNvGrpSpPr/>
            <p:nvPr/>
          </p:nvGrpSpPr>
          <p:grpSpPr>
            <a:xfrm>
              <a:off x="3259457" y="1043735"/>
              <a:ext cx="608474" cy="973153"/>
              <a:chOff x="3412457" y="1043735"/>
              <a:chExt cx="608474" cy="973153"/>
            </a:xfrm>
            <a:solidFill>
              <a:srgbClr val="CC6600"/>
            </a:solidFill>
          </p:grpSpPr>
          <p:sp>
            <p:nvSpPr>
              <p:cNvPr id="68" name="台形 67">
                <a:extLst>
                  <a:ext uri="{FF2B5EF4-FFF2-40B4-BE49-F238E27FC236}">
                    <a16:creationId xmlns:a16="http://schemas.microsoft.com/office/drawing/2014/main" id="{841564C1-245E-4DDA-9AB6-941FAA2E259D}"/>
                  </a:ext>
                </a:extLst>
              </p:cNvPr>
              <p:cNvSpPr/>
              <p:nvPr/>
            </p:nvSpPr>
            <p:spPr bwMode="auto">
              <a:xfrm rot="10800000">
                <a:off x="3433617" y="1682771"/>
                <a:ext cx="73877" cy="334117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台形 68">
                <a:extLst>
                  <a:ext uri="{FF2B5EF4-FFF2-40B4-BE49-F238E27FC236}">
                    <a16:creationId xmlns:a16="http://schemas.microsoft.com/office/drawing/2014/main" id="{A88F9E1E-ABF9-4478-8F14-0371855C9997}"/>
                  </a:ext>
                </a:extLst>
              </p:cNvPr>
              <p:cNvSpPr/>
              <p:nvPr/>
            </p:nvSpPr>
            <p:spPr bwMode="auto">
              <a:xfrm rot="10800000">
                <a:off x="3931299" y="1682771"/>
                <a:ext cx="73877" cy="334117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四角形: 上の 2 つの角を丸める 69">
                <a:extLst>
                  <a:ext uri="{FF2B5EF4-FFF2-40B4-BE49-F238E27FC236}">
                    <a16:creationId xmlns:a16="http://schemas.microsoft.com/office/drawing/2014/main" id="{92480224-474A-40EC-B91A-CAB5EFD9BEA8}"/>
                  </a:ext>
                </a:extLst>
              </p:cNvPr>
              <p:cNvSpPr/>
              <p:nvPr/>
            </p:nvSpPr>
            <p:spPr bwMode="auto">
              <a:xfrm>
                <a:off x="3470555" y="1043735"/>
                <a:ext cx="497683" cy="581113"/>
              </a:xfrm>
              <a:prstGeom prst="round2Same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台形 111">
                <a:extLst>
                  <a:ext uri="{FF2B5EF4-FFF2-40B4-BE49-F238E27FC236}">
                    <a16:creationId xmlns:a16="http://schemas.microsoft.com/office/drawing/2014/main" id="{EF0185DD-FFE7-4DCB-B8BA-A5E2034EBCC0}"/>
                  </a:ext>
                </a:extLst>
              </p:cNvPr>
              <p:cNvSpPr/>
              <p:nvPr/>
            </p:nvSpPr>
            <p:spPr bwMode="auto">
              <a:xfrm rot="10800000">
                <a:off x="3504176" y="1682770"/>
                <a:ext cx="73876" cy="261065"/>
              </a:xfrm>
              <a:prstGeom prst="trapezoid">
                <a:avLst>
                  <a:gd name="adj" fmla="val 25000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台形 112">
                <a:extLst>
                  <a:ext uri="{FF2B5EF4-FFF2-40B4-BE49-F238E27FC236}">
                    <a16:creationId xmlns:a16="http://schemas.microsoft.com/office/drawing/2014/main" id="{874EB722-F510-426C-B071-477293D36FA4}"/>
                  </a:ext>
                </a:extLst>
              </p:cNvPr>
              <p:cNvSpPr/>
              <p:nvPr/>
            </p:nvSpPr>
            <p:spPr bwMode="auto">
              <a:xfrm rot="10800000">
                <a:off x="3858982" y="1682770"/>
                <a:ext cx="73876" cy="261065"/>
              </a:xfrm>
              <a:prstGeom prst="trapezoid">
                <a:avLst>
                  <a:gd name="adj" fmla="val 25000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四角形: 上の 2 つの角を丸める 113">
                <a:extLst>
                  <a:ext uri="{FF2B5EF4-FFF2-40B4-BE49-F238E27FC236}">
                    <a16:creationId xmlns:a16="http://schemas.microsoft.com/office/drawing/2014/main" id="{788C28BD-4650-41C9-BF98-87573B0C384C}"/>
                  </a:ext>
                </a:extLst>
              </p:cNvPr>
              <p:cNvSpPr/>
              <p:nvPr/>
            </p:nvSpPr>
            <p:spPr bwMode="auto">
              <a:xfrm>
                <a:off x="3412457" y="1592037"/>
                <a:ext cx="608474" cy="10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A35DCE39-9C4A-4FE1-BE73-34CA4929331E}"/>
                </a:ext>
              </a:extLst>
            </p:cNvPr>
            <p:cNvGrpSpPr/>
            <p:nvPr/>
          </p:nvGrpSpPr>
          <p:grpSpPr>
            <a:xfrm>
              <a:off x="4045270" y="1043735"/>
              <a:ext cx="608474" cy="973153"/>
              <a:chOff x="3412457" y="1043735"/>
              <a:chExt cx="608474" cy="973153"/>
            </a:xfrm>
            <a:solidFill>
              <a:srgbClr val="CC6600"/>
            </a:solidFill>
          </p:grpSpPr>
          <p:sp>
            <p:nvSpPr>
              <p:cNvPr id="62" name="台形 61">
                <a:extLst>
                  <a:ext uri="{FF2B5EF4-FFF2-40B4-BE49-F238E27FC236}">
                    <a16:creationId xmlns:a16="http://schemas.microsoft.com/office/drawing/2014/main" id="{E4FF9A88-0C38-44FD-86B4-6618B97B0DD9}"/>
                  </a:ext>
                </a:extLst>
              </p:cNvPr>
              <p:cNvSpPr/>
              <p:nvPr/>
            </p:nvSpPr>
            <p:spPr bwMode="auto">
              <a:xfrm rot="10800000">
                <a:off x="3433617" y="1682771"/>
                <a:ext cx="73877" cy="334117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台形 62">
                <a:extLst>
                  <a:ext uri="{FF2B5EF4-FFF2-40B4-BE49-F238E27FC236}">
                    <a16:creationId xmlns:a16="http://schemas.microsoft.com/office/drawing/2014/main" id="{EDE08B8F-6D51-4C51-A473-71C320263691}"/>
                  </a:ext>
                </a:extLst>
              </p:cNvPr>
              <p:cNvSpPr/>
              <p:nvPr/>
            </p:nvSpPr>
            <p:spPr bwMode="auto">
              <a:xfrm rot="10800000">
                <a:off x="3931299" y="1682771"/>
                <a:ext cx="73877" cy="334117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55CBEC01-0BAE-46CC-973F-4A6957B0A3A1}"/>
                  </a:ext>
                </a:extLst>
              </p:cNvPr>
              <p:cNvSpPr/>
              <p:nvPr/>
            </p:nvSpPr>
            <p:spPr bwMode="auto">
              <a:xfrm>
                <a:off x="3470555" y="1043735"/>
                <a:ext cx="497683" cy="581113"/>
              </a:xfrm>
              <a:prstGeom prst="round2Same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台形 64">
                <a:extLst>
                  <a:ext uri="{FF2B5EF4-FFF2-40B4-BE49-F238E27FC236}">
                    <a16:creationId xmlns:a16="http://schemas.microsoft.com/office/drawing/2014/main" id="{13B87AAA-74FE-4A09-A4FA-BFA751B0ED0F}"/>
                  </a:ext>
                </a:extLst>
              </p:cNvPr>
              <p:cNvSpPr/>
              <p:nvPr/>
            </p:nvSpPr>
            <p:spPr bwMode="auto">
              <a:xfrm rot="10800000">
                <a:off x="3504176" y="1682770"/>
                <a:ext cx="73876" cy="261065"/>
              </a:xfrm>
              <a:prstGeom prst="trapezoid">
                <a:avLst>
                  <a:gd name="adj" fmla="val 25000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台形 65">
                <a:extLst>
                  <a:ext uri="{FF2B5EF4-FFF2-40B4-BE49-F238E27FC236}">
                    <a16:creationId xmlns:a16="http://schemas.microsoft.com/office/drawing/2014/main" id="{DA0BA17C-FEC8-46FC-90F6-B287040651A2}"/>
                  </a:ext>
                </a:extLst>
              </p:cNvPr>
              <p:cNvSpPr/>
              <p:nvPr/>
            </p:nvSpPr>
            <p:spPr bwMode="auto">
              <a:xfrm rot="10800000">
                <a:off x="3858982" y="1682770"/>
                <a:ext cx="73876" cy="261065"/>
              </a:xfrm>
              <a:prstGeom prst="trapezoid">
                <a:avLst>
                  <a:gd name="adj" fmla="val 25000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四角形: 上の 2 つの角を丸める 66">
                <a:extLst>
                  <a:ext uri="{FF2B5EF4-FFF2-40B4-BE49-F238E27FC236}">
                    <a16:creationId xmlns:a16="http://schemas.microsoft.com/office/drawing/2014/main" id="{905508C1-7FC3-4C9D-88CD-4F1207469170}"/>
                  </a:ext>
                </a:extLst>
              </p:cNvPr>
              <p:cNvSpPr/>
              <p:nvPr/>
            </p:nvSpPr>
            <p:spPr bwMode="auto">
              <a:xfrm>
                <a:off x="3412457" y="1592037"/>
                <a:ext cx="608474" cy="10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E6BB8CC1-5400-43A5-B411-45B3AC8A393A}"/>
                </a:ext>
              </a:extLst>
            </p:cNvPr>
            <p:cNvSpPr/>
            <p:nvPr/>
          </p:nvSpPr>
          <p:spPr bwMode="auto">
            <a:xfrm flipH="1">
              <a:off x="4036783" y="514660"/>
              <a:ext cx="635510" cy="1509616"/>
            </a:xfrm>
            <a:custGeom>
              <a:avLst/>
              <a:gdLst>
                <a:gd name="connsiteX0" fmla="*/ 635510 w 635510"/>
                <a:gd name="connsiteY0" fmla="*/ 983455 h 1509616"/>
                <a:gd name="connsiteX1" fmla="*/ 635509 w 635510"/>
                <a:gd name="connsiteY1" fmla="*/ 983456 h 1509616"/>
                <a:gd name="connsiteX2" fmla="*/ 635510 w 635510"/>
                <a:gd name="connsiteY2" fmla="*/ 983456 h 1509616"/>
                <a:gd name="connsiteX3" fmla="*/ 0 w 635510"/>
                <a:gd name="connsiteY3" fmla="*/ 983453 h 1509616"/>
                <a:gd name="connsiteX4" fmla="*/ 0 w 635510"/>
                <a:gd name="connsiteY4" fmla="*/ 983454 h 1509616"/>
                <a:gd name="connsiteX5" fmla="*/ 1 w 635510"/>
                <a:gd name="connsiteY5" fmla="*/ 983454 h 1509616"/>
                <a:gd name="connsiteX6" fmla="*/ 499393 w 635510"/>
                <a:gd name="connsiteY6" fmla="*/ 905137 h 1509616"/>
                <a:gd name="connsiteX7" fmla="*/ 528701 w 635510"/>
                <a:gd name="connsiteY7" fmla="*/ 957816 h 1509616"/>
                <a:gd name="connsiteX8" fmla="*/ 499393 w 635510"/>
                <a:gd name="connsiteY8" fmla="*/ 962112 h 1509616"/>
                <a:gd name="connsiteX9" fmla="*/ 137085 w 635510"/>
                <a:gd name="connsiteY9" fmla="*/ 903395 h 1509616"/>
                <a:gd name="connsiteX10" fmla="*/ 137085 w 635510"/>
                <a:gd name="connsiteY10" fmla="*/ 962252 h 1509616"/>
                <a:gd name="connsiteX11" fmla="*/ 106809 w 635510"/>
                <a:gd name="connsiteY11" fmla="*/ 957814 h 1509616"/>
                <a:gd name="connsiteX12" fmla="*/ 318239 w 635510"/>
                <a:gd name="connsiteY12" fmla="*/ 0 h 1509616"/>
                <a:gd name="connsiteX13" fmla="*/ 43426 w 635510"/>
                <a:gd name="connsiteY13" fmla="*/ 317462 h 1509616"/>
                <a:gd name="connsiteX14" fmla="*/ 211270 w 635510"/>
                <a:gd name="connsiteY14" fmla="*/ 609976 h 1509616"/>
                <a:gd name="connsiteX15" fmla="*/ 256556 w 635510"/>
                <a:gd name="connsiteY15" fmla="*/ 626216 h 1509616"/>
                <a:gd name="connsiteX16" fmla="*/ 250819 w 635510"/>
                <a:gd name="connsiteY16" fmla="*/ 664090 h 1509616"/>
                <a:gd name="connsiteX17" fmla="*/ 230810 w 635510"/>
                <a:gd name="connsiteY17" fmla="*/ 664090 h 1509616"/>
                <a:gd name="connsiteX18" fmla="*/ 164536 w 635510"/>
                <a:gd name="connsiteY18" fmla="*/ 691541 h 1509616"/>
                <a:gd name="connsiteX19" fmla="*/ 158380 w 635510"/>
                <a:gd name="connsiteY19" fmla="*/ 700673 h 1509616"/>
                <a:gd name="connsiteX20" fmla="*/ 151643 w 635510"/>
                <a:gd name="connsiteY20" fmla="*/ 706015 h 1509616"/>
                <a:gd name="connsiteX21" fmla="*/ 6451 w 635510"/>
                <a:gd name="connsiteY21" fmla="*/ 966987 h 1509616"/>
                <a:gd name="connsiteX22" fmla="*/ 5640 w 635510"/>
                <a:gd name="connsiteY22" fmla="*/ 974009 h 1509616"/>
                <a:gd name="connsiteX23" fmla="*/ 1 w 635510"/>
                <a:gd name="connsiteY23" fmla="*/ 983454 h 1509616"/>
                <a:gd name="connsiteX24" fmla="*/ 3120 w 635510"/>
                <a:gd name="connsiteY24" fmla="*/ 995819 h 1509616"/>
                <a:gd name="connsiteX25" fmla="*/ 2795 w 635510"/>
                <a:gd name="connsiteY25" fmla="*/ 998632 h 1509616"/>
                <a:gd name="connsiteX26" fmla="*/ 4313 w 635510"/>
                <a:gd name="connsiteY26" fmla="*/ 1000546 h 1509616"/>
                <a:gd name="connsiteX27" fmla="*/ 7651 w 635510"/>
                <a:gd name="connsiteY27" fmla="*/ 1013777 h 1509616"/>
                <a:gd name="connsiteX28" fmla="*/ 21234 w 635510"/>
                <a:gd name="connsiteY28" fmla="*/ 1021888 h 1509616"/>
                <a:gd name="connsiteX29" fmla="*/ 22586 w 635510"/>
                <a:gd name="connsiteY29" fmla="*/ 1023592 h 1509616"/>
                <a:gd name="connsiteX30" fmla="*/ 24450 w 635510"/>
                <a:gd name="connsiteY30" fmla="*/ 1023807 h 1509616"/>
                <a:gd name="connsiteX31" fmla="*/ 34503 w 635510"/>
                <a:gd name="connsiteY31" fmla="*/ 1029810 h 1509616"/>
                <a:gd name="connsiteX32" fmla="*/ 119881 w 635510"/>
                <a:gd name="connsiteY32" fmla="*/ 1042327 h 1509616"/>
                <a:gd name="connsiteX33" fmla="*/ 110389 w 635510"/>
                <a:gd name="connsiteY33" fmla="*/ 1056407 h 1509616"/>
                <a:gd name="connsiteX34" fmla="*/ 105053 w 635510"/>
                <a:gd name="connsiteY34" fmla="*/ 1082834 h 1509616"/>
                <a:gd name="connsiteX35" fmla="*/ 105053 w 635510"/>
                <a:gd name="connsiteY35" fmla="*/ 1149576 h 1509616"/>
                <a:gd name="connsiteX36" fmla="*/ 104912 w 635510"/>
                <a:gd name="connsiteY36" fmla="*/ 1149576 h 1509616"/>
                <a:gd name="connsiteX37" fmla="*/ 105053 w 635510"/>
                <a:gd name="connsiteY37" fmla="*/ 1150580 h 1509616"/>
                <a:gd name="connsiteX38" fmla="*/ 105053 w 635510"/>
                <a:gd name="connsiteY38" fmla="*/ 1150728 h 1509616"/>
                <a:gd name="connsiteX39" fmla="*/ 155478 w 635510"/>
                <a:gd name="connsiteY39" fmla="*/ 1509616 h 1509616"/>
                <a:gd name="connsiteX40" fmla="*/ 256610 w 635510"/>
                <a:gd name="connsiteY40" fmla="*/ 1509616 h 1509616"/>
                <a:gd name="connsiteX41" fmla="*/ 307014 w 635510"/>
                <a:gd name="connsiteY41" fmla="*/ 1150728 h 1509616"/>
                <a:gd name="connsiteX42" fmla="*/ 329052 w 635510"/>
                <a:gd name="connsiteY42" fmla="*/ 1150728 h 1509616"/>
                <a:gd name="connsiteX43" fmla="*/ 379456 w 635510"/>
                <a:gd name="connsiteY43" fmla="*/ 1509616 h 1509616"/>
                <a:gd name="connsiteX44" fmla="*/ 480588 w 635510"/>
                <a:gd name="connsiteY44" fmla="*/ 1509616 h 1509616"/>
                <a:gd name="connsiteX45" fmla="*/ 530992 w 635510"/>
                <a:gd name="connsiteY45" fmla="*/ 1150728 h 1509616"/>
                <a:gd name="connsiteX46" fmla="*/ 531423 w 635510"/>
                <a:gd name="connsiteY46" fmla="*/ 1082834 h 1509616"/>
                <a:gd name="connsiteX47" fmla="*/ 526088 w 635510"/>
                <a:gd name="connsiteY47" fmla="*/ 1056407 h 1509616"/>
                <a:gd name="connsiteX48" fmla="*/ 516510 w 635510"/>
                <a:gd name="connsiteY48" fmla="*/ 1042200 h 1509616"/>
                <a:gd name="connsiteX49" fmla="*/ 601007 w 635510"/>
                <a:gd name="connsiteY49" fmla="*/ 1029812 h 1509616"/>
                <a:gd name="connsiteX50" fmla="*/ 611060 w 635510"/>
                <a:gd name="connsiteY50" fmla="*/ 1023809 h 1509616"/>
                <a:gd name="connsiteX51" fmla="*/ 612924 w 635510"/>
                <a:gd name="connsiteY51" fmla="*/ 1023594 h 1509616"/>
                <a:gd name="connsiteX52" fmla="*/ 614276 w 635510"/>
                <a:gd name="connsiteY52" fmla="*/ 1021890 h 1509616"/>
                <a:gd name="connsiteX53" fmla="*/ 627859 w 635510"/>
                <a:gd name="connsiteY53" fmla="*/ 1013779 h 1509616"/>
                <a:gd name="connsiteX54" fmla="*/ 631197 w 635510"/>
                <a:gd name="connsiteY54" fmla="*/ 1000548 h 1509616"/>
                <a:gd name="connsiteX55" fmla="*/ 632715 w 635510"/>
                <a:gd name="connsiteY55" fmla="*/ 998634 h 1509616"/>
                <a:gd name="connsiteX56" fmla="*/ 632390 w 635510"/>
                <a:gd name="connsiteY56" fmla="*/ 995821 h 1509616"/>
                <a:gd name="connsiteX57" fmla="*/ 635509 w 635510"/>
                <a:gd name="connsiteY57" fmla="*/ 983456 h 1509616"/>
                <a:gd name="connsiteX58" fmla="*/ 629870 w 635510"/>
                <a:gd name="connsiteY58" fmla="*/ 974011 h 1509616"/>
                <a:gd name="connsiteX59" fmla="*/ 629059 w 635510"/>
                <a:gd name="connsiteY59" fmla="*/ 966989 h 1509616"/>
                <a:gd name="connsiteX60" fmla="*/ 483867 w 635510"/>
                <a:gd name="connsiteY60" fmla="*/ 706017 h 1509616"/>
                <a:gd name="connsiteX61" fmla="*/ 479213 w 635510"/>
                <a:gd name="connsiteY61" fmla="*/ 702327 h 1509616"/>
                <a:gd name="connsiteX62" fmla="*/ 471942 w 635510"/>
                <a:gd name="connsiteY62" fmla="*/ 691541 h 1509616"/>
                <a:gd name="connsiteX63" fmla="*/ 405668 w 635510"/>
                <a:gd name="connsiteY63" fmla="*/ 664090 h 1509616"/>
                <a:gd name="connsiteX64" fmla="*/ 385659 w 635510"/>
                <a:gd name="connsiteY64" fmla="*/ 664090 h 1509616"/>
                <a:gd name="connsiteX65" fmla="*/ 379922 w 635510"/>
                <a:gd name="connsiteY65" fmla="*/ 626216 h 1509616"/>
                <a:gd name="connsiteX66" fmla="*/ 425209 w 635510"/>
                <a:gd name="connsiteY66" fmla="*/ 609976 h 1509616"/>
                <a:gd name="connsiteX67" fmla="*/ 593052 w 635510"/>
                <a:gd name="connsiteY67" fmla="*/ 317462 h 1509616"/>
                <a:gd name="connsiteX68" fmla="*/ 318239 w 635510"/>
                <a:gd name="connsiteY68" fmla="*/ 0 h 1509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35510" h="1509616">
                  <a:moveTo>
                    <a:pt x="635510" y="983455"/>
                  </a:moveTo>
                  <a:lnTo>
                    <a:pt x="635509" y="983456"/>
                  </a:lnTo>
                  <a:lnTo>
                    <a:pt x="635510" y="983456"/>
                  </a:lnTo>
                  <a:close/>
                  <a:moveTo>
                    <a:pt x="0" y="983453"/>
                  </a:moveTo>
                  <a:lnTo>
                    <a:pt x="0" y="983454"/>
                  </a:lnTo>
                  <a:lnTo>
                    <a:pt x="1" y="983454"/>
                  </a:lnTo>
                  <a:close/>
                  <a:moveTo>
                    <a:pt x="499393" y="905137"/>
                  </a:moveTo>
                  <a:lnTo>
                    <a:pt x="528701" y="957816"/>
                  </a:lnTo>
                  <a:lnTo>
                    <a:pt x="499393" y="962112"/>
                  </a:lnTo>
                  <a:close/>
                  <a:moveTo>
                    <a:pt x="137085" y="903395"/>
                  </a:moveTo>
                  <a:lnTo>
                    <a:pt x="137085" y="962252"/>
                  </a:lnTo>
                  <a:lnTo>
                    <a:pt x="106809" y="957814"/>
                  </a:lnTo>
                  <a:close/>
                  <a:moveTo>
                    <a:pt x="318239" y="0"/>
                  </a:moveTo>
                  <a:cubicBezTo>
                    <a:pt x="166464" y="0"/>
                    <a:pt x="43426" y="142133"/>
                    <a:pt x="43426" y="317462"/>
                  </a:cubicBezTo>
                  <a:cubicBezTo>
                    <a:pt x="43426" y="448959"/>
                    <a:pt x="112635" y="561783"/>
                    <a:pt x="211270" y="609976"/>
                  </a:cubicBezTo>
                  <a:lnTo>
                    <a:pt x="256556" y="626216"/>
                  </a:lnTo>
                  <a:lnTo>
                    <a:pt x="250819" y="664090"/>
                  </a:lnTo>
                  <a:lnTo>
                    <a:pt x="230810" y="664090"/>
                  </a:lnTo>
                  <a:cubicBezTo>
                    <a:pt x="204929" y="664090"/>
                    <a:pt x="181497" y="674581"/>
                    <a:pt x="164536" y="691541"/>
                  </a:cubicBezTo>
                  <a:lnTo>
                    <a:pt x="158380" y="700673"/>
                  </a:lnTo>
                  <a:lnTo>
                    <a:pt x="151643" y="706015"/>
                  </a:lnTo>
                  <a:lnTo>
                    <a:pt x="6451" y="966987"/>
                  </a:lnTo>
                  <a:lnTo>
                    <a:pt x="5640" y="974009"/>
                  </a:lnTo>
                  <a:lnTo>
                    <a:pt x="1" y="983454"/>
                  </a:lnTo>
                  <a:lnTo>
                    <a:pt x="3120" y="995819"/>
                  </a:lnTo>
                  <a:lnTo>
                    <a:pt x="2795" y="998632"/>
                  </a:lnTo>
                  <a:lnTo>
                    <a:pt x="4313" y="1000546"/>
                  </a:lnTo>
                  <a:lnTo>
                    <a:pt x="7651" y="1013777"/>
                  </a:lnTo>
                  <a:lnTo>
                    <a:pt x="21234" y="1021888"/>
                  </a:lnTo>
                  <a:lnTo>
                    <a:pt x="22586" y="1023592"/>
                  </a:lnTo>
                  <a:lnTo>
                    <a:pt x="24450" y="1023807"/>
                  </a:lnTo>
                  <a:lnTo>
                    <a:pt x="34503" y="1029810"/>
                  </a:lnTo>
                  <a:lnTo>
                    <a:pt x="119881" y="1042327"/>
                  </a:lnTo>
                  <a:lnTo>
                    <a:pt x="110389" y="1056407"/>
                  </a:lnTo>
                  <a:cubicBezTo>
                    <a:pt x="106953" y="1064529"/>
                    <a:pt x="105053" y="1073460"/>
                    <a:pt x="105053" y="1082834"/>
                  </a:cubicBezTo>
                  <a:lnTo>
                    <a:pt x="105053" y="1149576"/>
                  </a:lnTo>
                  <a:lnTo>
                    <a:pt x="104912" y="1149576"/>
                  </a:lnTo>
                  <a:lnTo>
                    <a:pt x="105053" y="1150580"/>
                  </a:lnTo>
                  <a:lnTo>
                    <a:pt x="105053" y="1150728"/>
                  </a:lnTo>
                  <a:lnTo>
                    <a:pt x="155478" y="1509616"/>
                  </a:lnTo>
                  <a:lnTo>
                    <a:pt x="256610" y="1509616"/>
                  </a:lnTo>
                  <a:lnTo>
                    <a:pt x="307014" y="1150728"/>
                  </a:lnTo>
                  <a:lnTo>
                    <a:pt x="329052" y="1150728"/>
                  </a:lnTo>
                  <a:lnTo>
                    <a:pt x="379456" y="1509616"/>
                  </a:lnTo>
                  <a:lnTo>
                    <a:pt x="480588" y="1509616"/>
                  </a:lnTo>
                  <a:lnTo>
                    <a:pt x="530992" y="1150728"/>
                  </a:lnTo>
                  <a:cubicBezTo>
                    <a:pt x="531136" y="1128097"/>
                    <a:pt x="531279" y="1105465"/>
                    <a:pt x="531423" y="1082834"/>
                  </a:cubicBezTo>
                  <a:cubicBezTo>
                    <a:pt x="531423" y="1073460"/>
                    <a:pt x="529523" y="1064529"/>
                    <a:pt x="526088" y="1056407"/>
                  </a:cubicBezTo>
                  <a:lnTo>
                    <a:pt x="516510" y="1042200"/>
                  </a:lnTo>
                  <a:lnTo>
                    <a:pt x="601007" y="1029812"/>
                  </a:lnTo>
                  <a:lnTo>
                    <a:pt x="611060" y="1023809"/>
                  </a:lnTo>
                  <a:lnTo>
                    <a:pt x="612924" y="1023594"/>
                  </a:lnTo>
                  <a:lnTo>
                    <a:pt x="614276" y="1021890"/>
                  </a:lnTo>
                  <a:lnTo>
                    <a:pt x="627859" y="1013779"/>
                  </a:lnTo>
                  <a:lnTo>
                    <a:pt x="631197" y="1000548"/>
                  </a:lnTo>
                  <a:lnTo>
                    <a:pt x="632715" y="998634"/>
                  </a:lnTo>
                  <a:lnTo>
                    <a:pt x="632390" y="995821"/>
                  </a:lnTo>
                  <a:lnTo>
                    <a:pt x="635509" y="983456"/>
                  </a:lnTo>
                  <a:lnTo>
                    <a:pt x="629870" y="974011"/>
                  </a:lnTo>
                  <a:lnTo>
                    <a:pt x="629059" y="966989"/>
                  </a:lnTo>
                  <a:lnTo>
                    <a:pt x="483867" y="706017"/>
                  </a:lnTo>
                  <a:lnTo>
                    <a:pt x="479213" y="702327"/>
                  </a:lnTo>
                  <a:lnTo>
                    <a:pt x="471942" y="691541"/>
                  </a:lnTo>
                  <a:cubicBezTo>
                    <a:pt x="454981" y="674581"/>
                    <a:pt x="431550" y="664090"/>
                    <a:pt x="405668" y="664090"/>
                  </a:cubicBezTo>
                  <a:lnTo>
                    <a:pt x="385659" y="664090"/>
                  </a:lnTo>
                  <a:lnTo>
                    <a:pt x="379922" y="626216"/>
                  </a:lnTo>
                  <a:lnTo>
                    <a:pt x="425209" y="609976"/>
                  </a:lnTo>
                  <a:cubicBezTo>
                    <a:pt x="523843" y="561783"/>
                    <a:pt x="593052" y="448959"/>
                    <a:pt x="593052" y="317462"/>
                  </a:cubicBezTo>
                  <a:cubicBezTo>
                    <a:pt x="593052" y="142133"/>
                    <a:pt x="470014" y="0"/>
                    <a:pt x="318239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&quot;禁止&quot;マーク 60">
              <a:extLst>
                <a:ext uri="{FF2B5EF4-FFF2-40B4-BE49-F238E27FC236}">
                  <a16:creationId xmlns:a16="http://schemas.microsoft.com/office/drawing/2014/main" id="{3BB3F284-345D-4090-B567-AA18B719B29A}"/>
                </a:ext>
              </a:extLst>
            </p:cNvPr>
            <p:cNvSpPr/>
            <p:nvPr/>
          </p:nvSpPr>
          <p:spPr bwMode="auto">
            <a:xfrm>
              <a:off x="3359995" y="1125602"/>
              <a:ext cx="407144" cy="407142"/>
            </a:xfrm>
            <a:prstGeom prst="noSmoking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0640943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popb15_間をあけてお座り下さい</dc:title>
  <dc:subject>popb15_間をあけてお座り下さい</dc:subject>
  <dc:creator>でじけろお</dc:creator>
  <cp:lastModifiedBy/>
  <cp:revision>1</cp:revision>
  <dcterms:created xsi:type="dcterms:W3CDTF">2014-07-30T05:46:22Z</dcterms:created>
  <dcterms:modified xsi:type="dcterms:W3CDTF">2020-05-24T05:24:24Z</dcterms:modified>
  <cp:version>1</cp:version>
</cp:coreProperties>
</file>