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  <p:sldId id="285" r:id="rId4"/>
    <p:sldId id="288" r:id="rId5"/>
    <p:sldId id="286" r:id="rId6"/>
    <p:sldId id="27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68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990601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間をあけて</a:t>
            </a:r>
            <a:endParaRPr lang="ja-JP" altLang="en-US" sz="13300" dirty="0"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8C215DF-8BE5-4282-ABFF-8C94501D4A35}"/>
              </a:ext>
            </a:extLst>
          </p:cNvPr>
          <p:cNvSpPr txBox="1"/>
          <p:nvPr/>
        </p:nvSpPr>
        <p:spPr>
          <a:xfrm>
            <a:off x="878782" y="3750612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お座り下さい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990601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ひとつ飛ばしに</a:t>
            </a:r>
            <a:endParaRPr lang="ja-JP" altLang="en-US" sz="13300" dirty="0"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8C215DF-8BE5-4282-ABFF-8C94501D4A35}"/>
              </a:ext>
            </a:extLst>
          </p:cNvPr>
          <p:cNvSpPr txBox="1"/>
          <p:nvPr/>
        </p:nvSpPr>
        <p:spPr>
          <a:xfrm>
            <a:off x="878782" y="3750612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お座り下さい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312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7C7D390-6A1A-4AAC-B574-9CE7A658379F}"/>
              </a:ext>
            </a:extLst>
          </p:cNvPr>
          <p:cNvSpPr txBox="1"/>
          <p:nvPr/>
        </p:nvSpPr>
        <p:spPr>
          <a:xfrm>
            <a:off x="878782" y="990601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間をあけて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0E4CB0-667A-4BDA-AF34-87F0C816D8EF}"/>
              </a:ext>
            </a:extLst>
          </p:cNvPr>
          <p:cNvSpPr txBox="1"/>
          <p:nvPr/>
        </p:nvSpPr>
        <p:spPr>
          <a:xfrm>
            <a:off x="878782" y="3750612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お座り下さい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05090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7C7D390-6A1A-4AAC-B574-9CE7A658379F}"/>
              </a:ext>
            </a:extLst>
          </p:cNvPr>
          <p:cNvSpPr txBox="1"/>
          <p:nvPr/>
        </p:nvSpPr>
        <p:spPr>
          <a:xfrm>
            <a:off x="878782" y="990601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ひとつ飛ばしに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0E4CB0-667A-4BDA-AF34-87F0C816D8EF}"/>
              </a:ext>
            </a:extLst>
          </p:cNvPr>
          <p:cNvSpPr txBox="1"/>
          <p:nvPr/>
        </p:nvSpPr>
        <p:spPr>
          <a:xfrm>
            <a:off x="878782" y="3750612"/>
            <a:ext cx="8154382" cy="20717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お座り下さい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43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D76093B-2E6D-4135-B8A6-3EFFAD17604E}"/>
              </a:ext>
            </a:extLst>
          </p:cNvPr>
          <p:cNvSpPr txBox="1"/>
          <p:nvPr/>
        </p:nvSpPr>
        <p:spPr>
          <a:xfrm>
            <a:off x="309922" y="270030"/>
            <a:ext cx="9323598" cy="279893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間をあけてお座り下さい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F0C9FF8-6A21-4203-87E5-2B71DDAFFC92}"/>
              </a:ext>
            </a:extLst>
          </p:cNvPr>
          <p:cNvGrpSpPr/>
          <p:nvPr/>
        </p:nvGrpSpPr>
        <p:grpSpPr>
          <a:xfrm>
            <a:off x="835789" y="3310769"/>
            <a:ext cx="8234422" cy="3306738"/>
            <a:chOff x="802094" y="3179239"/>
            <a:chExt cx="8834018" cy="354752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9FC9C5D-D0A9-47EA-9FE6-CCE5E5A2E969}"/>
                </a:ext>
              </a:extLst>
            </p:cNvPr>
            <p:cNvGrpSpPr/>
            <p:nvPr/>
          </p:nvGrpSpPr>
          <p:grpSpPr>
            <a:xfrm>
              <a:off x="802094" y="3179239"/>
              <a:ext cx="1493418" cy="3547522"/>
              <a:chOff x="802094" y="3179239"/>
              <a:chExt cx="1493418" cy="3547522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18F045DA-18D4-40DC-A407-DE419E6770B4}"/>
                  </a:ext>
                </a:extLst>
              </p:cNvPr>
              <p:cNvGrpSpPr/>
              <p:nvPr/>
            </p:nvGrpSpPr>
            <p:grpSpPr>
              <a:xfrm>
                <a:off x="822038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5BF542D-71E1-4CC9-9C43-091B52501F4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ACF549A1-E4E4-4EBA-A779-4F56CA7CA396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四角形: 上の 2 つの角を丸める 86">
                  <a:extLst>
                    <a:ext uri="{FF2B5EF4-FFF2-40B4-BE49-F238E27FC236}">
                      <a16:creationId xmlns:a16="http://schemas.microsoft.com/office/drawing/2014/main" id="{4327216F-0036-455F-B4C0-A3C4470E6557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18DC3CB1-22BA-481B-BFFE-93A80344A3AC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313E6334-9CDC-4EC2-B1D5-4BF4A9DD015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B6B2CE5E-7168-4B9C-9588-F83190E44092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0C0E1CB-DA28-41B5-996A-737B519E14A6}"/>
                  </a:ext>
                </a:extLst>
              </p:cNvPr>
              <p:cNvSpPr/>
              <p:nvPr/>
            </p:nvSpPr>
            <p:spPr bwMode="auto">
              <a:xfrm flipH="1">
                <a:off x="802094" y="3179239"/>
                <a:ext cx="1493418" cy="3547522"/>
              </a:xfrm>
              <a:custGeom>
                <a:avLst/>
                <a:gdLst>
                  <a:gd name="connsiteX0" fmla="*/ 635510 w 635510"/>
                  <a:gd name="connsiteY0" fmla="*/ 983455 h 1509616"/>
                  <a:gd name="connsiteX1" fmla="*/ 635509 w 635510"/>
                  <a:gd name="connsiteY1" fmla="*/ 983456 h 1509616"/>
                  <a:gd name="connsiteX2" fmla="*/ 635510 w 635510"/>
                  <a:gd name="connsiteY2" fmla="*/ 983456 h 1509616"/>
                  <a:gd name="connsiteX3" fmla="*/ 0 w 635510"/>
                  <a:gd name="connsiteY3" fmla="*/ 983453 h 1509616"/>
                  <a:gd name="connsiteX4" fmla="*/ 0 w 635510"/>
                  <a:gd name="connsiteY4" fmla="*/ 983454 h 1509616"/>
                  <a:gd name="connsiteX5" fmla="*/ 1 w 635510"/>
                  <a:gd name="connsiteY5" fmla="*/ 983454 h 1509616"/>
                  <a:gd name="connsiteX6" fmla="*/ 499393 w 635510"/>
                  <a:gd name="connsiteY6" fmla="*/ 905137 h 1509616"/>
                  <a:gd name="connsiteX7" fmla="*/ 528701 w 635510"/>
                  <a:gd name="connsiteY7" fmla="*/ 957816 h 1509616"/>
                  <a:gd name="connsiteX8" fmla="*/ 499393 w 635510"/>
                  <a:gd name="connsiteY8" fmla="*/ 962112 h 1509616"/>
                  <a:gd name="connsiteX9" fmla="*/ 137085 w 635510"/>
                  <a:gd name="connsiteY9" fmla="*/ 903395 h 1509616"/>
                  <a:gd name="connsiteX10" fmla="*/ 137085 w 635510"/>
                  <a:gd name="connsiteY10" fmla="*/ 962252 h 1509616"/>
                  <a:gd name="connsiteX11" fmla="*/ 106809 w 635510"/>
                  <a:gd name="connsiteY11" fmla="*/ 957814 h 1509616"/>
                  <a:gd name="connsiteX12" fmla="*/ 318239 w 635510"/>
                  <a:gd name="connsiteY12" fmla="*/ 0 h 1509616"/>
                  <a:gd name="connsiteX13" fmla="*/ 43426 w 635510"/>
                  <a:gd name="connsiteY13" fmla="*/ 317462 h 1509616"/>
                  <a:gd name="connsiteX14" fmla="*/ 211270 w 635510"/>
                  <a:gd name="connsiteY14" fmla="*/ 609976 h 1509616"/>
                  <a:gd name="connsiteX15" fmla="*/ 256556 w 635510"/>
                  <a:gd name="connsiteY15" fmla="*/ 626216 h 1509616"/>
                  <a:gd name="connsiteX16" fmla="*/ 250819 w 635510"/>
                  <a:gd name="connsiteY16" fmla="*/ 664090 h 1509616"/>
                  <a:gd name="connsiteX17" fmla="*/ 230810 w 635510"/>
                  <a:gd name="connsiteY17" fmla="*/ 664090 h 1509616"/>
                  <a:gd name="connsiteX18" fmla="*/ 164536 w 635510"/>
                  <a:gd name="connsiteY18" fmla="*/ 691541 h 1509616"/>
                  <a:gd name="connsiteX19" fmla="*/ 158380 w 635510"/>
                  <a:gd name="connsiteY19" fmla="*/ 700673 h 1509616"/>
                  <a:gd name="connsiteX20" fmla="*/ 151643 w 635510"/>
                  <a:gd name="connsiteY20" fmla="*/ 706015 h 1509616"/>
                  <a:gd name="connsiteX21" fmla="*/ 6451 w 635510"/>
                  <a:gd name="connsiteY21" fmla="*/ 966987 h 1509616"/>
                  <a:gd name="connsiteX22" fmla="*/ 5640 w 635510"/>
                  <a:gd name="connsiteY22" fmla="*/ 974009 h 1509616"/>
                  <a:gd name="connsiteX23" fmla="*/ 1 w 635510"/>
                  <a:gd name="connsiteY23" fmla="*/ 983454 h 1509616"/>
                  <a:gd name="connsiteX24" fmla="*/ 3120 w 635510"/>
                  <a:gd name="connsiteY24" fmla="*/ 995819 h 1509616"/>
                  <a:gd name="connsiteX25" fmla="*/ 2795 w 635510"/>
                  <a:gd name="connsiteY25" fmla="*/ 998632 h 1509616"/>
                  <a:gd name="connsiteX26" fmla="*/ 4313 w 635510"/>
                  <a:gd name="connsiteY26" fmla="*/ 1000546 h 1509616"/>
                  <a:gd name="connsiteX27" fmla="*/ 7651 w 635510"/>
                  <a:gd name="connsiteY27" fmla="*/ 1013777 h 1509616"/>
                  <a:gd name="connsiteX28" fmla="*/ 21234 w 635510"/>
                  <a:gd name="connsiteY28" fmla="*/ 1021888 h 1509616"/>
                  <a:gd name="connsiteX29" fmla="*/ 22586 w 635510"/>
                  <a:gd name="connsiteY29" fmla="*/ 1023592 h 1509616"/>
                  <a:gd name="connsiteX30" fmla="*/ 24450 w 635510"/>
                  <a:gd name="connsiteY30" fmla="*/ 1023807 h 1509616"/>
                  <a:gd name="connsiteX31" fmla="*/ 34503 w 635510"/>
                  <a:gd name="connsiteY31" fmla="*/ 1029810 h 1509616"/>
                  <a:gd name="connsiteX32" fmla="*/ 119881 w 635510"/>
                  <a:gd name="connsiteY32" fmla="*/ 1042327 h 1509616"/>
                  <a:gd name="connsiteX33" fmla="*/ 110389 w 635510"/>
                  <a:gd name="connsiteY33" fmla="*/ 1056407 h 1509616"/>
                  <a:gd name="connsiteX34" fmla="*/ 105053 w 635510"/>
                  <a:gd name="connsiteY34" fmla="*/ 1082834 h 1509616"/>
                  <a:gd name="connsiteX35" fmla="*/ 105053 w 635510"/>
                  <a:gd name="connsiteY35" fmla="*/ 1149576 h 1509616"/>
                  <a:gd name="connsiteX36" fmla="*/ 104912 w 635510"/>
                  <a:gd name="connsiteY36" fmla="*/ 1149576 h 1509616"/>
                  <a:gd name="connsiteX37" fmla="*/ 105053 w 635510"/>
                  <a:gd name="connsiteY37" fmla="*/ 1150580 h 1509616"/>
                  <a:gd name="connsiteX38" fmla="*/ 105053 w 635510"/>
                  <a:gd name="connsiteY38" fmla="*/ 1150728 h 1509616"/>
                  <a:gd name="connsiteX39" fmla="*/ 155478 w 635510"/>
                  <a:gd name="connsiteY39" fmla="*/ 1509616 h 1509616"/>
                  <a:gd name="connsiteX40" fmla="*/ 256610 w 635510"/>
                  <a:gd name="connsiteY40" fmla="*/ 1509616 h 1509616"/>
                  <a:gd name="connsiteX41" fmla="*/ 307014 w 635510"/>
                  <a:gd name="connsiteY41" fmla="*/ 1150728 h 1509616"/>
                  <a:gd name="connsiteX42" fmla="*/ 329052 w 635510"/>
                  <a:gd name="connsiteY42" fmla="*/ 1150728 h 1509616"/>
                  <a:gd name="connsiteX43" fmla="*/ 379456 w 635510"/>
                  <a:gd name="connsiteY43" fmla="*/ 1509616 h 1509616"/>
                  <a:gd name="connsiteX44" fmla="*/ 480588 w 635510"/>
                  <a:gd name="connsiteY44" fmla="*/ 1509616 h 1509616"/>
                  <a:gd name="connsiteX45" fmla="*/ 530992 w 635510"/>
                  <a:gd name="connsiteY45" fmla="*/ 1150728 h 1509616"/>
                  <a:gd name="connsiteX46" fmla="*/ 531423 w 635510"/>
                  <a:gd name="connsiteY46" fmla="*/ 1082834 h 1509616"/>
                  <a:gd name="connsiteX47" fmla="*/ 526088 w 635510"/>
                  <a:gd name="connsiteY47" fmla="*/ 1056407 h 1509616"/>
                  <a:gd name="connsiteX48" fmla="*/ 516510 w 635510"/>
                  <a:gd name="connsiteY48" fmla="*/ 1042200 h 1509616"/>
                  <a:gd name="connsiteX49" fmla="*/ 601007 w 635510"/>
                  <a:gd name="connsiteY49" fmla="*/ 1029812 h 1509616"/>
                  <a:gd name="connsiteX50" fmla="*/ 611060 w 635510"/>
                  <a:gd name="connsiteY50" fmla="*/ 1023809 h 1509616"/>
                  <a:gd name="connsiteX51" fmla="*/ 612924 w 635510"/>
                  <a:gd name="connsiteY51" fmla="*/ 1023594 h 1509616"/>
                  <a:gd name="connsiteX52" fmla="*/ 614276 w 635510"/>
                  <a:gd name="connsiteY52" fmla="*/ 1021890 h 1509616"/>
                  <a:gd name="connsiteX53" fmla="*/ 627859 w 635510"/>
                  <a:gd name="connsiteY53" fmla="*/ 1013779 h 1509616"/>
                  <a:gd name="connsiteX54" fmla="*/ 631197 w 635510"/>
                  <a:gd name="connsiteY54" fmla="*/ 1000548 h 1509616"/>
                  <a:gd name="connsiteX55" fmla="*/ 632715 w 635510"/>
                  <a:gd name="connsiteY55" fmla="*/ 998634 h 1509616"/>
                  <a:gd name="connsiteX56" fmla="*/ 632390 w 635510"/>
                  <a:gd name="connsiteY56" fmla="*/ 995821 h 1509616"/>
                  <a:gd name="connsiteX57" fmla="*/ 635509 w 635510"/>
                  <a:gd name="connsiteY57" fmla="*/ 983456 h 1509616"/>
                  <a:gd name="connsiteX58" fmla="*/ 629870 w 635510"/>
                  <a:gd name="connsiteY58" fmla="*/ 974011 h 1509616"/>
                  <a:gd name="connsiteX59" fmla="*/ 629059 w 635510"/>
                  <a:gd name="connsiteY59" fmla="*/ 966989 h 1509616"/>
                  <a:gd name="connsiteX60" fmla="*/ 483867 w 635510"/>
                  <a:gd name="connsiteY60" fmla="*/ 706017 h 1509616"/>
                  <a:gd name="connsiteX61" fmla="*/ 479213 w 635510"/>
                  <a:gd name="connsiteY61" fmla="*/ 702327 h 1509616"/>
                  <a:gd name="connsiteX62" fmla="*/ 471942 w 635510"/>
                  <a:gd name="connsiteY62" fmla="*/ 691541 h 1509616"/>
                  <a:gd name="connsiteX63" fmla="*/ 405668 w 635510"/>
                  <a:gd name="connsiteY63" fmla="*/ 664090 h 1509616"/>
                  <a:gd name="connsiteX64" fmla="*/ 385659 w 635510"/>
                  <a:gd name="connsiteY64" fmla="*/ 664090 h 1509616"/>
                  <a:gd name="connsiteX65" fmla="*/ 379922 w 635510"/>
                  <a:gd name="connsiteY65" fmla="*/ 626216 h 1509616"/>
                  <a:gd name="connsiteX66" fmla="*/ 425209 w 635510"/>
                  <a:gd name="connsiteY66" fmla="*/ 609976 h 1509616"/>
                  <a:gd name="connsiteX67" fmla="*/ 593052 w 635510"/>
                  <a:gd name="connsiteY67" fmla="*/ 317462 h 1509616"/>
                  <a:gd name="connsiteX68" fmla="*/ 318239 w 635510"/>
                  <a:gd name="connsiteY68" fmla="*/ 0 h 150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35510" h="1509616">
                    <a:moveTo>
                      <a:pt x="635510" y="983455"/>
                    </a:moveTo>
                    <a:lnTo>
                      <a:pt x="635509" y="983456"/>
                    </a:lnTo>
                    <a:lnTo>
                      <a:pt x="635510" y="983456"/>
                    </a:lnTo>
                    <a:close/>
                    <a:moveTo>
                      <a:pt x="0" y="983453"/>
                    </a:moveTo>
                    <a:lnTo>
                      <a:pt x="0" y="983454"/>
                    </a:lnTo>
                    <a:lnTo>
                      <a:pt x="1" y="983454"/>
                    </a:lnTo>
                    <a:close/>
                    <a:moveTo>
                      <a:pt x="499393" y="905137"/>
                    </a:moveTo>
                    <a:lnTo>
                      <a:pt x="528701" y="957816"/>
                    </a:lnTo>
                    <a:lnTo>
                      <a:pt x="499393" y="962112"/>
                    </a:lnTo>
                    <a:close/>
                    <a:moveTo>
                      <a:pt x="137085" y="903395"/>
                    </a:moveTo>
                    <a:lnTo>
                      <a:pt x="137085" y="962252"/>
                    </a:lnTo>
                    <a:lnTo>
                      <a:pt x="106809" y="957814"/>
                    </a:lnTo>
                    <a:close/>
                    <a:moveTo>
                      <a:pt x="318239" y="0"/>
                    </a:moveTo>
                    <a:cubicBezTo>
                      <a:pt x="166464" y="0"/>
                      <a:pt x="43426" y="142133"/>
                      <a:pt x="43426" y="317462"/>
                    </a:cubicBezTo>
                    <a:cubicBezTo>
                      <a:pt x="43426" y="448959"/>
                      <a:pt x="112635" y="561783"/>
                      <a:pt x="211270" y="609976"/>
                    </a:cubicBezTo>
                    <a:lnTo>
                      <a:pt x="256556" y="626216"/>
                    </a:lnTo>
                    <a:lnTo>
                      <a:pt x="250819" y="664090"/>
                    </a:lnTo>
                    <a:lnTo>
                      <a:pt x="230810" y="664090"/>
                    </a:lnTo>
                    <a:cubicBezTo>
                      <a:pt x="204929" y="664090"/>
                      <a:pt x="181497" y="674581"/>
                      <a:pt x="164536" y="691541"/>
                    </a:cubicBezTo>
                    <a:lnTo>
                      <a:pt x="158380" y="700673"/>
                    </a:lnTo>
                    <a:lnTo>
                      <a:pt x="151643" y="706015"/>
                    </a:lnTo>
                    <a:lnTo>
                      <a:pt x="6451" y="966987"/>
                    </a:lnTo>
                    <a:lnTo>
                      <a:pt x="5640" y="974009"/>
                    </a:lnTo>
                    <a:lnTo>
                      <a:pt x="1" y="983454"/>
                    </a:lnTo>
                    <a:lnTo>
                      <a:pt x="3120" y="995819"/>
                    </a:lnTo>
                    <a:lnTo>
                      <a:pt x="2795" y="998632"/>
                    </a:lnTo>
                    <a:lnTo>
                      <a:pt x="4313" y="1000546"/>
                    </a:lnTo>
                    <a:lnTo>
                      <a:pt x="7651" y="1013777"/>
                    </a:lnTo>
                    <a:lnTo>
                      <a:pt x="21234" y="1021888"/>
                    </a:lnTo>
                    <a:lnTo>
                      <a:pt x="22586" y="1023592"/>
                    </a:lnTo>
                    <a:lnTo>
                      <a:pt x="24450" y="1023807"/>
                    </a:lnTo>
                    <a:lnTo>
                      <a:pt x="34503" y="1029810"/>
                    </a:lnTo>
                    <a:lnTo>
                      <a:pt x="119881" y="1042327"/>
                    </a:lnTo>
                    <a:lnTo>
                      <a:pt x="110389" y="1056407"/>
                    </a:lnTo>
                    <a:cubicBezTo>
                      <a:pt x="106953" y="1064529"/>
                      <a:pt x="105053" y="1073460"/>
                      <a:pt x="105053" y="1082834"/>
                    </a:cubicBezTo>
                    <a:lnTo>
                      <a:pt x="105053" y="1149576"/>
                    </a:lnTo>
                    <a:lnTo>
                      <a:pt x="104912" y="1149576"/>
                    </a:lnTo>
                    <a:lnTo>
                      <a:pt x="105053" y="1150580"/>
                    </a:lnTo>
                    <a:lnTo>
                      <a:pt x="105053" y="1150728"/>
                    </a:lnTo>
                    <a:lnTo>
                      <a:pt x="155478" y="1509616"/>
                    </a:lnTo>
                    <a:lnTo>
                      <a:pt x="256610" y="1509616"/>
                    </a:lnTo>
                    <a:lnTo>
                      <a:pt x="307014" y="1150728"/>
                    </a:lnTo>
                    <a:lnTo>
                      <a:pt x="329052" y="1150728"/>
                    </a:lnTo>
                    <a:lnTo>
                      <a:pt x="379456" y="1509616"/>
                    </a:lnTo>
                    <a:lnTo>
                      <a:pt x="480588" y="1509616"/>
                    </a:lnTo>
                    <a:lnTo>
                      <a:pt x="530992" y="1150728"/>
                    </a:lnTo>
                    <a:cubicBezTo>
                      <a:pt x="531136" y="1128097"/>
                      <a:pt x="531279" y="1105465"/>
                      <a:pt x="531423" y="1082834"/>
                    </a:cubicBezTo>
                    <a:cubicBezTo>
                      <a:pt x="531423" y="1073460"/>
                      <a:pt x="529523" y="1064529"/>
                      <a:pt x="526088" y="1056407"/>
                    </a:cubicBezTo>
                    <a:lnTo>
                      <a:pt x="516510" y="1042200"/>
                    </a:lnTo>
                    <a:lnTo>
                      <a:pt x="601007" y="1029812"/>
                    </a:lnTo>
                    <a:lnTo>
                      <a:pt x="611060" y="1023809"/>
                    </a:lnTo>
                    <a:lnTo>
                      <a:pt x="612924" y="1023594"/>
                    </a:lnTo>
                    <a:lnTo>
                      <a:pt x="614276" y="1021890"/>
                    </a:lnTo>
                    <a:lnTo>
                      <a:pt x="627859" y="1013779"/>
                    </a:lnTo>
                    <a:lnTo>
                      <a:pt x="631197" y="1000548"/>
                    </a:lnTo>
                    <a:lnTo>
                      <a:pt x="632715" y="998634"/>
                    </a:lnTo>
                    <a:lnTo>
                      <a:pt x="632390" y="995821"/>
                    </a:lnTo>
                    <a:lnTo>
                      <a:pt x="635509" y="983456"/>
                    </a:lnTo>
                    <a:lnTo>
                      <a:pt x="629870" y="974011"/>
                    </a:lnTo>
                    <a:lnTo>
                      <a:pt x="629059" y="966989"/>
                    </a:lnTo>
                    <a:lnTo>
                      <a:pt x="483867" y="706017"/>
                    </a:lnTo>
                    <a:lnTo>
                      <a:pt x="479213" y="702327"/>
                    </a:lnTo>
                    <a:lnTo>
                      <a:pt x="471942" y="691541"/>
                    </a:lnTo>
                    <a:cubicBezTo>
                      <a:pt x="454981" y="674581"/>
                      <a:pt x="431550" y="664090"/>
                      <a:pt x="405668" y="664090"/>
                    </a:cubicBezTo>
                    <a:lnTo>
                      <a:pt x="385659" y="664090"/>
                    </a:lnTo>
                    <a:lnTo>
                      <a:pt x="379922" y="626216"/>
                    </a:lnTo>
                    <a:lnTo>
                      <a:pt x="425209" y="609976"/>
                    </a:lnTo>
                    <a:cubicBezTo>
                      <a:pt x="523843" y="561783"/>
                      <a:pt x="593052" y="448959"/>
                      <a:pt x="593052" y="317462"/>
                    </a:cubicBezTo>
                    <a:cubicBezTo>
                      <a:pt x="593052" y="142133"/>
                      <a:pt x="470014" y="0"/>
                      <a:pt x="31823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E981DC2-EA8E-4D0E-BE64-93A4AB455FFA}"/>
                </a:ext>
              </a:extLst>
            </p:cNvPr>
            <p:cNvGrpSpPr/>
            <p:nvPr/>
          </p:nvGrpSpPr>
          <p:grpSpPr>
            <a:xfrm>
              <a:off x="2669011" y="4422539"/>
              <a:ext cx="1429884" cy="2286861"/>
              <a:chOff x="2735810" y="4422539"/>
              <a:chExt cx="1429884" cy="2286861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BD95CA7-DABC-4FBC-A6A3-DB0FB6ECE908}"/>
                  </a:ext>
                </a:extLst>
              </p:cNvPr>
              <p:cNvGrpSpPr/>
              <p:nvPr/>
            </p:nvGrpSpPr>
            <p:grpSpPr>
              <a:xfrm>
                <a:off x="2735810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A9661FFB-960F-4188-95BC-04796576A58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67B9E52F-46F5-47E7-929F-8592F5F8F1C1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ED14C098-3CBD-4DDF-8F59-3F5F4421C579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台形 81">
                  <a:extLst>
                    <a:ext uri="{FF2B5EF4-FFF2-40B4-BE49-F238E27FC236}">
                      <a16:creationId xmlns:a16="http://schemas.microsoft.com/office/drawing/2014/main" id="{D4C8F825-2FAE-4914-9F81-C2F4AB0B1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27E7E95E-77C9-48FB-A20D-A117C269F9D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5499292C-FAD7-4840-92CC-3262EC044804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&quot;禁止&quot;マーク 59">
                <a:extLst>
                  <a:ext uri="{FF2B5EF4-FFF2-40B4-BE49-F238E27FC236}">
                    <a16:creationId xmlns:a16="http://schemas.microsoft.com/office/drawing/2014/main" id="{67765BC1-7D99-4622-971E-9EFCE095C429}"/>
                  </a:ext>
                </a:extLst>
              </p:cNvPr>
              <p:cNvSpPr/>
              <p:nvPr/>
            </p:nvSpPr>
            <p:spPr bwMode="auto">
              <a:xfrm>
                <a:off x="2988430" y="4614922"/>
                <a:ext cx="956769" cy="956763"/>
              </a:xfrm>
              <a:prstGeom prst="noSmoking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1DE76103-F673-4280-A36F-B7EDFF39A02F}"/>
                </a:ext>
              </a:extLst>
            </p:cNvPr>
            <p:cNvGrpSpPr/>
            <p:nvPr/>
          </p:nvGrpSpPr>
          <p:grpSpPr>
            <a:xfrm>
              <a:off x="4472394" y="3179239"/>
              <a:ext cx="1493418" cy="3547522"/>
              <a:chOff x="802094" y="3179239"/>
              <a:chExt cx="1493418" cy="3547522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ACB0E81-7C9C-4592-A263-8A4B279D835A}"/>
                  </a:ext>
                </a:extLst>
              </p:cNvPr>
              <p:cNvGrpSpPr/>
              <p:nvPr/>
            </p:nvGrpSpPr>
            <p:grpSpPr>
              <a:xfrm>
                <a:off x="822038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76F4F1A8-74C0-4EAF-A751-046DF371318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4E6912FD-6744-41CE-BAD0-4A35CA033024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433833F9-F29D-45A2-BC92-B6C4B927BB32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台形 97">
                  <a:extLst>
                    <a:ext uri="{FF2B5EF4-FFF2-40B4-BE49-F238E27FC236}">
                      <a16:creationId xmlns:a16="http://schemas.microsoft.com/office/drawing/2014/main" id="{0352A0CA-B94F-47BD-976E-A140E4A7A649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3F0297E6-CE1E-4E0A-88C2-46259B9A6771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上の 2 つの角を丸める 99">
                  <a:extLst>
                    <a:ext uri="{FF2B5EF4-FFF2-40B4-BE49-F238E27FC236}">
                      <a16:creationId xmlns:a16="http://schemas.microsoft.com/office/drawing/2014/main" id="{FAC7EFEC-2A2F-4B7D-93BF-835F2279B8BC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ABB434E-38AD-4496-BA76-631A2D9DCEFC}"/>
                  </a:ext>
                </a:extLst>
              </p:cNvPr>
              <p:cNvSpPr/>
              <p:nvPr/>
            </p:nvSpPr>
            <p:spPr bwMode="auto">
              <a:xfrm flipH="1">
                <a:off x="802094" y="3179239"/>
                <a:ext cx="1493418" cy="3547522"/>
              </a:xfrm>
              <a:custGeom>
                <a:avLst/>
                <a:gdLst>
                  <a:gd name="connsiteX0" fmla="*/ 635510 w 635510"/>
                  <a:gd name="connsiteY0" fmla="*/ 983455 h 1509616"/>
                  <a:gd name="connsiteX1" fmla="*/ 635509 w 635510"/>
                  <a:gd name="connsiteY1" fmla="*/ 983456 h 1509616"/>
                  <a:gd name="connsiteX2" fmla="*/ 635510 w 635510"/>
                  <a:gd name="connsiteY2" fmla="*/ 983456 h 1509616"/>
                  <a:gd name="connsiteX3" fmla="*/ 0 w 635510"/>
                  <a:gd name="connsiteY3" fmla="*/ 983453 h 1509616"/>
                  <a:gd name="connsiteX4" fmla="*/ 0 w 635510"/>
                  <a:gd name="connsiteY4" fmla="*/ 983454 h 1509616"/>
                  <a:gd name="connsiteX5" fmla="*/ 1 w 635510"/>
                  <a:gd name="connsiteY5" fmla="*/ 983454 h 1509616"/>
                  <a:gd name="connsiteX6" fmla="*/ 499393 w 635510"/>
                  <a:gd name="connsiteY6" fmla="*/ 905137 h 1509616"/>
                  <a:gd name="connsiteX7" fmla="*/ 528701 w 635510"/>
                  <a:gd name="connsiteY7" fmla="*/ 957816 h 1509616"/>
                  <a:gd name="connsiteX8" fmla="*/ 499393 w 635510"/>
                  <a:gd name="connsiteY8" fmla="*/ 962112 h 1509616"/>
                  <a:gd name="connsiteX9" fmla="*/ 137085 w 635510"/>
                  <a:gd name="connsiteY9" fmla="*/ 903395 h 1509616"/>
                  <a:gd name="connsiteX10" fmla="*/ 137085 w 635510"/>
                  <a:gd name="connsiteY10" fmla="*/ 962252 h 1509616"/>
                  <a:gd name="connsiteX11" fmla="*/ 106809 w 635510"/>
                  <a:gd name="connsiteY11" fmla="*/ 957814 h 1509616"/>
                  <a:gd name="connsiteX12" fmla="*/ 318239 w 635510"/>
                  <a:gd name="connsiteY12" fmla="*/ 0 h 1509616"/>
                  <a:gd name="connsiteX13" fmla="*/ 43426 w 635510"/>
                  <a:gd name="connsiteY13" fmla="*/ 317462 h 1509616"/>
                  <a:gd name="connsiteX14" fmla="*/ 211270 w 635510"/>
                  <a:gd name="connsiteY14" fmla="*/ 609976 h 1509616"/>
                  <a:gd name="connsiteX15" fmla="*/ 256556 w 635510"/>
                  <a:gd name="connsiteY15" fmla="*/ 626216 h 1509616"/>
                  <a:gd name="connsiteX16" fmla="*/ 250819 w 635510"/>
                  <a:gd name="connsiteY16" fmla="*/ 664090 h 1509616"/>
                  <a:gd name="connsiteX17" fmla="*/ 230810 w 635510"/>
                  <a:gd name="connsiteY17" fmla="*/ 664090 h 1509616"/>
                  <a:gd name="connsiteX18" fmla="*/ 164536 w 635510"/>
                  <a:gd name="connsiteY18" fmla="*/ 691541 h 1509616"/>
                  <a:gd name="connsiteX19" fmla="*/ 158380 w 635510"/>
                  <a:gd name="connsiteY19" fmla="*/ 700673 h 1509616"/>
                  <a:gd name="connsiteX20" fmla="*/ 151643 w 635510"/>
                  <a:gd name="connsiteY20" fmla="*/ 706015 h 1509616"/>
                  <a:gd name="connsiteX21" fmla="*/ 6451 w 635510"/>
                  <a:gd name="connsiteY21" fmla="*/ 966987 h 1509616"/>
                  <a:gd name="connsiteX22" fmla="*/ 5640 w 635510"/>
                  <a:gd name="connsiteY22" fmla="*/ 974009 h 1509616"/>
                  <a:gd name="connsiteX23" fmla="*/ 1 w 635510"/>
                  <a:gd name="connsiteY23" fmla="*/ 983454 h 1509616"/>
                  <a:gd name="connsiteX24" fmla="*/ 3120 w 635510"/>
                  <a:gd name="connsiteY24" fmla="*/ 995819 h 1509616"/>
                  <a:gd name="connsiteX25" fmla="*/ 2795 w 635510"/>
                  <a:gd name="connsiteY25" fmla="*/ 998632 h 1509616"/>
                  <a:gd name="connsiteX26" fmla="*/ 4313 w 635510"/>
                  <a:gd name="connsiteY26" fmla="*/ 1000546 h 1509616"/>
                  <a:gd name="connsiteX27" fmla="*/ 7651 w 635510"/>
                  <a:gd name="connsiteY27" fmla="*/ 1013777 h 1509616"/>
                  <a:gd name="connsiteX28" fmla="*/ 21234 w 635510"/>
                  <a:gd name="connsiteY28" fmla="*/ 1021888 h 1509616"/>
                  <a:gd name="connsiteX29" fmla="*/ 22586 w 635510"/>
                  <a:gd name="connsiteY29" fmla="*/ 1023592 h 1509616"/>
                  <a:gd name="connsiteX30" fmla="*/ 24450 w 635510"/>
                  <a:gd name="connsiteY30" fmla="*/ 1023807 h 1509616"/>
                  <a:gd name="connsiteX31" fmla="*/ 34503 w 635510"/>
                  <a:gd name="connsiteY31" fmla="*/ 1029810 h 1509616"/>
                  <a:gd name="connsiteX32" fmla="*/ 119881 w 635510"/>
                  <a:gd name="connsiteY32" fmla="*/ 1042327 h 1509616"/>
                  <a:gd name="connsiteX33" fmla="*/ 110389 w 635510"/>
                  <a:gd name="connsiteY33" fmla="*/ 1056407 h 1509616"/>
                  <a:gd name="connsiteX34" fmla="*/ 105053 w 635510"/>
                  <a:gd name="connsiteY34" fmla="*/ 1082834 h 1509616"/>
                  <a:gd name="connsiteX35" fmla="*/ 105053 w 635510"/>
                  <a:gd name="connsiteY35" fmla="*/ 1149576 h 1509616"/>
                  <a:gd name="connsiteX36" fmla="*/ 104912 w 635510"/>
                  <a:gd name="connsiteY36" fmla="*/ 1149576 h 1509616"/>
                  <a:gd name="connsiteX37" fmla="*/ 105053 w 635510"/>
                  <a:gd name="connsiteY37" fmla="*/ 1150580 h 1509616"/>
                  <a:gd name="connsiteX38" fmla="*/ 105053 w 635510"/>
                  <a:gd name="connsiteY38" fmla="*/ 1150728 h 1509616"/>
                  <a:gd name="connsiteX39" fmla="*/ 155478 w 635510"/>
                  <a:gd name="connsiteY39" fmla="*/ 1509616 h 1509616"/>
                  <a:gd name="connsiteX40" fmla="*/ 256610 w 635510"/>
                  <a:gd name="connsiteY40" fmla="*/ 1509616 h 1509616"/>
                  <a:gd name="connsiteX41" fmla="*/ 307014 w 635510"/>
                  <a:gd name="connsiteY41" fmla="*/ 1150728 h 1509616"/>
                  <a:gd name="connsiteX42" fmla="*/ 329052 w 635510"/>
                  <a:gd name="connsiteY42" fmla="*/ 1150728 h 1509616"/>
                  <a:gd name="connsiteX43" fmla="*/ 379456 w 635510"/>
                  <a:gd name="connsiteY43" fmla="*/ 1509616 h 1509616"/>
                  <a:gd name="connsiteX44" fmla="*/ 480588 w 635510"/>
                  <a:gd name="connsiteY44" fmla="*/ 1509616 h 1509616"/>
                  <a:gd name="connsiteX45" fmla="*/ 530992 w 635510"/>
                  <a:gd name="connsiteY45" fmla="*/ 1150728 h 1509616"/>
                  <a:gd name="connsiteX46" fmla="*/ 531423 w 635510"/>
                  <a:gd name="connsiteY46" fmla="*/ 1082834 h 1509616"/>
                  <a:gd name="connsiteX47" fmla="*/ 526088 w 635510"/>
                  <a:gd name="connsiteY47" fmla="*/ 1056407 h 1509616"/>
                  <a:gd name="connsiteX48" fmla="*/ 516510 w 635510"/>
                  <a:gd name="connsiteY48" fmla="*/ 1042200 h 1509616"/>
                  <a:gd name="connsiteX49" fmla="*/ 601007 w 635510"/>
                  <a:gd name="connsiteY49" fmla="*/ 1029812 h 1509616"/>
                  <a:gd name="connsiteX50" fmla="*/ 611060 w 635510"/>
                  <a:gd name="connsiteY50" fmla="*/ 1023809 h 1509616"/>
                  <a:gd name="connsiteX51" fmla="*/ 612924 w 635510"/>
                  <a:gd name="connsiteY51" fmla="*/ 1023594 h 1509616"/>
                  <a:gd name="connsiteX52" fmla="*/ 614276 w 635510"/>
                  <a:gd name="connsiteY52" fmla="*/ 1021890 h 1509616"/>
                  <a:gd name="connsiteX53" fmla="*/ 627859 w 635510"/>
                  <a:gd name="connsiteY53" fmla="*/ 1013779 h 1509616"/>
                  <a:gd name="connsiteX54" fmla="*/ 631197 w 635510"/>
                  <a:gd name="connsiteY54" fmla="*/ 1000548 h 1509616"/>
                  <a:gd name="connsiteX55" fmla="*/ 632715 w 635510"/>
                  <a:gd name="connsiteY55" fmla="*/ 998634 h 1509616"/>
                  <a:gd name="connsiteX56" fmla="*/ 632390 w 635510"/>
                  <a:gd name="connsiteY56" fmla="*/ 995821 h 1509616"/>
                  <a:gd name="connsiteX57" fmla="*/ 635509 w 635510"/>
                  <a:gd name="connsiteY57" fmla="*/ 983456 h 1509616"/>
                  <a:gd name="connsiteX58" fmla="*/ 629870 w 635510"/>
                  <a:gd name="connsiteY58" fmla="*/ 974011 h 1509616"/>
                  <a:gd name="connsiteX59" fmla="*/ 629059 w 635510"/>
                  <a:gd name="connsiteY59" fmla="*/ 966989 h 1509616"/>
                  <a:gd name="connsiteX60" fmla="*/ 483867 w 635510"/>
                  <a:gd name="connsiteY60" fmla="*/ 706017 h 1509616"/>
                  <a:gd name="connsiteX61" fmla="*/ 479213 w 635510"/>
                  <a:gd name="connsiteY61" fmla="*/ 702327 h 1509616"/>
                  <a:gd name="connsiteX62" fmla="*/ 471942 w 635510"/>
                  <a:gd name="connsiteY62" fmla="*/ 691541 h 1509616"/>
                  <a:gd name="connsiteX63" fmla="*/ 405668 w 635510"/>
                  <a:gd name="connsiteY63" fmla="*/ 664090 h 1509616"/>
                  <a:gd name="connsiteX64" fmla="*/ 385659 w 635510"/>
                  <a:gd name="connsiteY64" fmla="*/ 664090 h 1509616"/>
                  <a:gd name="connsiteX65" fmla="*/ 379922 w 635510"/>
                  <a:gd name="connsiteY65" fmla="*/ 626216 h 1509616"/>
                  <a:gd name="connsiteX66" fmla="*/ 425209 w 635510"/>
                  <a:gd name="connsiteY66" fmla="*/ 609976 h 1509616"/>
                  <a:gd name="connsiteX67" fmla="*/ 593052 w 635510"/>
                  <a:gd name="connsiteY67" fmla="*/ 317462 h 1509616"/>
                  <a:gd name="connsiteX68" fmla="*/ 318239 w 635510"/>
                  <a:gd name="connsiteY68" fmla="*/ 0 h 150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35510" h="1509616">
                    <a:moveTo>
                      <a:pt x="635510" y="983455"/>
                    </a:moveTo>
                    <a:lnTo>
                      <a:pt x="635509" y="983456"/>
                    </a:lnTo>
                    <a:lnTo>
                      <a:pt x="635510" y="983456"/>
                    </a:lnTo>
                    <a:close/>
                    <a:moveTo>
                      <a:pt x="0" y="983453"/>
                    </a:moveTo>
                    <a:lnTo>
                      <a:pt x="0" y="983454"/>
                    </a:lnTo>
                    <a:lnTo>
                      <a:pt x="1" y="983454"/>
                    </a:lnTo>
                    <a:close/>
                    <a:moveTo>
                      <a:pt x="499393" y="905137"/>
                    </a:moveTo>
                    <a:lnTo>
                      <a:pt x="528701" y="957816"/>
                    </a:lnTo>
                    <a:lnTo>
                      <a:pt x="499393" y="962112"/>
                    </a:lnTo>
                    <a:close/>
                    <a:moveTo>
                      <a:pt x="137085" y="903395"/>
                    </a:moveTo>
                    <a:lnTo>
                      <a:pt x="137085" y="962252"/>
                    </a:lnTo>
                    <a:lnTo>
                      <a:pt x="106809" y="957814"/>
                    </a:lnTo>
                    <a:close/>
                    <a:moveTo>
                      <a:pt x="318239" y="0"/>
                    </a:moveTo>
                    <a:cubicBezTo>
                      <a:pt x="166464" y="0"/>
                      <a:pt x="43426" y="142133"/>
                      <a:pt x="43426" y="317462"/>
                    </a:cubicBezTo>
                    <a:cubicBezTo>
                      <a:pt x="43426" y="448959"/>
                      <a:pt x="112635" y="561783"/>
                      <a:pt x="211270" y="609976"/>
                    </a:cubicBezTo>
                    <a:lnTo>
                      <a:pt x="256556" y="626216"/>
                    </a:lnTo>
                    <a:lnTo>
                      <a:pt x="250819" y="664090"/>
                    </a:lnTo>
                    <a:lnTo>
                      <a:pt x="230810" y="664090"/>
                    </a:lnTo>
                    <a:cubicBezTo>
                      <a:pt x="204929" y="664090"/>
                      <a:pt x="181497" y="674581"/>
                      <a:pt x="164536" y="691541"/>
                    </a:cubicBezTo>
                    <a:lnTo>
                      <a:pt x="158380" y="700673"/>
                    </a:lnTo>
                    <a:lnTo>
                      <a:pt x="151643" y="706015"/>
                    </a:lnTo>
                    <a:lnTo>
                      <a:pt x="6451" y="966987"/>
                    </a:lnTo>
                    <a:lnTo>
                      <a:pt x="5640" y="974009"/>
                    </a:lnTo>
                    <a:lnTo>
                      <a:pt x="1" y="983454"/>
                    </a:lnTo>
                    <a:lnTo>
                      <a:pt x="3120" y="995819"/>
                    </a:lnTo>
                    <a:lnTo>
                      <a:pt x="2795" y="998632"/>
                    </a:lnTo>
                    <a:lnTo>
                      <a:pt x="4313" y="1000546"/>
                    </a:lnTo>
                    <a:lnTo>
                      <a:pt x="7651" y="1013777"/>
                    </a:lnTo>
                    <a:lnTo>
                      <a:pt x="21234" y="1021888"/>
                    </a:lnTo>
                    <a:lnTo>
                      <a:pt x="22586" y="1023592"/>
                    </a:lnTo>
                    <a:lnTo>
                      <a:pt x="24450" y="1023807"/>
                    </a:lnTo>
                    <a:lnTo>
                      <a:pt x="34503" y="1029810"/>
                    </a:lnTo>
                    <a:lnTo>
                      <a:pt x="119881" y="1042327"/>
                    </a:lnTo>
                    <a:lnTo>
                      <a:pt x="110389" y="1056407"/>
                    </a:lnTo>
                    <a:cubicBezTo>
                      <a:pt x="106953" y="1064529"/>
                      <a:pt x="105053" y="1073460"/>
                      <a:pt x="105053" y="1082834"/>
                    </a:cubicBezTo>
                    <a:lnTo>
                      <a:pt x="105053" y="1149576"/>
                    </a:lnTo>
                    <a:lnTo>
                      <a:pt x="104912" y="1149576"/>
                    </a:lnTo>
                    <a:lnTo>
                      <a:pt x="105053" y="1150580"/>
                    </a:lnTo>
                    <a:lnTo>
                      <a:pt x="105053" y="1150728"/>
                    </a:lnTo>
                    <a:lnTo>
                      <a:pt x="155478" y="1509616"/>
                    </a:lnTo>
                    <a:lnTo>
                      <a:pt x="256610" y="1509616"/>
                    </a:lnTo>
                    <a:lnTo>
                      <a:pt x="307014" y="1150728"/>
                    </a:lnTo>
                    <a:lnTo>
                      <a:pt x="329052" y="1150728"/>
                    </a:lnTo>
                    <a:lnTo>
                      <a:pt x="379456" y="1509616"/>
                    </a:lnTo>
                    <a:lnTo>
                      <a:pt x="480588" y="1509616"/>
                    </a:lnTo>
                    <a:lnTo>
                      <a:pt x="530992" y="1150728"/>
                    </a:lnTo>
                    <a:cubicBezTo>
                      <a:pt x="531136" y="1128097"/>
                      <a:pt x="531279" y="1105465"/>
                      <a:pt x="531423" y="1082834"/>
                    </a:cubicBezTo>
                    <a:cubicBezTo>
                      <a:pt x="531423" y="1073460"/>
                      <a:pt x="529523" y="1064529"/>
                      <a:pt x="526088" y="1056407"/>
                    </a:cubicBezTo>
                    <a:lnTo>
                      <a:pt x="516510" y="1042200"/>
                    </a:lnTo>
                    <a:lnTo>
                      <a:pt x="601007" y="1029812"/>
                    </a:lnTo>
                    <a:lnTo>
                      <a:pt x="611060" y="1023809"/>
                    </a:lnTo>
                    <a:lnTo>
                      <a:pt x="612924" y="1023594"/>
                    </a:lnTo>
                    <a:lnTo>
                      <a:pt x="614276" y="1021890"/>
                    </a:lnTo>
                    <a:lnTo>
                      <a:pt x="627859" y="1013779"/>
                    </a:lnTo>
                    <a:lnTo>
                      <a:pt x="631197" y="1000548"/>
                    </a:lnTo>
                    <a:lnTo>
                      <a:pt x="632715" y="998634"/>
                    </a:lnTo>
                    <a:lnTo>
                      <a:pt x="632390" y="995821"/>
                    </a:lnTo>
                    <a:lnTo>
                      <a:pt x="635509" y="983456"/>
                    </a:lnTo>
                    <a:lnTo>
                      <a:pt x="629870" y="974011"/>
                    </a:lnTo>
                    <a:lnTo>
                      <a:pt x="629059" y="966989"/>
                    </a:lnTo>
                    <a:lnTo>
                      <a:pt x="483867" y="706017"/>
                    </a:lnTo>
                    <a:lnTo>
                      <a:pt x="479213" y="702327"/>
                    </a:lnTo>
                    <a:lnTo>
                      <a:pt x="471942" y="691541"/>
                    </a:lnTo>
                    <a:cubicBezTo>
                      <a:pt x="454981" y="674581"/>
                      <a:pt x="431550" y="664090"/>
                      <a:pt x="405668" y="664090"/>
                    </a:cubicBezTo>
                    <a:lnTo>
                      <a:pt x="385659" y="664090"/>
                    </a:lnTo>
                    <a:lnTo>
                      <a:pt x="379922" y="626216"/>
                    </a:lnTo>
                    <a:lnTo>
                      <a:pt x="425209" y="609976"/>
                    </a:lnTo>
                    <a:cubicBezTo>
                      <a:pt x="523843" y="561783"/>
                      <a:pt x="593052" y="448959"/>
                      <a:pt x="593052" y="317462"/>
                    </a:cubicBezTo>
                    <a:cubicBezTo>
                      <a:pt x="593052" y="142133"/>
                      <a:pt x="470014" y="0"/>
                      <a:pt x="31823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6B7CD28-DF60-4EF7-A225-7C576BB44C75}"/>
                </a:ext>
              </a:extLst>
            </p:cNvPr>
            <p:cNvGrpSpPr/>
            <p:nvPr/>
          </p:nvGrpSpPr>
          <p:grpSpPr>
            <a:xfrm>
              <a:off x="6339311" y="4422539"/>
              <a:ext cx="1429884" cy="2286861"/>
              <a:chOff x="2735810" y="4422539"/>
              <a:chExt cx="1429884" cy="2286861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8FB94B6D-81D7-458F-A44A-C0FAD2F97A0E}"/>
                  </a:ext>
                </a:extLst>
              </p:cNvPr>
              <p:cNvGrpSpPr/>
              <p:nvPr/>
            </p:nvGrpSpPr>
            <p:grpSpPr>
              <a:xfrm>
                <a:off x="2735810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9C2D7624-0EBE-4DB2-AE56-77D664C80528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E1283ECD-7ABD-4E52-8A1D-3B2F173E31CE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DE94FB95-9E00-4927-B2A0-DBF4D1896AB3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11107B6-FEC3-444D-8E2A-26FB7C0BD196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89685992-00C8-4109-81A9-8A0583637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四角形: 上の 2 つの角を丸める 127">
                  <a:extLst>
                    <a:ext uri="{FF2B5EF4-FFF2-40B4-BE49-F238E27FC236}">
                      <a16:creationId xmlns:a16="http://schemas.microsoft.com/office/drawing/2014/main" id="{0ADB8E98-037A-4C7F-86DE-3E2967F6C28D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&quot;禁止&quot;マーク 121">
                <a:extLst>
                  <a:ext uri="{FF2B5EF4-FFF2-40B4-BE49-F238E27FC236}">
                    <a16:creationId xmlns:a16="http://schemas.microsoft.com/office/drawing/2014/main" id="{0C2E8104-9DD9-4E9B-823E-CF0F6986EF21}"/>
                  </a:ext>
                </a:extLst>
              </p:cNvPr>
              <p:cNvSpPr/>
              <p:nvPr/>
            </p:nvSpPr>
            <p:spPr bwMode="auto">
              <a:xfrm>
                <a:off x="2988430" y="4614922"/>
                <a:ext cx="956769" cy="956763"/>
              </a:xfrm>
              <a:prstGeom prst="noSmoking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7E8F9AD-DF87-4791-B776-1AFA478F7B42}"/>
                </a:ext>
              </a:extLst>
            </p:cNvPr>
            <p:cNvGrpSpPr/>
            <p:nvPr/>
          </p:nvGrpSpPr>
          <p:grpSpPr>
            <a:xfrm>
              <a:off x="8142694" y="3179239"/>
              <a:ext cx="1493418" cy="3547522"/>
              <a:chOff x="802094" y="3179239"/>
              <a:chExt cx="1493418" cy="3547522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1B7E120A-4BCB-4CBF-8ED3-42F267A72AAF}"/>
                  </a:ext>
                </a:extLst>
              </p:cNvPr>
              <p:cNvGrpSpPr/>
              <p:nvPr/>
            </p:nvGrpSpPr>
            <p:grpSpPr>
              <a:xfrm>
                <a:off x="822038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B86F6D1F-7885-4267-A823-93D74D9281D7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409DDD40-4FBD-4EDC-B0A7-C72A9F69B0E1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516EBBE8-D8F4-46C3-AA7D-FEDE1BDCB8E8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0DE63F3A-B7BD-4CA4-B853-99367E25E76D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5ADD852-0304-4F6B-841E-92C8EBDBBD74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A5F9908F-C738-4C33-8C09-F992E367EFB7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40622B8-6E17-4958-AE5A-F6B09F5CCDBA}"/>
                  </a:ext>
                </a:extLst>
              </p:cNvPr>
              <p:cNvSpPr/>
              <p:nvPr/>
            </p:nvSpPr>
            <p:spPr bwMode="auto">
              <a:xfrm flipH="1">
                <a:off x="802094" y="3179239"/>
                <a:ext cx="1493418" cy="3547522"/>
              </a:xfrm>
              <a:custGeom>
                <a:avLst/>
                <a:gdLst>
                  <a:gd name="connsiteX0" fmla="*/ 635510 w 635510"/>
                  <a:gd name="connsiteY0" fmla="*/ 983455 h 1509616"/>
                  <a:gd name="connsiteX1" fmla="*/ 635509 w 635510"/>
                  <a:gd name="connsiteY1" fmla="*/ 983456 h 1509616"/>
                  <a:gd name="connsiteX2" fmla="*/ 635510 w 635510"/>
                  <a:gd name="connsiteY2" fmla="*/ 983456 h 1509616"/>
                  <a:gd name="connsiteX3" fmla="*/ 0 w 635510"/>
                  <a:gd name="connsiteY3" fmla="*/ 983453 h 1509616"/>
                  <a:gd name="connsiteX4" fmla="*/ 0 w 635510"/>
                  <a:gd name="connsiteY4" fmla="*/ 983454 h 1509616"/>
                  <a:gd name="connsiteX5" fmla="*/ 1 w 635510"/>
                  <a:gd name="connsiteY5" fmla="*/ 983454 h 1509616"/>
                  <a:gd name="connsiteX6" fmla="*/ 499393 w 635510"/>
                  <a:gd name="connsiteY6" fmla="*/ 905137 h 1509616"/>
                  <a:gd name="connsiteX7" fmla="*/ 528701 w 635510"/>
                  <a:gd name="connsiteY7" fmla="*/ 957816 h 1509616"/>
                  <a:gd name="connsiteX8" fmla="*/ 499393 w 635510"/>
                  <a:gd name="connsiteY8" fmla="*/ 962112 h 1509616"/>
                  <a:gd name="connsiteX9" fmla="*/ 137085 w 635510"/>
                  <a:gd name="connsiteY9" fmla="*/ 903395 h 1509616"/>
                  <a:gd name="connsiteX10" fmla="*/ 137085 w 635510"/>
                  <a:gd name="connsiteY10" fmla="*/ 962252 h 1509616"/>
                  <a:gd name="connsiteX11" fmla="*/ 106809 w 635510"/>
                  <a:gd name="connsiteY11" fmla="*/ 957814 h 1509616"/>
                  <a:gd name="connsiteX12" fmla="*/ 318239 w 635510"/>
                  <a:gd name="connsiteY12" fmla="*/ 0 h 1509616"/>
                  <a:gd name="connsiteX13" fmla="*/ 43426 w 635510"/>
                  <a:gd name="connsiteY13" fmla="*/ 317462 h 1509616"/>
                  <a:gd name="connsiteX14" fmla="*/ 211270 w 635510"/>
                  <a:gd name="connsiteY14" fmla="*/ 609976 h 1509616"/>
                  <a:gd name="connsiteX15" fmla="*/ 256556 w 635510"/>
                  <a:gd name="connsiteY15" fmla="*/ 626216 h 1509616"/>
                  <a:gd name="connsiteX16" fmla="*/ 250819 w 635510"/>
                  <a:gd name="connsiteY16" fmla="*/ 664090 h 1509616"/>
                  <a:gd name="connsiteX17" fmla="*/ 230810 w 635510"/>
                  <a:gd name="connsiteY17" fmla="*/ 664090 h 1509616"/>
                  <a:gd name="connsiteX18" fmla="*/ 164536 w 635510"/>
                  <a:gd name="connsiteY18" fmla="*/ 691541 h 1509616"/>
                  <a:gd name="connsiteX19" fmla="*/ 158380 w 635510"/>
                  <a:gd name="connsiteY19" fmla="*/ 700673 h 1509616"/>
                  <a:gd name="connsiteX20" fmla="*/ 151643 w 635510"/>
                  <a:gd name="connsiteY20" fmla="*/ 706015 h 1509616"/>
                  <a:gd name="connsiteX21" fmla="*/ 6451 w 635510"/>
                  <a:gd name="connsiteY21" fmla="*/ 966987 h 1509616"/>
                  <a:gd name="connsiteX22" fmla="*/ 5640 w 635510"/>
                  <a:gd name="connsiteY22" fmla="*/ 974009 h 1509616"/>
                  <a:gd name="connsiteX23" fmla="*/ 1 w 635510"/>
                  <a:gd name="connsiteY23" fmla="*/ 983454 h 1509616"/>
                  <a:gd name="connsiteX24" fmla="*/ 3120 w 635510"/>
                  <a:gd name="connsiteY24" fmla="*/ 995819 h 1509616"/>
                  <a:gd name="connsiteX25" fmla="*/ 2795 w 635510"/>
                  <a:gd name="connsiteY25" fmla="*/ 998632 h 1509616"/>
                  <a:gd name="connsiteX26" fmla="*/ 4313 w 635510"/>
                  <a:gd name="connsiteY26" fmla="*/ 1000546 h 1509616"/>
                  <a:gd name="connsiteX27" fmla="*/ 7651 w 635510"/>
                  <a:gd name="connsiteY27" fmla="*/ 1013777 h 1509616"/>
                  <a:gd name="connsiteX28" fmla="*/ 21234 w 635510"/>
                  <a:gd name="connsiteY28" fmla="*/ 1021888 h 1509616"/>
                  <a:gd name="connsiteX29" fmla="*/ 22586 w 635510"/>
                  <a:gd name="connsiteY29" fmla="*/ 1023592 h 1509616"/>
                  <a:gd name="connsiteX30" fmla="*/ 24450 w 635510"/>
                  <a:gd name="connsiteY30" fmla="*/ 1023807 h 1509616"/>
                  <a:gd name="connsiteX31" fmla="*/ 34503 w 635510"/>
                  <a:gd name="connsiteY31" fmla="*/ 1029810 h 1509616"/>
                  <a:gd name="connsiteX32" fmla="*/ 119881 w 635510"/>
                  <a:gd name="connsiteY32" fmla="*/ 1042327 h 1509616"/>
                  <a:gd name="connsiteX33" fmla="*/ 110389 w 635510"/>
                  <a:gd name="connsiteY33" fmla="*/ 1056407 h 1509616"/>
                  <a:gd name="connsiteX34" fmla="*/ 105053 w 635510"/>
                  <a:gd name="connsiteY34" fmla="*/ 1082834 h 1509616"/>
                  <a:gd name="connsiteX35" fmla="*/ 105053 w 635510"/>
                  <a:gd name="connsiteY35" fmla="*/ 1149576 h 1509616"/>
                  <a:gd name="connsiteX36" fmla="*/ 104912 w 635510"/>
                  <a:gd name="connsiteY36" fmla="*/ 1149576 h 1509616"/>
                  <a:gd name="connsiteX37" fmla="*/ 105053 w 635510"/>
                  <a:gd name="connsiteY37" fmla="*/ 1150580 h 1509616"/>
                  <a:gd name="connsiteX38" fmla="*/ 105053 w 635510"/>
                  <a:gd name="connsiteY38" fmla="*/ 1150728 h 1509616"/>
                  <a:gd name="connsiteX39" fmla="*/ 155478 w 635510"/>
                  <a:gd name="connsiteY39" fmla="*/ 1509616 h 1509616"/>
                  <a:gd name="connsiteX40" fmla="*/ 256610 w 635510"/>
                  <a:gd name="connsiteY40" fmla="*/ 1509616 h 1509616"/>
                  <a:gd name="connsiteX41" fmla="*/ 307014 w 635510"/>
                  <a:gd name="connsiteY41" fmla="*/ 1150728 h 1509616"/>
                  <a:gd name="connsiteX42" fmla="*/ 329052 w 635510"/>
                  <a:gd name="connsiteY42" fmla="*/ 1150728 h 1509616"/>
                  <a:gd name="connsiteX43" fmla="*/ 379456 w 635510"/>
                  <a:gd name="connsiteY43" fmla="*/ 1509616 h 1509616"/>
                  <a:gd name="connsiteX44" fmla="*/ 480588 w 635510"/>
                  <a:gd name="connsiteY44" fmla="*/ 1509616 h 1509616"/>
                  <a:gd name="connsiteX45" fmla="*/ 530992 w 635510"/>
                  <a:gd name="connsiteY45" fmla="*/ 1150728 h 1509616"/>
                  <a:gd name="connsiteX46" fmla="*/ 531423 w 635510"/>
                  <a:gd name="connsiteY46" fmla="*/ 1082834 h 1509616"/>
                  <a:gd name="connsiteX47" fmla="*/ 526088 w 635510"/>
                  <a:gd name="connsiteY47" fmla="*/ 1056407 h 1509616"/>
                  <a:gd name="connsiteX48" fmla="*/ 516510 w 635510"/>
                  <a:gd name="connsiteY48" fmla="*/ 1042200 h 1509616"/>
                  <a:gd name="connsiteX49" fmla="*/ 601007 w 635510"/>
                  <a:gd name="connsiteY49" fmla="*/ 1029812 h 1509616"/>
                  <a:gd name="connsiteX50" fmla="*/ 611060 w 635510"/>
                  <a:gd name="connsiteY50" fmla="*/ 1023809 h 1509616"/>
                  <a:gd name="connsiteX51" fmla="*/ 612924 w 635510"/>
                  <a:gd name="connsiteY51" fmla="*/ 1023594 h 1509616"/>
                  <a:gd name="connsiteX52" fmla="*/ 614276 w 635510"/>
                  <a:gd name="connsiteY52" fmla="*/ 1021890 h 1509616"/>
                  <a:gd name="connsiteX53" fmla="*/ 627859 w 635510"/>
                  <a:gd name="connsiteY53" fmla="*/ 1013779 h 1509616"/>
                  <a:gd name="connsiteX54" fmla="*/ 631197 w 635510"/>
                  <a:gd name="connsiteY54" fmla="*/ 1000548 h 1509616"/>
                  <a:gd name="connsiteX55" fmla="*/ 632715 w 635510"/>
                  <a:gd name="connsiteY55" fmla="*/ 998634 h 1509616"/>
                  <a:gd name="connsiteX56" fmla="*/ 632390 w 635510"/>
                  <a:gd name="connsiteY56" fmla="*/ 995821 h 1509616"/>
                  <a:gd name="connsiteX57" fmla="*/ 635509 w 635510"/>
                  <a:gd name="connsiteY57" fmla="*/ 983456 h 1509616"/>
                  <a:gd name="connsiteX58" fmla="*/ 629870 w 635510"/>
                  <a:gd name="connsiteY58" fmla="*/ 974011 h 1509616"/>
                  <a:gd name="connsiteX59" fmla="*/ 629059 w 635510"/>
                  <a:gd name="connsiteY59" fmla="*/ 966989 h 1509616"/>
                  <a:gd name="connsiteX60" fmla="*/ 483867 w 635510"/>
                  <a:gd name="connsiteY60" fmla="*/ 706017 h 1509616"/>
                  <a:gd name="connsiteX61" fmla="*/ 479213 w 635510"/>
                  <a:gd name="connsiteY61" fmla="*/ 702327 h 1509616"/>
                  <a:gd name="connsiteX62" fmla="*/ 471942 w 635510"/>
                  <a:gd name="connsiteY62" fmla="*/ 691541 h 1509616"/>
                  <a:gd name="connsiteX63" fmla="*/ 405668 w 635510"/>
                  <a:gd name="connsiteY63" fmla="*/ 664090 h 1509616"/>
                  <a:gd name="connsiteX64" fmla="*/ 385659 w 635510"/>
                  <a:gd name="connsiteY64" fmla="*/ 664090 h 1509616"/>
                  <a:gd name="connsiteX65" fmla="*/ 379922 w 635510"/>
                  <a:gd name="connsiteY65" fmla="*/ 626216 h 1509616"/>
                  <a:gd name="connsiteX66" fmla="*/ 425209 w 635510"/>
                  <a:gd name="connsiteY66" fmla="*/ 609976 h 1509616"/>
                  <a:gd name="connsiteX67" fmla="*/ 593052 w 635510"/>
                  <a:gd name="connsiteY67" fmla="*/ 317462 h 1509616"/>
                  <a:gd name="connsiteX68" fmla="*/ 318239 w 635510"/>
                  <a:gd name="connsiteY68" fmla="*/ 0 h 150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35510" h="1509616">
                    <a:moveTo>
                      <a:pt x="635510" y="983455"/>
                    </a:moveTo>
                    <a:lnTo>
                      <a:pt x="635509" y="983456"/>
                    </a:lnTo>
                    <a:lnTo>
                      <a:pt x="635510" y="983456"/>
                    </a:lnTo>
                    <a:close/>
                    <a:moveTo>
                      <a:pt x="0" y="983453"/>
                    </a:moveTo>
                    <a:lnTo>
                      <a:pt x="0" y="983454"/>
                    </a:lnTo>
                    <a:lnTo>
                      <a:pt x="1" y="983454"/>
                    </a:lnTo>
                    <a:close/>
                    <a:moveTo>
                      <a:pt x="499393" y="905137"/>
                    </a:moveTo>
                    <a:lnTo>
                      <a:pt x="528701" y="957816"/>
                    </a:lnTo>
                    <a:lnTo>
                      <a:pt x="499393" y="962112"/>
                    </a:lnTo>
                    <a:close/>
                    <a:moveTo>
                      <a:pt x="137085" y="903395"/>
                    </a:moveTo>
                    <a:lnTo>
                      <a:pt x="137085" y="962252"/>
                    </a:lnTo>
                    <a:lnTo>
                      <a:pt x="106809" y="957814"/>
                    </a:lnTo>
                    <a:close/>
                    <a:moveTo>
                      <a:pt x="318239" y="0"/>
                    </a:moveTo>
                    <a:cubicBezTo>
                      <a:pt x="166464" y="0"/>
                      <a:pt x="43426" y="142133"/>
                      <a:pt x="43426" y="317462"/>
                    </a:cubicBezTo>
                    <a:cubicBezTo>
                      <a:pt x="43426" y="448959"/>
                      <a:pt x="112635" y="561783"/>
                      <a:pt x="211270" y="609976"/>
                    </a:cubicBezTo>
                    <a:lnTo>
                      <a:pt x="256556" y="626216"/>
                    </a:lnTo>
                    <a:lnTo>
                      <a:pt x="250819" y="664090"/>
                    </a:lnTo>
                    <a:lnTo>
                      <a:pt x="230810" y="664090"/>
                    </a:lnTo>
                    <a:cubicBezTo>
                      <a:pt x="204929" y="664090"/>
                      <a:pt x="181497" y="674581"/>
                      <a:pt x="164536" y="691541"/>
                    </a:cubicBezTo>
                    <a:lnTo>
                      <a:pt x="158380" y="700673"/>
                    </a:lnTo>
                    <a:lnTo>
                      <a:pt x="151643" y="706015"/>
                    </a:lnTo>
                    <a:lnTo>
                      <a:pt x="6451" y="966987"/>
                    </a:lnTo>
                    <a:lnTo>
                      <a:pt x="5640" y="974009"/>
                    </a:lnTo>
                    <a:lnTo>
                      <a:pt x="1" y="983454"/>
                    </a:lnTo>
                    <a:lnTo>
                      <a:pt x="3120" y="995819"/>
                    </a:lnTo>
                    <a:lnTo>
                      <a:pt x="2795" y="998632"/>
                    </a:lnTo>
                    <a:lnTo>
                      <a:pt x="4313" y="1000546"/>
                    </a:lnTo>
                    <a:lnTo>
                      <a:pt x="7651" y="1013777"/>
                    </a:lnTo>
                    <a:lnTo>
                      <a:pt x="21234" y="1021888"/>
                    </a:lnTo>
                    <a:lnTo>
                      <a:pt x="22586" y="1023592"/>
                    </a:lnTo>
                    <a:lnTo>
                      <a:pt x="24450" y="1023807"/>
                    </a:lnTo>
                    <a:lnTo>
                      <a:pt x="34503" y="1029810"/>
                    </a:lnTo>
                    <a:lnTo>
                      <a:pt x="119881" y="1042327"/>
                    </a:lnTo>
                    <a:lnTo>
                      <a:pt x="110389" y="1056407"/>
                    </a:lnTo>
                    <a:cubicBezTo>
                      <a:pt x="106953" y="1064529"/>
                      <a:pt x="105053" y="1073460"/>
                      <a:pt x="105053" y="1082834"/>
                    </a:cubicBezTo>
                    <a:lnTo>
                      <a:pt x="105053" y="1149576"/>
                    </a:lnTo>
                    <a:lnTo>
                      <a:pt x="104912" y="1149576"/>
                    </a:lnTo>
                    <a:lnTo>
                      <a:pt x="105053" y="1150580"/>
                    </a:lnTo>
                    <a:lnTo>
                      <a:pt x="105053" y="1150728"/>
                    </a:lnTo>
                    <a:lnTo>
                      <a:pt x="155478" y="1509616"/>
                    </a:lnTo>
                    <a:lnTo>
                      <a:pt x="256610" y="1509616"/>
                    </a:lnTo>
                    <a:lnTo>
                      <a:pt x="307014" y="1150728"/>
                    </a:lnTo>
                    <a:lnTo>
                      <a:pt x="329052" y="1150728"/>
                    </a:lnTo>
                    <a:lnTo>
                      <a:pt x="379456" y="1509616"/>
                    </a:lnTo>
                    <a:lnTo>
                      <a:pt x="480588" y="1509616"/>
                    </a:lnTo>
                    <a:lnTo>
                      <a:pt x="530992" y="1150728"/>
                    </a:lnTo>
                    <a:cubicBezTo>
                      <a:pt x="531136" y="1128097"/>
                      <a:pt x="531279" y="1105465"/>
                      <a:pt x="531423" y="1082834"/>
                    </a:cubicBezTo>
                    <a:cubicBezTo>
                      <a:pt x="531423" y="1073460"/>
                      <a:pt x="529523" y="1064529"/>
                      <a:pt x="526088" y="1056407"/>
                    </a:cubicBezTo>
                    <a:lnTo>
                      <a:pt x="516510" y="1042200"/>
                    </a:lnTo>
                    <a:lnTo>
                      <a:pt x="601007" y="1029812"/>
                    </a:lnTo>
                    <a:lnTo>
                      <a:pt x="611060" y="1023809"/>
                    </a:lnTo>
                    <a:lnTo>
                      <a:pt x="612924" y="1023594"/>
                    </a:lnTo>
                    <a:lnTo>
                      <a:pt x="614276" y="1021890"/>
                    </a:lnTo>
                    <a:lnTo>
                      <a:pt x="627859" y="1013779"/>
                    </a:lnTo>
                    <a:lnTo>
                      <a:pt x="631197" y="1000548"/>
                    </a:lnTo>
                    <a:lnTo>
                      <a:pt x="632715" y="998634"/>
                    </a:lnTo>
                    <a:lnTo>
                      <a:pt x="632390" y="995821"/>
                    </a:lnTo>
                    <a:lnTo>
                      <a:pt x="635509" y="983456"/>
                    </a:lnTo>
                    <a:lnTo>
                      <a:pt x="629870" y="974011"/>
                    </a:lnTo>
                    <a:lnTo>
                      <a:pt x="629059" y="966989"/>
                    </a:lnTo>
                    <a:lnTo>
                      <a:pt x="483867" y="706017"/>
                    </a:lnTo>
                    <a:lnTo>
                      <a:pt x="479213" y="702327"/>
                    </a:lnTo>
                    <a:lnTo>
                      <a:pt x="471942" y="691541"/>
                    </a:lnTo>
                    <a:cubicBezTo>
                      <a:pt x="454981" y="674581"/>
                      <a:pt x="431550" y="664090"/>
                      <a:pt x="405668" y="664090"/>
                    </a:cubicBezTo>
                    <a:lnTo>
                      <a:pt x="385659" y="664090"/>
                    </a:lnTo>
                    <a:lnTo>
                      <a:pt x="379922" y="626216"/>
                    </a:lnTo>
                    <a:lnTo>
                      <a:pt x="425209" y="609976"/>
                    </a:lnTo>
                    <a:cubicBezTo>
                      <a:pt x="523843" y="561783"/>
                      <a:pt x="593052" y="448959"/>
                      <a:pt x="593052" y="317462"/>
                    </a:cubicBezTo>
                    <a:cubicBezTo>
                      <a:pt x="593052" y="142133"/>
                      <a:pt x="470014" y="0"/>
                      <a:pt x="31823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D76093B-2E6D-4135-B8A6-3EFFAD17604E}"/>
              </a:ext>
            </a:extLst>
          </p:cNvPr>
          <p:cNvSpPr txBox="1"/>
          <p:nvPr/>
        </p:nvSpPr>
        <p:spPr>
          <a:xfrm>
            <a:off x="309922" y="270030"/>
            <a:ext cx="9323598" cy="279893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ひとつ飛ばしに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お座り下さい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F0C9FF8-6A21-4203-87E5-2B71DDAFFC92}"/>
              </a:ext>
            </a:extLst>
          </p:cNvPr>
          <p:cNvGrpSpPr/>
          <p:nvPr/>
        </p:nvGrpSpPr>
        <p:grpSpPr>
          <a:xfrm>
            <a:off x="835789" y="3310769"/>
            <a:ext cx="8234422" cy="3306738"/>
            <a:chOff x="802094" y="3179239"/>
            <a:chExt cx="8834018" cy="354752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9FC9C5D-D0A9-47EA-9FE6-CCE5E5A2E969}"/>
                </a:ext>
              </a:extLst>
            </p:cNvPr>
            <p:cNvGrpSpPr/>
            <p:nvPr/>
          </p:nvGrpSpPr>
          <p:grpSpPr>
            <a:xfrm>
              <a:off x="802094" y="3179239"/>
              <a:ext cx="1493418" cy="3547522"/>
              <a:chOff x="802094" y="3179239"/>
              <a:chExt cx="1493418" cy="3547522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18F045DA-18D4-40DC-A407-DE419E6770B4}"/>
                  </a:ext>
                </a:extLst>
              </p:cNvPr>
              <p:cNvGrpSpPr/>
              <p:nvPr/>
            </p:nvGrpSpPr>
            <p:grpSpPr>
              <a:xfrm>
                <a:off x="822038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5BF542D-71E1-4CC9-9C43-091B52501F4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ACF549A1-E4E4-4EBA-A779-4F56CA7CA396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四角形: 上の 2 つの角を丸める 86">
                  <a:extLst>
                    <a:ext uri="{FF2B5EF4-FFF2-40B4-BE49-F238E27FC236}">
                      <a16:creationId xmlns:a16="http://schemas.microsoft.com/office/drawing/2014/main" id="{4327216F-0036-455F-B4C0-A3C4470E6557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18DC3CB1-22BA-481B-BFFE-93A80344A3AC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313E6334-9CDC-4EC2-B1D5-4BF4A9DD015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B6B2CE5E-7168-4B9C-9588-F83190E44092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0C0E1CB-DA28-41B5-996A-737B519E14A6}"/>
                  </a:ext>
                </a:extLst>
              </p:cNvPr>
              <p:cNvSpPr/>
              <p:nvPr/>
            </p:nvSpPr>
            <p:spPr bwMode="auto">
              <a:xfrm flipH="1">
                <a:off x="802094" y="3179239"/>
                <a:ext cx="1493418" cy="3547522"/>
              </a:xfrm>
              <a:custGeom>
                <a:avLst/>
                <a:gdLst>
                  <a:gd name="connsiteX0" fmla="*/ 635510 w 635510"/>
                  <a:gd name="connsiteY0" fmla="*/ 983455 h 1509616"/>
                  <a:gd name="connsiteX1" fmla="*/ 635509 w 635510"/>
                  <a:gd name="connsiteY1" fmla="*/ 983456 h 1509616"/>
                  <a:gd name="connsiteX2" fmla="*/ 635510 w 635510"/>
                  <a:gd name="connsiteY2" fmla="*/ 983456 h 1509616"/>
                  <a:gd name="connsiteX3" fmla="*/ 0 w 635510"/>
                  <a:gd name="connsiteY3" fmla="*/ 983453 h 1509616"/>
                  <a:gd name="connsiteX4" fmla="*/ 0 w 635510"/>
                  <a:gd name="connsiteY4" fmla="*/ 983454 h 1509616"/>
                  <a:gd name="connsiteX5" fmla="*/ 1 w 635510"/>
                  <a:gd name="connsiteY5" fmla="*/ 983454 h 1509616"/>
                  <a:gd name="connsiteX6" fmla="*/ 499393 w 635510"/>
                  <a:gd name="connsiteY6" fmla="*/ 905137 h 1509616"/>
                  <a:gd name="connsiteX7" fmla="*/ 528701 w 635510"/>
                  <a:gd name="connsiteY7" fmla="*/ 957816 h 1509616"/>
                  <a:gd name="connsiteX8" fmla="*/ 499393 w 635510"/>
                  <a:gd name="connsiteY8" fmla="*/ 962112 h 1509616"/>
                  <a:gd name="connsiteX9" fmla="*/ 137085 w 635510"/>
                  <a:gd name="connsiteY9" fmla="*/ 903395 h 1509616"/>
                  <a:gd name="connsiteX10" fmla="*/ 137085 w 635510"/>
                  <a:gd name="connsiteY10" fmla="*/ 962252 h 1509616"/>
                  <a:gd name="connsiteX11" fmla="*/ 106809 w 635510"/>
                  <a:gd name="connsiteY11" fmla="*/ 957814 h 1509616"/>
                  <a:gd name="connsiteX12" fmla="*/ 318239 w 635510"/>
                  <a:gd name="connsiteY12" fmla="*/ 0 h 1509616"/>
                  <a:gd name="connsiteX13" fmla="*/ 43426 w 635510"/>
                  <a:gd name="connsiteY13" fmla="*/ 317462 h 1509616"/>
                  <a:gd name="connsiteX14" fmla="*/ 211270 w 635510"/>
                  <a:gd name="connsiteY14" fmla="*/ 609976 h 1509616"/>
                  <a:gd name="connsiteX15" fmla="*/ 256556 w 635510"/>
                  <a:gd name="connsiteY15" fmla="*/ 626216 h 1509616"/>
                  <a:gd name="connsiteX16" fmla="*/ 250819 w 635510"/>
                  <a:gd name="connsiteY16" fmla="*/ 664090 h 1509616"/>
                  <a:gd name="connsiteX17" fmla="*/ 230810 w 635510"/>
                  <a:gd name="connsiteY17" fmla="*/ 664090 h 1509616"/>
                  <a:gd name="connsiteX18" fmla="*/ 164536 w 635510"/>
                  <a:gd name="connsiteY18" fmla="*/ 691541 h 1509616"/>
                  <a:gd name="connsiteX19" fmla="*/ 158380 w 635510"/>
                  <a:gd name="connsiteY19" fmla="*/ 700673 h 1509616"/>
                  <a:gd name="connsiteX20" fmla="*/ 151643 w 635510"/>
                  <a:gd name="connsiteY20" fmla="*/ 706015 h 1509616"/>
                  <a:gd name="connsiteX21" fmla="*/ 6451 w 635510"/>
                  <a:gd name="connsiteY21" fmla="*/ 966987 h 1509616"/>
                  <a:gd name="connsiteX22" fmla="*/ 5640 w 635510"/>
                  <a:gd name="connsiteY22" fmla="*/ 974009 h 1509616"/>
                  <a:gd name="connsiteX23" fmla="*/ 1 w 635510"/>
                  <a:gd name="connsiteY23" fmla="*/ 983454 h 1509616"/>
                  <a:gd name="connsiteX24" fmla="*/ 3120 w 635510"/>
                  <a:gd name="connsiteY24" fmla="*/ 995819 h 1509616"/>
                  <a:gd name="connsiteX25" fmla="*/ 2795 w 635510"/>
                  <a:gd name="connsiteY25" fmla="*/ 998632 h 1509616"/>
                  <a:gd name="connsiteX26" fmla="*/ 4313 w 635510"/>
                  <a:gd name="connsiteY26" fmla="*/ 1000546 h 1509616"/>
                  <a:gd name="connsiteX27" fmla="*/ 7651 w 635510"/>
                  <a:gd name="connsiteY27" fmla="*/ 1013777 h 1509616"/>
                  <a:gd name="connsiteX28" fmla="*/ 21234 w 635510"/>
                  <a:gd name="connsiteY28" fmla="*/ 1021888 h 1509616"/>
                  <a:gd name="connsiteX29" fmla="*/ 22586 w 635510"/>
                  <a:gd name="connsiteY29" fmla="*/ 1023592 h 1509616"/>
                  <a:gd name="connsiteX30" fmla="*/ 24450 w 635510"/>
                  <a:gd name="connsiteY30" fmla="*/ 1023807 h 1509616"/>
                  <a:gd name="connsiteX31" fmla="*/ 34503 w 635510"/>
                  <a:gd name="connsiteY31" fmla="*/ 1029810 h 1509616"/>
                  <a:gd name="connsiteX32" fmla="*/ 119881 w 635510"/>
                  <a:gd name="connsiteY32" fmla="*/ 1042327 h 1509616"/>
                  <a:gd name="connsiteX33" fmla="*/ 110389 w 635510"/>
                  <a:gd name="connsiteY33" fmla="*/ 1056407 h 1509616"/>
                  <a:gd name="connsiteX34" fmla="*/ 105053 w 635510"/>
                  <a:gd name="connsiteY34" fmla="*/ 1082834 h 1509616"/>
                  <a:gd name="connsiteX35" fmla="*/ 105053 w 635510"/>
                  <a:gd name="connsiteY35" fmla="*/ 1149576 h 1509616"/>
                  <a:gd name="connsiteX36" fmla="*/ 104912 w 635510"/>
                  <a:gd name="connsiteY36" fmla="*/ 1149576 h 1509616"/>
                  <a:gd name="connsiteX37" fmla="*/ 105053 w 635510"/>
                  <a:gd name="connsiteY37" fmla="*/ 1150580 h 1509616"/>
                  <a:gd name="connsiteX38" fmla="*/ 105053 w 635510"/>
                  <a:gd name="connsiteY38" fmla="*/ 1150728 h 1509616"/>
                  <a:gd name="connsiteX39" fmla="*/ 155478 w 635510"/>
                  <a:gd name="connsiteY39" fmla="*/ 1509616 h 1509616"/>
                  <a:gd name="connsiteX40" fmla="*/ 256610 w 635510"/>
                  <a:gd name="connsiteY40" fmla="*/ 1509616 h 1509616"/>
                  <a:gd name="connsiteX41" fmla="*/ 307014 w 635510"/>
                  <a:gd name="connsiteY41" fmla="*/ 1150728 h 1509616"/>
                  <a:gd name="connsiteX42" fmla="*/ 329052 w 635510"/>
                  <a:gd name="connsiteY42" fmla="*/ 1150728 h 1509616"/>
                  <a:gd name="connsiteX43" fmla="*/ 379456 w 635510"/>
                  <a:gd name="connsiteY43" fmla="*/ 1509616 h 1509616"/>
                  <a:gd name="connsiteX44" fmla="*/ 480588 w 635510"/>
                  <a:gd name="connsiteY44" fmla="*/ 1509616 h 1509616"/>
                  <a:gd name="connsiteX45" fmla="*/ 530992 w 635510"/>
                  <a:gd name="connsiteY45" fmla="*/ 1150728 h 1509616"/>
                  <a:gd name="connsiteX46" fmla="*/ 531423 w 635510"/>
                  <a:gd name="connsiteY46" fmla="*/ 1082834 h 1509616"/>
                  <a:gd name="connsiteX47" fmla="*/ 526088 w 635510"/>
                  <a:gd name="connsiteY47" fmla="*/ 1056407 h 1509616"/>
                  <a:gd name="connsiteX48" fmla="*/ 516510 w 635510"/>
                  <a:gd name="connsiteY48" fmla="*/ 1042200 h 1509616"/>
                  <a:gd name="connsiteX49" fmla="*/ 601007 w 635510"/>
                  <a:gd name="connsiteY49" fmla="*/ 1029812 h 1509616"/>
                  <a:gd name="connsiteX50" fmla="*/ 611060 w 635510"/>
                  <a:gd name="connsiteY50" fmla="*/ 1023809 h 1509616"/>
                  <a:gd name="connsiteX51" fmla="*/ 612924 w 635510"/>
                  <a:gd name="connsiteY51" fmla="*/ 1023594 h 1509616"/>
                  <a:gd name="connsiteX52" fmla="*/ 614276 w 635510"/>
                  <a:gd name="connsiteY52" fmla="*/ 1021890 h 1509616"/>
                  <a:gd name="connsiteX53" fmla="*/ 627859 w 635510"/>
                  <a:gd name="connsiteY53" fmla="*/ 1013779 h 1509616"/>
                  <a:gd name="connsiteX54" fmla="*/ 631197 w 635510"/>
                  <a:gd name="connsiteY54" fmla="*/ 1000548 h 1509616"/>
                  <a:gd name="connsiteX55" fmla="*/ 632715 w 635510"/>
                  <a:gd name="connsiteY55" fmla="*/ 998634 h 1509616"/>
                  <a:gd name="connsiteX56" fmla="*/ 632390 w 635510"/>
                  <a:gd name="connsiteY56" fmla="*/ 995821 h 1509616"/>
                  <a:gd name="connsiteX57" fmla="*/ 635509 w 635510"/>
                  <a:gd name="connsiteY57" fmla="*/ 983456 h 1509616"/>
                  <a:gd name="connsiteX58" fmla="*/ 629870 w 635510"/>
                  <a:gd name="connsiteY58" fmla="*/ 974011 h 1509616"/>
                  <a:gd name="connsiteX59" fmla="*/ 629059 w 635510"/>
                  <a:gd name="connsiteY59" fmla="*/ 966989 h 1509616"/>
                  <a:gd name="connsiteX60" fmla="*/ 483867 w 635510"/>
                  <a:gd name="connsiteY60" fmla="*/ 706017 h 1509616"/>
                  <a:gd name="connsiteX61" fmla="*/ 479213 w 635510"/>
                  <a:gd name="connsiteY61" fmla="*/ 702327 h 1509616"/>
                  <a:gd name="connsiteX62" fmla="*/ 471942 w 635510"/>
                  <a:gd name="connsiteY62" fmla="*/ 691541 h 1509616"/>
                  <a:gd name="connsiteX63" fmla="*/ 405668 w 635510"/>
                  <a:gd name="connsiteY63" fmla="*/ 664090 h 1509616"/>
                  <a:gd name="connsiteX64" fmla="*/ 385659 w 635510"/>
                  <a:gd name="connsiteY64" fmla="*/ 664090 h 1509616"/>
                  <a:gd name="connsiteX65" fmla="*/ 379922 w 635510"/>
                  <a:gd name="connsiteY65" fmla="*/ 626216 h 1509616"/>
                  <a:gd name="connsiteX66" fmla="*/ 425209 w 635510"/>
                  <a:gd name="connsiteY66" fmla="*/ 609976 h 1509616"/>
                  <a:gd name="connsiteX67" fmla="*/ 593052 w 635510"/>
                  <a:gd name="connsiteY67" fmla="*/ 317462 h 1509616"/>
                  <a:gd name="connsiteX68" fmla="*/ 318239 w 635510"/>
                  <a:gd name="connsiteY68" fmla="*/ 0 h 150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35510" h="1509616">
                    <a:moveTo>
                      <a:pt x="635510" y="983455"/>
                    </a:moveTo>
                    <a:lnTo>
                      <a:pt x="635509" y="983456"/>
                    </a:lnTo>
                    <a:lnTo>
                      <a:pt x="635510" y="983456"/>
                    </a:lnTo>
                    <a:close/>
                    <a:moveTo>
                      <a:pt x="0" y="983453"/>
                    </a:moveTo>
                    <a:lnTo>
                      <a:pt x="0" y="983454"/>
                    </a:lnTo>
                    <a:lnTo>
                      <a:pt x="1" y="983454"/>
                    </a:lnTo>
                    <a:close/>
                    <a:moveTo>
                      <a:pt x="499393" y="905137"/>
                    </a:moveTo>
                    <a:lnTo>
                      <a:pt x="528701" y="957816"/>
                    </a:lnTo>
                    <a:lnTo>
                      <a:pt x="499393" y="962112"/>
                    </a:lnTo>
                    <a:close/>
                    <a:moveTo>
                      <a:pt x="137085" y="903395"/>
                    </a:moveTo>
                    <a:lnTo>
                      <a:pt x="137085" y="962252"/>
                    </a:lnTo>
                    <a:lnTo>
                      <a:pt x="106809" y="957814"/>
                    </a:lnTo>
                    <a:close/>
                    <a:moveTo>
                      <a:pt x="318239" y="0"/>
                    </a:moveTo>
                    <a:cubicBezTo>
                      <a:pt x="166464" y="0"/>
                      <a:pt x="43426" y="142133"/>
                      <a:pt x="43426" y="317462"/>
                    </a:cubicBezTo>
                    <a:cubicBezTo>
                      <a:pt x="43426" y="448959"/>
                      <a:pt x="112635" y="561783"/>
                      <a:pt x="211270" y="609976"/>
                    </a:cubicBezTo>
                    <a:lnTo>
                      <a:pt x="256556" y="626216"/>
                    </a:lnTo>
                    <a:lnTo>
                      <a:pt x="250819" y="664090"/>
                    </a:lnTo>
                    <a:lnTo>
                      <a:pt x="230810" y="664090"/>
                    </a:lnTo>
                    <a:cubicBezTo>
                      <a:pt x="204929" y="664090"/>
                      <a:pt x="181497" y="674581"/>
                      <a:pt x="164536" y="691541"/>
                    </a:cubicBezTo>
                    <a:lnTo>
                      <a:pt x="158380" y="700673"/>
                    </a:lnTo>
                    <a:lnTo>
                      <a:pt x="151643" y="706015"/>
                    </a:lnTo>
                    <a:lnTo>
                      <a:pt x="6451" y="966987"/>
                    </a:lnTo>
                    <a:lnTo>
                      <a:pt x="5640" y="974009"/>
                    </a:lnTo>
                    <a:lnTo>
                      <a:pt x="1" y="983454"/>
                    </a:lnTo>
                    <a:lnTo>
                      <a:pt x="3120" y="995819"/>
                    </a:lnTo>
                    <a:lnTo>
                      <a:pt x="2795" y="998632"/>
                    </a:lnTo>
                    <a:lnTo>
                      <a:pt x="4313" y="1000546"/>
                    </a:lnTo>
                    <a:lnTo>
                      <a:pt x="7651" y="1013777"/>
                    </a:lnTo>
                    <a:lnTo>
                      <a:pt x="21234" y="1021888"/>
                    </a:lnTo>
                    <a:lnTo>
                      <a:pt x="22586" y="1023592"/>
                    </a:lnTo>
                    <a:lnTo>
                      <a:pt x="24450" y="1023807"/>
                    </a:lnTo>
                    <a:lnTo>
                      <a:pt x="34503" y="1029810"/>
                    </a:lnTo>
                    <a:lnTo>
                      <a:pt x="119881" y="1042327"/>
                    </a:lnTo>
                    <a:lnTo>
                      <a:pt x="110389" y="1056407"/>
                    </a:lnTo>
                    <a:cubicBezTo>
                      <a:pt x="106953" y="1064529"/>
                      <a:pt x="105053" y="1073460"/>
                      <a:pt x="105053" y="1082834"/>
                    </a:cubicBezTo>
                    <a:lnTo>
                      <a:pt x="105053" y="1149576"/>
                    </a:lnTo>
                    <a:lnTo>
                      <a:pt x="104912" y="1149576"/>
                    </a:lnTo>
                    <a:lnTo>
                      <a:pt x="105053" y="1150580"/>
                    </a:lnTo>
                    <a:lnTo>
                      <a:pt x="105053" y="1150728"/>
                    </a:lnTo>
                    <a:lnTo>
                      <a:pt x="155478" y="1509616"/>
                    </a:lnTo>
                    <a:lnTo>
                      <a:pt x="256610" y="1509616"/>
                    </a:lnTo>
                    <a:lnTo>
                      <a:pt x="307014" y="1150728"/>
                    </a:lnTo>
                    <a:lnTo>
                      <a:pt x="329052" y="1150728"/>
                    </a:lnTo>
                    <a:lnTo>
                      <a:pt x="379456" y="1509616"/>
                    </a:lnTo>
                    <a:lnTo>
                      <a:pt x="480588" y="1509616"/>
                    </a:lnTo>
                    <a:lnTo>
                      <a:pt x="530992" y="1150728"/>
                    </a:lnTo>
                    <a:cubicBezTo>
                      <a:pt x="531136" y="1128097"/>
                      <a:pt x="531279" y="1105465"/>
                      <a:pt x="531423" y="1082834"/>
                    </a:cubicBezTo>
                    <a:cubicBezTo>
                      <a:pt x="531423" y="1073460"/>
                      <a:pt x="529523" y="1064529"/>
                      <a:pt x="526088" y="1056407"/>
                    </a:cubicBezTo>
                    <a:lnTo>
                      <a:pt x="516510" y="1042200"/>
                    </a:lnTo>
                    <a:lnTo>
                      <a:pt x="601007" y="1029812"/>
                    </a:lnTo>
                    <a:lnTo>
                      <a:pt x="611060" y="1023809"/>
                    </a:lnTo>
                    <a:lnTo>
                      <a:pt x="612924" y="1023594"/>
                    </a:lnTo>
                    <a:lnTo>
                      <a:pt x="614276" y="1021890"/>
                    </a:lnTo>
                    <a:lnTo>
                      <a:pt x="627859" y="1013779"/>
                    </a:lnTo>
                    <a:lnTo>
                      <a:pt x="631197" y="1000548"/>
                    </a:lnTo>
                    <a:lnTo>
                      <a:pt x="632715" y="998634"/>
                    </a:lnTo>
                    <a:lnTo>
                      <a:pt x="632390" y="995821"/>
                    </a:lnTo>
                    <a:lnTo>
                      <a:pt x="635509" y="983456"/>
                    </a:lnTo>
                    <a:lnTo>
                      <a:pt x="629870" y="974011"/>
                    </a:lnTo>
                    <a:lnTo>
                      <a:pt x="629059" y="966989"/>
                    </a:lnTo>
                    <a:lnTo>
                      <a:pt x="483867" y="706017"/>
                    </a:lnTo>
                    <a:lnTo>
                      <a:pt x="479213" y="702327"/>
                    </a:lnTo>
                    <a:lnTo>
                      <a:pt x="471942" y="691541"/>
                    </a:lnTo>
                    <a:cubicBezTo>
                      <a:pt x="454981" y="674581"/>
                      <a:pt x="431550" y="664090"/>
                      <a:pt x="405668" y="664090"/>
                    </a:cubicBezTo>
                    <a:lnTo>
                      <a:pt x="385659" y="664090"/>
                    </a:lnTo>
                    <a:lnTo>
                      <a:pt x="379922" y="626216"/>
                    </a:lnTo>
                    <a:lnTo>
                      <a:pt x="425209" y="609976"/>
                    </a:lnTo>
                    <a:cubicBezTo>
                      <a:pt x="523843" y="561783"/>
                      <a:pt x="593052" y="448959"/>
                      <a:pt x="593052" y="317462"/>
                    </a:cubicBezTo>
                    <a:cubicBezTo>
                      <a:pt x="593052" y="142133"/>
                      <a:pt x="470014" y="0"/>
                      <a:pt x="31823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E981DC2-EA8E-4D0E-BE64-93A4AB455FFA}"/>
                </a:ext>
              </a:extLst>
            </p:cNvPr>
            <p:cNvGrpSpPr/>
            <p:nvPr/>
          </p:nvGrpSpPr>
          <p:grpSpPr>
            <a:xfrm>
              <a:off x="2669011" y="4422539"/>
              <a:ext cx="1429884" cy="2286861"/>
              <a:chOff x="2735810" y="4422539"/>
              <a:chExt cx="1429884" cy="2286861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BD95CA7-DABC-4FBC-A6A3-DB0FB6ECE908}"/>
                  </a:ext>
                </a:extLst>
              </p:cNvPr>
              <p:cNvGrpSpPr/>
              <p:nvPr/>
            </p:nvGrpSpPr>
            <p:grpSpPr>
              <a:xfrm>
                <a:off x="2735810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A9661FFB-960F-4188-95BC-04796576A58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67B9E52F-46F5-47E7-929F-8592F5F8F1C1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ED14C098-3CBD-4DDF-8F59-3F5F4421C579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台形 81">
                  <a:extLst>
                    <a:ext uri="{FF2B5EF4-FFF2-40B4-BE49-F238E27FC236}">
                      <a16:creationId xmlns:a16="http://schemas.microsoft.com/office/drawing/2014/main" id="{D4C8F825-2FAE-4914-9F81-C2F4AB0B1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27E7E95E-77C9-48FB-A20D-A117C269F9D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5499292C-FAD7-4840-92CC-3262EC044804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&quot;禁止&quot;マーク 59">
                <a:extLst>
                  <a:ext uri="{FF2B5EF4-FFF2-40B4-BE49-F238E27FC236}">
                    <a16:creationId xmlns:a16="http://schemas.microsoft.com/office/drawing/2014/main" id="{67765BC1-7D99-4622-971E-9EFCE095C429}"/>
                  </a:ext>
                </a:extLst>
              </p:cNvPr>
              <p:cNvSpPr/>
              <p:nvPr/>
            </p:nvSpPr>
            <p:spPr bwMode="auto">
              <a:xfrm>
                <a:off x="2988430" y="4614922"/>
                <a:ext cx="956769" cy="956763"/>
              </a:xfrm>
              <a:prstGeom prst="noSmoking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1DE76103-F673-4280-A36F-B7EDFF39A02F}"/>
                </a:ext>
              </a:extLst>
            </p:cNvPr>
            <p:cNvGrpSpPr/>
            <p:nvPr/>
          </p:nvGrpSpPr>
          <p:grpSpPr>
            <a:xfrm>
              <a:off x="4472394" y="3179239"/>
              <a:ext cx="1493418" cy="3547522"/>
              <a:chOff x="802094" y="3179239"/>
              <a:chExt cx="1493418" cy="3547522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ACB0E81-7C9C-4592-A263-8A4B279D835A}"/>
                  </a:ext>
                </a:extLst>
              </p:cNvPr>
              <p:cNvGrpSpPr/>
              <p:nvPr/>
            </p:nvGrpSpPr>
            <p:grpSpPr>
              <a:xfrm>
                <a:off x="822038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76F4F1A8-74C0-4EAF-A751-046DF371318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4E6912FD-6744-41CE-BAD0-4A35CA033024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433833F9-F29D-45A2-BC92-B6C4B927BB32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台形 97">
                  <a:extLst>
                    <a:ext uri="{FF2B5EF4-FFF2-40B4-BE49-F238E27FC236}">
                      <a16:creationId xmlns:a16="http://schemas.microsoft.com/office/drawing/2014/main" id="{0352A0CA-B94F-47BD-976E-A140E4A7A649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3F0297E6-CE1E-4E0A-88C2-46259B9A6771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上の 2 つの角を丸める 99">
                  <a:extLst>
                    <a:ext uri="{FF2B5EF4-FFF2-40B4-BE49-F238E27FC236}">
                      <a16:creationId xmlns:a16="http://schemas.microsoft.com/office/drawing/2014/main" id="{FAC7EFEC-2A2F-4B7D-93BF-835F2279B8BC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ABB434E-38AD-4496-BA76-631A2D9DCEFC}"/>
                  </a:ext>
                </a:extLst>
              </p:cNvPr>
              <p:cNvSpPr/>
              <p:nvPr/>
            </p:nvSpPr>
            <p:spPr bwMode="auto">
              <a:xfrm flipH="1">
                <a:off x="802094" y="3179239"/>
                <a:ext cx="1493418" cy="3547522"/>
              </a:xfrm>
              <a:custGeom>
                <a:avLst/>
                <a:gdLst>
                  <a:gd name="connsiteX0" fmla="*/ 635510 w 635510"/>
                  <a:gd name="connsiteY0" fmla="*/ 983455 h 1509616"/>
                  <a:gd name="connsiteX1" fmla="*/ 635509 w 635510"/>
                  <a:gd name="connsiteY1" fmla="*/ 983456 h 1509616"/>
                  <a:gd name="connsiteX2" fmla="*/ 635510 w 635510"/>
                  <a:gd name="connsiteY2" fmla="*/ 983456 h 1509616"/>
                  <a:gd name="connsiteX3" fmla="*/ 0 w 635510"/>
                  <a:gd name="connsiteY3" fmla="*/ 983453 h 1509616"/>
                  <a:gd name="connsiteX4" fmla="*/ 0 w 635510"/>
                  <a:gd name="connsiteY4" fmla="*/ 983454 h 1509616"/>
                  <a:gd name="connsiteX5" fmla="*/ 1 w 635510"/>
                  <a:gd name="connsiteY5" fmla="*/ 983454 h 1509616"/>
                  <a:gd name="connsiteX6" fmla="*/ 499393 w 635510"/>
                  <a:gd name="connsiteY6" fmla="*/ 905137 h 1509616"/>
                  <a:gd name="connsiteX7" fmla="*/ 528701 w 635510"/>
                  <a:gd name="connsiteY7" fmla="*/ 957816 h 1509616"/>
                  <a:gd name="connsiteX8" fmla="*/ 499393 w 635510"/>
                  <a:gd name="connsiteY8" fmla="*/ 962112 h 1509616"/>
                  <a:gd name="connsiteX9" fmla="*/ 137085 w 635510"/>
                  <a:gd name="connsiteY9" fmla="*/ 903395 h 1509616"/>
                  <a:gd name="connsiteX10" fmla="*/ 137085 w 635510"/>
                  <a:gd name="connsiteY10" fmla="*/ 962252 h 1509616"/>
                  <a:gd name="connsiteX11" fmla="*/ 106809 w 635510"/>
                  <a:gd name="connsiteY11" fmla="*/ 957814 h 1509616"/>
                  <a:gd name="connsiteX12" fmla="*/ 318239 w 635510"/>
                  <a:gd name="connsiteY12" fmla="*/ 0 h 1509616"/>
                  <a:gd name="connsiteX13" fmla="*/ 43426 w 635510"/>
                  <a:gd name="connsiteY13" fmla="*/ 317462 h 1509616"/>
                  <a:gd name="connsiteX14" fmla="*/ 211270 w 635510"/>
                  <a:gd name="connsiteY14" fmla="*/ 609976 h 1509616"/>
                  <a:gd name="connsiteX15" fmla="*/ 256556 w 635510"/>
                  <a:gd name="connsiteY15" fmla="*/ 626216 h 1509616"/>
                  <a:gd name="connsiteX16" fmla="*/ 250819 w 635510"/>
                  <a:gd name="connsiteY16" fmla="*/ 664090 h 1509616"/>
                  <a:gd name="connsiteX17" fmla="*/ 230810 w 635510"/>
                  <a:gd name="connsiteY17" fmla="*/ 664090 h 1509616"/>
                  <a:gd name="connsiteX18" fmla="*/ 164536 w 635510"/>
                  <a:gd name="connsiteY18" fmla="*/ 691541 h 1509616"/>
                  <a:gd name="connsiteX19" fmla="*/ 158380 w 635510"/>
                  <a:gd name="connsiteY19" fmla="*/ 700673 h 1509616"/>
                  <a:gd name="connsiteX20" fmla="*/ 151643 w 635510"/>
                  <a:gd name="connsiteY20" fmla="*/ 706015 h 1509616"/>
                  <a:gd name="connsiteX21" fmla="*/ 6451 w 635510"/>
                  <a:gd name="connsiteY21" fmla="*/ 966987 h 1509616"/>
                  <a:gd name="connsiteX22" fmla="*/ 5640 w 635510"/>
                  <a:gd name="connsiteY22" fmla="*/ 974009 h 1509616"/>
                  <a:gd name="connsiteX23" fmla="*/ 1 w 635510"/>
                  <a:gd name="connsiteY23" fmla="*/ 983454 h 1509616"/>
                  <a:gd name="connsiteX24" fmla="*/ 3120 w 635510"/>
                  <a:gd name="connsiteY24" fmla="*/ 995819 h 1509616"/>
                  <a:gd name="connsiteX25" fmla="*/ 2795 w 635510"/>
                  <a:gd name="connsiteY25" fmla="*/ 998632 h 1509616"/>
                  <a:gd name="connsiteX26" fmla="*/ 4313 w 635510"/>
                  <a:gd name="connsiteY26" fmla="*/ 1000546 h 1509616"/>
                  <a:gd name="connsiteX27" fmla="*/ 7651 w 635510"/>
                  <a:gd name="connsiteY27" fmla="*/ 1013777 h 1509616"/>
                  <a:gd name="connsiteX28" fmla="*/ 21234 w 635510"/>
                  <a:gd name="connsiteY28" fmla="*/ 1021888 h 1509616"/>
                  <a:gd name="connsiteX29" fmla="*/ 22586 w 635510"/>
                  <a:gd name="connsiteY29" fmla="*/ 1023592 h 1509616"/>
                  <a:gd name="connsiteX30" fmla="*/ 24450 w 635510"/>
                  <a:gd name="connsiteY30" fmla="*/ 1023807 h 1509616"/>
                  <a:gd name="connsiteX31" fmla="*/ 34503 w 635510"/>
                  <a:gd name="connsiteY31" fmla="*/ 1029810 h 1509616"/>
                  <a:gd name="connsiteX32" fmla="*/ 119881 w 635510"/>
                  <a:gd name="connsiteY32" fmla="*/ 1042327 h 1509616"/>
                  <a:gd name="connsiteX33" fmla="*/ 110389 w 635510"/>
                  <a:gd name="connsiteY33" fmla="*/ 1056407 h 1509616"/>
                  <a:gd name="connsiteX34" fmla="*/ 105053 w 635510"/>
                  <a:gd name="connsiteY34" fmla="*/ 1082834 h 1509616"/>
                  <a:gd name="connsiteX35" fmla="*/ 105053 w 635510"/>
                  <a:gd name="connsiteY35" fmla="*/ 1149576 h 1509616"/>
                  <a:gd name="connsiteX36" fmla="*/ 104912 w 635510"/>
                  <a:gd name="connsiteY36" fmla="*/ 1149576 h 1509616"/>
                  <a:gd name="connsiteX37" fmla="*/ 105053 w 635510"/>
                  <a:gd name="connsiteY37" fmla="*/ 1150580 h 1509616"/>
                  <a:gd name="connsiteX38" fmla="*/ 105053 w 635510"/>
                  <a:gd name="connsiteY38" fmla="*/ 1150728 h 1509616"/>
                  <a:gd name="connsiteX39" fmla="*/ 155478 w 635510"/>
                  <a:gd name="connsiteY39" fmla="*/ 1509616 h 1509616"/>
                  <a:gd name="connsiteX40" fmla="*/ 256610 w 635510"/>
                  <a:gd name="connsiteY40" fmla="*/ 1509616 h 1509616"/>
                  <a:gd name="connsiteX41" fmla="*/ 307014 w 635510"/>
                  <a:gd name="connsiteY41" fmla="*/ 1150728 h 1509616"/>
                  <a:gd name="connsiteX42" fmla="*/ 329052 w 635510"/>
                  <a:gd name="connsiteY42" fmla="*/ 1150728 h 1509616"/>
                  <a:gd name="connsiteX43" fmla="*/ 379456 w 635510"/>
                  <a:gd name="connsiteY43" fmla="*/ 1509616 h 1509616"/>
                  <a:gd name="connsiteX44" fmla="*/ 480588 w 635510"/>
                  <a:gd name="connsiteY44" fmla="*/ 1509616 h 1509616"/>
                  <a:gd name="connsiteX45" fmla="*/ 530992 w 635510"/>
                  <a:gd name="connsiteY45" fmla="*/ 1150728 h 1509616"/>
                  <a:gd name="connsiteX46" fmla="*/ 531423 w 635510"/>
                  <a:gd name="connsiteY46" fmla="*/ 1082834 h 1509616"/>
                  <a:gd name="connsiteX47" fmla="*/ 526088 w 635510"/>
                  <a:gd name="connsiteY47" fmla="*/ 1056407 h 1509616"/>
                  <a:gd name="connsiteX48" fmla="*/ 516510 w 635510"/>
                  <a:gd name="connsiteY48" fmla="*/ 1042200 h 1509616"/>
                  <a:gd name="connsiteX49" fmla="*/ 601007 w 635510"/>
                  <a:gd name="connsiteY49" fmla="*/ 1029812 h 1509616"/>
                  <a:gd name="connsiteX50" fmla="*/ 611060 w 635510"/>
                  <a:gd name="connsiteY50" fmla="*/ 1023809 h 1509616"/>
                  <a:gd name="connsiteX51" fmla="*/ 612924 w 635510"/>
                  <a:gd name="connsiteY51" fmla="*/ 1023594 h 1509616"/>
                  <a:gd name="connsiteX52" fmla="*/ 614276 w 635510"/>
                  <a:gd name="connsiteY52" fmla="*/ 1021890 h 1509616"/>
                  <a:gd name="connsiteX53" fmla="*/ 627859 w 635510"/>
                  <a:gd name="connsiteY53" fmla="*/ 1013779 h 1509616"/>
                  <a:gd name="connsiteX54" fmla="*/ 631197 w 635510"/>
                  <a:gd name="connsiteY54" fmla="*/ 1000548 h 1509616"/>
                  <a:gd name="connsiteX55" fmla="*/ 632715 w 635510"/>
                  <a:gd name="connsiteY55" fmla="*/ 998634 h 1509616"/>
                  <a:gd name="connsiteX56" fmla="*/ 632390 w 635510"/>
                  <a:gd name="connsiteY56" fmla="*/ 995821 h 1509616"/>
                  <a:gd name="connsiteX57" fmla="*/ 635509 w 635510"/>
                  <a:gd name="connsiteY57" fmla="*/ 983456 h 1509616"/>
                  <a:gd name="connsiteX58" fmla="*/ 629870 w 635510"/>
                  <a:gd name="connsiteY58" fmla="*/ 974011 h 1509616"/>
                  <a:gd name="connsiteX59" fmla="*/ 629059 w 635510"/>
                  <a:gd name="connsiteY59" fmla="*/ 966989 h 1509616"/>
                  <a:gd name="connsiteX60" fmla="*/ 483867 w 635510"/>
                  <a:gd name="connsiteY60" fmla="*/ 706017 h 1509616"/>
                  <a:gd name="connsiteX61" fmla="*/ 479213 w 635510"/>
                  <a:gd name="connsiteY61" fmla="*/ 702327 h 1509616"/>
                  <a:gd name="connsiteX62" fmla="*/ 471942 w 635510"/>
                  <a:gd name="connsiteY62" fmla="*/ 691541 h 1509616"/>
                  <a:gd name="connsiteX63" fmla="*/ 405668 w 635510"/>
                  <a:gd name="connsiteY63" fmla="*/ 664090 h 1509616"/>
                  <a:gd name="connsiteX64" fmla="*/ 385659 w 635510"/>
                  <a:gd name="connsiteY64" fmla="*/ 664090 h 1509616"/>
                  <a:gd name="connsiteX65" fmla="*/ 379922 w 635510"/>
                  <a:gd name="connsiteY65" fmla="*/ 626216 h 1509616"/>
                  <a:gd name="connsiteX66" fmla="*/ 425209 w 635510"/>
                  <a:gd name="connsiteY66" fmla="*/ 609976 h 1509616"/>
                  <a:gd name="connsiteX67" fmla="*/ 593052 w 635510"/>
                  <a:gd name="connsiteY67" fmla="*/ 317462 h 1509616"/>
                  <a:gd name="connsiteX68" fmla="*/ 318239 w 635510"/>
                  <a:gd name="connsiteY68" fmla="*/ 0 h 150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35510" h="1509616">
                    <a:moveTo>
                      <a:pt x="635510" y="983455"/>
                    </a:moveTo>
                    <a:lnTo>
                      <a:pt x="635509" y="983456"/>
                    </a:lnTo>
                    <a:lnTo>
                      <a:pt x="635510" y="983456"/>
                    </a:lnTo>
                    <a:close/>
                    <a:moveTo>
                      <a:pt x="0" y="983453"/>
                    </a:moveTo>
                    <a:lnTo>
                      <a:pt x="0" y="983454"/>
                    </a:lnTo>
                    <a:lnTo>
                      <a:pt x="1" y="983454"/>
                    </a:lnTo>
                    <a:close/>
                    <a:moveTo>
                      <a:pt x="499393" y="905137"/>
                    </a:moveTo>
                    <a:lnTo>
                      <a:pt x="528701" y="957816"/>
                    </a:lnTo>
                    <a:lnTo>
                      <a:pt x="499393" y="962112"/>
                    </a:lnTo>
                    <a:close/>
                    <a:moveTo>
                      <a:pt x="137085" y="903395"/>
                    </a:moveTo>
                    <a:lnTo>
                      <a:pt x="137085" y="962252"/>
                    </a:lnTo>
                    <a:lnTo>
                      <a:pt x="106809" y="957814"/>
                    </a:lnTo>
                    <a:close/>
                    <a:moveTo>
                      <a:pt x="318239" y="0"/>
                    </a:moveTo>
                    <a:cubicBezTo>
                      <a:pt x="166464" y="0"/>
                      <a:pt x="43426" y="142133"/>
                      <a:pt x="43426" y="317462"/>
                    </a:cubicBezTo>
                    <a:cubicBezTo>
                      <a:pt x="43426" y="448959"/>
                      <a:pt x="112635" y="561783"/>
                      <a:pt x="211270" y="609976"/>
                    </a:cubicBezTo>
                    <a:lnTo>
                      <a:pt x="256556" y="626216"/>
                    </a:lnTo>
                    <a:lnTo>
                      <a:pt x="250819" y="664090"/>
                    </a:lnTo>
                    <a:lnTo>
                      <a:pt x="230810" y="664090"/>
                    </a:lnTo>
                    <a:cubicBezTo>
                      <a:pt x="204929" y="664090"/>
                      <a:pt x="181497" y="674581"/>
                      <a:pt x="164536" y="691541"/>
                    </a:cubicBezTo>
                    <a:lnTo>
                      <a:pt x="158380" y="700673"/>
                    </a:lnTo>
                    <a:lnTo>
                      <a:pt x="151643" y="706015"/>
                    </a:lnTo>
                    <a:lnTo>
                      <a:pt x="6451" y="966987"/>
                    </a:lnTo>
                    <a:lnTo>
                      <a:pt x="5640" y="974009"/>
                    </a:lnTo>
                    <a:lnTo>
                      <a:pt x="1" y="983454"/>
                    </a:lnTo>
                    <a:lnTo>
                      <a:pt x="3120" y="995819"/>
                    </a:lnTo>
                    <a:lnTo>
                      <a:pt x="2795" y="998632"/>
                    </a:lnTo>
                    <a:lnTo>
                      <a:pt x="4313" y="1000546"/>
                    </a:lnTo>
                    <a:lnTo>
                      <a:pt x="7651" y="1013777"/>
                    </a:lnTo>
                    <a:lnTo>
                      <a:pt x="21234" y="1021888"/>
                    </a:lnTo>
                    <a:lnTo>
                      <a:pt x="22586" y="1023592"/>
                    </a:lnTo>
                    <a:lnTo>
                      <a:pt x="24450" y="1023807"/>
                    </a:lnTo>
                    <a:lnTo>
                      <a:pt x="34503" y="1029810"/>
                    </a:lnTo>
                    <a:lnTo>
                      <a:pt x="119881" y="1042327"/>
                    </a:lnTo>
                    <a:lnTo>
                      <a:pt x="110389" y="1056407"/>
                    </a:lnTo>
                    <a:cubicBezTo>
                      <a:pt x="106953" y="1064529"/>
                      <a:pt x="105053" y="1073460"/>
                      <a:pt x="105053" y="1082834"/>
                    </a:cubicBezTo>
                    <a:lnTo>
                      <a:pt x="105053" y="1149576"/>
                    </a:lnTo>
                    <a:lnTo>
                      <a:pt x="104912" y="1149576"/>
                    </a:lnTo>
                    <a:lnTo>
                      <a:pt x="105053" y="1150580"/>
                    </a:lnTo>
                    <a:lnTo>
                      <a:pt x="105053" y="1150728"/>
                    </a:lnTo>
                    <a:lnTo>
                      <a:pt x="155478" y="1509616"/>
                    </a:lnTo>
                    <a:lnTo>
                      <a:pt x="256610" y="1509616"/>
                    </a:lnTo>
                    <a:lnTo>
                      <a:pt x="307014" y="1150728"/>
                    </a:lnTo>
                    <a:lnTo>
                      <a:pt x="329052" y="1150728"/>
                    </a:lnTo>
                    <a:lnTo>
                      <a:pt x="379456" y="1509616"/>
                    </a:lnTo>
                    <a:lnTo>
                      <a:pt x="480588" y="1509616"/>
                    </a:lnTo>
                    <a:lnTo>
                      <a:pt x="530992" y="1150728"/>
                    </a:lnTo>
                    <a:cubicBezTo>
                      <a:pt x="531136" y="1128097"/>
                      <a:pt x="531279" y="1105465"/>
                      <a:pt x="531423" y="1082834"/>
                    </a:cubicBezTo>
                    <a:cubicBezTo>
                      <a:pt x="531423" y="1073460"/>
                      <a:pt x="529523" y="1064529"/>
                      <a:pt x="526088" y="1056407"/>
                    </a:cubicBezTo>
                    <a:lnTo>
                      <a:pt x="516510" y="1042200"/>
                    </a:lnTo>
                    <a:lnTo>
                      <a:pt x="601007" y="1029812"/>
                    </a:lnTo>
                    <a:lnTo>
                      <a:pt x="611060" y="1023809"/>
                    </a:lnTo>
                    <a:lnTo>
                      <a:pt x="612924" y="1023594"/>
                    </a:lnTo>
                    <a:lnTo>
                      <a:pt x="614276" y="1021890"/>
                    </a:lnTo>
                    <a:lnTo>
                      <a:pt x="627859" y="1013779"/>
                    </a:lnTo>
                    <a:lnTo>
                      <a:pt x="631197" y="1000548"/>
                    </a:lnTo>
                    <a:lnTo>
                      <a:pt x="632715" y="998634"/>
                    </a:lnTo>
                    <a:lnTo>
                      <a:pt x="632390" y="995821"/>
                    </a:lnTo>
                    <a:lnTo>
                      <a:pt x="635509" y="983456"/>
                    </a:lnTo>
                    <a:lnTo>
                      <a:pt x="629870" y="974011"/>
                    </a:lnTo>
                    <a:lnTo>
                      <a:pt x="629059" y="966989"/>
                    </a:lnTo>
                    <a:lnTo>
                      <a:pt x="483867" y="706017"/>
                    </a:lnTo>
                    <a:lnTo>
                      <a:pt x="479213" y="702327"/>
                    </a:lnTo>
                    <a:lnTo>
                      <a:pt x="471942" y="691541"/>
                    </a:lnTo>
                    <a:cubicBezTo>
                      <a:pt x="454981" y="674581"/>
                      <a:pt x="431550" y="664090"/>
                      <a:pt x="405668" y="664090"/>
                    </a:cubicBezTo>
                    <a:lnTo>
                      <a:pt x="385659" y="664090"/>
                    </a:lnTo>
                    <a:lnTo>
                      <a:pt x="379922" y="626216"/>
                    </a:lnTo>
                    <a:lnTo>
                      <a:pt x="425209" y="609976"/>
                    </a:lnTo>
                    <a:cubicBezTo>
                      <a:pt x="523843" y="561783"/>
                      <a:pt x="593052" y="448959"/>
                      <a:pt x="593052" y="317462"/>
                    </a:cubicBezTo>
                    <a:cubicBezTo>
                      <a:pt x="593052" y="142133"/>
                      <a:pt x="470014" y="0"/>
                      <a:pt x="31823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6B7CD28-DF60-4EF7-A225-7C576BB44C75}"/>
                </a:ext>
              </a:extLst>
            </p:cNvPr>
            <p:cNvGrpSpPr/>
            <p:nvPr/>
          </p:nvGrpSpPr>
          <p:grpSpPr>
            <a:xfrm>
              <a:off x="6339311" y="4422539"/>
              <a:ext cx="1429884" cy="2286861"/>
              <a:chOff x="2735810" y="4422539"/>
              <a:chExt cx="1429884" cy="2286861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8FB94B6D-81D7-458F-A44A-C0FAD2F97A0E}"/>
                  </a:ext>
                </a:extLst>
              </p:cNvPr>
              <p:cNvGrpSpPr/>
              <p:nvPr/>
            </p:nvGrpSpPr>
            <p:grpSpPr>
              <a:xfrm>
                <a:off x="2735810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9C2D7624-0EBE-4DB2-AE56-77D664C80528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E1283ECD-7ABD-4E52-8A1D-3B2F173E31CE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DE94FB95-9E00-4927-B2A0-DBF4D1896AB3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11107B6-FEC3-444D-8E2A-26FB7C0BD196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89685992-00C8-4109-81A9-8A0583637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四角形: 上の 2 つの角を丸める 127">
                  <a:extLst>
                    <a:ext uri="{FF2B5EF4-FFF2-40B4-BE49-F238E27FC236}">
                      <a16:creationId xmlns:a16="http://schemas.microsoft.com/office/drawing/2014/main" id="{0ADB8E98-037A-4C7F-86DE-3E2967F6C28D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&quot;禁止&quot;マーク 121">
                <a:extLst>
                  <a:ext uri="{FF2B5EF4-FFF2-40B4-BE49-F238E27FC236}">
                    <a16:creationId xmlns:a16="http://schemas.microsoft.com/office/drawing/2014/main" id="{0C2E8104-9DD9-4E9B-823E-CF0F6986EF21}"/>
                  </a:ext>
                </a:extLst>
              </p:cNvPr>
              <p:cNvSpPr/>
              <p:nvPr/>
            </p:nvSpPr>
            <p:spPr bwMode="auto">
              <a:xfrm>
                <a:off x="2988430" y="4614922"/>
                <a:ext cx="956769" cy="956763"/>
              </a:xfrm>
              <a:prstGeom prst="noSmoking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7E8F9AD-DF87-4791-B776-1AFA478F7B42}"/>
                </a:ext>
              </a:extLst>
            </p:cNvPr>
            <p:cNvGrpSpPr/>
            <p:nvPr/>
          </p:nvGrpSpPr>
          <p:grpSpPr>
            <a:xfrm>
              <a:off x="8142694" y="3179239"/>
              <a:ext cx="1493418" cy="3547522"/>
              <a:chOff x="802094" y="3179239"/>
              <a:chExt cx="1493418" cy="3547522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1B7E120A-4BCB-4CBF-8ED3-42F267A72AAF}"/>
                  </a:ext>
                </a:extLst>
              </p:cNvPr>
              <p:cNvGrpSpPr/>
              <p:nvPr/>
            </p:nvGrpSpPr>
            <p:grpSpPr>
              <a:xfrm>
                <a:off x="822038" y="4422539"/>
                <a:ext cx="1429884" cy="2286861"/>
                <a:chOff x="3412457" y="1043735"/>
                <a:chExt cx="608474" cy="973153"/>
              </a:xfrm>
              <a:solidFill>
                <a:srgbClr val="CC6600"/>
              </a:solidFill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B86F6D1F-7885-4267-A823-93D74D9281D7}"/>
                    </a:ext>
                  </a:extLst>
                </p:cNvPr>
                <p:cNvSpPr/>
                <p:nvPr/>
              </p:nvSpPr>
              <p:spPr bwMode="auto">
                <a:xfrm rot="10800000">
                  <a:off x="3433617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409DDD40-4FBD-4EDC-B0A7-C72A9F69B0E1}"/>
                    </a:ext>
                  </a:extLst>
                </p:cNvPr>
                <p:cNvSpPr/>
                <p:nvPr/>
              </p:nvSpPr>
              <p:spPr bwMode="auto">
                <a:xfrm rot="10800000">
                  <a:off x="3931299" y="1682771"/>
                  <a:ext cx="73877" cy="33411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516EBBE8-D8F4-46C3-AA7D-FEDE1BDCB8E8}"/>
                    </a:ext>
                  </a:extLst>
                </p:cNvPr>
                <p:cNvSpPr/>
                <p:nvPr/>
              </p:nvSpPr>
              <p:spPr bwMode="auto">
                <a:xfrm>
                  <a:off x="3470555" y="1043735"/>
                  <a:ext cx="497683" cy="581113"/>
                </a:xfrm>
                <a:prstGeom prst="round2Same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0DE63F3A-B7BD-4CA4-B853-99367E25E76D}"/>
                    </a:ext>
                  </a:extLst>
                </p:cNvPr>
                <p:cNvSpPr/>
                <p:nvPr/>
              </p:nvSpPr>
              <p:spPr bwMode="auto">
                <a:xfrm rot="10800000">
                  <a:off x="3504176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5ADD852-0304-4F6B-841E-92C8EBDBBD74}"/>
                    </a:ext>
                  </a:extLst>
                </p:cNvPr>
                <p:cNvSpPr/>
                <p:nvPr/>
              </p:nvSpPr>
              <p:spPr bwMode="auto">
                <a:xfrm rot="10800000">
                  <a:off x="3858982" y="1682770"/>
                  <a:ext cx="73876" cy="261065"/>
                </a:xfrm>
                <a:prstGeom prst="trapezoid">
                  <a:avLst>
                    <a:gd name="adj" fmla="val 25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A5F9908F-C738-4C33-8C09-F992E367EFB7}"/>
                    </a:ext>
                  </a:extLst>
                </p:cNvPr>
                <p:cNvSpPr/>
                <p:nvPr/>
              </p:nvSpPr>
              <p:spPr bwMode="auto">
                <a:xfrm>
                  <a:off x="3412457" y="1592037"/>
                  <a:ext cx="608474" cy="10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40622B8-6E17-4958-AE5A-F6B09F5CCDBA}"/>
                  </a:ext>
                </a:extLst>
              </p:cNvPr>
              <p:cNvSpPr/>
              <p:nvPr/>
            </p:nvSpPr>
            <p:spPr bwMode="auto">
              <a:xfrm flipH="1">
                <a:off x="802094" y="3179239"/>
                <a:ext cx="1493418" cy="3547522"/>
              </a:xfrm>
              <a:custGeom>
                <a:avLst/>
                <a:gdLst>
                  <a:gd name="connsiteX0" fmla="*/ 635510 w 635510"/>
                  <a:gd name="connsiteY0" fmla="*/ 983455 h 1509616"/>
                  <a:gd name="connsiteX1" fmla="*/ 635509 w 635510"/>
                  <a:gd name="connsiteY1" fmla="*/ 983456 h 1509616"/>
                  <a:gd name="connsiteX2" fmla="*/ 635510 w 635510"/>
                  <a:gd name="connsiteY2" fmla="*/ 983456 h 1509616"/>
                  <a:gd name="connsiteX3" fmla="*/ 0 w 635510"/>
                  <a:gd name="connsiteY3" fmla="*/ 983453 h 1509616"/>
                  <a:gd name="connsiteX4" fmla="*/ 0 w 635510"/>
                  <a:gd name="connsiteY4" fmla="*/ 983454 h 1509616"/>
                  <a:gd name="connsiteX5" fmla="*/ 1 w 635510"/>
                  <a:gd name="connsiteY5" fmla="*/ 983454 h 1509616"/>
                  <a:gd name="connsiteX6" fmla="*/ 499393 w 635510"/>
                  <a:gd name="connsiteY6" fmla="*/ 905137 h 1509616"/>
                  <a:gd name="connsiteX7" fmla="*/ 528701 w 635510"/>
                  <a:gd name="connsiteY7" fmla="*/ 957816 h 1509616"/>
                  <a:gd name="connsiteX8" fmla="*/ 499393 w 635510"/>
                  <a:gd name="connsiteY8" fmla="*/ 962112 h 1509616"/>
                  <a:gd name="connsiteX9" fmla="*/ 137085 w 635510"/>
                  <a:gd name="connsiteY9" fmla="*/ 903395 h 1509616"/>
                  <a:gd name="connsiteX10" fmla="*/ 137085 w 635510"/>
                  <a:gd name="connsiteY10" fmla="*/ 962252 h 1509616"/>
                  <a:gd name="connsiteX11" fmla="*/ 106809 w 635510"/>
                  <a:gd name="connsiteY11" fmla="*/ 957814 h 1509616"/>
                  <a:gd name="connsiteX12" fmla="*/ 318239 w 635510"/>
                  <a:gd name="connsiteY12" fmla="*/ 0 h 1509616"/>
                  <a:gd name="connsiteX13" fmla="*/ 43426 w 635510"/>
                  <a:gd name="connsiteY13" fmla="*/ 317462 h 1509616"/>
                  <a:gd name="connsiteX14" fmla="*/ 211270 w 635510"/>
                  <a:gd name="connsiteY14" fmla="*/ 609976 h 1509616"/>
                  <a:gd name="connsiteX15" fmla="*/ 256556 w 635510"/>
                  <a:gd name="connsiteY15" fmla="*/ 626216 h 1509616"/>
                  <a:gd name="connsiteX16" fmla="*/ 250819 w 635510"/>
                  <a:gd name="connsiteY16" fmla="*/ 664090 h 1509616"/>
                  <a:gd name="connsiteX17" fmla="*/ 230810 w 635510"/>
                  <a:gd name="connsiteY17" fmla="*/ 664090 h 1509616"/>
                  <a:gd name="connsiteX18" fmla="*/ 164536 w 635510"/>
                  <a:gd name="connsiteY18" fmla="*/ 691541 h 1509616"/>
                  <a:gd name="connsiteX19" fmla="*/ 158380 w 635510"/>
                  <a:gd name="connsiteY19" fmla="*/ 700673 h 1509616"/>
                  <a:gd name="connsiteX20" fmla="*/ 151643 w 635510"/>
                  <a:gd name="connsiteY20" fmla="*/ 706015 h 1509616"/>
                  <a:gd name="connsiteX21" fmla="*/ 6451 w 635510"/>
                  <a:gd name="connsiteY21" fmla="*/ 966987 h 1509616"/>
                  <a:gd name="connsiteX22" fmla="*/ 5640 w 635510"/>
                  <a:gd name="connsiteY22" fmla="*/ 974009 h 1509616"/>
                  <a:gd name="connsiteX23" fmla="*/ 1 w 635510"/>
                  <a:gd name="connsiteY23" fmla="*/ 983454 h 1509616"/>
                  <a:gd name="connsiteX24" fmla="*/ 3120 w 635510"/>
                  <a:gd name="connsiteY24" fmla="*/ 995819 h 1509616"/>
                  <a:gd name="connsiteX25" fmla="*/ 2795 w 635510"/>
                  <a:gd name="connsiteY25" fmla="*/ 998632 h 1509616"/>
                  <a:gd name="connsiteX26" fmla="*/ 4313 w 635510"/>
                  <a:gd name="connsiteY26" fmla="*/ 1000546 h 1509616"/>
                  <a:gd name="connsiteX27" fmla="*/ 7651 w 635510"/>
                  <a:gd name="connsiteY27" fmla="*/ 1013777 h 1509616"/>
                  <a:gd name="connsiteX28" fmla="*/ 21234 w 635510"/>
                  <a:gd name="connsiteY28" fmla="*/ 1021888 h 1509616"/>
                  <a:gd name="connsiteX29" fmla="*/ 22586 w 635510"/>
                  <a:gd name="connsiteY29" fmla="*/ 1023592 h 1509616"/>
                  <a:gd name="connsiteX30" fmla="*/ 24450 w 635510"/>
                  <a:gd name="connsiteY30" fmla="*/ 1023807 h 1509616"/>
                  <a:gd name="connsiteX31" fmla="*/ 34503 w 635510"/>
                  <a:gd name="connsiteY31" fmla="*/ 1029810 h 1509616"/>
                  <a:gd name="connsiteX32" fmla="*/ 119881 w 635510"/>
                  <a:gd name="connsiteY32" fmla="*/ 1042327 h 1509616"/>
                  <a:gd name="connsiteX33" fmla="*/ 110389 w 635510"/>
                  <a:gd name="connsiteY33" fmla="*/ 1056407 h 1509616"/>
                  <a:gd name="connsiteX34" fmla="*/ 105053 w 635510"/>
                  <a:gd name="connsiteY34" fmla="*/ 1082834 h 1509616"/>
                  <a:gd name="connsiteX35" fmla="*/ 105053 w 635510"/>
                  <a:gd name="connsiteY35" fmla="*/ 1149576 h 1509616"/>
                  <a:gd name="connsiteX36" fmla="*/ 104912 w 635510"/>
                  <a:gd name="connsiteY36" fmla="*/ 1149576 h 1509616"/>
                  <a:gd name="connsiteX37" fmla="*/ 105053 w 635510"/>
                  <a:gd name="connsiteY37" fmla="*/ 1150580 h 1509616"/>
                  <a:gd name="connsiteX38" fmla="*/ 105053 w 635510"/>
                  <a:gd name="connsiteY38" fmla="*/ 1150728 h 1509616"/>
                  <a:gd name="connsiteX39" fmla="*/ 155478 w 635510"/>
                  <a:gd name="connsiteY39" fmla="*/ 1509616 h 1509616"/>
                  <a:gd name="connsiteX40" fmla="*/ 256610 w 635510"/>
                  <a:gd name="connsiteY40" fmla="*/ 1509616 h 1509616"/>
                  <a:gd name="connsiteX41" fmla="*/ 307014 w 635510"/>
                  <a:gd name="connsiteY41" fmla="*/ 1150728 h 1509616"/>
                  <a:gd name="connsiteX42" fmla="*/ 329052 w 635510"/>
                  <a:gd name="connsiteY42" fmla="*/ 1150728 h 1509616"/>
                  <a:gd name="connsiteX43" fmla="*/ 379456 w 635510"/>
                  <a:gd name="connsiteY43" fmla="*/ 1509616 h 1509616"/>
                  <a:gd name="connsiteX44" fmla="*/ 480588 w 635510"/>
                  <a:gd name="connsiteY44" fmla="*/ 1509616 h 1509616"/>
                  <a:gd name="connsiteX45" fmla="*/ 530992 w 635510"/>
                  <a:gd name="connsiteY45" fmla="*/ 1150728 h 1509616"/>
                  <a:gd name="connsiteX46" fmla="*/ 531423 w 635510"/>
                  <a:gd name="connsiteY46" fmla="*/ 1082834 h 1509616"/>
                  <a:gd name="connsiteX47" fmla="*/ 526088 w 635510"/>
                  <a:gd name="connsiteY47" fmla="*/ 1056407 h 1509616"/>
                  <a:gd name="connsiteX48" fmla="*/ 516510 w 635510"/>
                  <a:gd name="connsiteY48" fmla="*/ 1042200 h 1509616"/>
                  <a:gd name="connsiteX49" fmla="*/ 601007 w 635510"/>
                  <a:gd name="connsiteY49" fmla="*/ 1029812 h 1509616"/>
                  <a:gd name="connsiteX50" fmla="*/ 611060 w 635510"/>
                  <a:gd name="connsiteY50" fmla="*/ 1023809 h 1509616"/>
                  <a:gd name="connsiteX51" fmla="*/ 612924 w 635510"/>
                  <a:gd name="connsiteY51" fmla="*/ 1023594 h 1509616"/>
                  <a:gd name="connsiteX52" fmla="*/ 614276 w 635510"/>
                  <a:gd name="connsiteY52" fmla="*/ 1021890 h 1509616"/>
                  <a:gd name="connsiteX53" fmla="*/ 627859 w 635510"/>
                  <a:gd name="connsiteY53" fmla="*/ 1013779 h 1509616"/>
                  <a:gd name="connsiteX54" fmla="*/ 631197 w 635510"/>
                  <a:gd name="connsiteY54" fmla="*/ 1000548 h 1509616"/>
                  <a:gd name="connsiteX55" fmla="*/ 632715 w 635510"/>
                  <a:gd name="connsiteY55" fmla="*/ 998634 h 1509616"/>
                  <a:gd name="connsiteX56" fmla="*/ 632390 w 635510"/>
                  <a:gd name="connsiteY56" fmla="*/ 995821 h 1509616"/>
                  <a:gd name="connsiteX57" fmla="*/ 635509 w 635510"/>
                  <a:gd name="connsiteY57" fmla="*/ 983456 h 1509616"/>
                  <a:gd name="connsiteX58" fmla="*/ 629870 w 635510"/>
                  <a:gd name="connsiteY58" fmla="*/ 974011 h 1509616"/>
                  <a:gd name="connsiteX59" fmla="*/ 629059 w 635510"/>
                  <a:gd name="connsiteY59" fmla="*/ 966989 h 1509616"/>
                  <a:gd name="connsiteX60" fmla="*/ 483867 w 635510"/>
                  <a:gd name="connsiteY60" fmla="*/ 706017 h 1509616"/>
                  <a:gd name="connsiteX61" fmla="*/ 479213 w 635510"/>
                  <a:gd name="connsiteY61" fmla="*/ 702327 h 1509616"/>
                  <a:gd name="connsiteX62" fmla="*/ 471942 w 635510"/>
                  <a:gd name="connsiteY62" fmla="*/ 691541 h 1509616"/>
                  <a:gd name="connsiteX63" fmla="*/ 405668 w 635510"/>
                  <a:gd name="connsiteY63" fmla="*/ 664090 h 1509616"/>
                  <a:gd name="connsiteX64" fmla="*/ 385659 w 635510"/>
                  <a:gd name="connsiteY64" fmla="*/ 664090 h 1509616"/>
                  <a:gd name="connsiteX65" fmla="*/ 379922 w 635510"/>
                  <a:gd name="connsiteY65" fmla="*/ 626216 h 1509616"/>
                  <a:gd name="connsiteX66" fmla="*/ 425209 w 635510"/>
                  <a:gd name="connsiteY66" fmla="*/ 609976 h 1509616"/>
                  <a:gd name="connsiteX67" fmla="*/ 593052 w 635510"/>
                  <a:gd name="connsiteY67" fmla="*/ 317462 h 1509616"/>
                  <a:gd name="connsiteX68" fmla="*/ 318239 w 635510"/>
                  <a:gd name="connsiteY68" fmla="*/ 0 h 150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35510" h="1509616">
                    <a:moveTo>
                      <a:pt x="635510" y="983455"/>
                    </a:moveTo>
                    <a:lnTo>
                      <a:pt x="635509" y="983456"/>
                    </a:lnTo>
                    <a:lnTo>
                      <a:pt x="635510" y="983456"/>
                    </a:lnTo>
                    <a:close/>
                    <a:moveTo>
                      <a:pt x="0" y="983453"/>
                    </a:moveTo>
                    <a:lnTo>
                      <a:pt x="0" y="983454"/>
                    </a:lnTo>
                    <a:lnTo>
                      <a:pt x="1" y="983454"/>
                    </a:lnTo>
                    <a:close/>
                    <a:moveTo>
                      <a:pt x="499393" y="905137"/>
                    </a:moveTo>
                    <a:lnTo>
                      <a:pt x="528701" y="957816"/>
                    </a:lnTo>
                    <a:lnTo>
                      <a:pt x="499393" y="962112"/>
                    </a:lnTo>
                    <a:close/>
                    <a:moveTo>
                      <a:pt x="137085" y="903395"/>
                    </a:moveTo>
                    <a:lnTo>
                      <a:pt x="137085" y="962252"/>
                    </a:lnTo>
                    <a:lnTo>
                      <a:pt x="106809" y="957814"/>
                    </a:lnTo>
                    <a:close/>
                    <a:moveTo>
                      <a:pt x="318239" y="0"/>
                    </a:moveTo>
                    <a:cubicBezTo>
                      <a:pt x="166464" y="0"/>
                      <a:pt x="43426" y="142133"/>
                      <a:pt x="43426" y="317462"/>
                    </a:cubicBezTo>
                    <a:cubicBezTo>
                      <a:pt x="43426" y="448959"/>
                      <a:pt x="112635" y="561783"/>
                      <a:pt x="211270" y="609976"/>
                    </a:cubicBezTo>
                    <a:lnTo>
                      <a:pt x="256556" y="626216"/>
                    </a:lnTo>
                    <a:lnTo>
                      <a:pt x="250819" y="664090"/>
                    </a:lnTo>
                    <a:lnTo>
                      <a:pt x="230810" y="664090"/>
                    </a:lnTo>
                    <a:cubicBezTo>
                      <a:pt x="204929" y="664090"/>
                      <a:pt x="181497" y="674581"/>
                      <a:pt x="164536" y="691541"/>
                    </a:cubicBezTo>
                    <a:lnTo>
                      <a:pt x="158380" y="700673"/>
                    </a:lnTo>
                    <a:lnTo>
                      <a:pt x="151643" y="706015"/>
                    </a:lnTo>
                    <a:lnTo>
                      <a:pt x="6451" y="966987"/>
                    </a:lnTo>
                    <a:lnTo>
                      <a:pt x="5640" y="974009"/>
                    </a:lnTo>
                    <a:lnTo>
                      <a:pt x="1" y="983454"/>
                    </a:lnTo>
                    <a:lnTo>
                      <a:pt x="3120" y="995819"/>
                    </a:lnTo>
                    <a:lnTo>
                      <a:pt x="2795" y="998632"/>
                    </a:lnTo>
                    <a:lnTo>
                      <a:pt x="4313" y="1000546"/>
                    </a:lnTo>
                    <a:lnTo>
                      <a:pt x="7651" y="1013777"/>
                    </a:lnTo>
                    <a:lnTo>
                      <a:pt x="21234" y="1021888"/>
                    </a:lnTo>
                    <a:lnTo>
                      <a:pt x="22586" y="1023592"/>
                    </a:lnTo>
                    <a:lnTo>
                      <a:pt x="24450" y="1023807"/>
                    </a:lnTo>
                    <a:lnTo>
                      <a:pt x="34503" y="1029810"/>
                    </a:lnTo>
                    <a:lnTo>
                      <a:pt x="119881" y="1042327"/>
                    </a:lnTo>
                    <a:lnTo>
                      <a:pt x="110389" y="1056407"/>
                    </a:lnTo>
                    <a:cubicBezTo>
                      <a:pt x="106953" y="1064529"/>
                      <a:pt x="105053" y="1073460"/>
                      <a:pt x="105053" y="1082834"/>
                    </a:cubicBezTo>
                    <a:lnTo>
                      <a:pt x="105053" y="1149576"/>
                    </a:lnTo>
                    <a:lnTo>
                      <a:pt x="104912" y="1149576"/>
                    </a:lnTo>
                    <a:lnTo>
                      <a:pt x="105053" y="1150580"/>
                    </a:lnTo>
                    <a:lnTo>
                      <a:pt x="105053" y="1150728"/>
                    </a:lnTo>
                    <a:lnTo>
                      <a:pt x="155478" y="1509616"/>
                    </a:lnTo>
                    <a:lnTo>
                      <a:pt x="256610" y="1509616"/>
                    </a:lnTo>
                    <a:lnTo>
                      <a:pt x="307014" y="1150728"/>
                    </a:lnTo>
                    <a:lnTo>
                      <a:pt x="329052" y="1150728"/>
                    </a:lnTo>
                    <a:lnTo>
                      <a:pt x="379456" y="1509616"/>
                    </a:lnTo>
                    <a:lnTo>
                      <a:pt x="480588" y="1509616"/>
                    </a:lnTo>
                    <a:lnTo>
                      <a:pt x="530992" y="1150728"/>
                    </a:lnTo>
                    <a:cubicBezTo>
                      <a:pt x="531136" y="1128097"/>
                      <a:pt x="531279" y="1105465"/>
                      <a:pt x="531423" y="1082834"/>
                    </a:cubicBezTo>
                    <a:cubicBezTo>
                      <a:pt x="531423" y="1073460"/>
                      <a:pt x="529523" y="1064529"/>
                      <a:pt x="526088" y="1056407"/>
                    </a:cubicBezTo>
                    <a:lnTo>
                      <a:pt x="516510" y="1042200"/>
                    </a:lnTo>
                    <a:lnTo>
                      <a:pt x="601007" y="1029812"/>
                    </a:lnTo>
                    <a:lnTo>
                      <a:pt x="611060" y="1023809"/>
                    </a:lnTo>
                    <a:lnTo>
                      <a:pt x="612924" y="1023594"/>
                    </a:lnTo>
                    <a:lnTo>
                      <a:pt x="614276" y="1021890"/>
                    </a:lnTo>
                    <a:lnTo>
                      <a:pt x="627859" y="1013779"/>
                    </a:lnTo>
                    <a:lnTo>
                      <a:pt x="631197" y="1000548"/>
                    </a:lnTo>
                    <a:lnTo>
                      <a:pt x="632715" y="998634"/>
                    </a:lnTo>
                    <a:lnTo>
                      <a:pt x="632390" y="995821"/>
                    </a:lnTo>
                    <a:lnTo>
                      <a:pt x="635509" y="983456"/>
                    </a:lnTo>
                    <a:lnTo>
                      <a:pt x="629870" y="974011"/>
                    </a:lnTo>
                    <a:lnTo>
                      <a:pt x="629059" y="966989"/>
                    </a:lnTo>
                    <a:lnTo>
                      <a:pt x="483867" y="706017"/>
                    </a:lnTo>
                    <a:lnTo>
                      <a:pt x="479213" y="702327"/>
                    </a:lnTo>
                    <a:lnTo>
                      <a:pt x="471942" y="691541"/>
                    </a:lnTo>
                    <a:cubicBezTo>
                      <a:pt x="454981" y="674581"/>
                      <a:pt x="431550" y="664090"/>
                      <a:pt x="405668" y="664090"/>
                    </a:cubicBezTo>
                    <a:lnTo>
                      <a:pt x="385659" y="664090"/>
                    </a:lnTo>
                    <a:lnTo>
                      <a:pt x="379922" y="626216"/>
                    </a:lnTo>
                    <a:lnTo>
                      <a:pt x="425209" y="609976"/>
                    </a:lnTo>
                    <a:cubicBezTo>
                      <a:pt x="523843" y="561783"/>
                      <a:pt x="593052" y="448959"/>
                      <a:pt x="593052" y="317462"/>
                    </a:cubicBezTo>
                    <a:cubicBezTo>
                      <a:pt x="593052" y="142133"/>
                      <a:pt x="470014" y="0"/>
                      <a:pt x="31823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popb15_間をあけてお座り下さい</dc:title>
  <dc:subject>popb15_間をあけてお座り下さい</dc:subject>
  <dc:creator>でじけろお</dc:creator>
  <cp:lastModifiedBy/>
  <cp:revision>1</cp:revision>
  <dcterms:created xsi:type="dcterms:W3CDTF">2014-07-30T05:46:34Z</dcterms:created>
  <dcterms:modified xsi:type="dcterms:W3CDTF">2020-05-24T05:24:26Z</dcterms:modified>
  <cp:version>1</cp:version>
</cp:coreProperties>
</file>