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1" r:id="rId3"/>
    <p:sldId id="279" r:id="rId4"/>
    <p:sldId id="282" r:id="rId5"/>
    <p:sldId id="278" r:id="rId6"/>
    <p:sldId id="28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404" y="8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B42A092-2001-4C0F-B15F-B4AD5834DCFA}"/>
              </a:ext>
            </a:extLst>
          </p:cNvPr>
          <p:cNvSpPr txBox="1"/>
          <p:nvPr/>
        </p:nvSpPr>
        <p:spPr>
          <a:xfrm rot="5400000">
            <a:off x="-559191" y="2469519"/>
            <a:ext cx="7976382" cy="495055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effectLst/>
              </a:rPr>
              <a:t>この席の</a:t>
            </a:r>
            <a:endParaRPr lang="en-US" altLang="ja-JP" sz="16000" dirty="0">
              <a:effectLst/>
            </a:endParaRPr>
          </a:p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ご利用は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ご遠慮下さい</a:t>
            </a:r>
            <a:endParaRPr lang="en-US" altLang="ja-JP" sz="16000" dirty="0">
              <a:effectLst/>
            </a:endParaRPr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B42A092-2001-4C0F-B15F-B4AD5834DCFA}"/>
              </a:ext>
            </a:extLst>
          </p:cNvPr>
          <p:cNvSpPr txBox="1"/>
          <p:nvPr/>
        </p:nvSpPr>
        <p:spPr>
          <a:xfrm rot="5400000">
            <a:off x="-582513" y="2694546"/>
            <a:ext cx="7976382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effectLst/>
              </a:rPr>
              <a:t>この席は</a:t>
            </a:r>
            <a:endParaRPr lang="en-US" altLang="ja-JP" sz="16000" dirty="0">
              <a:effectLst/>
            </a:endParaRPr>
          </a:p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利用できません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807766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chemeClr val="bg1">
              <a:lumMod val="50000"/>
            </a:schemeClr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1CB2D42-72BD-4135-913A-5A8C8F302F29}"/>
              </a:ext>
            </a:extLst>
          </p:cNvPr>
          <p:cNvSpPr txBox="1"/>
          <p:nvPr/>
        </p:nvSpPr>
        <p:spPr>
          <a:xfrm rot="5400000">
            <a:off x="-559191" y="2469519"/>
            <a:ext cx="7976382" cy="495055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この席の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ご利用は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ご遠慮下さい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6621867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chemeClr val="bg1">
              <a:lumMod val="50000"/>
            </a:schemeClr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F728A56-334A-4F59-B2BC-2B827A48DB55}"/>
              </a:ext>
            </a:extLst>
          </p:cNvPr>
          <p:cNvSpPr txBox="1"/>
          <p:nvPr/>
        </p:nvSpPr>
        <p:spPr>
          <a:xfrm rot="5400000">
            <a:off x="-582513" y="2694546"/>
            <a:ext cx="7976382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利用できません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6133964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2030687-65C3-413C-87FA-1C12F1725B0B}"/>
              </a:ext>
            </a:extLst>
          </p:cNvPr>
          <p:cNvSpPr txBox="1"/>
          <p:nvPr/>
        </p:nvSpPr>
        <p:spPr>
          <a:xfrm>
            <a:off x="773705" y="2657745"/>
            <a:ext cx="5381802" cy="5395512"/>
          </a:xfrm>
          <a:prstGeom prst="rect">
            <a:avLst/>
          </a:prstGeom>
          <a:noFill/>
        </p:spPr>
        <p:txBody>
          <a:bodyPr wrap="none" rtlCol="0" anchor="b">
            <a:prstTxWarp prst="textButto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この席のご利用はご遠慮下さい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D93718F8-2237-4CFB-AD86-78FDBCA2A349}"/>
              </a:ext>
            </a:extLst>
          </p:cNvPr>
          <p:cNvGrpSpPr/>
          <p:nvPr/>
        </p:nvGrpSpPr>
        <p:grpSpPr>
          <a:xfrm>
            <a:off x="1170432" y="2927775"/>
            <a:ext cx="4517136" cy="4517130"/>
            <a:chOff x="5092592" y="2227460"/>
            <a:chExt cx="1629386" cy="1629384"/>
          </a:xfrm>
        </p:grpSpPr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BCEC6E41-D47C-41FA-B7FB-8A1032B2B013}"/>
                </a:ext>
              </a:extLst>
            </p:cNvPr>
            <p:cNvGrpSpPr/>
            <p:nvPr/>
          </p:nvGrpSpPr>
          <p:grpSpPr>
            <a:xfrm>
              <a:off x="5092592" y="2227460"/>
              <a:ext cx="1629386" cy="1629384"/>
              <a:chOff x="3917823" y="1662295"/>
              <a:chExt cx="1629386" cy="1629384"/>
            </a:xfrm>
          </p:grpSpPr>
          <p:grpSp>
            <p:nvGrpSpPr>
              <p:cNvPr id="44" name="グループ化 43">
                <a:extLst>
                  <a:ext uri="{FF2B5EF4-FFF2-40B4-BE49-F238E27FC236}">
                    <a16:creationId xmlns:a16="http://schemas.microsoft.com/office/drawing/2014/main" id="{84BF0597-561C-406C-80AF-CB4E0880639A}"/>
                  </a:ext>
                </a:extLst>
              </p:cNvPr>
              <p:cNvGrpSpPr/>
              <p:nvPr/>
            </p:nvGrpSpPr>
            <p:grpSpPr>
              <a:xfrm>
                <a:off x="3917823" y="1662295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46" name="グループ化 45">
                  <a:extLst>
                    <a:ext uri="{FF2B5EF4-FFF2-40B4-BE49-F238E27FC236}">
                      <a16:creationId xmlns:a16="http://schemas.microsoft.com/office/drawing/2014/main" id="{81231CFB-3501-4287-AB20-F76446737060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48" name="グループ化 47">
                    <a:extLst>
                      <a:ext uri="{FF2B5EF4-FFF2-40B4-BE49-F238E27FC236}">
                        <a16:creationId xmlns:a16="http://schemas.microsoft.com/office/drawing/2014/main" id="{6366C425-64D8-4EB1-87B6-344ED547700C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50" name="楕円 49">
                      <a:extLst>
                        <a:ext uri="{FF2B5EF4-FFF2-40B4-BE49-F238E27FC236}">
                          <a16:creationId xmlns:a16="http://schemas.microsoft.com/office/drawing/2014/main" id="{EEAF103C-472A-47D3-9033-082D713205D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1" name="楕円 50">
                      <a:extLst>
                        <a:ext uri="{FF2B5EF4-FFF2-40B4-BE49-F238E27FC236}">
                          <a16:creationId xmlns:a16="http://schemas.microsoft.com/office/drawing/2014/main" id="{050DF496-3E35-4452-9C69-0E94E5210A4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 dirty="0"/>
                    </a:p>
                  </p:txBody>
                </p:sp>
              </p:grpSp>
              <p:sp>
                <p:nvSpPr>
                  <p:cNvPr id="49" name="&quot;禁止&quot;マーク 48">
                    <a:extLst>
                      <a:ext uri="{FF2B5EF4-FFF2-40B4-BE49-F238E27FC236}">
                        <a16:creationId xmlns:a16="http://schemas.microsoft.com/office/drawing/2014/main" id="{EFB6E53F-628B-4CFB-A7FD-7A51FFD3FFF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47" name="&quot;禁止&quot;マーク 46">
                  <a:extLst>
                    <a:ext uri="{FF2B5EF4-FFF2-40B4-BE49-F238E27FC236}">
                      <a16:creationId xmlns:a16="http://schemas.microsoft.com/office/drawing/2014/main" id="{553DD51E-ACA3-459B-858D-051C22A685D9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45" name="&quot;禁止&quot;マーク 44">
                <a:extLst>
                  <a:ext uri="{FF2B5EF4-FFF2-40B4-BE49-F238E27FC236}">
                    <a16:creationId xmlns:a16="http://schemas.microsoft.com/office/drawing/2014/main" id="{3874A521-AE28-4FB3-AD22-CF5BA419C808}"/>
                  </a:ext>
                </a:extLst>
              </p:cNvPr>
              <p:cNvSpPr/>
              <p:nvPr/>
            </p:nvSpPr>
            <p:spPr bwMode="auto">
              <a:xfrm>
                <a:off x="3954383" y="1698856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6877552B-A075-4810-B502-3D88ECDD6414}"/>
                </a:ext>
              </a:extLst>
            </p:cNvPr>
            <p:cNvGrpSpPr/>
            <p:nvPr/>
          </p:nvGrpSpPr>
          <p:grpSpPr>
            <a:xfrm>
              <a:off x="5343412" y="2700020"/>
              <a:ext cx="1125986" cy="699842"/>
              <a:chOff x="2534029" y="3344083"/>
              <a:chExt cx="1592345" cy="989703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FFCFEBD6-2BF7-41FA-BB35-8A6533CA1093}"/>
                  </a:ext>
                </a:extLst>
              </p:cNvPr>
              <p:cNvSpPr/>
              <p:nvPr/>
            </p:nvSpPr>
            <p:spPr bwMode="auto">
              <a:xfrm>
                <a:off x="2869613" y="3665127"/>
                <a:ext cx="910647" cy="668659"/>
              </a:xfrm>
              <a:custGeom>
                <a:avLst/>
                <a:gdLst>
                  <a:gd name="connsiteX0" fmla="*/ 34337 w 910647"/>
                  <a:gd name="connsiteY0" fmla="*/ 0 h 668659"/>
                  <a:gd name="connsiteX1" fmla="*/ 876310 w 910647"/>
                  <a:gd name="connsiteY1" fmla="*/ 0 h 668659"/>
                  <a:gd name="connsiteX2" fmla="*/ 910647 w 910647"/>
                  <a:gd name="connsiteY2" fmla="*/ 34337 h 668659"/>
                  <a:gd name="connsiteX3" fmla="*/ 910646 w 910647"/>
                  <a:gd name="connsiteY3" fmla="*/ 68673 h 668659"/>
                  <a:gd name="connsiteX4" fmla="*/ 499002 w 910647"/>
                  <a:gd name="connsiteY4" fmla="*/ 68673 h 668659"/>
                  <a:gd name="connsiteX5" fmla="*/ 477867 w 910647"/>
                  <a:gd name="connsiteY5" fmla="*/ 622940 h 668659"/>
                  <a:gd name="connsiteX6" fmla="*/ 689347 w 910647"/>
                  <a:gd name="connsiteY6" fmla="*/ 622940 h 668659"/>
                  <a:gd name="connsiteX7" fmla="*/ 712207 w 910647"/>
                  <a:gd name="connsiteY7" fmla="*/ 645800 h 668659"/>
                  <a:gd name="connsiteX8" fmla="*/ 712206 w 910647"/>
                  <a:gd name="connsiteY8" fmla="*/ 668659 h 668659"/>
                  <a:gd name="connsiteX9" fmla="*/ 198438 w 910647"/>
                  <a:gd name="connsiteY9" fmla="*/ 668659 h 668659"/>
                  <a:gd name="connsiteX10" fmla="*/ 198438 w 910647"/>
                  <a:gd name="connsiteY10" fmla="*/ 645800 h 668659"/>
                  <a:gd name="connsiteX11" fmla="*/ 221298 w 910647"/>
                  <a:gd name="connsiteY11" fmla="*/ 622940 h 668659"/>
                  <a:gd name="connsiteX12" fmla="*/ 432779 w 910647"/>
                  <a:gd name="connsiteY12" fmla="*/ 622940 h 668659"/>
                  <a:gd name="connsiteX13" fmla="*/ 411644 w 910647"/>
                  <a:gd name="connsiteY13" fmla="*/ 68673 h 668659"/>
                  <a:gd name="connsiteX14" fmla="*/ 0 w 910647"/>
                  <a:gd name="connsiteY14" fmla="*/ 68673 h 668659"/>
                  <a:gd name="connsiteX15" fmla="*/ 0 w 910647"/>
                  <a:gd name="connsiteY15" fmla="*/ 34337 h 668659"/>
                  <a:gd name="connsiteX16" fmla="*/ 34337 w 910647"/>
                  <a:gd name="connsiteY16" fmla="*/ 0 h 6686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910647" h="668659">
                    <a:moveTo>
                      <a:pt x="34337" y="0"/>
                    </a:moveTo>
                    <a:lnTo>
                      <a:pt x="876310" y="0"/>
                    </a:lnTo>
                    <a:cubicBezTo>
                      <a:pt x="895274" y="0"/>
                      <a:pt x="910647" y="15373"/>
                      <a:pt x="910647" y="34337"/>
                    </a:cubicBezTo>
                    <a:cubicBezTo>
                      <a:pt x="910647" y="45782"/>
                      <a:pt x="910646" y="57228"/>
                      <a:pt x="910646" y="68673"/>
                    </a:cubicBezTo>
                    <a:lnTo>
                      <a:pt x="499002" y="68673"/>
                    </a:lnTo>
                    <a:lnTo>
                      <a:pt x="477867" y="622940"/>
                    </a:lnTo>
                    <a:lnTo>
                      <a:pt x="689347" y="622940"/>
                    </a:lnTo>
                    <a:cubicBezTo>
                      <a:pt x="701972" y="622940"/>
                      <a:pt x="712207" y="633175"/>
                      <a:pt x="712207" y="645800"/>
                    </a:cubicBezTo>
                    <a:cubicBezTo>
                      <a:pt x="712207" y="653420"/>
                      <a:pt x="712206" y="661039"/>
                      <a:pt x="712206" y="668659"/>
                    </a:cubicBezTo>
                    <a:lnTo>
                      <a:pt x="198438" y="668659"/>
                    </a:lnTo>
                    <a:lnTo>
                      <a:pt x="198438" y="645800"/>
                    </a:lnTo>
                    <a:cubicBezTo>
                      <a:pt x="198438" y="633175"/>
                      <a:pt x="208673" y="622940"/>
                      <a:pt x="221298" y="622940"/>
                    </a:cubicBezTo>
                    <a:lnTo>
                      <a:pt x="432779" y="622940"/>
                    </a:lnTo>
                    <a:lnTo>
                      <a:pt x="411644" y="68673"/>
                    </a:lnTo>
                    <a:lnTo>
                      <a:pt x="0" y="68673"/>
                    </a:lnTo>
                    <a:lnTo>
                      <a:pt x="0" y="34337"/>
                    </a:lnTo>
                    <a:cubicBezTo>
                      <a:pt x="0" y="15373"/>
                      <a:pt x="15373" y="0"/>
                      <a:pt x="3433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490821DB-AB09-4E53-9A3C-78CA6BBB917A}"/>
                  </a:ext>
                </a:extLst>
              </p:cNvPr>
              <p:cNvSpPr/>
              <p:nvPr/>
            </p:nvSpPr>
            <p:spPr bwMode="auto">
              <a:xfrm rot="10800000">
                <a:off x="3613214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C5EFFB36-6F29-41B0-A57F-952E57985DCB}"/>
                  </a:ext>
                </a:extLst>
              </p:cNvPr>
              <p:cNvSpPr/>
              <p:nvPr/>
            </p:nvSpPr>
            <p:spPr bwMode="auto">
              <a:xfrm rot="10800000" flipH="1">
                <a:off x="2534029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2030687-65C3-413C-87FA-1C12F1725B0B}"/>
              </a:ext>
            </a:extLst>
          </p:cNvPr>
          <p:cNvSpPr txBox="1"/>
          <p:nvPr/>
        </p:nvSpPr>
        <p:spPr>
          <a:xfrm>
            <a:off x="894172" y="2927775"/>
            <a:ext cx="5140868" cy="5153966"/>
          </a:xfrm>
          <a:prstGeom prst="rect">
            <a:avLst/>
          </a:prstGeom>
          <a:noFill/>
        </p:spPr>
        <p:txBody>
          <a:bodyPr wrap="none" rtlCol="0" anchor="b">
            <a:prstTxWarp prst="textButto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この席は利用できません</a:t>
            </a: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14C7B37B-1062-4EFE-B6B1-8AF6E5C397FA}"/>
              </a:ext>
            </a:extLst>
          </p:cNvPr>
          <p:cNvGrpSpPr/>
          <p:nvPr/>
        </p:nvGrpSpPr>
        <p:grpSpPr>
          <a:xfrm>
            <a:off x="1243584" y="3152800"/>
            <a:ext cx="4370832" cy="4370826"/>
            <a:chOff x="5092592" y="2227460"/>
            <a:chExt cx="1629386" cy="1629384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FD48F172-ADAE-49C4-A8DC-14B169B2BF3C}"/>
                </a:ext>
              </a:extLst>
            </p:cNvPr>
            <p:cNvGrpSpPr/>
            <p:nvPr/>
          </p:nvGrpSpPr>
          <p:grpSpPr>
            <a:xfrm>
              <a:off x="5092592" y="2227460"/>
              <a:ext cx="1629386" cy="1629384"/>
              <a:chOff x="3917823" y="1662295"/>
              <a:chExt cx="1629386" cy="1629384"/>
            </a:xfrm>
          </p:grpSpPr>
          <p:grpSp>
            <p:nvGrpSpPr>
              <p:cNvPr id="19" name="グループ化 18">
                <a:extLst>
                  <a:ext uri="{FF2B5EF4-FFF2-40B4-BE49-F238E27FC236}">
                    <a16:creationId xmlns:a16="http://schemas.microsoft.com/office/drawing/2014/main" id="{4AAEE975-DE59-400D-A2E4-6632789107AA}"/>
                  </a:ext>
                </a:extLst>
              </p:cNvPr>
              <p:cNvGrpSpPr/>
              <p:nvPr/>
            </p:nvGrpSpPr>
            <p:grpSpPr>
              <a:xfrm>
                <a:off x="3917823" y="1662295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21" name="グループ化 20">
                  <a:extLst>
                    <a:ext uri="{FF2B5EF4-FFF2-40B4-BE49-F238E27FC236}">
                      <a16:creationId xmlns:a16="http://schemas.microsoft.com/office/drawing/2014/main" id="{D736ADCA-E67C-4FCE-BDF4-374DBD06CA68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23" name="グループ化 22">
                    <a:extLst>
                      <a:ext uri="{FF2B5EF4-FFF2-40B4-BE49-F238E27FC236}">
                        <a16:creationId xmlns:a16="http://schemas.microsoft.com/office/drawing/2014/main" id="{5440AF11-4FF4-45DB-9915-AF16E530721A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25" name="楕円 24">
                      <a:extLst>
                        <a:ext uri="{FF2B5EF4-FFF2-40B4-BE49-F238E27FC236}">
                          <a16:creationId xmlns:a16="http://schemas.microsoft.com/office/drawing/2014/main" id="{889FF5F1-BC76-4794-B09F-96D893FC8E0F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6" name="楕円 25">
                      <a:extLst>
                        <a:ext uri="{FF2B5EF4-FFF2-40B4-BE49-F238E27FC236}">
                          <a16:creationId xmlns:a16="http://schemas.microsoft.com/office/drawing/2014/main" id="{5588FDA8-48CB-4C24-AF29-4288A7FF2187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 dirty="0"/>
                    </a:p>
                  </p:txBody>
                </p:sp>
              </p:grpSp>
              <p:sp>
                <p:nvSpPr>
                  <p:cNvPr id="24" name="&quot;禁止&quot;マーク 23">
                    <a:extLst>
                      <a:ext uri="{FF2B5EF4-FFF2-40B4-BE49-F238E27FC236}">
                        <a16:creationId xmlns:a16="http://schemas.microsoft.com/office/drawing/2014/main" id="{F6406C05-FC77-4096-A0BD-BE28161282E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22" name="&quot;禁止&quot;マーク 21">
                  <a:extLst>
                    <a:ext uri="{FF2B5EF4-FFF2-40B4-BE49-F238E27FC236}">
                      <a16:creationId xmlns:a16="http://schemas.microsoft.com/office/drawing/2014/main" id="{200EB33E-2471-46B3-ABE6-D645F81E36ED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20" name="&quot;禁止&quot;マーク 19">
                <a:extLst>
                  <a:ext uri="{FF2B5EF4-FFF2-40B4-BE49-F238E27FC236}">
                    <a16:creationId xmlns:a16="http://schemas.microsoft.com/office/drawing/2014/main" id="{9A1E1F9A-EC31-4808-8D01-4B89B60C0812}"/>
                  </a:ext>
                </a:extLst>
              </p:cNvPr>
              <p:cNvSpPr/>
              <p:nvPr/>
            </p:nvSpPr>
            <p:spPr bwMode="auto">
              <a:xfrm>
                <a:off x="3954383" y="1698856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FAA51FCC-B315-4C31-8B03-7C30F7617938}"/>
                </a:ext>
              </a:extLst>
            </p:cNvPr>
            <p:cNvGrpSpPr/>
            <p:nvPr/>
          </p:nvGrpSpPr>
          <p:grpSpPr>
            <a:xfrm>
              <a:off x="5343412" y="2700020"/>
              <a:ext cx="1125986" cy="699842"/>
              <a:chOff x="2534029" y="3344083"/>
              <a:chExt cx="1592345" cy="989703"/>
            </a:xfrm>
          </p:grpSpPr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9E32AABB-12E4-40CC-A48A-29ABECD0B8C5}"/>
                  </a:ext>
                </a:extLst>
              </p:cNvPr>
              <p:cNvSpPr/>
              <p:nvPr/>
            </p:nvSpPr>
            <p:spPr bwMode="auto">
              <a:xfrm>
                <a:off x="2869613" y="3665127"/>
                <a:ext cx="910647" cy="668659"/>
              </a:xfrm>
              <a:custGeom>
                <a:avLst/>
                <a:gdLst>
                  <a:gd name="connsiteX0" fmla="*/ 34337 w 910647"/>
                  <a:gd name="connsiteY0" fmla="*/ 0 h 668659"/>
                  <a:gd name="connsiteX1" fmla="*/ 876310 w 910647"/>
                  <a:gd name="connsiteY1" fmla="*/ 0 h 668659"/>
                  <a:gd name="connsiteX2" fmla="*/ 910647 w 910647"/>
                  <a:gd name="connsiteY2" fmla="*/ 34337 h 668659"/>
                  <a:gd name="connsiteX3" fmla="*/ 910646 w 910647"/>
                  <a:gd name="connsiteY3" fmla="*/ 68673 h 668659"/>
                  <a:gd name="connsiteX4" fmla="*/ 499002 w 910647"/>
                  <a:gd name="connsiteY4" fmla="*/ 68673 h 668659"/>
                  <a:gd name="connsiteX5" fmla="*/ 477867 w 910647"/>
                  <a:gd name="connsiteY5" fmla="*/ 622940 h 668659"/>
                  <a:gd name="connsiteX6" fmla="*/ 689347 w 910647"/>
                  <a:gd name="connsiteY6" fmla="*/ 622940 h 668659"/>
                  <a:gd name="connsiteX7" fmla="*/ 712207 w 910647"/>
                  <a:gd name="connsiteY7" fmla="*/ 645800 h 668659"/>
                  <a:gd name="connsiteX8" fmla="*/ 712206 w 910647"/>
                  <a:gd name="connsiteY8" fmla="*/ 668659 h 668659"/>
                  <a:gd name="connsiteX9" fmla="*/ 198438 w 910647"/>
                  <a:gd name="connsiteY9" fmla="*/ 668659 h 668659"/>
                  <a:gd name="connsiteX10" fmla="*/ 198438 w 910647"/>
                  <a:gd name="connsiteY10" fmla="*/ 645800 h 668659"/>
                  <a:gd name="connsiteX11" fmla="*/ 221298 w 910647"/>
                  <a:gd name="connsiteY11" fmla="*/ 622940 h 668659"/>
                  <a:gd name="connsiteX12" fmla="*/ 432779 w 910647"/>
                  <a:gd name="connsiteY12" fmla="*/ 622940 h 668659"/>
                  <a:gd name="connsiteX13" fmla="*/ 411644 w 910647"/>
                  <a:gd name="connsiteY13" fmla="*/ 68673 h 668659"/>
                  <a:gd name="connsiteX14" fmla="*/ 0 w 910647"/>
                  <a:gd name="connsiteY14" fmla="*/ 68673 h 668659"/>
                  <a:gd name="connsiteX15" fmla="*/ 0 w 910647"/>
                  <a:gd name="connsiteY15" fmla="*/ 34337 h 668659"/>
                  <a:gd name="connsiteX16" fmla="*/ 34337 w 910647"/>
                  <a:gd name="connsiteY16" fmla="*/ 0 h 6686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910647" h="668659">
                    <a:moveTo>
                      <a:pt x="34337" y="0"/>
                    </a:moveTo>
                    <a:lnTo>
                      <a:pt x="876310" y="0"/>
                    </a:lnTo>
                    <a:cubicBezTo>
                      <a:pt x="895274" y="0"/>
                      <a:pt x="910647" y="15373"/>
                      <a:pt x="910647" y="34337"/>
                    </a:cubicBezTo>
                    <a:cubicBezTo>
                      <a:pt x="910647" y="45782"/>
                      <a:pt x="910646" y="57228"/>
                      <a:pt x="910646" y="68673"/>
                    </a:cubicBezTo>
                    <a:lnTo>
                      <a:pt x="499002" y="68673"/>
                    </a:lnTo>
                    <a:lnTo>
                      <a:pt x="477867" y="622940"/>
                    </a:lnTo>
                    <a:lnTo>
                      <a:pt x="689347" y="622940"/>
                    </a:lnTo>
                    <a:cubicBezTo>
                      <a:pt x="701972" y="622940"/>
                      <a:pt x="712207" y="633175"/>
                      <a:pt x="712207" y="645800"/>
                    </a:cubicBezTo>
                    <a:cubicBezTo>
                      <a:pt x="712207" y="653420"/>
                      <a:pt x="712206" y="661039"/>
                      <a:pt x="712206" y="668659"/>
                    </a:cubicBezTo>
                    <a:lnTo>
                      <a:pt x="198438" y="668659"/>
                    </a:lnTo>
                    <a:lnTo>
                      <a:pt x="198438" y="645800"/>
                    </a:lnTo>
                    <a:cubicBezTo>
                      <a:pt x="198438" y="633175"/>
                      <a:pt x="208673" y="622940"/>
                      <a:pt x="221298" y="622940"/>
                    </a:cubicBezTo>
                    <a:lnTo>
                      <a:pt x="432779" y="622940"/>
                    </a:lnTo>
                    <a:lnTo>
                      <a:pt x="411644" y="68673"/>
                    </a:lnTo>
                    <a:lnTo>
                      <a:pt x="0" y="68673"/>
                    </a:lnTo>
                    <a:lnTo>
                      <a:pt x="0" y="34337"/>
                    </a:lnTo>
                    <a:cubicBezTo>
                      <a:pt x="0" y="15373"/>
                      <a:pt x="15373" y="0"/>
                      <a:pt x="3433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42018936-0C70-4EF4-8172-BEE70F8DFECC}"/>
                  </a:ext>
                </a:extLst>
              </p:cNvPr>
              <p:cNvSpPr/>
              <p:nvPr/>
            </p:nvSpPr>
            <p:spPr bwMode="auto">
              <a:xfrm rot="10800000">
                <a:off x="3613214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76F96BDB-6CC5-4E81-B97A-D74F8D81DDCF}"/>
                  </a:ext>
                </a:extLst>
              </p:cNvPr>
              <p:cNvSpPr/>
              <p:nvPr/>
            </p:nvSpPr>
            <p:spPr bwMode="auto">
              <a:xfrm rot="10800000" flipH="1">
                <a:off x="2534029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97929914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popb13_この席のご利用はご遠慮下さい</dc:title>
  <dc:subject>popb13_この席のご利用はご遠慮下さい</dc:subject>
  <dc:creator>でじけろお</dc:creator>
  <cp:lastModifiedBy/>
  <cp:revision>1</cp:revision>
  <dcterms:created xsi:type="dcterms:W3CDTF">2014-07-30T05:46:22Z</dcterms:created>
  <dcterms:modified xsi:type="dcterms:W3CDTF">2020-05-24T06:54:50Z</dcterms:modified>
  <cp:version>1</cp:version>
</cp:coreProperties>
</file>

<file path=docProps/thumbnail.jpeg>
</file>