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4" r:id="rId2"/>
    <p:sldId id="287" r:id="rId3"/>
    <p:sldId id="285" r:id="rId4"/>
    <p:sldId id="288" r:id="rId5"/>
    <p:sldId id="286" r:id="rId6"/>
    <p:sldId id="289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6" d="100"/>
          <a:sy n="76" d="100"/>
        </p:scale>
        <p:origin x="174" y="9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E65ECD2F-739C-4641-A1CC-24C47C9A898C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43A79CC4-1C4B-4DF5-B9DE-69E73D0E0214}"/>
              </a:ext>
            </a:extLst>
          </p:cNvPr>
          <p:cNvSpPr txBox="1"/>
          <p:nvPr/>
        </p:nvSpPr>
        <p:spPr>
          <a:xfrm>
            <a:off x="878782" y="908720"/>
            <a:ext cx="8154382" cy="4952102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300" dirty="0">
                <a:effectLst/>
              </a:rPr>
              <a:t>この席の</a:t>
            </a:r>
            <a:endParaRPr lang="en-US" altLang="ja-JP" sz="13300" dirty="0">
              <a:effectLst/>
            </a:endParaRPr>
          </a:p>
          <a:p>
            <a:r>
              <a:rPr lang="ja-JP" altLang="en-US" sz="13300" dirty="0">
                <a:solidFill>
                  <a:srgbClr val="FFFF00"/>
                </a:solidFill>
                <a:effectLst/>
              </a:rPr>
              <a:t>ご利用は</a:t>
            </a:r>
            <a:endParaRPr lang="en-US" altLang="ja-JP" sz="13300" dirty="0">
              <a:solidFill>
                <a:srgbClr val="FFFF00"/>
              </a:solidFill>
              <a:effectLst/>
            </a:endParaRPr>
          </a:p>
          <a:p>
            <a:r>
              <a:rPr lang="ja-JP" altLang="en-US" sz="13300" dirty="0">
                <a:solidFill>
                  <a:srgbClr val="FFFF00"/>
                </a:solidFill>
                <a:effectLst/>
              </a:rPr>
              <a:t>ご遠慮下さい</a:t>
            </a:r>
            <a:endParaRPr lang="ja-JP" altLang="en-US" sz="133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0939984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E65ECD2F-739C-4641-A1CC-24C47C9A898C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43A79CC4-1C4B-4DF5-B9DE-69E73D0E0214}"/>
              </a:ext>
            </a:extLst>
          </p:cNvPr>
          <p:cNvSpPr txBox="1"/>
          <p:nvPr/>
        </p:nvSpPr>
        <p:spPr>
          <a:xfrm>
            <a:off x="875809" y="1089589"/>
            <a:ext cx="8154382" cy="4583933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effectLst/>
              </a:rPr>
              <a:t>この席は</a:t>
            </a:r>
            <a:endParaRPr lang="en-US" altLang="ja-JP" sz="16000" dirty="0">
              <a:effectLst/>
            </a:endParaRPr>
          </a:p>
          <a:p>
            <a:r>
              <a:rPr lang="ja-JP" altLang="en-US" sz="16000" dirty="0">
                <a:solidFill>
                  <a:srgbClr val="FFFF00"/>
                </a:solidFill>
                <a:effectLst/>
              </a:rPr>
              <a:t>利用できません</a:t>
            </a:r>
            <a:endParaRPr lang="ja-JP" altLang="en-US" sz="13300" dirty="0">
              <a:solidFill>
                <a:srgbClr val="FFFF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71312923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E65ECD2F-739C-4641-A1CC-24C47C9A898C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chemeClr val="bg1">
              <a:lumMod val="50000"/>
            </a:schemeClr>
          </a:solidFill>
          <a:ln w="127000" cmpd="sng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A22EB285-2E85-4469-A637-D868D881B987}"/>
              </a:ext>
            </a:extLst>
          </p:cNvPr>
          <p:cNvSpPr txBox="1"/>
          <p:nvPr/>
        </p:nvSpPr>
        <p:spPr>
          <a:xfrm>
            <a:off x="878782" y="908720"/>
            <a:ext cx="8154382" cy="4952102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3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この席の</a:t>
            </a:r>
            <a:endParaRPr lang="en-US" altLang="ja-JP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33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ご利用は</a:t>
            </a:r>
            <a:endParaRPr lang="en-US" altLang="ja-JP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33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ご遠慮下さい</a:t>
            </a:r>
          </a:p>
        </p:txBody>
      </p:sp>
    </p:spTree>
    <p:extLst>
      <p:ext uri="{BB962C8B-B14F-4D97-AF65-F5344CB8AC3E}">
        <p14:creationId xmlns:p14="http://schemas.microsoft.com/office/powerpoint/2010/main" val="15050901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E65ECD2F-739C-4641-A1CC-24C47C9A898C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chemeClr val="bg1">
              <a:lumMod val="50000"/>
            </a:schemeClr>
          </a:solidFill>
          <a:ln w="127000" cmpd="sng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42C0A238-9B95-40C1-9AFE-718A3BCA5E89}"/>
              </a:ext>
            </a:extLst>
          </p:cNvPr>
          <p:cNvSpPr txBox="1"/>
          <p:nvPr/>
        </p:nvSpPr>
        <p:spPr>
          <a:xfrm>
            <a:off x="875809" y="1089589"/>
            <a:ext cx="8154382" cy="4583933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この席は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利用できません</a:t>
            </a:r>
            <a:endParaRPr lang="ja-JP" altLang="en-US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6134326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DD76093B-2E6D-4135-B8A6-3EFFAD17604E}"/>
              </a:ext>
            </a:extLst>
          </p:cNvPr>
          <p:cNvSpPr txBox="1"/>
          <p:nvPr/>
        </p:nvSpPr>
        <p:spPr>
          <a:xfrm>
            <a:off x="1514752" y="1223755"/>
            <a:ext cx="6876496" cy="5793516"/>
          </a:xfrm>
          <a:prstGeom prst="rect">
            <a:avLst/>
          </a:prstGeom>
          <a:noFill/>
        </p:spPr>
        <p:txBody>
          <a:bodyPr wrap="none" rtlCol="0" anchor="b">
            <a:prstTxWarp prst="textButto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3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この席のご利用はご遠慮下さい</a:t>
            </a:r>
          </a:p>
        </p:txBody>
      </p: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22EB8F5C-340F-4333-808B-EF1D337931AC}"/>
              </a:ext>
            </a:extLst>
          </p:cNvPr>
          <p:cNvGrpSpPr/>
          <p:nvPr/>
        </p:nvGrpSpPr>
        <p:grpSpPr>
          <a:xfrm>
            <a:off x="2514592" y="1515965"/>
            <a:ext cx="4876808" cy="4876802"/>
            <a:chOff x="5092592" y="2227460"/>
            <a:chExt cx="1629386" cy="1629384"/>
          </a:xfrm>
        </p:grpSpPr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82890504-14BD-4BAF-8993-3C6A808C4620}"/>
                </a:ext>
              </a:extLst>
            </p:cNvPr>
            <p:cNvGrpSpPr/>
            <p:nvPr/>
          </p:nvGrpSpPr>
          <p:grpSpPr>
            <a:xfrm>
              <a:off x="5092592" y="2227460"/>
              <a:ext cx="1629386" cy="1629384"/>
              <a:chOff x="3917823" y="1662295"/>
              <a:chExt cx="1629386" cy="1629384"/>
            </a:xfrm>
          </p:grpSpPr>
          <p:grpSp>
            <p:nvGrpSpPr>
              <p:cNvPr id="34" name="グループ化 33">
                <a:extLst>
                  <a:ext uri="{FF2B5EF4-FFF2-40B4-BE49-F238E27FC236}">
                    <a16:creationId xmlns:a16="http://schemas.microsoft.com/office/drawing/2014/main" id="{D4518CDD-5C78-4A55-9967-3BD4EB3CD4CB}"/>
                  </a:ext>
                </a:extLst>
              </p:cNvPr>
              <p:cNvGrpSpPr/>
              <p:nvPr/>
            </p:nvGrpSpPr>
            <p:grpSpPr>
              <a:xfrm>
                <a:off x="3917823" y="1662295"/>
                <a:ext cx="1629386" cy="1629384"/>
                <a:chOff x="2212828" y="4014065"/>
                <a:chExt cx="1629386" cy="1629384"/>
              </a:xfrm>
            </p:grpSpPr>
            <p:grpSp>
              <p:nvGrpSpPr>
                <p:cNvPr id="36" name="グループ化 35">
                  <a:extLst>
                    <a:ext uri="{FF2B5EF4-FFF2-40B4-BE49-F238E27FC236}">
                      <a16:creationId xmlns:a16="http://schemas.microsoft.com/office/drawing/2014/main" id="{95BBF4F3-C609-4C2F-8A64-1FD37439973D}"/>
                    </a:ext>
                  </a:extLst>
                </p:cNvPr>
                <p:cNvGrpSpPr/>
                <p:nvPr/>
              </p:nvGrpSpPr>
              <p:grpSpPr>
                <a:xfrm>
                  <a:off x="2212828" y="4014065"/>
                  <a:ext cx="1629386" cy="1629384"/>
                  <a:chOff x="2857122" y="3843765"/>
                  <a:chExt cx="1629386" cy="1629384"/>
                </a:xfrm>
              </p:grpSpPr>
              <p:grpSp>
                <p:nvGrpSpPr>
                  <p:cNvPr id="38" name="グループ化 37">
                    <a:extLst>
                      <a:ext uri="{FF2B5EF4-FFF2-40B4-BE49-F238E27FC236}">
                        <a16:creationId xmlns:a16="http://schemas.microsoft.com/office/drawing/2014/main" id="{DD17C9C5-8E76-4F15-B006-1DA8ED07E2BD}"/>
                      </a:ext>
                    </a:extLst>
                  </p:cNvPr>
                  <p:cNvGrpSpPr/>
                  <p:nvPr/>
                </p:nvGrpSpPr>
                <p:grpSpPr>
                  <a:xfrm>
                    <a:off x="2857122" y="3843765"/>
                    <a:ext cx="1629386" cy="1629384"/>
                    <a:chOff x="5037175" y="2753925"/>
                    <a:chExt cx="1629386" cy="1629384"/>
                  </a:xfrm>
                </p:grpSpPr>
                <p:sp>
                  <p:nvSpPr>
                    <p:cNvPr id="40" name="楕円 39">
                      <a:extLst>
                        <a:ext uri="{FF2B5EF4-FFF2-40B4-BE49-F238E27FC236}">
                          <a16:creationId xmlns:a16="http://schemas.microsoft.com/office/drawing/2014/main" id="{2C7CBC81-E832-416F-AC91-40CE14C4FDCE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037175" y="2753925"/>
                      <a:ext cx="1629386" cy="1629384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1" name="楕円 40">
                      <a:extLst>
                        <a:ext uri="{FF2B5EF4-FFF2-40B4-BE49-F238E27FC236}">
                          <a16:creationId xmlns:a16="http://schemas.microsoft.com/office/drawing/2014/main" id="{71C8C2CC-9EB1-4059-9EBC-C8EDDA9D5A85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147359" y="2864739"/>
                      <a:ext cx="1409016" cy="1409016"/>
                    </a:xfrm>
                    <a:prstGeom prst="ellipse">
                      <a:avLst/>
                    </a:prstGeom>
                    <a:solidFill>
                      <a:srgbClr val="FFFF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 dirty="0"/>
                    </a:p>
                  </p:txBody>
                </p:sp>
              </p:grpSp>
              <p:sp>
                <p:nvSpPr>
                  <p:cNvPr id="39" name="&quot;禁止&quot;マーク 38">
                    <a:extLst>
                      <a:ext uri="{FF2B5EF4-FFF2-40B4-BE49-F238E27FC236}">
                        <a16:creationId xmlns:a16="http://schemas.microsoft.com/office/drawing/2014/main" id="{FC69CF63-7585-49C9-AED9-6933A4BF4F2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893683" y="3884791"/>
                    <a:ext cx="1556264" cy="1556262"/>
                  </a:xfrm>
                  <a:prstGeom prst="noSmoking">
                    <a:avLst>
                      <a:gd name="adj" fmla="val 5888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37" name="&quot;禁止&quot;マーク 36">
                  <a:extLst>
                    <a:ext uri="{FF2B5EF4-FFF2-40B4-BE49-F238E27FC236}">
                      <a16:creationId xmlns:a16="http://schemas.microsoft.com/office/drawing/2014/main" id="{343FC6D1-EE46-4733-8BAB-6ED1DBB3FD6C}"/>
                    </a:ext>
                  </a:extLst>
                </p:cNvPr>
                <p:cNvSpPr/>
                <p:nvPr/>
              </p:nvSpPr>
              <p:spPr bwMode="auto">
                <a:xfrm>
                  <a:off x="2249389" y="4050626"/>
                  <a:ext cx="1556264" cy="1556262"/>
                </a:xfrm>
                <a:prstGeom prst="noSmoking">
                  <a:avLst>
                    <a:gd name="adj" fmla="val 5888"/>
                  </a:avLst>
                </a:prstGeom>
                <a:solidFill>
                  <a:srgbClr val="FF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35" name="&quot;禁止&quot;マーク 34">
                <a:extLst>
                  <a:ext uri="{FF2B5EF4-FFF2-40B4-BE49-F238E27FC236}">
                    <a16:creationId xmlns:a16="http://schemas.microsoft.com/office/drawing/2014/main" id="{14E47898-5458-4093-B48C-E83E7746EA2B}"/>
                  </a:ext>
                </a:extLst>
              </p:cNvPr>
              <p:cNvSpPr/>
              <p:nvPr/>
            </p:nvSpPr>
            <p:spPr bwMode="auto">
              <a:xfrm>
                <a:off x="3954383" y="1698856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455C8B34-E64B-4149-B174-BB77FF154501}"/>
                </a:ext>
              </a:extLst>
            </p:cNvPr>
            <p:cNvGrpSpPr/>
            <p:nvPr/>
          </p:nvGrpSpPr>
          <p:grpSpPr>
            <a:xfrm>
              <a:off x="5343412" y="2700020"/>
              <a:ext cx="1125986" cy="699842"/>
              <a:chOff x="2534029" y="3344083"/>
              <a:chExt cx="1592345" cy="989703"/>
            </a:xfrm>
          </p:grpSpPr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CB18B686-7800-4786-B60D-9C6E1B2F75BC}"/>
                  </a:ext>
                </a:extLst>
              </p:cNvPr>
              <p:cNvSpPr/>
              <p:nvPr/>
            </p:nvSpPr>
            <p:spPr bwMode="auto">
              <a:xfrm>
                <a:off x="2869613" y="3665127"/>
                <a:ext cx="910647" cy="668659"/>
              </a:xfrm>
              <a:custGeom>
                <a:avLst/>
                <a:gdLst>
                  <a:gd name="connsiteX0" fmla="*/ 34337 w 910647"/>
                  <a:gd name="connsiteY0" fmla="*/ 0 h 668659"/>
                  <a:gd name="connsiteX1" fmla="*/ 876310 w 910647"/>
                  <a:gd name="connsiteY1" fmla="*/ 0 h 668659"/>
                  <a:gd name="connsiteX2" fmla="*/ 910647 w 910647"/>
                  <a:gd name="connsiteY2" fmla="*/ 34337 h 668659"/>
                  <a:gd name="connsiteX3" fmla="*/ 910646 w 910647"/>
                  <a:gd name="connsiteY3" fmla="*/ 68673 h 668659"/>
                  <a:gd name="connsiteX4" fmla="*/ 499002 w 910647"/>
                  <a:gd name="connsiteY4" fmla="*/ 68673 h 668659"/>
                  <a:gd name="connsiteX5" fmla="*/ 477867 w 910647"/>
                  <a:gd name="connsiteY5" fmla="*/ 622940 h 668659"/>
                  <a:gd name="connsiteX6" fmla="*/ 689347 w 910647"/>
                  <a:gd name="connsiteY6" fmla="*/ 622940 h 668659"/>
                  <a:gd name="connsiteX7" fmla="*/ 712207 w 910647"/>
                  <a:gd name="connsiteY7" fmla="*/ 645800 h 668659"/>
                  <a:gd name="connsiteX8" fmla="*/ 712206 w 910647"/>
                  <a:gd name="connsiteY8" fmla="*/ 668659 h 668659"/>
                  <a:gd name="connsiteX9" fmla="*/ 198438 w 910647"/>
                  <a:gd name="connsiteY9" fmla="*/ 668659 h 668659"/>
                  <a:gd name="connsiteX10" fmla="*/ 198438 w 910647"/>
                  <a:gd name="connsiteY10" fmla="*/ 645800 h 668659"/>
                  <a:gd name="connsiteX11" fmla="*/ 221298 w 910647"/>
                  <a:gd name="connsiteY11" fmla="*/ 622940 h 668659"/>
                  <a:gd name="connsiteX12" fmla="*/ 432779 w 910647"/>
                  <a:gd name="connsiteY12" fmla="*/ 622940 h 668659"/>
                  <a:gd name="connsiteX13" fmla="*/ 411644 w 910647"/>
                  <a:gd name="connsiteY13" fmla="*/ 68673 h 668659"/>
                  <a:gd name="connsiteX14" fmla="*/ 0 w 910647"/>
                  <a:gd name="connsiteY14" fmla="*/ 68673 h 668659"/>
                  <a:gd name="connsiteX15" fmla="*/ 0 w 910647"/>
                  <a:gd name="connsiteY15" fmla="*/ 34337 h 668659"/>
                  <a:gd name="connsiteX16" fmla="*/ 34337 w 910647"/>
                  <a:gd name="connsiteY16" fmla="*/ 0 h 6686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910647" h="668659">
                    <a:moveTo>
                      <a:pt x="34337" y="0"/>
                    </a:moveTo>
                    <a:lnTo>
                      <a:pt x="876310" y="0"/>
                    </a:lnTo>
                    <a:cubicBezTo>
                      <a:pt x="895274" y="0"/>
                      <a:pt x="910647" y="15373"/>
                      <a:pt x="910647" y="34337"/>
                    </a:cubicBezTo>
                    <a:cubicBezTo>
                      <a:pt x="910647" y="45782"/>
                      <a:pt x="910646" y="57228"/>
                      <a:pt x="910646" y="68673"/>
                    </a:cubicBezTo>
                    <a:lnTo>
                      <a:pt x="499002" y="68673"/>
                    </a:lnTo>
                    <a:lnTo>
                      <a:pt x="477867" y="622940"/>
                    </a:lnTo>
                    <a:lnTo>
                      <a:pt x="689347" y="622940"/>
                    </a:lnTo>
                    <a:cubicBezTo>
                      <a:pt x="701972" y="622940"/>
                      <a:pt x="712207" y="633175"/>
                      <a:pt x="712207" y="645800"/>
                    </a:cubicBezTo>
                    <a:cubicBezTo>
                      <a:pt x="712207" y="653420"/>
                      <a:pt x="712206" y="661039"/>
                      <a:pt x="712206" y="668659"/>
                    </a:cubicBezTo>
                    <a:lnTo>
                      <a:pt x="198438" y="668659"/>
                    </a:lnTo>
                    <a:lnTo>
                      <a:pt x="198438" y="645800"/>
                    </a:lnTo>
                    <a:cubicBezTo>
                      <a:pt x="198438" y="633175"/>
                      <a:pt x="208673" y="622940"/>
                      <a:pt x="221298" y="622940"/>
                    </a:cubicBezTo>
                    <a:lnTo>
                      <a:pt x="432779" y="622940"/>
                    </a:lnTo>
                    <a:lnTo>
                      <a:pt x="411644" y="68673"/>
                    </a:lnTo>
                    <a:lnTo>
                      <a:pt x="0" y="68673"/>
                    </a:lnTo>
                    <a:lnTo>
                      <a:pt x="0" y="34337"/>
                    </a:lnTo>
                    <a:cubicBezTo>
                      <a:pt x="0" y="15373"/>
                      <a:pt x="15373" y="0"/>
                      <a:pt x="3433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456F71B8-DB5B-4E8B-A1DE-2308EA0DEA63}"/>
                  </a:ext>
                </a:extLst>
              </p:cNvPr>
              <p:cNvSpPr/>
              <p:nvPr/>
            </p:nvSpPr>
            <p:spPr bwMode="auto">
              <a:xfrm rot="10800000">
                <a:off x="3613214" y="3344083"/>
                <a:ext cx="513160" cy="989701"/>
              </a:xfrm>
              <a:custGeom>
                <a:avLst/>
                <a:gdLst>
                  <a:gd name="connsiteX0" fmla="*/ 66106 w 513160"/>
                  <a:gd name="connsiteY0" fmla="*/ 989702 h 989702"/>
                  <a:gd name="connsiteX1" fmla="*/ 22035 w 513160"/>
                  <a:gd name="connsiteY1" fmla="*/ 989702 h 989702"/>
                  <a:gd name="connsiteX2" fmla="*/ 0 w 513160"/>
                  <a:gd name="connsiteY2" fmla="*/ 247236 h 989702"/>
                  <a:gd name="connsiteX3" fmla="*/ 9001 w 513160"/>
                  <a:gd name="connsiteY3" fmla="*/ 247236 h 989702"/>
                  <a:gd name="connsiteX4" fmla="*/ 9001 w 513160"/>
                  <a:gd name="connsiteY4" fmla="*/ 246385 h 989702"/>
                  <a:gd name="connsiteX5" fmla="*/ 30517 w 513160"/>
                  <a:gd name="connsiteY5" fmla="*/ 246385 h 989702"/>
                  <a:gd name="connsiteX6" fmla="*/ 44137 w 513160"/>
                  <a:gd name="connsiteY6" fmla="*/ 0 h 989702"/>
                  <a:gd name="connsiteX7" fmla="*/ 73024 w 513160"/>
                  <a:gd name="connsiteY7" fmla="*/ 0 h 989702"/>
                  <a:gd name="connsiteX8" fmla="*/ 86643 w 513160"/>
                  <a:gd name="connsiteY8" fmla="*/ 246385 h 989702"/>
                  <a:gd name="connsiteX9" fmla="*/ 427197 w 513160"/>
                  <a:gd name="connsiteY9" fmla="*/ 246385 h 989702"/>
                  <a:gd name="connsiteX10" fmla="*/ 440817 w 513160"/>
                  <a:gd name="connsiteY10" fmla="*/ 0 h 989702"/>
                  <a:gd name="connsiteX11" fmla="*/ 469704 w 513160"/>
                  <a:gd name="connsiteY11" fmla="*/ 0 h 989702"/>
                  <a:gd name="connsiteX12" fmla="*/ 483323 w 513160"/>
                  <a:gd name="connsiteY12" fmla="*/ 246385 h 989702"/>
                  <a:gd name="connsiteX13" fmla="*/ 513160 w 513160"/>
                  <a:gd name="connsiteY13" fmla="*/ 246385 h 989702"/>
                  <a:gd name="connsiteX14" fmla="*/ 513160 w 513160"/>
                  <a:gd name="connsiteY14" fmla="*/ 289315 h 989702"/>
                  <a:gd name="connsiteX15" fmla="*/ 470230 w 513160"/>
                  <a:gd name="connsiteY15" fmla="*/ 332245 h 989702"/>
                  <a:gd name="connsiteX16" fmla="*/ 85619 w 513160"/>
                  <a:gd name="connsiteY16" fmla="*/ 332245 h 9897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13160" h="989702">
                    <a:moveTo>
                      <a:pt x="66106" y="989702"/>
                    </a:moveTo>
                    <a:lnTo>
                      <a:pt x="22035" y="989702"/>
                    </a:lnTo>
                    <a:lnTo>
                      <a:pt x="0" y="247236"/>
                    </a:lnTo>
                    <a:lnTo>
                      <a:pt x="9001" y="247236"/>
                    </a:lnTo>
                    <a:lnTo>
                      <a:pt x="9001" y="246385"/>
                    </a:lnTo>
                    <a:lnTo>
                      <a:pt x="30517" y="246385"/>
                    </a:lnTo>
                    <a:lnTo>
                      <a:pt x="44137" y="0"/>
                    </a:lnTo>
                    <a:lnTo>
                      <a:pt x="73024" y="0"/>
                    </a:lnTo>
                    <a:lnTo>
                      <a:pt x="86643" y="246385"/>
                    </a:lnTo>
                    <a:lnTo>
                      <a:pt x="427197" y="246385"/>
                    </a:lnTo>
                    <a:lnTo>
                      <a:pt x="440817" y="0"/>
                    </a:lnTo>
                    <a:lnTo>
                      <a:pt x="469704" y="0"/>
                    </a:lnTo>
                    <a:lnTo>
                      <a:pt x="483323" y="246385"/>
                    </a:lnTo>
                    <a:lnTo>
                      <a:pt x="513160" y="246385"/>
                    </a:lnTo>
                    <a:lnTo>
                      <a:pt x="513160" y="289315"/>
                    </a:lnTo>
                    <a:cubicBezTo>
                      <a:pt x="513160" y="313025"/>
                      <a:pt x="493940" y="332245"/>
                      <a:pt x="470230" y="332245"/>
                    </a:cubicBezTo>
                    <a:lnTo>
                      <a:pt x="85619" y="332245"/>
                    </a:lnTo>
                    <a:close/>
                  </a:path>
                </a:pathLst>
              </a:cu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2" name="フリーフォーム: 図形 31">
                <a:extLst>
                  <a:ext uri="{FF2B5EF4-FFF2-40B4-BE49-F238E27FC236}">
                    <a16:creationId xmlns:a16="http://schemas.microsoft.com/office/drawing/2014/main" id="{67846656-235C-497C-989D-A26157314C54}"/>
                  </a:ext>
                </a:extLst>
              </p:cNvPr>
              <p:cNvSpPr/>
              <p:nvPr/>
            </p:nvSpPr>
            <p:spPr bwMode="auto">
              <a:xfrm rot="10800000" flipH="1">
                <a:off x="2534029" y="3344083"/>
                <a:ext cx="513160" cy="989701"/>
              </a:xfrm>
              <a:custGeom>
                <a:avLst/>
                <a:gdLst>
                  <a:gd name="connsiteX0" fmla="*/ 66106 w 513160"/>
                  <a:gd name="connsiteY0" fmla="*/ 989702 h 989702"/>
                  <a:gd name="connsiteX1" fmla="*/ 22035 w 513160"/>
                  <a:gd name="connsiteY1" fmla="*/ 989702 h 989702"/>
                  <a:gd name="connsiteX2" fmla="*/ 0 w 513160"/>
                  <a:gd name="connsiteY2" fmla="*/ 247236 h 989702"/>
                  <a:gd name="connsiteX3" fmla="*/ 9001 w 513160"/>
                  <a:gd name="connsiteY3" fmla="*/ 247236 h 989702"/>
                  <a:gd name="connsiteX4" fmla="*/ 9001 w 513160"/>
                  <a:gd name="connsiteY4" fmla="*/ 246385 h 989702"/>
                  <a:gd name="connsiteX5" fmla="*/ 30517 w 513160"/>
                  <a:gd name="connsiteY5" fmla="*/ 246385 h 989702"/>
                  <a:gd name="connsiteX6" fmla="*/ 44137 w 513160"/>
                  <a:gd name="connsiteY6" fmla="*/ 0 h 989702"/>
                  <a:gd name="connsiteX7" fmla="*/ 73024 w 513160"/>
                  <a:gd name="connsiteY7" fmla="*/ 0 h 989702"/>
                  <a:gd name="connsiteX8" fmla="*/ 86643 w 513160"/>
                  <a:gd name="connsiteY8" fmla="*/ 246385 h 989702"/>
                  <a:gd name="connsiteX9" fmla="*/ 427197 w 513160"/>
                  <a:gd name="connsiteY9" fmla="*/ 246385 h 989702"/>
                  <a:gd name="connsiteX10" fmla="*/ 440817 w 513160"/>
                  <a:gd name="connsiteY10" fmla="*/ 0 h 989702"/>
                  <a:gd name="connsiteX11" fmla="*/ 469704 w 513160"/>
                  <a:gd name="connsiteY11" fmla="*/ 0 h 989702"/>
                  <a:gd name="connsiteX12" fmla="*/ 483323 w 513160"/>
                  <a:gd name="connsiteY12" fmla="*/ 246385 h 989702"/>
                  <a:gd name="connsiteX13" fmla="*/ 513160 w 513160"/>
                  <a:gd name="connsiteY13" fmla="*/ 246385 h 989702"/>
                  <a:gd name="connsiteX14" fmla="*/ 513160 w 513160"/>
                  <a:gd name="connsiteY14" fmla="*/ 289315 h 989702"/>
                  <a:gd name="connsiteX15" fmla="*/ 470230 w 513160"/>
                  <a:gd name="connsiteY15" fmla="*/ 332245 h 989702"/>
                  <a:gd name="connsiteX16" fmla="*/ 85619 w 513160"/>
                  <a:gd name="connsiteY16" fmla="*/ 332245 h 9897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13160" h="989702">
                    <a:moveTo>
                      <a:pt x="66106" y="989702"/>
                    </a:moveTo>
                    <a:lnTo>
                      <a:pt x="22035" y="989702"/>
                    </a:lnTo>
                    <a:lnTo>
                      <a:pt x="0" y="247236"/>
                    </a:lnTo>
                    <a:lnTo>
                      <a:pt x="9001" y="247236"/>
                    </a:lnTo>
                    <a:lnTo>
                      <a:pt x="9001" y="246385"/>
                    </a:lnTo>
                    <a:lnTo>
                      <a:pt x="30517" y="246385"/>
                    </a:lnTo>
                    <a:lnTo>
                      <a:pt x="44137" y="0"/>
                    </a:lnTo>
                    <a:lnTo>
                      <a:pt x="73024" y="0"/>
                    </a:lnTo>
                    <a:lnTo>
                      <a:pt x="86643" y="246385"/>
                    </a:lnTo>
                    <a:lnTo>
                      <a:pt x="427197" y="246385"/>
                    </a:lnTo>
                    <a:lnTo>
                      <a:pt x="440817" y="0"/>
                    </a:lnTo>
                    <a:lnTo>
                      <a:pt x="469704" y="0"/>
                    </a:lnTo>
                    <a:lnTo>
                      <a:pt x="483323" y="246385"/>
                    </a:lnTo>
                    <a:lnTo>
                      <a:pt x="513160" y="246385"/>
                    </a:lnTo>
                    <a:lnTo>
                      <a:pt x="513160" y="289315"/>
                    </a:lnTo>
                    <a:cubicBezTo>
                      <a:pt x="513160" y="313025"/>
                      <a:pt x="493940" y="332245"/>
                      <a:pt x="470230" y="332245"/>
                    </a:cubicBezTo>
                    <a:lnTo>
                      <a:pt x="85619" y="332245"/>
                    </a:lnTo>
                    <a:close/>
                  </a:path>
                </a:pathLst>
              </a:cu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06739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DD76093B-2E6D-4135-B8A6-3EFFAD17604E}"/>
              </a:ext>
            </a:extLst>
          </p:cNvPr>
          <p:cNvSpPr txBox="1"/>
          <p:nvPr/>
        </p:nvSpPr>
        <p:spPr>
          <a:xfrm>
            <a:off x="1514752" y="1223755"/>
            <a:ext cx="6876496" cy="5793516"/>
          </a:xfrm>
          <a:prstGeom prst="rect">
            <a:avLst/>
          </a:prstGeom>
          <a:noFill/>
        </p:spPr>
        <p:txBody>
          <a:bodyPr wrap="none" rtlCol="0" anchor="b">
            <a:prstTxWarp prst="textButto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3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この席は利用できません</a:t>
            </a:r>
          </a:p>
        </p:txBody>
      </p: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B516EAC5-9774-42DB-B70A-65E02D83E5E5}"/>
              </a:ext>
            </a:extLst>
          </p:cNvPr>
          <p:cNvGrpSpPr/>
          <p:nvPr/>
        </p:nvGrpSpPr>
        <p:grpSpPr>
          <a:xfrm>
            <a:off x="2514592" y="1515965"/>
            <a:ext cx="4876808" cy="4876802"/>
            <a:chOff x="5092592" y="2227460"/>
            <a:chExt cx="1629386" cy="1629384"/>
          </a:xfrm>
        </p:grpSpPr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EB3ECBBA-0274-438D-B809-9E658235E38B}"/>
                </a:ext>
              </a:extLst>
            </p:cNvPr>
            <p:cNvGrpSpPr/>
            <p:nvPr/>
          </p:nvGrpSpPr>
          <p:grpSpPr>
            <a:xfrm>
              <a:off x="5092592" y="2227460"/>
              <a:ext cx="1629386" cy="1629384"/>
              <a:chOff x="3917823" y="1662295"/>
              <a:chExt cx="1629386" cy="1629384"/>
            </a:xfrm>
          </p:grpSpPr>
          <p:grpSp>
            <p:nvGrpSpPr>
              <p:cNvPr id="34" name="グループ化 33">
                <a:extLst>
                  <a:ext uri="{FF2B5EF4-FFF2-40B4-BE49-F238E27FC236}">
                    <a16:creationId xmlns:a16="http://schemas.microsoft.com/office/drawing/2014/main" id="{C8B26C42-D768-4686-8B09-60A72EB69A5D}"/>
                  </a:ext>
                </a:extLst>
              </p:cNvPr>
              <p:cNvGrpSpPr/>
              <p:nvPr/>
            </p:nvGrpSpPr>
            <p:grpSpPr>
              <a:xfrm>
                <a:off x="3917823" y="1662295"/>
                <a:ext cx="1629386" cy="1629384"/>
                <a:chOff x="2212828" y="4014065"/>
                <a:chExt cx="1629386" cy="1629384"/>
              </a:xfrm>
            </p:grpSpPr>
            <p:grpSp>
              <p:nvGrpSpPr>
                <p:cNvPr id="36" name="グループ化 35">
                  <a:extLst>
                    <a:ext uri="{FF2B5EF4-FFF2-40B4-BE49-F238E27FC236}">
                      <a16:creationId xmlns:a16="http://schemas.microsoft.com/office/drawing/2014/main" id="{CD44D0EC-453B-49A5-92C1-A060860CE171}"/>
                    </a:ext>
                  </a:extLst>
                </p:cNvPr>
                <p:cNvGrpSpPr/>
                <p:nvPr/>
              </p:nvGrpSpPr>
              <p:grpSpPr>
                <a:xfrm>
                  <a:off x="2212828" y="4014065"/>
                  <a:ext cx="1629386" cy="1629384"/>
                  <a:chOff x="2857122" y="3843765"/>
                  <a:chExt cx="1629386" cy="1629384"/>
                </a:xfrm>
              </p:grpSpPr>
              <p:grpSp>
                <p:nvGrpSpPr>
                  <p:cNvPr id="38" name="グループ化 37">
                    <a:extLst>
                      <a:ext uri="{FF2B5EF4-FFF2-40B4-BE49-F238E27FC236}">
                        <a16:creationId xmlns:a16="http://schemas.microsoft.com/office/drawing/2014/main" id="{6B0CFCFD-F718-4578-A22D-1D3B4D7B6725}"/>
                      </a:ext>
                    </a:extLst>
                  </p:cNvPr>
                  <p:cNvGrpSpPr/>
                  <p:nvPr/>
                </p:nvGrpSpPr>
                <p:grpSpPr>
                  <a:xfrm>
                    <a:off x="2857122" y="3843765"/>
                    <a:ext cx="1629386" cy="1629384"/>
                    <a:chOff x="5037175" y="2753925"/>
                    <a:chExt cx="1629386" cy="1629384"/>
                  </a:xfrm>
                </p:grpSpPr>
                <p:sp>
                  <p:nvSpPr>
                    <p:cNvPr id="40" name="楕円 39">
                      <a:extLst>
                        <a:ext uri="{FF2B5EF4-FFF2-40B4-BE49-F238E27FC236}">
                          <a16:creationId xmlns:a16="http://schemas.microsoft.com/office/drawing/2014/main" id="{AE83D8FB-A8D6-4D5C-99DD-B94612ECA792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037175" y="2753925"/>
                      <a:ext cx="1629386" cy="1629384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1" name="楕円 40">
                      <a:extLst>
                        <a:ext uri="{FF2B5EF4-FFF2-40B4-BE49-F238E27FC236}">
                          <a16:creationId xmlns:a16="http://schemas.microsoft.com/office/drawing/2014/main" id="{F31A3781-FA34-468E-AA8E-BA2EF1FE9C64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147359" y="2864739"/>
                      <a:ext cx="1409016" cy="1409016"/>
                    </a:xfrm>
                    <a:prstGeom prst="ellipse">
                      <a:avLst/>
                    </a:prstGeom>
                    <a:solidFill>
                      <a:srgbClr val="FFFF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 dirty="0"/>
                    </a:p>
                  </p:txBody>
                </p:sp>
              </p:grpSp>
              <p:sp>
                <p:nvSpPr>
                  <p:cNvPr id="39" name="&quot;禁止&quot;マーク 38">
                    <a:extLst>
                      <a:ext uri="{FF2B5EF4-FFF2-40B4-BE49-F238E27FC236}">
                        <a16:creationId xmlns:a16="http://schemas.microsoft.com/office/drawing/2014/main" id="{3EFE000B-8C20-41AF-9995-FEEE7AEB81B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893683" y="3884791"/>
                    <a:ext cx="1556264" cy="1556262"/>
                  </a:xfrm>
                  <a:prstGeom prst="noSmoking">
                    <a:avLst>
                      <a:gd name="adj" fmla="val 5888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37" name="&quot;禁止&quot;マーク 36">
                  <a:extLst>
                    <a:ext uri="{FF2B5EF4-FFF2-40B4-BE49-F238E27FC236}">
                      <a16:creationId xmlns:a16="http://schemas.microsoft.com/office/drawing/2014/main" id="{B3E8A026-26EB-4814-8642-34907206C6AF}"/>
                    </a:ext>
                  </a:extLst>
                </p:cNvPr>
                <p:cNvSpPr/>
                <p:nvPr/>
              </p:nvSpPr>
              <p:spPr bwMode="auto">
                <a:xfrm>
                  <a:off x="2249389" y="4050626"/>
                  <a:ext cx="1556264" cy="1556262"/>
                </a:xfrm>
                <a:prstGeom prst="noSmoking">
                  <a:avLst>
                    <a:gd name="adj" fmla="val 5888"/>
                  </a:avLst>
                </a:prstGeom>
                <a:solidFill>
                  <a:srgbClr val="FF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35" name="&quot;禁止&quot;マーク 34">
                <a:extLst>
                  <a:ext uri="{FF2B5EF4-FFF2-40B4-BE49-F238E27FC236}">
                    <a16:creationId xmlns:a16="http://schemas.microsoft.com/office/drawing/2014/main" id="{EF09AF58-47FF-440E-9E09-9937E587F978}"/>
                  </a:ext>
                </a:extLst>
              </p:cNvPr>
              <p:cNvSpPr/>
              <p:nvPr/>
            </p:nvSpPr>
            <p:spPr bwMode="auto">
              <a:xfrm>
                <a:off x="3954383" y="1698856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25A431C6-C1EF-45C0-88E7-E1A2BBCD3B8D}"/>
                </a:ext>
              </a:extLst>
            </p:cNvPr>
            <p:cNvGrpSpPr/>
            <p:nvPr/>
          </p:nvGrpSpPr>
          <p:grpSpPr>
            <a:xfrm>
              <a:off x="5343412" y="2700020"/>
              <a:ext cx="1125986" cy="699842"/>
              <a:chOff x="2534029" y="3344083"/>
              <a:chExt cx="1592345" cy="989703"/>
            </a:xfrm>
          </p:grpSpPr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A5477D4F-DB4D-43F9-9E91-B5D9DFD2CD83}"/>
                  </a:ext>
                </a:extLst>
              </p:cNvPr>
              <p:cNvSpPr/>
              <p:nvPr/>
            </p:nvSpPr>
            <p:spPr bwMode="auto">
              <a:xfrm>
                <a:off x="2869613" y="3665127"/>
                <a:ext cx="910647" cy="668659"/>
              </a:xfrm>
              <a:custGeom>
                <a:avLst/>
                <a:gdLst>
                  <a:gd name="connsiteX0" fmla="*/ 34337 w 910647"/>
                  <a:gd name="connsiteY0" fmla="*/ 0 h 668659"/>
                  <a:gd name="connsiteX1" fmla="*/ 876310 w 910647"/>
                  <a:gd name="connsiteY1" fmla="*/ 0 h 668659"/>
                  <a:gd name="connsiteX2" fmla="*/ 910647 w 910647"/>
                  <a:gd name="connsiteY2" fmla="*/ 34337 h 668659"/>
                  <a:gd name="connsiteX3" fmla="*/ 910646 w 910647"/>
                  <a:gd name="connsiteY3" fmla="*/ 68673 h 668659"/>
                  <a:gd name="connsiteX4" fmla="*/ 499002 w 910647"/>
                  <a:gd name="connsiteY4" fmla="*/ 68673 h 668659"/>
                  <a:gd name="connsiteX5" fmla="*/ 477867 w 910647"/>
                  <a:gd name="connsiteY5" fmla="*/ 622940 h 668659"/>
                  <a:gd name="connsiteX6" fmla="*/ 689347 w 910647"/>
                  <a:gd name="connsiteY6" fmla="*/ 622940 h 668659"/>
                  <a:gd name="connsiteX7" fmla="*/ 712207 w 910647"/>
                  <a:gd name="connsiteY7" fmla="*/ 645800 h 668659"/>
                  <a:gd name="connsiteX8" fmla="*/ 712206 w 910647"/>
                  <a:gd name="connsiteY8" fmla="*/ 668659 h 668659"/>
                  <a:gd name="connsiteX9" fmla="*/ 198438 w 910647"/>
                  <a:gd name="connsiteY9" fmla="*/ 668659 h 668659"/>
                  <a:gd name="connsiteX10" fmla="*/ 198438 w 910647"/>
                  <a:gd name="connsiteY10" fmla="*/ 645800 h 668659"/>
                  <a:gd name="connsiteX11" fmla="*/ 221298 w 910647"/>
                  <a:gd name="connsiteY11" fmla="*/ 622940 h 668659"/>
                  <a:gd name="connsiteX12" fmla="*/ 432779 w 910647"/>
                  <a:gd name="connsiteY12" fmla="*/ 622940 h 668659"/>
                  <a:gd name="connsiteX13" fmla="*/ 411644 w 910647"/>
                  <a:gd name="connsiteY13" fmla="*/ 68673 h 668659"/>
                  <a:gd name="connsiteX14" fmla="*/ 0 w 910647"/>
                  <a:gd name="connsiteY14" fmla="*/ 68673 h 668659"/>
                  <a:gd name="connsiteX15" fmla="*/ 0 w 910647"/>
                  <a:gd name="connsiteY15" fmla="*/ 34337 h 668659"/>
                  <a:gd name="connsiteX16" fmla="*/ 34337 w 910647"/>
                  <a:gd name="connsiteY16" fmla="*/ 0 h 6686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910647" h="668659">
                    <a:moveTo>
                      <a:pt x="34337" y="0"/>
                    </a:moveTo>
                    <a:lnTo>
                      <a:pt x="876310" y="0"/>
                    </a:lnTo>
                    <a:cubicBezTo>
                      <a:pt x="895274" y="0"/>
                      <a:pt x="910647" y="15373"/>
                      <a:pt x="910647" y="34337"/>
                    </a:cubicBezTo>
                    <a:cubicBezTo>
                      <a:pt x="910647" y="45782"/>
                      <a:pt x="910646" y="57228"/>
                      <a:pt x="910646" y="68673"/>
                    </a:cubicBezTo>
                    <a:lnTo>
                      <a:pt x="499002" y="68673"/>
                    </a:lnTo>
                    <a:lnTo>
                      <a:pt x="477867" y="622940"/>
                    </a:lnTo>
                    <a:lnTo>
                      <a:pt x="689347" y="622940"/>
                    </a:lnTo>
                    <a:cubicBezTo>
                      <a:pt x="701972" y="622940"/>
                      <a:pt x="712207" y="633175"/>
                      <a:pt x="712207" y="645800"/>
                    </a:cubicBezTo>
                    <a:cubicBezTo>
                      <a:pt x="712207" y="653420"/>
                      <a:pt x="712206" y="661039"/>
                      <a:pt x="712206" y="668659"/>
                    </a:cubicBezTo>
                    <a:lnTo>
                      <a:pt x="198438" y="668659"/>
                    </a:lnTo>
                    <a:lnTo>
                      <a:pt x="198438" y="645800"/>
                    </a:lnTo>
                    <a:cubicBezTo>
                      <a:pt x="198438" y="633175"/>
                      <a:pt x="208673" y="622940"/>
                      <a:pt x="221298" y="622940"/>
                    </a:cubicBezTo>
                    <a:lnTo>
                      <a:pt x="432779" y="622940"/>
                    </a:lnTo>
                    <a:lnTo>
                      <a:pt x="411644" y="68673"/>
                    </a:lnTo>
                    <a:lnTo>
                      <a:pt x="0" y="68673"/>
                    </a:lnTo>
                    <a:lnTo>
                      <a:pt x="0" y="34337"/>
                    </a:lnTo>
                    <a:cubicBezTo>
                      <a:pt x="0" y="15373"/>
                      <a:pt x="15373" y="0"/>
                      <a:pt x="3433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F0280964-DDBA-48DB-9534-FA7F38130BCC}"/>
                  </a:ext>
                </a:extLst>
              </p:cNvPr>
              <p:cNvSpPr/>
              <p:nvPr/>
            </p:nvSpPr>
            <p:spPr bwMode="auto">
              <a:xfrm rot="10800000">
                <a:off x="3613214" y="3344083"/>
                <a:ext cx="513160" cy="989701"/>
              </a:xfrm>
              <a:custGeom>
                <a:avLst/>
                <a:gdLst>
                  <a:gd name="connsiteX0" fmla="*/ 66106 w 513160"/>
                  <a:gd name="connsiteY0" fmla="*/ 989702 h 989702"/>
                  <a:gd name="connsiteX1" fmla="*/ 22035 w 513160"/>
                  <a:gd name="connsiteY1" fmla="*/ 989702 h 989702"/>
                  <a:gd name="connsiteX2" fmla="*/ 0 w 513160"/>
                  <a:gd name="connsiteY2" fmla="*/ 247236 h 989702"/>
                  <a:gd name="connsiteX3" fmla="*/ 9001 w 513160"/>
                  <a:gd name="connsiteY3" fmla="*/ 247236 h 989702"/>
                  <a:gd name="connsiteX4" fmla="*/ 9001 w 513160"/>
                  <a:gd name="connsiteY4" fmla="*/ 246385 h 989702"/>
                  <a:gd name="connsiteX5" fmla="*/ 30517 w 513160"/>
                  <a:gd name="connsiteY5" fmla="*/ 246385 h 989702"/>
                  <a:gd name="connsiteX6" fmla="*/ 44137 w 513160"/>
                  <a:gd name="connsiteY6" fmla="*/ 0 h 989702"/>
                  <a:gd name="connsiteX7" fmla="*/ 73024 w 513160"/>
                  <a:gd name="connsiteY7" fmla="*/ 0 h 989702"/>
                  <a:gd name="connsiteX8" fmla="*/ 86643 w 513160"/>
                  <a:gd name="connsiteY8" fmla="*/ 246385 h 989702"/>
                  <a:gd name="connsiteX9" fmla="*/ 427197 w 513160"/>
                  <a:gd name="connsiteY9" fmla="*/ 246385 h 989702"/>
                  <a:gd name="connsiteX10" fmla="*/ 440817 w 513160"/>
                  <a:gd name="connsiteY10" fmla="*/ 0 h 989702"/>
                  <a:gd name="connsiteX11" fmla="*/ 469704 w 513160"/>
                  <a:gd name="connsiteY11" fmla="*/ 0 h 989702"/>
                  <a:gd name="connsiteX12" fmla="*/ 483323 w 513160"/>
                  <a:gd name="connsiteY12" fmla="*/ 246385 h 989702"/>
                  <a:gd name="connsiteX13" fmla="*/ 513160 w 513160"/>
                  <a:gd name="connsiteY13" fmla="*/ 246385 h 989702"/>
                  <a:gd name="connsiteX14" fmla="*/ 513160 w 513160"/>
                  <a:gd name="connsiteY14" fmla="*/ 289315 h 989702"/>
                  <a:gd name="connsiteX15" fmla="*/ 470230 w 513160"/>
                  <a:gd name="connsiteY15" fmla="*/ 332245 h 989702"/>
                  <a:gd name="connsiteX16" fmla="*/ 85619 w 513160"/>
                  <a:gd name="connsiteY16" fmla="*/ 332245 h 9897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13160" h="989702">
                    <a:moveTo>
                      <a:pt x="66106" y="989702"/>
                    </a:moveTo>
                    <a:lnTo>
                      <a:pt x="22035" y="989702"/>
                    </a:lnTo>
                    <a:lnTo>
                      <a:pt x="0" y="247236"/>
                    </a:lnTo>
                    <a:lnTo>
                      <a:pt x="9001" y="247236"/>
                    </a:lnTo>
                    <a:lnTo>
                      <a:pt x="9001" y="246385"/>
                    </a:lnTo>
                    <a:lnTo>
                      <a:pt x="30517" y="246385"/>
                    </a:lnTo>
                    <a:lnTo>
                      <a:pt x="44137" y="0"/>
                    </a:lnTo>
                    <a:lnTo>
                      <a:pt x="73024" y="0"/>
                    </a:lnTo>
                    <a:lnTo>
                      <a:pt x="86643" y="246385"/>
                    </a:lnTo>
                    <a:lnTo>
                      <a:pt x="427197" y="246385"/>
                    </a:lnTo>
                    <a:lnTo>
                      <a:pt x="440817" y="0"/>
                    </a:lnTo>
                    <a:lnTo>
                      <a:pt x="469704" y="0"/>
                    </a:lnTo>
                    <a:lnTo>
                      <a:pt x="483323" y="246385"/>
                    </a:lnTo>
                    <a:lnTo>
                      <a:pt x="513160" y="246385"/>
                    </a:lnTo>
                    <a:lnTo>
                      <a:pt x="513160" y="289315"/>
                    </a:lnTo>
                    <a:cubicBezTo>
                      <a:pt x="513160" y="313025"/>
                      <a:pt x="493940" y="332245"/>
                      <a:pt x="470230" y="332245"/>
                    </a:cubicBezTo>
                    <a:lnTo>
                      <a:pt x="85619" y="332245"/>
                    </a:lnTo>
                    <a:close/>
                  </a:path>
                </a:pathLst>
              </a:cu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2" name="フリーフォーム: 図形 31">
                <a:extLst>
                  <a:ext uri="{FF2B5EF4-FFF2-40B4-BE49-F238E27FC236}">
                    <a16:creationId xmlns:a16="http://schemas.microsoft.com/office/drawing/2014/main" id="{796EB783-F791-49C1-9296-5DBBC1A753C2}"/>
                  </a:ext>
                </a:extLst>
              </p:cNvPr>
              <p:cNvSpPr/>
              <p:nvPr/>
            </p:nvSpPr>
            <p:spPr bwMode="auto">
              <a:xfrm rot="10800000" flipH="1">
                <a:off x="2534029" y="3344083"/>
                <a:ext cx="513160" cy="989701"/>
              </a:xfrm>
              <a:custGeom>
                <a:avLst/>
                <a:gdLst>
                  <a:gd name="connsiteX0" fmla="*/ 66106 w 513160"/>
                  <a:gd name="connsiteY0" fmla="*/ 989702 h 989702"/>
                  <a:gd name="connsiteX1" fmla="*/ 22035 w 513160"/>
                  <a:gd name="connsiteY1" fmla="*/ 989702 h 989702"/>
                  <a:gd name="connsiteX2" fmla="*/ 0 w 513160"/>
                  <a:gd name="connsiteY2" fmla="*/ 247236 h 989702"/>
                  <a:gd name="connsiteX3" fmla="*/ 9001 w 513160"/>
                  <a:gd name="connsiteY3" fmla="*/ 247236 h 989702"/>
                  <a:gd name="connsiteX4" fmla="*/ 9001 w 513160"/>
                  <a:gd name="connsiteY4" fmla="*/ 246385 h 989702"/>
                  <a:gd name="connsiteX5" fmla="*/ 30517 w 513160"/>
                  <a:gd name="connsiteY5" fmla="*/ 246385 h 989702"/>
                  <a:gd name="connsiteX6" fmla="*/ 44137 w 513160"/>
                  <a:gd name="connsiteY6" fmla="*/ 0 h 989702"/>
                  <a:gd name="connsiteX7" fmla="*/ 73024 w 513160"/>
                  <a:gd name="connsiteY7" fmla="*/ 0 h 989702"/>
                  <a:gd name="connsiteX8" fmla="*/ 86643 w 513160"/>
                  <a:gd name="connsiteY8" fmla="*/ 246385 h 989702"/>
                  <a:gd name="connsiteX9" fmla="*/ 427197 w 513160"/>
                  <a:gd name="connsiteY9" fmla="*/ 246385 h 989702"/>
                  <a:gd name="connsiteX10" fmla="*/ 440817 w 513160"/>
                  <a:gd name="connsiteY10" fmla="*/ 0 h 989702"/>
                  <a:gd name="connsiteX11" fmla="*/ 469704 w 513160"/>
                  <a:gd name="connsiteY11" fmla="*/ 0 h 989702"/>
                  <a:gd name="connsiteX12" fmla="*/ 483323 w 513160"/>
                  <a:gd name="connsiteY12" fmla="*/ 246385 h 989702"/>
                  <a:gd name="connsiteX13" fmla="*/ 513160 w 513160"/>
                  <a:gd name="connsiteY13" fmla="*/ 246385 h 989702"/>
                  <a:gd name="connsiteX14" fmla="*/ 513160 w 513160"/>
                  <a:gd name="connsiteY14" fmla="*/ 289315 h 989702"/>
                  <a:gd name="connsiteX15" fmla="*/ 470230 w 513160"/>
                  <a:gd name="connsiteY15" fmla="*/ 332245 h 989702"/>
                  <a:gd name="connsiteX16" fmla="*/ 85619 w 513160"/>
                  <a:gd name="connsiteY16" fmla="*/ 332245 h 9897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13160" h="989702">
                    <a:moveTo>
                      <a:pt x="66106" y="989702"/>
                    </a:moveTo>
                    <a:lnTo>
                      <a:pt x="22035" y="989702"/>
                    </a:lnTo>
                    <a:lnTo>
                      <a:pt x="0" y="247236"/>
                    </a:lnTo>
                    <a:lnTo>
                      <a:pt x="9001" y="247236"/>
                    </a:lnTo>
                    <a:lnTo>
                      <a:pt x="9001" y="246385"/>
                    </a:lnTo>
                    <a:lnTo>
                      <a:pt x="30517" y="246385"/>
                    </a:lnTo>
                    <a:lnTo>
                      <a:pt x="44137" y="0"/>
                    </a:lnTo>
                    <a:lnTo>
                      <a:pt x="73024" y="0"/>
                    </a:lnTo>
                    <a:lnTo>
                      <a:pt x="86643" y="246385"/>
                    </a:lnTo>
                    <a:lnTo>
                      <a:pt x="427197" y="246385"/>
                    </a:lnTo>
                    <a:lnTo>
                      <a:pt x="440817" y="0"/>
                    </a:lnTo>
                    <a:lnTo>
                      <a:pt x="469704" y="0"/>
                    </a:lnTo>
                    <a:lnTo>
                      <a:pt x="483323" y="246385"/>
                    </a:lnTo>
                    <a:lnTo>
                      <a:pt x="513160" y="246385"/>
                    </a:lnTo>
                    <a:lnTo>
                      <a:pt x="513160" y="289315"/>
                    </a:lnTo>
                    <a:cubicBezTo>
                      <a:pt x="513160" y="313025"/>
                      <a:pt x="493940" y="332245"/>
                      <a:pt x="470230" y="332245"/>
                    </a:cubicBezTo>
                    <a:lnTo>
                      <a:pt x="85619" y="332245"/>
                    </a:lnTo>
                    <a:close/>
                  </a:path>
                </a:pathLst>
              </a:cu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057725080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36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popb13_この席のご利用はご遠慮下さい</dc:title>
  <dc:subject>popb13_この席のご利用はご遠慮下さい</dc:subject>
  <dc:creator>でじけろお</dc:creator>
  <cp:lastModifiedBy/>
  <cp:revision>1</cp:revision>
  <dcterms:created xsi:type="dcterms:W3CDTF">2014-07-30T05:46:34Z</dcterms:created>
  <dcterms:modified xsi:type="dcterms:W3CDTF">2020-05-24T06:54:51Z</dcterms:modified>
  <cp:version>1</cp:version>
</cp:coreProperties>
</file>

<file path=docProps/thumbnail.jpeg>
</file>