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9" r:id="rId4"/>
    <p:sldId id="282" r:id="rId5"/>
    <p:sldId id="278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40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ココには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座らないで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下さい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901995" y="4072896"/>
            <a:ext cx="7976382" cy="174379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ココには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5F8F90-9E4D-4B9D-8ADB-3F244FC5975E}"/>
              </a:ext>
            </a:extLst>
          </p:cNvPr>
          <p:cNvSpPr txBox="1"/>
          <p:nvPr/>
        </p:nvSpPr>
        <p:spPr>
          <a:xfrm rot="5400000">
            <a:off x="-1720820" y="3783165"/>
            <a:ext cx="7976382" cy="2323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座らないで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077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BFAFF3-2ABC-4326-8959-02B41EE4F37B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座らないで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FD6128-94CA-47A1-B73F-37F6ECD1C5F6}"/>
              </a:ext>
            </a:extLst>
          </p:cNvPr>
          <p:cNvSpPr txBox="1"/>
          <p:nvPr/>
        </p:nvSpPr>
        <p:spPr>
          <a:xfrm rot="5400000">
            <a:off x="901995" y="4072896"/>
            <a:ext cx="7976382" cy="174379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45504E-6E6C-4361-BFD4-5BEAB7339F7A}"/>
              </a:ext>
            </a:extLst>
          </p:cNvPr>
          <p:cNvSpPr txBox="1"/>
          <p:nvPr/>
        </p:nvSpPr>
        <p:spPr>
          <a:xfrm rot="5400000">
            <a:off x="-1720820" y="3783165"/>
            <a:ext cx="7976382" cy="2323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座らないで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39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2030687-65C3-413C-87FA-1C12F1725B0B}"/>
              </a:ext>
            </a:extLst>
          </p:cNvPr>
          <p:cNvSpPr txBox="1"/>
          <p:nvPr/>
        </p:nvSpPr>
        <p:spPr>
          <a:xfrm>
            <a:off x="773705" y="2657745"/>
            <a:ext cx="5381802" cy="5395512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ココには座らないで下さい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BE36F2F-0825-4642-B358-CBEE04465518}"/>
              </a:ext>
            </a:extLst>
          </p:cNvPr>
          <p:cNvGrpSpPr/>
          <p:nvPr/>
        </p:nvGrpSpPr>
        <p:grpSpPr>
          <a:xfrm>
            <a:off x="1194329" y="2919080"/>
            <a:ext cx="4540554" cy="4540548"/>
            <a:chOff x="3917823" y="1662295"/>
            <a:chExt cx="1629386" cy="1629384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BEB15A9-2309-4437-99B8-A7638671B63E}"/>
                </a:ext>
              </a:extLst>
            </p:cNvPr>
            <p:cNvGrpSpPr/>
            <p:nvPr/>
          </p:nvGrpSpPr>
          <p:grpSpPr>
            <a:xfrm>
              <a:off x="3917823" y="1662295"/>
              <a:ext cx="1629386" cy="1629384"/>
              <a:chOff x="2212828" y="4014065"/>
              <a:chExt cx="1629386" cy="1629384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D2AA959-2DCA-4FA4-B71A-7E550E9C854F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7516025A-C1CB-4235-90B6-B85DDA71A2C2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0A0FD713-D065-4959-AE3C-A32C5B714D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6627D8BC-A280-48AA-A3CE-18C0D47A1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9" name="&quot;禁止&quot;マーク 38">
                  <a:extLst>
                    <a:ext uri="{FF2B5EF4-FFF2-40B4-BE49-F238E27FC236}">
                      <a16:creationId xmlns:a16="http://schemas.microsoft.com/office/drawing/2014/main" id="{A4B39CF2-AB64-458C-8793-0A163943D33A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" name="&quot;禁止&quot;マーク 36">
                <a:extLst>
                  <a:ext uri="{FF2B5EF4-FFF2-40B4-BE49-F238E27FC236}">
                    <a16:creationId xmlns:a16="http://schemas.microsoft.com/office/drawing/2014/main" id="{F6FB7AF3-4012-40DB-855A-18C031DF7D83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D1AC4A3-F652-404A-8282-19DA22105BF4}"/>
                </a:ext>
              </a:extLst>
            </p:cNvPr>
            <p:cNvSpPr/>
            <p:nvPr/>
          </p:nvSpPr>
          <p:spPr bwMode="auto">
            <a:xfrm rot="10800000">
              <a:off x="4340426" y="1898923"/>
              <a:ext cx="680862" cy="1138096"/>
            </a:xfrm>
            <a:custGeom>
              <a:avLst/>
              <a:gdLst>
                <a:gd name="connsiteX0" fmla="*/ 81851 w 608474"/>
                <a:gd name="connsiteY0" fmla="*/ 1017096 h 1017096"/>
                <a:gd name="connsiteX1" fmla="*/ 16371 w 608474"/>
                <a:gd name="connsiteY1" fmla="*/ 1017096 h 1017096"/>
                <a:gd name="connsiteX2" fmla="*/ 0 w 608474"/>
                <a:gd name="connsiteY2" fmla="*/ 1002938 h 1017096"/>
                <a:gd name="connsiteX3" fmla="*/ 0 w 608474"/>
                <a:gd name="connsiteY3" fmla="*/ 350632 h 1017096"/>
                <a:gd name="connsiteX4" fmla="*/ 17086 w 608474"/>
                <a:gd name="connsiteY4" fmla="*/ 350632 h 1017096"/>
                <a:gd name="connsiteX5" fmla="*/ 39513 w 608474"/>
                <a:gd name="connsiteY5" fmla="*/ 0 h 1017096"/>
                <a:gd name="connsiteX6" fmla="*/ 86804 w 608474"/>
                <a:gd name="connsiteY6" fmla="*/ 0 h 1017096"/>
                <a:gd name="connsiteX7" fmla="*/ 109230 w 608474"/>
                <a:gd name="connsiteY7" fmla="*/ 350632 h 1017096"/>
                <a:gd name="connsiteX8" fmla="*/ 493848 w 608474"/>
                <a:gd name="connsiteY8" fmla="*/ 350632 h 1017096"/>
                <a:gd name="connsiteX9" fmla="*/ 516275 w 608474"/>
                <a:gd name="connsiteY9" fmla="*/ 0 h 1017096"/>
                <a:gd name="connsiteX10" fmla="*/ 563566 w 608474"/>
                <a:gd name="connsiteY10" fmla="*/ 0 h 1017096"/>
                <a:gd name="connsiteX11" fmla="*/ 585992 w 608474"/>
                <a:gd name="connsiteY11" fmla="*/ 350632 h 1017096"/>
                <a:gd name="connsiteX12" fmla="*/ 608474 w 608474"/>
                <a:gd name="connsiteY12" fmla="*/ 350632 h 1017096"/>
                <a:gd name="connsiteX13" fmla="*/ 608474 w 608474"/>
                <a:gd name="connsiteY13" fmla="*/ 398108 h 1017096"/>
                <a:gd name="connsiteX14" fmla="*/ 553578 w 608474"/>
                <a:gd name="connsiteY14" fmla="*/ 445584 h 1017096"/>
                <a:gd name="connsiteX15" fmla="*/ 98222 w 608474"/>
                <a:gd name="connsiteY15" fmla="*/ 445584 h 1017096"/>
                <a:gd name="connsiteX16" fmla="*/ 98222 w 608474"/>
                <a:gd name="connsiteY16" fmla="*/ 1002938 h 1017096"/>
                <a:gd name="connsiteX17" fmla="*/ 81851 w 608474"/>
                <a:gd name="connsiteY17" fmla="*/ 1017096 h 101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8474" h="1017096">
                  <a:moveTo>
                    <a:pt x="81851" y="1017096"/>
                  </a:moveTo>
                  <a:lnTo>
                    <a:pt x="16371" y="1017096"/>
                  </a:lnTo>
                  <a:cubicBezTo>
                    <a:pt x="7330" y="1017096"/>
                    <a:pt x="0" y="1010757"/>
                    <a:pt x="0" y="1002938"/>
                  </a:cubicBezTo>
                  <a:lnTo>
                    <a:pt x="0" y="350632"/>
                  </a:lnTo>
                  <a:lnTo>
                    <a:pt x="17086" y="350632"/>
                  </a:lnTo>
                  <a:lnTo>
                    <a:pt x="39513" y="0"/>
                  </a:lnTo>
                  <a:lnTo>
                    <a:pt x="86804" y="0"/>
                  </a:lnTo>
                  <a:lnTo>
                    <a:pt x="109230" y="350632"/>
                  </a:lnTo>
                  <a:lnTo>
                    <a:pt x="493848" y="350632"/>
                  </a:lnTo>
                  <a:lnTo>
                    <a:pt x="516275" y="0"/>
                  </a:lnTo>
                  <a:lnTo>
                    <a:pt x="563566" y="0"/>
                  </a:lnTo>
                  <a:lnTo>
                    <a:pt x="585992" y="350632"/>
                  </a:lnTo>
                  <a:lnTo>
                    <a:pt x="608474" y="350632"/>
                  </a:lnTo>
                  <a:lnTo>
                    <a:pt x="608474" y="398108"/>
                  </a:lnTo>
                  <a:cubicBezTo>
                    <a:pt x="608474" y="424328"/>
                    <a:pt x="583896" y="445584"/>
                    <a:pt x="553578" y="445584"/>
                  </a:cubicBezTo>
                  <a:lnTo>
                    <a:pt x="98222" y="445584"/>
                  </a:lnTo>
                  <a:lnTo>
                    <a:pt x="98222" y="1002938"/>
                  </a:lnTo>
                  <a:cubicBezTo>
                    <a:pt x="98222" y="1010757"/>
                    <a:pt x="90892" y="1017096"/>
                    <a:pt x="81851" y="101709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&quot;禁止&quot;マーク 34">
              <a:extLst>
                <a:ext uri="{FF2B5EF4-FFF2-40B4-BE49-F238E27FC236}">
                  <a16:creationId xmlns:a16="http://schemas.microsoft.com/office/drawing/2014/main" id="{C6EA91A6-F943-4B5A-8FBA-3E811C569D57}"/>
                </a:ext>
              </a:extLst>
            </p:cNvPr>
            <p:cNvSpPr/>
            <p:nvPr/>
          </p:nvSpPr>
          <p:spPr bwMode="auto">
            <a:xfrm>
              <a:off x="3954383" y="169885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2030687-65C3-413C-87FA-1C12F1725B0B}"/>
              </a:ext>
            </a:extLst>
          </p:cNvPr>
          <p:cNvSpPr txBox="1"/>
          <p:nvPr/>
        </p:nvSpPr>
        <p:spPr>
          <a:xfrm>
            <a:off x="894172" y="2927775"/>
            <a:ext cx="5140868" cy="515396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ココには座らないで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BE36F2F-0825-4642-B358-CBEE04465518}"/>
              </a:ext>
            </a:extLst>
          </p:cNvPr>
          <p:cNvGrpSpPr/>
          <p:nvPr/>
        </p:nvGrpSpPr>
        <p:grpSpPr>
          <a:xfrm>
            <a:off x="1357683" y="3231691"/>
            <a:ext cx="4213846" cy="4213840"/>
            <a:chOff x="3917823" y="1662295"/>
            <a:chExt cx="1629386" cy="1629384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BEB15A9-2309-4437-99B8-A7638671B63E}"/>
                </a:ext>
              </a:extLst>
            </p:cNvPr>
            <p:cNvGrpSpPr/>
            <p:nvPr/>
          </p:nvGrpSpPr>
          <p:grpSpPr>
            <a:xfrm>
              <a:off x="3917823" y="1662295"/>
              <a:ext cx="1629386" cy="1629384"/>
              <a:chOff x="2212828" y="4014065"/>
              <a:chExt cx="1629386" cy="1629384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D2AA959-2DCA-4FA4-B71A-7E550E9C854F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7516025A-C1CB-4235-90B6-B85DDA71A2C2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0A0FD713-D065-4959-AE3C-A32C5B714D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6627D8BC-A280-48AA-A3CE-18C0D47A1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9" name="&quot;禁止&quot;マーク 38">
                  <a:extLst>
                    <a:ext uri="{FF2B5EF4-FFF2-40B4-BE49-F238E27FC236}">
                      <a16:creationId xmlns:a16="http://schemas.microsoft.com/office/drawing/2014/main" id="{A4B39CF2-AB64-458C-8793-0A163943D33A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" name="&quot;禁止&quot;マーク 36">
                <a:extLst>
                  <a:ext uri="{FF2B5EF4-FFF2-40B4-BE49-F238E27FC236}">
                    <a16:creationId xmlns:a16="http://schemas.microsoft.com/office/drawing/2014/main" id="{F6FB7AF3-4012-40DB-855A-18C031DF7D83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D1AC4A3-F652-404A-8282-19DA22105BF4}"/>
                </a:ext>
              </a:extLst>
            </p:cNvPr>
            <p:cNvSpPr/>
            <p:nvPr/>
          </p:nvSpPr>
          <p:spPr bwMode="auto">
            <a:xfrm rot="10800000">
              <a:off x="4340426" y="1898923"/>
              <a:ext cx="680862" cy="1138096"/>
            </a:xfrm>
            <a:custGeom>
              <a:avLst/>
              <a:gdLst>
                <a:gd name="connsiteX0" fmla="*/ 81851 w 608474"/>
                <a:gd name="connsiteY0" fmla="*/ 1017096 h 1017096"/>
                <a:gd name="connsiteX1" fmla="*/ 16371 w 608474"/>
                <a:gd name="connsiteY1" fmla="*/ 1017096 h 1017096"/>
                <a:gd name="connsiteX2" fmla="*/ 0 w 608474"/>
                <a:gd name="connsiteY2" fmla="*/ 1002938 h 1017096"/>
                <a:gd name="connsiteX3" fmla="*/ 0 w 608474"/>
                <a:gd name="connsiteY3" fmla="*/ 350632 h 1017096"/>
                <a:gd name="connsiteX4" fmla="*/ 17086 w 608474"/>
                <a:gd name="connsiteY4" fmla="*/ 350632 h 1017096"/>
                <a:gd name="connsiteX5" fmla="*/ 39513 w 608474"/>
                <a:gd name="connsiteY5" fmla="*/ 0 h 1017096"/>
                <a:gd name="connsiteX6" fmla="*/ 86804 w 608474"/>
                <a:gd name="connsiteY6" fmla="*/ 0 h 1017096"/>
                <a:gd name="connsiteX7" fmla="*/ 109230 w 608474"/>
                <a:gd name="connsiteY7" fmla="*/ 350632 h 1017096"/>
                <a:gd name="connsiteX8" fmla="*/ 493848 w 608474"/>
                <a:gd name="connsiteY8" fmla="*/ 350632 h 1017096"/>
                <a:gd name="connsiteX9" fmla="*/ 516275 w 608474"/>
                <a:gd name="connsiteY9" fmla="*/ 0 h 1017096"/>
                <a:gd name="connsiteX10" fmla="*/ 563566 w 608474"/>
                <a:gd name="connsiteY10" fmla="*/ 0 h 1017096"/>
                <a:gd name="connsiteX11" fmla="*/ 585992 w 608474"/>
                <a:gd name="connsiteY11" fmla="*/ 350632 h 1017096"/>
                <a:gd name="connsiteX12" fmla="*/ 608474 w 608474"/>
                <a:gd name="connsiteY12" fmla="*/ 350632 h 1017096"/>
                <a:gd name="connsiteX13" fmla="*/ 608474 w 608474"/>
                <a:gd name="connsiteY13" fmla="*/ 398108 h 1017096"/>
                <a:gd name="connsiteX14" fmla="*/ 553578 w 608474"/>
                <a:gd name="connsiteY14" fmla="*/ 445584 h 1017096"/>
                <a:gd name="connsiteX15" fmla="*/ 98222 w 608474"/>
                <a:gd name="connsiteY15" fmla="*/ 445584 h 1017096"/>
                <a:gd name="connsiteX16" fmla="*/ 98222 w 608474"/>
                <a:gd name="connsiteY16" fmla="*/ 1002938 h 1017096"/>
                <a:gd name="connsiteX17" fmla="*/ 81851 w 608474"/>
                <a:gd name="connsiteY17" fmla="*/ 1017096 h 101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8474" h="1017096">
                  <a:moveTo>
                    <a:pt x="81851" y="1017096"/>
                  </a:moveTo>
                  <a:lnTo>
                    <a:pt x="16371" y="1017096"/>
                  </a:lnTo>
                  <a:cubicBezTo>
                    <a:pt x="7330" y="1017096"/>
                    <a:pt x="0" y="1010757"/>
                    <a:pt x="0" y="1002938"/>
                  </a:cubicBezTo>
                  <a:lnTo>
                    <a:pt x="0" y="350632"/>
                  </a:lnTo>
                  <a:lnTo>
                    <a:pt x="17086" y="350632"/>
                  </a:lnTo>
                  <a:lnTo>
                    <a:pt x="39513" y="0"/>
                  </a:lnTo>
                  <a:lnTo>
                    <a:pt x="86804" y="0"/>
                  </a:lnTo>
                  <a:lnTo>
                    <a:pt x="109230" y="350632"/>
                  </a:lnTo>
                  <a:lnTo>
                    <a:pt x="493848" y="350632"/>
                  </a:lnTo>
                  <a:lnTo>
                    <a:pt x="516275" y="0"/>
                  </a:lnTo>
                  <a:lnTo>
                    <a:pt x="563566" y="0"/>
                  </a:lnTo>
                  <a:lnTo>
                    <a:pt x="585992" y="350632"/>
                  </a:lnTo>
                  <a:lnTo>
                    <a:pt x="608474" y="350632"/>
                  </a:lnTo>
                  <a:lnTo>
                    <a:pt x="608474" y="398108"/>
                  </a:lnTo>
                  <a:cubicBezTo>
                    <a:pt x="608474" y="424328"/>
                    <a:pt x="583896" y="445584"/>
                    <a:pt x="553578" y="445584"/>
                  </a:cubicBezTo>
                  <a:lnTo>
                    <a:pt x="98222" y="445584"/>
                  </a:lnTo>
                  <a:lnTo>
                    <a:pt x="98222" y="1002938"/>
                  </a:lnTo>
                  <a:cubicBezTo>
                    <a:pt x="98222" y="1010757"/>
                    <a:pt x="90892" y="1017096"/>
                    <a:pt x="81851" y="101709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&quot;禁止&quot;マーク 34">
              <a:extLst>
                <a:ext uri="{FF2B5EF4-FFF2-40B4-BE49-F238E27FC236}">
                  <a16:creationId xmlns:a16="http://schemas.microsoft.com/office/drawing/2014/main" id="{C6EA91A6-F943-4B5A-8FBA-3E811C569D57}"/>
                </a:ext>
              </a:extLst>
            </p:cNvPr>
            <p:cNvSpPr/>
            <p:nvPr/>
          </p:nvSpPr>
          <p:spPr bwMode="auto">
            <a:xfrm>
              <a:off x="3954383" y="169885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92991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popb12_ココには座らないで下さい</dc:title>
  <dc:subject>popb12_ココには座らないで下さい</dc:subject>
  <dc:creator>でじけろお</dc:creator>
  <cp:lastModifiedBy/>
  <cp:revision>1</cp:revision>
  <dcterms:created xsi:type="dcterms:W3CDTF">2014-07-30T05:46:22Z</dcterms:created>
  <dcterms:modified xsi:type="dcterms:W3CDTF">2020-05-24T06:35:18Z</dcterms:modified>
  <cp:version>1</cp:version>
</cp:coreProperties>
</file>