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7" r:id="rId3"/>
    <p:sldId id="285" r:id="rId4"/>
    <p:sldId id="288" r:id="rId5"/>
    <p:sldId id="286" r:id="rId6"/>
    <p:sldId id="28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6" d="100"/>
          <a:sy n="76" d="100"/>
        </p:scale>
        <p:origin x="174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3A79CC4-1C4B-4DF5-B9DE-69E73D0E0214}"/>
              </a:ext>
            </a:extLst>
          </p:cNvPr>
          <p:cNvSpPr txBox="1"/>
          <p:nvPr/>
        </p:nvSpPr>
        <p:spPr>
          <a:xfrm>
            <a:off x="878782" y="908720"/>
            <a:ext cx="8154382" cy="495210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solidFill>
                  <a:srgbClr val="FFFF00"/>
                </a:solidFill>
                <a:effectLst/>
              </a:rPr>
              <a:t>ココには</a:t>
            </a:r>
            <a:endParaRPr lang="en-US" altLang="ja-JP" sz="13300" dirty="0">
              <a:solidFill>
                <a:srgbClr val="FFFF00"/>
              </a:solidFill>
              <a:effectLst/>
            </a:endParaRPr>
          </a:p>
          <a:p>
            <a:r>
              <a:rPr lang="ja-JP" altLang="en-US" sz="13300" dirty="0">
                <a:effectLst/>
              </a:rPr>
              <a:t>座らないで</a:t>
            </a:r>
            <a:endParaRPr lang="en-US" altLang="ja-JP" sz="13300" dirty="0">
              <a:effectLst/>
            </a:endParaRPr>
          </a:p>
          <a:p>
            <a:r>
              <a:rPr lang="ja-JP" altLang="en-US" sz="13300" dirty="0">
                <a:effectLst/>
              </a:rPr>
              <a:t>下さい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3A79CC4-1C4B-4DF5-B9DE-69E73D0E0214}"/>
              </a:ext>
            </a:extLst>
          </p:cNvPr>
          <p:cNvSpPr txBox="1"/>
          <p:nvPr/>
        </p:nvSpPr>
        <p:spPr>
          <a:xfrm>
            <a:off x="878782" y="1035606"/>
            <a:ext cx="8154382" cy="1703613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ココには</a:t>
            </a:r>
            <a:endParaRPr lang="ja-JP" altLang="en-US" sz="13300" dirty="0">
              <a:solidFill>
                <a:srgbClr val="FFFF00"/>
              </a:solidFill>
              <a:effectLst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8C215DF-8BE5-4282-ABFF-8C94501D4A35}"/>
              </a:ext>
            </a:extLst>
          </p:cNvPr>
          <p:cNvSpPr txBox="1"/>
          <p:nvPr/>
        </p:nvSpPr>
        <p:spPr>
          <a:xfrm>
            <a:off x="878782" y="3023955"/>
            <a:ext cx="8154382" cy="279843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座らないで</a:t>
            </a:r>
            <a:endParaRPr lang="ja-JP" altLang="en-US" sz="133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13129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E4AA80D-72DA-4667-8928-F92650E79354}"/>
              </a:ext>
            </a:extLst>
          </p:cNvPr>
          <p:cNvSpPr txBox="1"/>
          <p:nvPr/>
        </p:nvSpPr>
        <p:spPr>
          <a:xfrm>
            <a:off x="878782" y="908720"/>
            <a:ext cx="8154382" cy="495210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ココには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座らないで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下さい</a:t>
            </a:r>
          </a:p>
        </p:txBody>
      </p:sp>
    </p:spTree>
    <p:extLst>
      <p:ext uri="{BB962C8B-B14F-4D97-AF65-F5344CB8AC3E}">
        <p14:creationId xmlns:p14="http://schemas.microsoft.com/office/powerpoint/2010/main" val="1505090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266B1EE-1336-4CB4-9D1E-6DD2A2E2BF8F}"/>
              </a:ext>
            </a:extLst>
          </p:cNvPr>
          <p:cNvSpPr txBox="1"/>
          <p:nvPr/>
        </p:nvSpPr>
        <p:spPr>
          <a:xfrm>
            <a:off x="878782" y="1035606"/>
            <a:ext cx="8154382" cy="1703613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ココには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2195807-491D-4590-A449-F39742B8F6B1}"/>
              </a:ext>
            </a:extLst>
          </p:cNvPr>
          <p:cNvSpPr txBox="1"/>
          <p:nvPr/>
        </p:nvSpPr>
        <p:spPr>
          <a:xfrm>
            <a:off x="878782" y="3023955"/>
            <a:ext cx="8154382" cy="279843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座らないで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13432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D76093B-2E6D-4135-B8A6-3EFFAD17604E}"/>
              </a:ext>
            </a:extLst>
          </p:cNvPr>
          <p:cNvSpPr txBox="1"/>
          <p:nvPr/>
        </p:nvSpPr>
        <p:spPr>
          <a:xfrm>
            <a:off x="1514752" y="1223755"/>
            <a:ext cx="6876496" cy="5793516"/>
          </a:xfrm>
          <a:prstGeom prst="rect">
            <a:avLst/>
          </a:prstGeom>
          <a:noFill/>
        </p:spPr>
        <p:txBody>
          <a:bodyPr wrap="none" rtlCol="0" anchor="b">
            <a:prstTxWarp prst="textButto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ココには座らないで下さい</a:t>
            </a: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00CAA21B-DFFD-47E2-A8B4-3236EED14E53}"/>
              </a:ext>
            </a:extLst>
          </p:cNvPr>
          <p:cNvGrpSpPr/>
          <p:nvPr/>
        </p:nvGrpSpPr>
        <p:grpSpPr>
          <a:xfrm>
            <a:off x="2476385" y="1477754"/>
            <a:ext cx="4953230" cy="4953224"/>
            <a:chOff x="3917823" y="1662295"/>
            <a:chExt cx="1629386" cy="1629384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F5C48ED2-7601-42B2-840D-FC259F187873}"/>
                </a:ext>
              </a:extLst>
            </p:cNvPr>
            <p:cNvGrpSpPr/>
            <p:nvPr/>
          </p:nvGrpSpPr>
          <p:grpSpPr>
            <a:xfrm>
              <a:off x="3917823" y="1662295"/>
              <a:ext cx="1629386" cy="1629384"/>
              <a:chOff x="2212828" y="4014065"/>
              <a:chExt cx="1629386" cy="1629384"/>
            </a:xfrm>
          </p:grpSpPr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A2F24983-A53E-4746-A163-12E9643D0DFF}"/>
                  </a:ext>
                </a:extLst>
              </p:cNvPr>
              <p:cNvGrpSpPr/>
              <p:nvPr/>
            </p:nvGrpSpPr>
            <p:grpSpPr>
              <a:xfrm>
                <a:off x="2212828" y="4014065"/>
                <a:ext cx="1629386" cy="1629384"/>
                <a:chOff x="2857122" y="3843765"/>
                <a:chExt cx="1629386" cy="1629384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1D45FDF6-2372-48D2-BC82-258D8148E276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ED877DC1-301F-4FBF-A20F-F48A529383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942E3DF1-914A-4C4B-86F5-4F001A638A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59" name="&quot;禁止&quot;マーク 58">
                  <a:extLst>
                    <a:ext uri="{FF2B5EF4-FFF2-40B4-BE49-F238E27FC236}">
                      <a16:creationId xmlns:a16="http://schemas.microsoft.com/office/drawing/2014/main" id="{3513E4B2-93CD-4672-81CF-AA0F8E0C047E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4" name="&quot;禁止&quot;マーク 53">
                <a:extLst>
                  <a:ext uri="{FF2B5EF4-FFF2-40B4-BE49-F238E27FC236}">
                    <a16:creationId xmlns:a16="http://schemas.microsoft.com/office/drawing/2014/main" id="{8F294058-63C0-4285-9399-3E01195D788B}"/>
                  </a:ext>
                </a:extLst>
              </p:cNvPr>
              <p:cNvSpPr/>
              <p:nvPr/>
            </p:nvSpPr>
            <p:spPr bwMode="auto">
              <a:xfrm>
                <a:off x="2249389" y="405062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76EA0C85-1447-43F2-AF9C-588F32FB67A6}"/>
                </a:ext>
              </a:extLst>
            </p:cNvPr>
            <p:cNvSpPr/>
            <p:nvPr/>
          </p:nvSpPr>
          <p:spPr bwMode="auto">
            <a:xfrm rot="10800000">
              <a:off x="4340426" y="1898923"/>
              <a:ext cx="680862" cy="1138096"/>
            </a:xfrm>
            <a:custGeom>
              <a:avLst/>
              <a:gdLst>
                <a:gd name="connsiteX0" fmla="*/ 81851 w 608474"/>
                <a:gd name="connsiteY0" fmla="*/ 1017096 h 1017096"/>
                <a:gd name="connsiteX1" fmla="*/ 16371 w 608474"/>
                <a:gd name="connsiteY1" fmla="*/ 1017096 h 1017096"/>
                <a:gd name="connsiteX2" fmla="*/ 0 w 608474"/>
                <a:gd name="connsiteY2" fmla="*/ 1002938 h 1017096"/>
                <a:gd name="connsiteX3" fmla="*/ 0 w 608474"/>
                <a:gd name="connsiteY3" fmla="*/ 350632 h 1017096"/>
                <a:gd name="connsiteX4" fmla="*/ 17086 w 608474"/>
                <a:gd name="connsiteY4" fmla="*/ 350632 h 1017096"/>
                <a:gd name="connsiteX5" fmla="*/ 39513 w 608474"/>
                <a:gd name="connsiteY5" fmla="*/ 0 h 1017096"/>
                <a:gd name="connsiteX6" fmla="*/ 86804 w 608474"/>
                <a:gd name="connsiteY6" fmla="*/ 0 h 1017096"/>
                <a:gd name="connsiteX7" fmla="*/ 109230 w 608474"/>
                <a:gd name="connsiteY7" fmla="*/ 350632 h 1017096"/>
                <a:gd name="connsiteX8" fmla="*/ 493848 w 608474"/>
                <a:gd name="connsiteY8" fmla="*/ 350632 h 1017096"/>
                <a:gd name="connsiteX9" fmla="*/ 516275 w 608474"/>
                <a:gd name="connsiteY9" fmla="*/ 0 h 1017096"/>
                <a:gd name="connsiteX10" fmla="*/ 563566 w 608474"/>
                <a:gd name="connsiteY10" fmla="*/ 0 h 1017096"/>
                <a:gd name="connsiteX11" fmla="*/ 585992 w 608474"/>
                <a:gd name="connsiteY11" fmla="*/ 350632 h 1017096"/>
                <a:gd name="connsiteX12" fmla="*/ 608474 w 608474"/>
                <a:gd name="connsiteY12" fmla="*/ 350632 h 1017096"/>
                <a:gd name="connsiteX13" fmla="*/ 608474 w 608474"/>
                <a:gd name="connsiteY13" fmla="*/ 398108 h 1017096"/>
                <a:gd name="connsiteX14" fmla="*/ 553578 w 608474"/>
                <a:gd name="connsiteY14" fmla="*/ 445584 h 1017096"/>
                <a:gd name="connsiteX15" fmla="*/ 98222 w 608474"/>
                <a:gd name="connsiteY15" fmla="*/ 445584 h 1017096"/>
                <a:gd name="connsiteX16" fmla="*/ 98222 w 608474"/>
                <a:gd name="connsiteY16" fmla="*/ 1002938 h 1017096"/>
                <a:gd name="connsiteX17" fmla="*/ 81851 w 608474"/>
                <a:gd name="connsiteY17" fmla="*/ 1017096 h 1017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8474" h="1017096">
                  <a:moveTo>
                    <a:pt x="81851" y="1017096"/>
                  </a:moveTo>
                  <a:lnTo>
                    <a:pt x="16371" y="1017096"/>
                  </a:lnTo>
                  <a:cubicBezTo>
                    <a:pt x="7330" y="1017096"/>
                    <a:pt x="0" y="1010757"/>
                    <a:pt x="0" y="1002938"/>
                  </a:cubicBezTo>
                  <a:lnTo>
                    <a:pt x="0" y="350632"/>
                  </a:lnTo>
                  <a:lnTo>
                    <a:pt x="17086" y="350632"/>
                  </a:lnTo>
                  <a:lnTo>
                    <a:pt x="39513" y="0"/>
                  </a:lnTo>
                  <a:lnTo>
                    <a:pt x="86804" y="0"/>
                  </a:lnTo>
                  <a:lnTo>
                    <a:pt x="109230" y="350632"/>
                  </a:lnTo>
                  <a:lnTo>
                    <a:pt x="493848" y="350632"/>
                  </a:lnTo>
                  <a:lnTo>
                    <a:pt x="516275" y="0"/>
                  </a:lnTo>
                  <a:lnTo>
                    <a:pt x="563566" y="0"/>
                  </a:lnTo>
                  <a:lnTo>
                    <a:pt x="585992" y="350632"/>
                  </a:lnTo>
                  <a:lnTo>
                    <a:pt x="608474" y="350632"/>
                  </a:lnTo>
                  <a:lnTo>
                    <a:pt x="608474" y="398108"/>
                  </a:lnTo>
                  <a:cubicBezTo>
                    <a:pt x="608474" y="424328"/>
                    <a:pt x="583896" y="445584"/>
                    <a:pt x="553578" y="445584"/>
                  </a:cubicBezTo>
                  <a:lnTo>
                    <a:pt x="98222" y="445584"/>
                  </a:lnTo>
                  <a:lnTo>
                    <a:pt x="98222" y="1002938"/>
                  </a:lnTo>
                  <a:cubicBezTo>
                    <a:pt x="98222" y="1010757"/>
                    <a:pt x="90892" y="1017096"/>
                    <a:pt x="81851" y="101709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&quot;禁止&quot;マーク 51">
              <a:extLst>
                <a:ext uri="{FF2B5EF4-FFF2-40B4-BE49-F238E27FC236}">
                  <a16:creationId xmlns:a16="http://schemas.microsoft.com/office/drawing/2014/main" id="{F97878DF-DAD8-4D25-96A1-DA81C08BF54E}"/>
                </a:ext>
              </a:extLst>
            </p:cNvPr>
            <p:cNvSpPr/>
            <p:nvPr/>
          </p:nvSpPr>
          <p:spPr bwMode="auto">
            <a:xfrm>
              <a:off x="3954383" y="1698856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673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D76093B-2E6D-4135-B8A6-3EFFAD17604E}"/>
              </a:ext>
            </a:extLst>
          </p:cNvPr>
          <p:cNvSpPr txBox="1"/>
          <p:nvPr/>
        </p:nvSpPr>
        <p:spPr>
          <a:xfrm>
            <a:off x="1514752" y="1223755"/>
            <a:ext cx="6876496" cy="5793516"/>
          </a:xfrm>
          <a:prstGeom prst="rect">
            <a:avLst/>
          </a:prstGeom>
          <a:noFill/>
        </p:spPr>
        <p:txBody>
          <a:bodyPr wrap="none" rtlCol="0" anchor="b">
            <a:prstTxWarp prst="textButto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ココには座らないで</a:t>
            </a: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00CAA21B-DFFD-47E2-A8B4-3236EED14E53}"/>
              </a:ext>
            </a:extLst>
          </p:cNvPr>
          <p:cNvGrpSpPr/>
          <p:nvPr/>
        </p:nvGrpSpPr>
        <p:grpSpPr>
          <a:xfrm>
            <a:off x="2476385" y="1477754"/>
            <a:ext cx="4953230" cy="4953224"/>
            <a:chOff x="3917823" y="1662295"/>
            <a:chExt cx="1629386" cy="1629384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F5C48ED2-7601-42B2-840D-FC259F187873}"/>
                </a:ext>
              </a:extLst>
            </p:cNvPr>
            <p:cNvGrpSpPr/>
            <p:nvPr/>
          </p:nvGrpSpPr>
          <p:grpSpPr>
            <a:xfrm>
              <a:off x="3917823" y="1662295"/>
              <a:ext cx="1629386" cy="1629384"/>
              <a:chOff x="2212828" y="4014065"/>
              <a:chExt cx="1629386" cy="1629384"/>
            </a:xfrm>
          </p:grpSpPr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A2F24983-A53E-4746-A163-12E9643D0DFF}"/>
                  </a:ext>
                </a:extLst>
              </p:cNvPr>
              <p:cNvGrpSpPr/>
              <p:nvPr/>
            </p:nvGrpSpPr>
            <p:grpSpPr>
              <a:xfrm>
                <a:off x="2212828" y="4014065"/>
                <a:ext cx="1629386" cy="1629384"/>
                <a:chOff x="2857122" y="3843765"/>
                <a:chExt cx="1629386" cy="1629384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1D45FDF6-2372-48D2-BC82-258D8148E276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ED877DC1-301F-4FBF-A20F-F48A529383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942E3DF1-914A-4C4B-86F5-4F001A638A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59" name="&quot;禁止&quot;マーク 58">
                  <a:extLst>
                    <a:ext uri="{FF2B5EF4-FFF2-40B4-BE49-F238E27FC236}">
                      <a16:creationId xmlns:a16="http://schemas.microsoft.com/office/drawing/2014/main" id="{3513E4B2-93CD-4672-81CF-AA0F8E0C047E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4" name="&quot;禁止&quot;マーク 53">
                <a:extLst>
                  <a:ext uri="{FF2B5EF4-FFF2-40B4-BE49-F238E27FC236}">
                    <a16:creationId xmlns:a16="http://schemas.microsoft.com/office/drawing/2014/main" id="{8F294058-63C0-4285-9399-3E01195D788B}"/>
                  </a:ext>
                </a:extLst>
              </p:cNvPr>
              <p:cNvSpPr/>
              <p:nvPr/>
            </p:nvSpPr>
            <p:spPr bwMode="auto">
              <a:xfrm>
                <a:off x="2249389" y="405062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76EA0C85-1447-43F2-AF9C-588F32FB67A6}"/>
                </a:ext>
              </a:extLst>
            </p:cNvPr>
            <p:cNvSpPr/>
            <p:nvPr/>
          </p:nvSpPr>
          <p:spPr bwMode="auto">
            <a:xfrm rot="10800000">
              <a:off x="4340426" y="1898923"/>
              <a:ext cx="680862" cy="1138096"/>
            </a:xfrm>
            <a:custGeom>
              <a:avLst/>
              <a:gdLst>
                <a:gd name="connsiteX0" fmla="*/ 81851 w 608474"/>
                <a:gd name="connsiteY0" fmla="*/ 1017096 h 1017096"/>
                <a:gd name="connsiteX1" fmla="*/ 16371 w 608474"/>
                <a:gd name="connsiteY1" fmla="*/ 1017096 h 1017096"/>
                <a:gd name="connsiteX2" fmla="*/ 0 w 608474"/>
                <a:gd name="connsiteY2" fmla="*/ 1002938 h 1017096"/>
                <a:gd name="connsiteX3" fmla="*/ 0 w 608474"/>
                <a:gd name="connsiteY3" fmla="*/ 350632 h 1017096"/>
                <a:gd name="connsiteX4" fmla="*/ 17086 w 608474"/>
                <a:gd name="connsiteY4" fmla="*/ 350632 h 1017096"/>
                <a:gd name="connsiteX5" fmla="*/ 39513 w 608474"/>
                <a:gd name="connsiteY5" fmla="*/ 0 h 1017096"/>
                <a:gd name="connsiteX6" fmla="*/ 86804 w 608474"/>
                <a:gd name="connsiteY6" fmla="*/ 0 h 1017096"/>
                <a:gd name="connsiteX7" fmla="*/ 109230 w 608474"/>
                <a:gd name="connsiteY7" fmla="*/ 350632 h 1017096"/>
                <a:gd name="connsiteX8" fmla="*/ 493848 w 608474"/>
                <a:gd name="connsiteY8" fmla="*/ 350632 h 1017096"/>
                <a:gd name="connsiteX9" fmla="*/ 516275 w 608474"/>
                <a:gd name="connsiteY9" fmla="*/ 0 h 1017096"/>
                <a:gd name="connsiteX10" fmla="*/ 563566 w 608474"/>
                <a:gd name="connsiteY10" fmla="*/ 0 h 1017096"/>
                <a:gd name="connsiteX11" fmla="*/ 585992 w 608474"/>
                <a:gd name="connsiteY11" fmla="*/ 350632 h 1017096"/>
                <a:gd name="connsiteX12" fmla="*/ 608474 w 608474"/>
                <a:gd name="connsiteY12" fmla="*/ 350632 h 1017096"/>
                <a:gd name="connsiteX13" fmla="*/ 608474 w 608474"/>
                <a:gd name="connsiteY13" fmla="*/ 398108 h 1017096"/>
                <a:gd name="connsiteX14" fmla="*/ 553578 w 608474"/>
                <a:gd name="connsiteY14" fmla="*/ 445584 h 1017096"/>
                <a:gd name="connsiteX15" fmla="*/ 98222 w 608474"/>
                <a:gd name="connsiteY15" fmla="*/ 445584 h 1017096"/>
                <a:gd name="connsiteX16" fmla="*/ 98222 w 608474"/>
                <a:gd name="connsiteY16" fmla="*/ 1002938 h 1017096"/>
                <a:gd name="connsiteX17" fmla="*/ 81851 w 608474"/>
                <a:gd name="connsiteY17" fmla="*/ 1017096 h 1017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8474" h="1017096">
                  <a:moveTo>
                    <a:pt x="81851" y="1017096"/>
                  </a:moveTo>
                  <a:lnTo>
                    <a:pt x="16371" y="1017096"/>
                  </a:lnTo>
                  <a:cubicBezTo>
                    <a:pt x="7330" y="1017096"/>
                    <a:pt x="0" y="1010757"/>
                    <a:pt x="0" y="1002938"/>
                  </a:cubicBezTo>
                  <a:lnTo>
                    <a:pt x="0" y="350632"/>
                  </a:lnTo>
                  <a:lnTo>
                    <a:pt x="17086" y="350632"/>
                  </a:lnTo>
                  <a:lnTo>
                    <a:pt x="39513" y="0"/>
                  </a:lnTo>
                  <a:lnTo>
                    <a:pt x="86804" y="0"/>
                  </a:lnTo>
                  <a:lnTo>
                    <a:pt x="109230" y="350632"/>
                  </a:lnTo>
                  <a:lnTo>
                    <a:pt x="493848" y="350632"/>
                  </a:lnTo>
                  <a:lnTo>
                    <a:pt x="516275" y="0"/>
                  </a:lnTo>
                  <a:lnTo>
                    <a:pt x="563566" y="0"/>
                  </a:lnTo>
                  <a:lnTo>
                    <a:pt x="585992" y="350632"/>
                  </a:lnTo>
                  <a:lnTo>
                    <a:pt x="608474" y="350632"/>
                  </a:lnTo>
                  <a:lnTo>
                    <a:pt x="608474" y="398108"/>
                  </a:lnTo>
                  <a:cubicBezTo>
                    <a:pt x="608474" y="424328"/>
                    <a:pt x="583896" y="445584"/>
                    <a:pt x="553578" y="445584"/>
                  </a:cubicBezTo>
                  <a:lnTo>
                    <a:pt x="98222" y="445584"/>
                  </a:lnTo>
                  <a:lnTo>
                    <a:pt x="98222" y="1002938"/>
                  </a:lnTo>
                  <a:cubicBezTo>
                    <a:pt x="98222" y="1010757"/>
                    <a:pt x="90892" y="1017096"/>
                    <a:pt x="81851" y="101709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&quot;禁止&quot;マーク 51">
              <a:extLst>
                <a:ext uri="{FF2B5EF4-FFF2-40B4-BE49-F238E27FC236}">
                  <a16:creationId xmlns:a16="http://schemas.microsoft.com/office/drawing/2014/main" id="{F97878DF-DAD8-4D25-96A1-DA81C08BF54E}"/>
                </a:ext>
              </a:extLst>
            </p:cNvPr>
            <p:cNvSpPr/>
            <p:nvPr/>
          </p:nvSpPr>
          <p:spPr bwMode="auto">
            <a:xfrm>
              <a:off x="3954383" y="1698856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5772508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popb12_ココには座らないで下さい</dc:title>
  <dc:subject>popb12_ココには座らないで下さい</dc:subject>
  <dc:creator>でじけろお</dc:creator>
  <cp:lastModifiedBy/>
  <cp:revision>1</cp:revision>
  <dcterms:created xsi:type="dcterms:W3CDTF">2014-07-30T05:46:34Z</dcterms:created>
  <dcterms:modified xsi:type="dcterms:W3CDTF">2020-05-24T06:35:19Z</dcterms:modified>
  <cp:version>1</cp:version>
</cp:coreProperties>
</file>