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8" r:id="rId2"/>
    <p:sldId id="279" r:id="rId3"/>
    <p:sldId id="280" r:id="rId4"/>
    <p:sldId id="281" r:id="rId5"/>
    <p:sldId id="282" r:id="rId6"/>
    <p:sldId id="283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9900"/>
    <a:srgbClr val="800000"/>
    <a:srgbClr val="CC6600"/>
    <a:srgbClr val="FF6600"/>
    <a:srgbClr val="CC9900"/>
    <a:srgbClr val="663300"/>
    <a:srgbClr val="003300"/>
    <a:srgbClr val="996633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0" d="100"/>
          <a:sy n="50" d="100"/>
        </p:scale>
        <p:origin x="1044" y="4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E20BA13-C3B5-48A6-B7B7-9EB258C36762}"/>
              </a:ext>
            </a:extLst>
          </p:cNvPr>
          <p:cNvSpPr txBox="1"/>
          <p:nvPr/>
        </p:nvSpPr>
        <p:spPr>
          <a:xfrm rot="5400000">
            <a:off x="528996" y="5442959"/>
            <a:ext cx="5800007" cy="2209800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21600" dirty="0"/>
              <a:t>見てるぞ</a:t>
            </a: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C14D8FA5-160D-4ADE-98CD-6F366DCE3852}"/>
              </a:ext>
            </a:extLst>
          </p:cNvPr>
          <p:cNvGrpSpPr/>
          <p:nvPr/>
        </p:nvGrpSpPr>
        <p:grpSpPr>
          <a:xfrm>
            <a:off x="381386" y="632520"/>
            <a:ext cx="6095228" cy="2244610"/>
            <a:chOff x="7066113" y="387351"/>
            <a:chExt cx="4144272" cy="1526156"/>
          </a:xfrm>
        </p:grpSpPr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6ACF0BB0-7966-4000-9C95-C06BB8F5393A}"/>
                </a:ext>
              </a:extLst>
            </p:cNvPr>
            <p:cNvSpPr/>
            <p:nvPr/>
          </p:nvSpPr>
          <p:spPr>
            <a:xfrm>
              <a:off x="7066113" y="485025"/>
              <a:ext cx="4144272" cy="1330806"/>
            </a:xfrm>
            <a:custGeom>
              <a:avLst/>
              <a:gdLst>
                <a:gd name="connsiteX0" fmla="*/ 2072136 w 4144272"/>
                <a:gd name="connsiteY0" fmla="*/ 0 h 2156605"/>
                <a:gd name="connsiteX1" fmla="*/ 4115306 w 4144272"/>
                <a:gd name="connsiteY1" fmla="*/ 1003126 h 2156605"/>
                <a:gd name="connsiteX2" fmla="*/ 4144272 w 4144272"/>
                <a:gd name="connsiteY2" fmla="*/ 1078303 h 2156605"/>
                <a:gd name="connsiteX3" fmla="*/ 4115306 w 4144272"/>
                <a:gd name="connsiteY3" fmla="*/ 1153479 h 2156605"/>
                <a:gd name="connsiteX4" fmla="*/ 2072136 w 4144272"/>
                <a:gd name="connsiteY4" fmla="*/ 2156605 h 2156605"/>
                <a:gd name="connsiteX5" fmla="*/ 28966 w 4144272"/>
                <a:gd name="connsiteY5" fmla="*/ 1153479 h 2156605"/>
                <a:gd name="connsiteX6" fmla="*/ 0 w 4144272"/>
                <a:gd name="connsiteY6" fmla="*/ 1078303 h 2156605"/>
                <a:gd name="connsiteX7" fmla="*/ 28966 w 4144272"/>
                <a:gd name="connsiteY7" fmla="*/ 1003126 h 2156605"/>
                <a:gd name="connsiteX8" fmla="*/ 2072136 w 4144272"/>
                <a:gd name="connsiteY8" fmla="*/ 0 h 2156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44272" h="2156605">
                  <a:moveTo>
                    <a:pt x="2072136" y="0"/>
                  </a:moveTo>
                  <a:cubicBezTo>
                    <a:pt x="3032130" y="0"/>
                    <a:pt x="3844440" y="421966"/>
                    <a:pt x="4115306" y="1003126"/>
                  </a:cubicBezTo>
                  <a:lnTo>
                    <a:pt x="4144272" y="1078303"/>
                  </a:lnTo>
                  <a:lnTo>
                    <a:pt x="4115306" y="1153479"/>
                  </a:lnTo>
                  <a:cubicBezTo>
                    <a:pt x="3844440" y="1734639"/>
                    <a:pt x="3032130" y="2156605"/>
                    <a:pt x="2072136" y="2156605"/>
                  </a:cubicBezTo>
                  <a:cubicBezTo>
                    <a:pt x="1112142" y="2156605"/>
                    <a:pt x="299832" y="1734639"/>
                    <a:pt x="28966" y="1153479"/>
                  </a:cubicBezTo>
                  <a:lnTo>
                    <a:pt x="0" y="1078303"/>
                  </a:lnTo>
                  <a:lnTo>
                    <a:pt x="28966" y="1003126"/>
                  </a:lnTo>
                  <a:cubicBezTo>
                    <a:pt x="299832" y="421966"/>
                    <a:pt x="1112142" y="0"/>
                    <a:pt x="2072136" y="0"/>
                  </a:cubicBezTo>
                  <a:close/>
                </a:path>
              </a:pathLst>
            </a:custGeom>
            <a:gradFill>
              <a:gsLst>
                <a:gs pos="50000">
                  <a:schemeClr val="bg1"/>
                </a:gs>
                <a:gs pos="100000">
                  <a:schemeClr val="bg1">
                    <a:lumMod val="50000"/>
                  </a:schemeClr>
                </a:gs>
                <a:gs pos="8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358EF6D1-12CD-45AC-9508-8634533C6798}"/>
                </a:ext>
              </a:extLst>
            </p:cNvPr>
            <p:cNvSpPr/>
            <p:nvPr/>
          </p:nvSpPr>
          <p:spPr>
            <a:xfrm>
              <a:off x="8163464" y="485025"/>
              <a:ext cx="1949570" cy="1330806"/>
            </a:xfrm>
            <a:custGeom>
              <a:avLst/>
              <a:gdLst>
                <a:gd name="connsiteX0" fmla="*/ 974785 w 1949570"/>
                <a:gd name="connsiteY0" fmla="*/ 0 h 1330806"/>
                <a:gd name="connsiteX1" fmla="*/ 1660937 w 1949570"/>
                <a:gd name="connsiteY1" fmla="*/ 46289 h 1330806"/>
                <a:gd name="connsiteX2" fmla="*/ 1732387 w 1949570"/>
                <a:gd name="connsiteY2" fmla="*/ 58937 h 1330806"/>
                <a:gd name="connsiteX3" fmla="*/ 1783092 w 1949570"/>
                <a:gd name="connsiteY3" fmla="*/ 120391 h 1330806"/>
                <a:gd name="connsiteX4" fmla="*/ 1949570 w 1949570"/>
                <a:gd name="connsiteY4" fmla="*/ 665403 h 1330806"/>
                <a:gd name="connsiteX5" fmla="*/ 1783092 w 1949570"/>
                <a:gd name="connsiteY5" fmla="*/ 1210415 h 1330806"/>
                <a:gd name="connsiteX6" fmla="*/ 1732387 w 1949570"/>
                <a:gd name="connsiteY6" fmla="*/ 1271869 h 1330806"/>
                <a:gd name="connsiteX7" fmla="*/ 1660937 w 1949570"/>
                <a:gd name="connsiteY7" fmla="*/ 1284517 h 1330806"/>
                <a:gd name="connsiteX8" fmla="*/ 974785 w 1949570"/>
                <a:gd name="connsiteY8" fmla="*/ 1330806 h 1330806"/>
                <a:gd name="connsiteX9" fmla="*/ 288633 w 1949570"/>
                <a:gd name="connsiteY9" fmla="*/ 1284517 h 1330806"/>
                <a:gd name="connsiteX10" fmla="*/ 217183 w 1949570"/>
                <a:gd name="connsiteY10" fmla="*/ 1271869 h 1330806"/>
                <a:gd name="connsiteX11" fmla="*/ 166478 w 1949570"/>
                <a:gd name="connsiteY11" fmla="*/ 1210415 h 1330806"/>
                <a:gd name="connsiteX12" fmla="*/ 0 w 1949570"/>
                <a:gd name="connsiteY12" fmla="*/ 665403 h 1330806"/>
                <a:gd name="connsiteX13" fmla="*/ 166478 w 1949570"/>
                <a:gd name="connsiteY13" fmla="*/ 120391 h 1330806"/>
                <a:gd name="connsiteX14" fmla="*/ 217183 w 1949570"/>
                <a:gd name="connsiteY14" fmla="*/ 58937 h 1330806"/>
                <a:gd name="connsiteX15" fmla="*/ 288633 w 1949570"/>
                <a:gd name="connsiteY15" fmla="*/ 46289 h 1330806"/>
                <a:gd name="connsiteX16" fmla="*/ 974785 w 1949570"/>
                <a:gd name="connsiteY16" fmla="*/ 0 h 1330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949570" h="1330806">
                  <a:moveTo>
                    <a:pt x="974785" y="0"/>
                  </a:moveTo>
                  <a:cubicBezTo>
                    <a:pt x="1214783" y="0"/>
                    <a:pt x="1445552" y="16274"/>
                    <a:pt x="1660937" y="46289"/>
                  </a:cubicBezTo>
                  <a:lnTo>
                    <a:pt x="1732387" y="58937"/>
                  </a:lnTo>
                  <a:lnTo>
                    <a:pt x="1783092" y="120391"/>
                  </a:lnTo>
                  <a:cubicBezTo>
                    <a:pt x="1888198" y="275968"/>
                    <a:pt x="1949570" y="463518"/>
                    <a:pt x="1949570" y="665403"/>
                  </a:cubicBezTo>
                  <a:cubicBezTo>
                    <a:pt x="1949570" y="867288"/>
                    <a:pt x="1888198" y="1054838"/>
                    <a:pt x="1783092" y="1210415"/>
                  </a:cubicBezTo>
                  <a:lnTo>
                    <a:pt x="1732387" y="1271869"/>
                  </a:lnTo>
                  <a:lnTo>
                    <a:pt x="1660937" y="1284517"/>
                  </a:lnTo>
                  <a:cubicBezTo>
                    <a:pt x="1445552" y="1314532"/>
                    <a:pt x="1214783" y="1330806"/>
                    <a:pt x="974785" y="1330806"/>
                  </a:cubicBezTo>
                  <a:cubicBezTo>
                    <a:pt x="734787" y="1330806"/>
                    <a:pt x="504018" y="1314532"/>
                    <a:pt x="288633" y="1284517"/>
                  </a:cubicBezTo>
                  <a:lnTo>
                    <a:pt x="217183" y="1271869"/>
                  </a:lnTo>
                  <a:lnTo>
                    <a:pt x="166478" y="1210415"/>
                  </a:lnTo>
                  <a:cubicBezTo>
                    <a:pt x="61373" y="1054838"/>
                    <a:pt x="0" y="867288"/>
                    <a:pt x="0" y="665403"/>
                  </a:cubicBezTo>
                  <a:cubicBezTo>
                    <a:pt x="0" y="463518"/>
                    <a:pt x="61373" y="275968"/>
                    <a:pt x="166478" y="120391"/>
                  </a:cubicBezTo>
                  <a:lnTo>
                    <a:pt x="217183" y="58937"/>
                  </a:lnTo>
                  <a:lnTo>
                    <a:pt x="288633" y="46289"/>
                  </a:lnTo>
                  <a:cubicBezTo>
                    <a:pt x="504018" y="16274"/>
                    <a:pt x="734787" y="0"/>
                    <a:pt x="974785" y="0"/>
                  </a:cubicBezTo>
                  <a:close/>
                </a:path>
              </a:pathLst>
            </a:custGeom>
            <a:gradFill flip="none" rotWithShape="1">
              <a:gsLst>
                <a:gs pos="85000">
                  <a:schemeClr val="tx1"/>
                </a:gs>
                <a:gs pos="0">
                  <a:schemeClr val="accent2">
                    <a:lumMod val="75000"/>
                  </a:schemeClr>
                </a:gs>
                <a:gs pos="70000">
                  <a:srgbClr val="663300"/>
                </a:gs>
                <a:gs pos="100000">
                  <a:schemeClr val="tx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A1A27101-8728-4CE7-97C8-3D938544E4DA}"/>
                </a:ext>
              </a:extLst>
            </p:cNvPr>
            <p:cNvSpPr/>
            <p:nvPr/>
          </p:nvSpPr>
          <p:spPr>
            <a:xfrm>
              <a:off x="8784566" y="796745"/>
              <a:ext cx="707366" cy="70736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6683C1C6-6433-45C7-B21A-EB66707A87AE}"/>
                </a:ext>
              </a:extLst>
            </p:cNvPr>
            <p:cNvSpPr/>
            <p:nvPr/>
          </p:nvSpPr>
          <p:spPr>
            <a:xfrm rot="13500000">
              <a:off x="9394558" y="686972"/>
              <a:ext cx="298202" cy="454809"/>
            </a:xfrm>
            <a:custGeom>
              <a:avLst/>
              <a:gdLst>
                <a:gd name="connsiteX0" fmla="*/ 117194 w 427190"/>
                <a:gd name="connsiteY0" fmla="*/ 421918 h 651538"/>
                <a:gd name="connsiteX1" fmla="*/ 0 w 427190"/>
                <a:gd name="connsiteY1" fmla="*/ 368727 h 651538"/>
                <a:gd name="connsiteX2" fmla="*/ 202690 w 427190"/>
                <a:gd name="connsiteY2" fmla="*/ 0 h 651538"/>
                <a:gd name="connsiteX3" fmla="*/ 261288 w 427190"/>
                <a:gd name="connsiteY3" fmla="*/ 26595 h 651538"/>
                <a:gd name="connsiteX4" fmla="*/ 427190 w 427190"/>
                <a:gd name="connsiteY4" fmla="*/ 651538 h 651538"/>
                <a:gd name="connsiteX5" fmla="*/ 272835 w 427190"/>
                <a:gd name="connsiteY5" fmla="*/ 651538 h 651538"/>
                <a:gd name="connsiteX6" fmla="*/ 311424 w 427190"/>
                <a:gd name="connsiteY6" fmla="*/ 24284 h 651538"/>
                <a:gd name="connsiteX7" fmla="*/ 388601 w 427190"/>
                <a:gd name="connsiteY7" fmla="*/ 24284 h 651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7190" h="651538">
                  <a:moveTo>
                    <a:pt x="117194" y="421918"/>
                  </a:moveTo>
                  <a:lnTo>
                    <a:pt x="0" y="368727"/>
                  </a:lnTo>
                  <a:lnTo>
                    <a:pt x="202690" y="0"/>
                  </a:lnTo>
                  <a:lnTo>
                    <a:pt x="261288" y="26595"/>
                  </a:lnTo>
                  <a:close/>
                  <a:moveTo>
                    <a:pt x="427190" y="651538"/>
                  </a:moveTo>
                  <a:lnTo>
                    <a:pt x="272835" y="651538"/>
                  </a:lnTo>
                  <a:lnTo>
                    <a:pt x="311424" y="24284"/>
                  </a:lnTo>
                  <a:lnTo>
                    <a:pt x="388601" y="242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9A13A890-8BE2-48D1-8DE7-2DD3049B9CA8}"/>
                </a:ext>
              </a:extLst>
            </p:cNvPr>
            <p:cNvSpPr/>
            <p:nvPr/>
          </p:nvSpPr>
          <p:spPr>
            <a:xfrm>
              <a:off x="7066113" y="387351"/>
              <a:ext cx="4144272" cy="1526156"/>
            </a:xfrm>
            <a:custGeom>
              <a:avLst/>
              <a:gdLst>
                <a:gd name="connsiteX0" fmla="*/ 2072136 w 4144272"/>
                <a:gd name="connsiteY0" fmla="*/ 159740 h 1526156"/>
                <a:gd name="connsiteX1" fmla="*/ 109061 w 4144272"/>
                <a:gd name="connsiteY1" fmla="*/ 721015 h 1526156"/>
                <a:gd name="connsiteX2" fmla="*/ 81231 w 4144272"/>
                <a:gd name="connsiteY2" fmla="*/ 763077 h 1526156"/>
                <a:gd name="connsiteX3" fmla="*/ 81230 w 4144272"/>
                <a:gd name="connsiteY3" fmla="*/ 763078 h 1526156"/>
                <a:gd name="connsiteX4" fmla="*/ 109061 w 4144272"/>
                <a:gd name="connsiteY4" fmla="*/ 805141 h 1526156"/>
                <a:gd name="connsiteX5" fmla="*/ 2072136 w 4144272"/>
                <a:gd name="connsiteY5" fmla="*/ 1366416 h 1526156"/>
                <a:gd name="connsiteX6" fmla="*/ 4035212 w 4144272"/>
                <a:gd name="connsiteY6" fmla="*/ 805141 h 1526156"/>
                <a:gd name="connsiteX7" fmla="*/ 4063042 w 4144272"/>
                <a:gd name="connsiteY7" fmla="*/ 763078 h 1526156"/>
                <a:gd name="connsiteX8" fmla="*/ 4063041 w 4144272"/>
                <a:gd name="connsiteY8" fmla="*/ 763077 h 1526156"/>
                <a:gd name="connsiteX9" fmla="*/ 4035212 w 4144272"/>
                <a:gd name="connsiteY9" fmla="*/ 721015 h 1526156"/>
                <a:gd name="connsiteX10" fmla="*/ 2072136 w 4144272"/>
                <a:gd name="connsiteY10" fmla="*/ 159740 h 1526156"/>
                <a:gd name="connsiteX11" fmla="*/ 2072136 w 4144272"/>
                <a:gd name="connsiteY11" fmla="*/ 0 h 1526156"/>
                <a:gd name="connsiteX12" fmla="*/ 4115306 w 4144272"/>
                <a:gd name="connsiteY12" fmla="*/ 709878 h 1526156"/>
                <a:gd name="connsiteX13" fmla="*/ 4144271 w 4144272"/>
                <a:gd name="connsiteY13" fmla="*/ 763077 h 1526156"/>
                <a:gd name="connsiteX14" fmla="*/ 4144272 w 4144272"/>
                <a:gd name="connsiteY14" fmla="*/ 763078 h 1526156"/>
                <a:gd name="connsiteX15" fmla="*/ 4144272 w 4144272"/>
                <a:gd name="connsiteY15" fmla="*/ 763078 h 1526156"/>
                <a:gd name="connsiteX16" fmla="*/ 4144272 w 4144272"/>
                <a:gd name="connsiteY16" fmla="*/ 763078 h 1526156"/>
                <a:gd name="connsiteX17" fmla="*/ 4115306 w 4144272"/>
                <a:gd name="connsiteY17" fmla="*/ 816278 h 1526156"/>
                <a:gd name="connsiteX18" fmla="*/ 2072136 w 4144272"/>
                <a:gd name="connsiteY18" fmla="*/ 1526156 h 1526156"/>
                <a:gd name="connsiteX19" fmla="*/ 28966 w 4144272"/>
                <a:gd name="connsiteY19" fmla="*/ 816278 h 1526156"/>
                <a:gd name="connsiteX20" fmla="*/ 0 w 4144272"/>
                <a:gd name="connsiteY20" fmla="*/ 763078 h 1526156"/>
                <a:gd name="connsiteX21" fmla="*/ 0 w 4144272"/>
                <a:gd name="connsiteY21" fmla="*/ 763078 h 1526156"/>
                <a:gd name="connsiteX22" fmla="*/ 0 w 4144272"/>
                <a:gd name="connsiteY22" fmla="*/ 763078 h 1526156"/>
                <a:gd name="connsiteX23" fmla="*/ 1 w 4144272"/>
                <a:gd name="connsiteY23" fmla="*/ 763077 h 1526156"/>
                <a:gd name="connsiteX24" fmla="*/ 28966 w 4144272"/>
                <a:gd name="connsiteY24" fmla="*/ 709878 h 1526156"/>
                <a:gd name="connsiteX25" fmla="*/ 2072136 w 4144272"/>
                <a:gd name="connsiteY25" fmla="*/ 0 h 1526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144272" h="1526156">
                  <a:moveTo>
                    <a:pt x="2072136" y="159740"/>
                  </a:moveTo>
                  <a:cubicBezTo>
                    <a:pt x="1149775" y="159740"/>
                    <a:pt x="369308" y="395840"/>
                    <a:pt x="109061" y="721015"/>
                  </a:cubicBezTo>
                  <a:lnTo>
                    <a:pt x="81231" y="763077"/>
                  </a:lnTo>
                  <a:lnTo>
                    <a:pt x="81230" y="763078"/>
                  </a:lnTo>
                  <a:lnTo>
                    <a:pt x="109061" y="805141"/>
                  </a:lnTo>
                  <a:cubicBezTo>
                    <a:pt x="369308" y="1130315"/>
                    <a:pt x="1149775" y="1366416"/>
                    <a:pt x="2072136" y="1366416"/>
                  </a:cubicBezTo>
                  <a:cubicBezTo>
                    <a:pt x="2994497" y="1366416"/>
                    <a:pt x="3774964" y="1130315"/>
                    <a:pt x="4035212" y="805141"/>
                  </a:cubicBezTo>
                  <a:lnTo>
                    <a:pt x="4063042" y="763078"/>
                  </a:lnTo>
                  <a:lnTo>
                    <a:pt x="4063041" y="763077"/>
                  </a:lnTo>
                  <a:lnTo>
                    <a:pt x="4035212" y="721015"/>
                  </a:lnTo>
                  <a:cubicBezTo>
                    <a:pt x="3774964" y="395840"/>
                    <a:pt x="2994497" y="159740"/>
                    <a:pt x="2072136" y="159740"/>
                  </a:cubicBezTo>
                  <a:close/>
                  <a:moveTo>
                    <a:pt x="2072136" y="0"/>
                  </a:moveTo>
                  <a:cubicBezTo>
                    <a:pt x="3032130" y="0"/>
                    <a:pt x="3844440" y="298611"/>
                    <a:pt x="4115306" y="709878"/>
                  </a:cubicBezTo>
                  <a:lnTo>
                    <a:pt x="4144271" y="763077"/>
                  </a:lnTo>
                  <a:lnTo>
                    <a:pt x="4144272" y="763078"/>
                  </a:lnTo>
                  <a:lnTo>
                    <a:pt x="4144272" y="763078"/>
                  </a:lnTo>
                  <a:lnTo>
                    <a:pt x="4144272" y="763078"/>
                  </a:lnTo>
                  <a:lnTo>
                    <a:pt x="4115306" y="816278"/>
                  </a:lnTo>
                  <a:cubicBezTo>
                    <a:pt x="3844440" y="1227545"/>
                    <a:pt x="3032130" y="1526156"/>
                    <a:pt x="2072136" y="1526156"/>
                  </a:cubicBezTo>
                  <a:cubicBezTo>
                    <a:pt x="1112142" y="1526156"/>
                    <a:pt x="299832" y="1227545"/>
                    <a:pt x="28966" y="816278"/>
                  </a:cubicBezTo>
                  <a:lnTo>
                    <a:pt x="0" y="763078"/>
                  </a:lnTo>
                  <a:lnTo>
                    <a:pt x="0" y="763078"/>
                  </a:lnTo>
                  <a:lnTo>
                    <a:pt x="0" y="763078"/>
                  </a:lnTo>
                  <a:lnTo>
                    <a:pt x="1" y="763077"/>
                  </a:lnTo>
                  <a:lnTo>
                    <a:pt x="28966" y="709878"/>
                  </a:lnTo>
                  <a:cubicBezTo>
                    <a:pt x="299832" y="298611"/>
                    <a:pt x="1112142" y="0"/>
                    <a:pt x="207213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1910490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E20BA13-C3B5-48A6-B7B7-9EB258C36762}"/>
              </a:ext>
            </a:extLst>
          </p:cNvPr>
          <p:cNvSpPr txBox="1"/>
          <p:nvPr/>
        </p:nvSpPr>
        <p:spPr>
          <a:xfrm rot="5400000">
            <a:off x="528996" y="5442959"/>
            <a:ext cx="5800007" cy="2209800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21600" dirty="0"/>
              <a:t>見てるぞ</a:t>
            </a: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F0CE9E28-DD21-4E9B-B29E-9AA2FFBFACF5}"/>
              </a:ext>
            </a:extLst>
          </p:cNvPr>
          <p:cNvGrpSpPr/>
          <p:nvPr/>
        </p:nvGrpSpPr>
        <p:grpSpPr>
          <a:xfrm>
            <a:off x="704848" y="214435"/>
            <a:ext cx="5448302" cy="3097660"/>
            <a:chOff x="2161276" y="3644900"/>
            <a:chExt cx="5146170" cy="2925882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A2492094-CE47-4D72-B396-4B2574515D4C}"/>
                </a:ext>
              </a:extLst>
            </p:cNvPr>
            <p:cNvGrpSpPr/>
            <p:nvPr/>
          </p:nvGrpSpPr>
          <p:grpSpPr>
            <a:xfrm>
              <a:off x="2161276" y="3644900"/>
              <a:ext cx="5146170" cy="2925882"/>
              <a:chOff x="2161276" y="-825499"/>
              <a:chExt cx="5146170" cy="3789479"/>
            </a:xfrm>
          </p:grpSpPr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A3EF2271-5A0C-48CF-B26E-66ED79F363D9}"/>
                  </a:ext>
                </a:extLst>
              </p:cNvPr>
              <p:cNvSpPr/>
              <p:nvPr/>
            </p:nvSpPr>
            <p:spPr>
              <a:xfrm flipV="1">
                <a:off x="2186676" y="1256530"/>
                <a:ext cx="5120770" cy="1707450"/>
              </a:xfrm>
              <a:custGeom>
                <a:avLst/>
                <a:gdLst>
                  <a:gd name="connsiteX0" fmla="*/ 2560385 w 5120770"/>
                  <a:gd name="connsiteY0" fmla="*/ 0 h 1855451"/>
                  <a:gd name="connsiteX1" fmla="*/ 2706824 w 5120770"/>
                  <a:gd name="connsiteY1" fmla="*/ 1143004 h 1855451"/>
                  <a:gd name="connsiteX2" fmla="*/ 3101046 w 5120770"/>
                  <a:gd name="connsiteY2" fmla="*/ 47371 h 1855451"/>
                  <a:gd name="connsiteX3" fmla="*/ 2994056 w 5120770"/>
                  <a:gd name="connsiteY3" fmla="*/ 1193838 h 1855451"/>
                  <a:gd name="connsiteX4" fmla="*/ 3620921 w 5120770"/>
                  <a:gd name="connsiteY4" fmla="*/ 187707 h 1855451"/>
                  <a:gd name="connsiteX5" fmla="*/ 3264644 w 5120770"/>
                  <a:gd name="connsiteY5" fmla="*/ 1293565 h 1855451"/>
                  <a:gd name="connsiteX6" fmla="*/ 4100058 w 5120770"/>
                  <a:gd name="connsiteY6" fmla="*/ 415583 h 1855451"/>
                  <a:gd name="connsiteX7" fmla="*/ 3508147 w 5120770"/>
                  <a:gd name="connsiteY7" fmla="*/ 1438342 h 1855451"/>
                  <a:gd name="connsiteX8" fmla="*/ 4520018 w 5120770"/>
                  <a:gd name="connsiteY8" fmla="*/ 722254 h 1855451"/>
                  <a:gd name="connsiteX9" fmla="*/ 3715241 w 5120770"/>
                  <a:gd name="connsiteY9" fmla="*/ 1622615 h 1855451"/>
                  <a:gd name="connsiteX10" fmla="*/ 4864670 w 5120770"/>
                  <a:gd name="connsiteY10" fmla="*/ 1095934 h 1855451"/>
                  <a:gd name="connsiteX11" fmla="*/ 3877950 w 5120770"/>
                  <a:gd name="connsiteY11" fmla="*/ 1839283 h 1855451"/>
                  <a:gd name="connsiteX12" fmla="*/ 5120770 w 5120770"/>
                  <a:gd name="connsiteY12" fmla="*/ 1522269 h 1855451"/>
                  <a:gd name="connsiteX13" fmla="*/ 4445341 w 5120770"/>
                  <a:gd name="connsiteY13" fmla="*/ 1855451 h 1855451"/>
                  <a:gd name="connsiteX14" fmla="*/ 675429 w 5120770"/>
                  <a:gd name="connsiteY14" fmla="*/ 1855451 h 1855451"/>
                  <a:gd name="connsiteX15" fmla="*/ 0 w 5120770"/>
                  <a:gd name="connsiteY15" fmla="*/ 1522269 h 1855451"/>
                  <a:gd name="connsiteX16" fmla="*/ 1242820 w 5120770"/>
                  <a:gd name="connsiteY16" fmla="*/ 1839283 h 1855451"/>
                  <a:gd name="connsiteX17" fmla="*/ 256100 w 5120770"/>
                  <a:gd name="connsiteY17" fmla="*/ 1095934 h 1855451"/>
                  <a:gd name="connsiteX18" fmla="*/ 1405529 w 5120770"/>
                  <a:gd name="connsiteY18" fmla="*/ 1622615 h 1855451"/>
                  <a:gd name="connsiteX19" fmla="*/ 600752 w 5120770"/>
                  <a:gd name="connsiteY19" fmla="*/ 722254 h 1855451"/>
                  <a:gd name="connsiteX20" fmla="*/ 1612623 w 5120770"/>
                  <a:gd name="connsiteY20" fmla="*/ 1438342 h 1855451"/>
                  <a:gd name="connsiteX21" fmla="*/ 1020712 w 5120770"/>
                  <a:gd name="connsiteY21" fmla="*/ 415583 h 1855451"/>
                  <a:gd name="connsiteX22" fmla="*/ 1856126 w 5120770"/>
                  <a:gd name="connsiteY22" fmla="*/ 1293565 h 1855451"/>
                  <a:gd name="connsiteX23" fmla="*/ 1499849 w 5120770"/>
                  <a:gd name="connsiteY23" fmla="*/ 187707 h 1855451"/>
                  <a:gd name="connsiteX24" fmla="*/ 2126714 w 5120770"/>
                  <a:gd name="connsiteY24" fmla="*/ 1193838 h 1855451"/>
                  <a:gd name="connsiteX25" fmla="*/ 2019724 w 5120770"/>
                  <a:gd name="connsiteY25" fmla="*/ 47371 h 1855451"/>
                  <a:gd name="connsiteX26" fmla="*/ 2413946 w 5120770"/>
                  <a:gd name="connsiteY26" fmla="*/ 1143004 h 185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120770" h="1855451">
                    <a:moveTo>
                      <a:pt x="2560385" y="0"/>
                    </a:moveTo>
                    <a:lnTo>
                      <a:pt x="2706824" y="1143004"/>
                    </a:lnTo>
                    <a:lnTo>
                      <a:pt x="3101046" y="47371"/>
                    </a:lnTo>
                    <a:lnTo>
                      <a:pt x="2994056" y="1193838"/>
                    </a:lnTo>
                    <a:lnTo>
                      <a:pt x="3620921" y="187707"/>
                    </a:lnTo>
                    <a:lnTo>
                      <a:pt x="3264644" y="1293565"/>
                    </a:lnTo>
                    <a:lnTo>
                      <a:pt x="4100058" y="415583"/>
                    </a:lnTo>
                    <a:lnTo>
                      <a:pt x="3508147" y="1438342"/>
                    </a:lnTo>
                    <a:lnTo>
                      <a:pt x="4520018" y="722254"/>
                    </a:lnTo>
                    <a:lnTo>
                      <a:pt x="3715241" y="1622615"/>
                    </a:lnTo>
                    <a:lnTo>
                      <a:pt x="4864670" y="1095934"/>
                    </a:lnTo>
                    <a:lnTo>
                      <a:pt x="3877950" y="1839283"/>
                    </a:lnTo>
                    <a:lnTo>
                      <a:pt x="5120770" y="1522269"/>
                    </a:lnTo>
                    <a:lnTo>
                      <a:pt x="4445341" y="1855451"/>
                    </a:lnTo>
                    <a:lnTo>
                      <a:pt x="675429" y="1855451"/>
                    </a:lnTo>
                    <a:lnTo>
                      <a:pt x="0" y="1522269"/>
                    </a:lnTo>
                    <a:lnTo>
                      <a:pt x="1242820" y="1839283"/>
                    </a:lnTo>
                    <a:lnTo>
                      <a:pt x="256100" y="1095934"/>
                    </a:lnTo>
                    <a:lnTo>
                      <a:pt x="1405529" y="1622615"/>
                    </a:lnTo>
                    <a:lnTo>
                      <a:pt x="600752" y="722254"/>
                    </a:lnTo>
                    <a:lnTo>
                      <a:pt x="1612623" y="1438342"/>
                    </a:lnTo>
                    <a:lnTo>
                      <a:pt x="1020712" y="415583"/>
                    </a:lnTo>
                    <a:lnTo>
                      <a:pt x="1856126" y="1293565"/>
                    </a:lnTo>
                    <a:lnTo>
                      <a:pt x="1499849" y="187707"/>
                    </a:lnTo>
                    <a:lnTo>
                      <a:pt x="2126714" y="1193838"/>
                    </a:lnTo>
                    <a:lnTo>
                      <a:pt x="2019724" y="47371"/>
                    </a:lnTo>
                    <a:lnTo>
                      <a:pt x="2413946" y="1143004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1D0CFC87-AA3B-4913-8A32-E4832E1AEA23}"/>
                  </a:ext>
                </a:extLst>
              </p:cNvPr>
              <p:cNvSpPr/>
              <p:nvPr/>
            </p:nvSpPr>
            <p:spPr>
              <a:xfrm>
                <a:off x="2161276" y="-825499"/>
                <a:ext cx="5120770" cy="1855451"/>
              </a:xfrm>
              <a:custGeom>
                <a:avLst/>
                <a:gdLst>
                  <a:gd name="connsiteX0" fmla="*/ 2560385 w 5120770"/>
                  <a:gd name="connsiteY0" fmla="*/ 0 h 1855451"/>
                  <a:gd name="connsiteX1" fmla="*/ 2706824 w 5120770"/>
                  <a:gd name="connsiteY1" fmla="*/ 1143004 h 1855451"/>
                  <a:gd name="connsiteX2" fmla="*/ 3101046 w 5120770"/>
                  <a:gd name="connsiteY2" fmla="*/ 47371 h 1855451"/>
                  <a:gd name="connsiteX3" fmla="*/ 2994056 w 5120770"/>
                  <a:gd name="connsiteY3" fmla="*/ 1193838 h 1855451"/>
                  <a:gd name="connsiteX4" fmla="*/ 3620921 w 5120770"/>
                  <a:gd name="connsiteY4" fmla="*/ 187707 h 1855451"/>
                  <a:gd name="connsiteX5" fmla="*/ 3264644 w 5120770"/>
                  <a:gd name="connsiteY5" fmla="*/ 1293565 h 1855451"/>
                  <a:gd name="connsiteX6" fmla="*/ 4100058 w 5120770"/>
                  <a:gd name="connsiteY6" fmla="*/ 415583 h 1855451"/>
                  <a:gd name="connsiteX7" fmla="*/ 3508147 w 5120770"/>
                  <a:gd name="connsiteY7" fmla="*/ 1438342 h 1855451"/>
                  <a:gd name="connsiteX8" fmla="*/ 4520018 w 5120770"/>
                  <a:gd name="connsiteY8" fmla="*/ 722254 h 1855451"/>
                  <a:gd name="connsiteX9" fmla="*/ 3715241 w 5120770"/>
                  <a:gd name="connsiteY9" fmla="*/ 1622615 h 1855451"/>
                  <a:gd name="connsiteX10" fmla="*/ 4864670 w 5120770"/>
                  <a:gd name="connsiteY10" fmla="*/ 1095934 h 1855451"/>
                  <a:gd name="connsiteX11" fmla="*/ 3877950 w 5120770"/>
                  <a:gd name="connsiteY11" fmla="*/ 1839283 h 1855451"/>
                  <a:gd name="connsiteX12" fmla="*/ 5120770 w 5120770"/>
                  <a:gd name="connsiteY12" fmla="*/ 1522269 h 1855451"/>
                  <a:gd name="connsiteX13" fmla="*/ 4445341 w 5120770"/>
                  <a:gd name="connsiteY13" fmla="*/ 1855451 h 1855451"/>
                  <a:gd name="connsiteX14" fmla="*/ 675429 w 5120770"/>
                  <a:gd name="connsiteY14" fmla="*/ 1855451 h 1855451"/>
                  <a:gd name="connsiteX15" fmla="*/ 0 w 5120770"/>
                  <a:gd name="connsiteY15" fmla="*/ 1522269 h 1855451"/>
                  <a:gd name="connsiteX16" fmla="*/ 1242820 w 5120770"/>
                  <a:gd name="connsiteY16" fmla="*/ 1839283 h 1855451"/>
                  <a:gd name="connsiteX17" fmla="*/ 256100 w 5120770"/>
                  <a:gd name="connsiteY17" fmla="*/ 1095934 h 1855451"/>
                  <a:gd name="connsiteX18" fmla="*/ 1405529 w 5120770"/>
                  <a:gd name="connsiteY18" fmla="*/ 1622615 h 1855451"/>
                  <a:gd name="connsiteX19" fmla="*/ 600752 w 5120770"/>
                  <a:gd name="connsiteY19" fmla="*/ 722254 h 1855451"/>
                  <a:gd name="connsiteX20" fmla="*/ 1612623 w 5120770"/>
                  <a:gd name="connsiteY20" fmla="*/ 1438342 h 1855451"/>
                  <a:gd name="connsiteX21" fmla="*/ 1020712 w 5120770"/>
                  <a:gd name="connsiteY21" fmla="*/ 415583 h 1855451"/>
                  <a:gd name="connsiteX22" fmla="*/ 1856126 w 5120770"/>
                  <a:gd name="connsiteY22" fmla="*/ 1293565 h 1855451"/>
                  <a:gd name="connsiteX23" fmla="*/ 1499849 w 5120770"/>
                  <a:gd name="connsiteY23" fmla="*/ 187707 h 1855451"/>
                  <a:gd name="connsiteX24" fmla="*/ 2126714 w 5120770"/>
                  <a:gd name="connsiteY24" fmla="*/ 1193838 h 1855451"/>
                  <a:gd name="connsiteX25" fmla="*/ 2019724 w 5120770"/>
                  <a:gd name="connsiteY25" fmla="*/ 47371 h 1855451"/>
                  <a:gd name="connsiteX26" fmla="*/ 2413946 w 5120770"/>
                  <a:gd name="connsiteY26" fmla="*/ 1143004 h 185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120770" h="1855451">
                    <a:moveTo>
                      <a:pt x="2560385" y="0"/>
                    </a:moveTo>
                    <a:lnTo>
                      <a:pt x="2706824" y="1143004"/>
                    </a:lnTo>
                    <a:lnTo>
                      <a:pt x="3101046" y="47371"/>
                    </a:lnTo>
                    <a:lnTo>
                      <a:pt x="2994056" y="1193838"/>
                    </a:lnTo>
                    <a:lnTo>
                      <a:pt x="3620921" y="187707"/>
                    </a:lnTo>
                    <a:lnTo>
                      <a:pt x="3264644" y="1293565"/>
                    </a:lnTo>
                    <a:lnTo>
                      <a:pt x="4100058" y="415583"/>
                    </a:lnTo>
                    <a:lnTo>
                      <a:pt x="3508147" y="1438342"/>
                    </a:lnTo>
                    <a:lnTo>
                      <a:pt x="4520018" y="722254"/>
                    </a:lnTo>
                    <a:lnTo>
                      <a:pt x="3715241" y="1622615"/>
                    </a:lnTo>
                    <a:lnTo>
                      <a:pt x="4864670" y="1095934"/>
                    </a:lnTo>
                    <a:lnTo>
                      <a:pt x="3877950" y="1839283"/>
                    </a:lnTo>
                    <a:lnTo>
                      <a:pt x="5120770" y="1522269"/>
                    </a:lnTo>
                    <a:lnTo>
                      <a:pt x="4445341" y="1855451"/>
                    </a:lnTo>
                    <a:lnTo>
                      <a:pt x="675429" y="1855451"/>
                    </a:lnTo>
                    <a:lnTo>
                      <a:pt x="0" y="1522269"/>
                    </a:lnTo>
                    <a:lnTo>
                      <a:pt x="1242820" y="1839283"/>
                    </a:lnTo>
                    <a:lnTo>
                      <a:pt x="256100" y="1095934"/>
                    </a:lnTo>
                    <a:lnTo>
                      <a:pt x="1405529" y="1622615"/>
                    </a:lnTo>
                    <a:lnTo>
                      <a:pt x="600752" y="722254"/>
                    </a:lnTo>
                    <a:lnTo>
                      <a:pt x="1612623" y="1438342"/>
                    </a:lnTo>
                    <a:lnTo>
                      <a:pt x="1020712" y="415583"/>
                    </a:lnTo>
                    <a:lnTo>
                      <a:pt x="1856126" y="1293565"/>
                    </a:lnTo>
                    <a:lnTo>
                      <a:pt x="1499849" y="187707"/>
                    </a:lnTo>
                    <a:lnTo>
                      <a:pt x="2126714" y="1193838"/>
                    </a:lnTo>
                    <a:lnTo>
                      <a:pt x="2019724" y="47371"/>
                    </a:lnTo>
                    <a:lnTo>
                      <a:pt x="2413946" y="1143004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BAD4F2A9-7923-43D1-A6B5-0A511C338576}"/>
                </a:ext>
              </a:extLst>
            </p:cNvPr>
            <p:cNvGrpSpPr/>
            <p:nvPr/>
          </p:nvGrpSpPr>
          <p:grpSpPr>
            <a:xfrm>
              <a:off x="2646513" y="4214243"/>
              <a:ext cx="4144272" cy="1949570"/>
              <a:chOff x="438151" y="1449237"/>
              <a:chExt cx="4144272" cy="1949570"/>
            </a:xfrm>
          </p:grpSpPr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2CBDBDF1-8C3D-487F-83AC-6858052B0ECA}"/>
                  </a:ext>
                </a:extLst>
              </p:cNvPr>
              <p:cNvSpPr/>
              <p:nvPr/>
            </p:nvSpPr>
            <p:spPr>
              <a:xfrm>
                <a:off x="438151" y="1483744"/>
                <a:ext cx="4144272" cy="1880556"/>
              </a:xfrm>
              <a:custGeom>
                <a:avLst/>
                <a:gdLst>
                  <a:gd name="connsiteX0" fmla="*/ 2072136 w 4144272"/>
                  <a:gd name="connsiteY0" fmla="*/ 0 h 2156605"/>
                  <a:gd name="connsiteX1" fmla="*/ 4115306 w 4144272"/>
                  <a:gd name="connsiteY1" fmla="*/ 1003126 h 2156605"/>
                  <a:gd name="connsiteX2" fmla="*/ 4144272 w 4144272"/>
                  <a:gd name="connsiteY2" fmla="*/ 1078303 h 2156605"/>
                  <a:gd name="connsiteX3" fmla="*/ 4115306 w 4144272"/>
                  <a:gd name="connsiteY3" fmla="*/ 1153479 h 2156605"/>
                  <a:gd name="connsiteX4" fmla="*/ 2072136 w 4144272"/>
                  <a:gd name="connsiteY4" fmla="*/ 2156605 h 2156605"/>
                  <a:gd name="connsiteX5" fmla="*/ 28966 w 4144272"/>
                  <a:gd name="connsiteY5" fmla="*/ 1153479 h 2156605"/>
                  <a:gd name="connsiteX6" fmla="*/ 0 w 4144272"/>
                  <a:gd name="connsiteY6" fmla="*/ 1078303 h 2156605"/>
                  <a:gd name="connsiteX7" fmla="*/ 28966 w 4144272"/>
                  <a:gd name="connsiteY7" fmla="*/ 1003126 h 2156605"/>
                  <a:gd name="connsiteX8" fmla="*/ 2072136 w 4144272"/>
                  <a:gd name="connsiteY8" fmla="*/ 0 h 2156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44272" h="2156605">
                    <a:moveTo>
                      <a:pt x="2072136" y="0"/>
                    </a:moveTo>
                    <a:cubicBezTo>
                      <a:pt x="3032130" y="0"/>
                      <a:pt x="3844440" y="421966"/>
                      <a:pt x="4115306" y="1003126"/>
                    </a:cubicBezTo>
                    <a:lnTo>
                      <a:pt x="4144272" y="1078303"/>
                    </a:lnTo>
                    <a:lnTo>
                      <a:pt x="4115306" y="1153479"/>
                    </a:lnTo>
                    <a:cubicBezTo>
                      <a:pt x="3844440" y="1734639"/>
                      <a:pt x="3032130" y="2156605"/>
                      <a:pt x="2072136" y="2156605"/>
                    </a:cubicBezTo>
                    <a:cubicBezTo>
                      <a:pt x="1112142" y="2156605"/>
                      <a:pt x="299832" y="1734639"/>
                      <a:pt x="28966" y="1153479"/>
                    </a:cubicBezTo>
                    <a:lnTo>
                      <a:pt x="0" y="1078303"/>
                    </a:lnTo>
                    <a:lnTo>
                      <a:pt x="28966" y="1003126"/>
                    </a:lnTo>
                    <a:cubicBezTo>
                      <a:pt x="299832" y="421966"/>
                      <a:pt x="1112142" y="0"/>
                      <a:pt x="2072136" y="0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/>
                  </a:gs>
                  <a:gs pos="100000">
                    <a:schemeClr val="bg1">
                      <a:lumMod val="50000"/>
                    </a:schemeClr>
                  </a:gs>
                  <a:gs pos="8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楕円 29">
                <a:extLst>
                  <a:ext uri="{FF2B5EF4-FFF2-40B4-BE49-F238E27FC236}">
                    <a16:creationId xmlns:a16="http://schemas.microsoft.com/office/drawing/2014/main" id="{EBEB63AD-22E3-4D32-9F0C-00E628582450}"/>
                  </a:ext>
                </a:extLst>
              </p:cNvPr>
              <p:cNvSpPr/>
              <p:nvPr/>
            </p:nvSpPr>
            <p:spPr>
              <a:xfrm>
                <a:off x="1535502" y="1449237"/>
                <a:ext cx="1949570" cy="1949570"/>
              </a:xfrm>
              <a:prstGeom prst="ellipse">
                <a:avLst/>
              </a:prstGeom>
              <a:gradFill flip="none" rotWithShape="1">
                <a:gsLst>
                  <a:gs pos="80000">
                    <a:schemeClr val="tx1"/>
                  </a:gs>
                  <a:gs pos="0">
                    <a:schemeClr val="accent2">
                      <a:lumMod val="75000"/>
                    </a:schemeClr>
                  </a:gs>
                  <a:gs pos="61000">
                    <a:srgbClr val="663300"/>
                  </a:gs>
                  <a:gs pos="100000">
                    <a:schemeClr val="tx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楕円 30">
                <a:extLst>
                  <a:ext uri="{FF2B5EF4-FFF2-40B4-BE49-F238E27FC236}">
                    <a16:creationId xmlns:a16="http://schemas.microsoft.com/office/drawing/2014/main" id="{7FDDB205-BBAE-4F1A-8428-05EE150BDD75}"/>
                  </a:ext>
                </a:extLst>
              </p:cNvPr>
              <p:cNvSpPr/>
              <p:nvPr/>
            </p:nvSpPr>
            <p:spPr>
              <a:xfrm>
                <a:off x="2156604" y="2070339"/>
                <a:ext cx="707366" cy="70736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" name="台形 15">
              <a:extLst>
                <a:ext uri="{FF2B5EF4-FFF2-40B4-BE49-F238E27FC236}">
                  <a16:creationId xmlns:a16="http://schemas.microsoft.com/office/drawing/2014/main" id="{6CCF5454-E038-4D5A-9DBC-3465B8185097}"/>
                </a:ext>
              </a:extLst>
            </p:cNvPr>
            <p:cNvSpPr/>
            <p:nvPr/>
          </p:nvSpPr>
          <p:spPr>
            <a:xfrm rot="13500000">
              <a:off x="5046617" y="4478583"/>
              <a:ext cx="154355" cy="627254"/>
            </a:xfrm>
            <a:prstGeom prst="trapezoi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台形 18">
              <a:extLst>
                <a:ext uri="{FF2B5EF4-FFF2-40B4-BE49-F238E27FC236}">
                  <a16:creationId xmlns:a16="http://schemas.microsoft.com/office/drawing/2014/main" id="{0F41A572-A64D-4E94-AAF8-BDE4B2E01802}"/>
                </a:ext>
              </a:extLst>
            </p:cNvPr>
            <p:cNvSpPr/>
            <p:nvPr/>
          </p:nvSpPr>
          <p:spPr>
            <a:xfrm rot="14964728">
              <a:off x="5109733" y="4821672"/>
              <a:ext cx="128700" cy="419533"/>
            </a:xfrm>
            <a:prstGeom prst="trapezoi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61D6DACF-CDAF-4D20-B527-51D4DF19B614}"/>
                </a:ext>
              </a:extLst>
            </p:cNvPr>
            <p:cNvGrpSpPr/>
            <p:nvPr/>
          </p:nvGrpSpPr>
          <p:grpSpPr>
            <a:xfrm>
              <a:off x="2906851" y="4541605"/>
              <a:ext cx="3653637" cy="1488914"/>
              <a:chOff x="2906851" y="479558"/>
              <a:chExt cx="3653637" cy="1488914"/>
            </a:xfrm>
          </p:grpSpPr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8D130C54-4DE3-4F63-855F-0D5F67A4C571}"/>
                  </a:ext>
                </a:extLst>
              </p:cNvPr>
              <p:cNvSpPr/>
              <p:nvPr/>
            </p:nvSpPr>
            <p:spPr>
              <a:xfrm rot="3600000">
                <a:off x="2953799" y="1128104"/>
                <a:ext cx="604879" cy="638774"/>
              </a:xfrm>
              <a:custGeom>
                <a:avLst/>
                <a:gdLst>
                  <a:gd name="connsiteX0" fmla="*/ 120635 w 1399436"/>
                  <a:gd name="connsiteY0" fmla="*/ 78877 h 1477856"/>
                  <a:gd name="connsiteX1" fmla="*/ 502002 w 1399436"/>
                  <a:gd name="connsiteY1" fmla="*/ 739425 h 1477856"/>
                  <a:gd name="connsiteX2" fmla="*/ 951029 w 1399436"/>
                  <a:gd name="connsiteY2" fmla="*/ 480179 h 1477856"/>
                  <a:gd name="connsiteX3" fmla="*/ 1228260 w 1399436"/>
                  <a:gd name="connsiteY3" fmla="*/ 0 h 1477856"/>
                  <a:gd name="connsiteX4" fmla="*/ 1339436 w 1399436"/>
                  <a:gd name="connsiteY4" fmla="*/ 64187 h 1477856"/>
                  <a:gd name="connsiteX5" fmla="*/ 1072501 w 1399436"/>
                  <a:gd name="connsiteY5" fmla="*/ 526531 h 1477856"/>
                  <a:gd name="connsiteX6" fmla="*/ 1399436 w 1399436"/>
                  <a:gd name="connsiteY6" fmla="*/ 715287 h 1477856"/>
                  <a:gd name="connsiteX7" fmla="*/ 1330788 w 1399436"/>
                  <a:gd name="connsiteY7" fmla="*/ 834190 h 1477856"/>
                  <a:gd name="connsiteX8" fmla="*/ 993277 w 1399436"/>
                  <a:gd name="connsiteY8" fmla="*/ 639328 h 1477856"/>
                  <a:gd name="connsiteX9" fmla="*/ 569043 w 1399436"/>
                  <a:gd name="connsiteY9" fmla="*/ 884259 h 1477856"/>
                  <a:gd name="connsiteX10" fmla="*/ 569043 w 1399436"/>
                  <a:gd name="connsiteY10" fmla="*/ 1477856 h 1477856"/>
                  <a:gd name="connsiteX11" fmla="*/ 416643 w 1399436"/>
                  <a:gd name="connsiteY11" fmla="*/ 1477856 h 1477856"/>
                  <a:gd name="connsiteX12" fmla="*/ 416643 w 1399436"/>
                  <a:gd name="connsiteY12" fmla="*/ 870172 h 1477856"/>
                  <a:gd name="connsiteX13" fmla="*/ 0 w 1399436"/>
                  <a:gd name="connsiteY13" fmla="*/ 148525 h 14778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399436" h="1477856">
                    <a:moveTo>
                      <a:pt x="120635" y="78877"/>
                    </a:moveTo>
                    <a:lnTo>
                      <a:pt x="502002" y="739425"/>
                    </a:lnTo>
                    <a:lnTo>
                      <a:pt x="951029" y="480179"/>
                    </a:lnTo>
                    <a:lnTo>
                      <a:pt x="1228260" y="0"/>
                    </a:lnTo>
                    <a:lnTo>
                      <a:pt x="1339436" y="64187"/>
                    </a:lnTo>
                    <a:lnTo>
                      <a:pt x="1072501" y="526531"/>
                    </a:lnTo>
                    <a:lnTo>
                      <a:pt x="1399436" y="715287"/>
                    </a:lnTo>
                    <a:lnTo>
                      <a:pt x="1330788" y="834190"/>
                    </a:lnTo>
                    <a:lnTo>
                      <a:pt x="993277" y="639328"/>
                    </a:lnTo>
                    <a:lnTo>
                      <a:pt x="569043" y="884259"/>
                    </a:lnTo>
                    <a:lnTo>
                      <a:pt x="569043" y="1477856"/>
                    </a:lnTo>
                    <a:lnTo>
                      <a:pt x="416643" y="1477856"/>
                    </a:lnTo>
                    <a:lnTo>
                      <a:pt x="416643" y="870172"/>
                    </a:lnTo>
                    <a:lnTo>
                      <a:pt x="0" y="148525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4044A32E-A2B4-49BB-9E97-24436C38CF57}"/>
                  </a:ext>
                </a:extLst>
              </p:cNvPr>
              <p:cNvSpPr/>
              <p:nvPr/>
            </p:nvSpPr>
            <p:spPr>
              <a:xfrm>
                <a:off x="3525270" y="1607312"/>
                <a:ext cx="319643" cy="361160"/>
              </a:xfrm>
              <a:custGeom>
                <a:avLst/>
                <a:gdLst>
                  <a:gd name="connsiteX0" fmla="*/ 352128 w 739518"/>
                  <a:gd name="connsiteY0" fmla="*/ 0 h 835572"/>
                  <a:gd name="connsiteX1" fmla="*/ 352128 w 739518"/>
                  <a:gd name="connsiteY1" fmla="*/ 340228 h 835572"/>
                  <a:gd name="connsiteX2" fmla="*/ 739518 w 739518"/>
                  <a:gd name="connsiteY2" fmla="*/ 340228 h 835572"/>
                  <a:gd name="connsiteX3" fmla="*/ 739518 w 739518"/>
                  <a:gd name="connsiteY3" fmla="*/ 466961 h 835572"/>
                  <a:gd name="connsiteX4" fmla="*/ 331830 w 739518"/>
                  <a:gd name="connsiteY4" fmla="*/ 466961 h 835572"/>
                  <a:gd name="connsiteX5" fmla="*/ 119012 w 739518"/>
                  <a:gd name="connsiteY5" fmla="*/ 835572 h 835572"/>
                  <a:gd name="connsiteX6" fmla="*/ 0 w 739518"/>
                  <a:gd name="connsiteY6" fmla="*/ 766861 h 835572"/>
                  <a:gd name="connsiteX7" fmla="*/ 233632 w 739518"/>
                  <a:gd name="connsiteY7" fmla="*/ 362199 h 835572"/>
                  <a:gd name="connsiteX8" fmla="*/ 233632 w 739518"/>
                  <a:gd name="connsiteY8" fmla="*/ 0 h 8355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39518" h="835572">
                    <a:moveTo>
                      <a:pt x="352128" y="0"/>
                    </a:moveTo>
                    <a:lnTo>
                      <a:pt x="352128" y="340228"/>
                    </a:lnTo>
                    <a:lnTo>
                      <a:pt x="739518" y="340228"/>
                    </a:lnTo>
                    <a:lnTo>
                      <a:pt x="739518" y="466961"/>
                    </a:lnTo>
                    <a:lnTo>
                      <a:pt x="331830" y="466961"/>
                    </a:lnTo>
                    <a:lnTo>
                      <a:pt x="119012" y="835572"/>
                    </a:lnTo>
                    <a:lnTo>
                      <a:pt x="0" y="766861"/>
                    </a:lnTo>
                    <a:lnTo>
                      <a:pt x="233632" y="362199"/>
                    </a:lnTo>
                    <a:lnTo>
                      <a:pt x="233632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61347CFD-60E6-4A70-8D59-9CF776A0C039}"/>
                  </a:ext>
                </a:extLst>
              </p:cNvPr>
              <p:cNvSpPr/>
              <p:nvPr/>
            </p:nvSpPr>
            <p:spPr>
              <a:xfrm rot="18000000">
                <a:off x="5924717" y="987935"/>
                <a:ext cx="673153" cy="598389"/>
              </a:xfrm>
              <a:custGeom>
                <a:avLst/>
                <a:gdLst>
                  <a:gd name="connsiteX0" fmla="*/ 1051510 w 1557396"/>
                  <a:gd name="connsiteY0" fmla="*/ 0 h 1384425"/>
                  <a:gd name="connsiteX1" fmla="*/ 1170006 w 1557396"/>
                  <a:gd name="connsiteY1" fmla="*/ 0 h 1384425"/>
                  <a:gd name="connsiteX2" fmla="*/ 1170006 w 1557396"/>
                  <a:gd name="connsiteY2" fmla="*/ 340228 h 1384425"/>
                  <a:gd name="connsiteX3" fmla="*/ 1557396 w 1557396"/>
                  <a:gd name="connsiteY3" fmla="*/ 340228 h 1384425"/>
                  <a:gd name="connsiteX4" fmla="*/ 1557396 w 1557396"/>
                  <a:gd name="connsiteY4" fmla="*/ 466961 h 1384425"/>
                  <a:gd name="connsiteX5" fmla="*/ 1138964 w 1557396"/>
                  <a:gd name="connsiteY5" fmla="*/ 466961 h 1384425"/>
                  <a:gd name="connsiteX6" fmla="*/ 1015055 w 1557396"/>
                  <a:gd name="connsiteY6" fmla="*/ 681578 h 1384425"/>
                  <a:gd name="connsiteX7" fmla="*/ 1350545 w 1557396"/>
                  <a:gd name="connsiteY7" fmla="*/ 875273 h 1384425"/>
                  <a:gd name="connsiteX8" fmla="*/ 1287178 w 1557396"/>
                  <a:gd name="connsiteY8" fmla="*/ 985027 h 1384425"/>
                  <a:gd name="connsiteX9" fmla="*/ 937577 w 1557396"/>
                  <a:gd name="connsiteY9" fmla="*/ 783185 h 1384425"/>
                  <a:gd name="connsiteX10" fmla="*/ 633422 w 1557396"/>
                  <a:gd name="connsiteY10" fmla="*/ 958789 h 1384425"/>
                  <a:gd name="connsiteX11" fmla="*/ 633422 w 1557396"/>
                  <a:gd name="connsiteY11" fmla="*/ 1384425 h 1384425"/>
                  <a:gd name="connsiteX12" fmla="*/ 495999 w 1557396"/>
                  <a:gd name="connsiteY12" fmla="*/ 1384425 h 1384425"/>
                  <a:gd name="connsiteX13" fmla="*/ 495999 w 1557396"/>
                  <a:gd name="connsiteY13" fmla="*/ 917162 h 1384425"/>
                  <a:gd name="connsiteX14" fmla="*/ 354708 w 1557396"/>
                  <a:gd name="connsiteY14" fmla="*/ 672439 h 1384425"/>
                  <a:gd name="connsiteX15" fmla="*/ 0 w 1557396"/>
                  <a:gd name="connsiteY15" fmla="*/ 577395 h 1384425"/>
                  <a:gd name="connsiteX16" fmla="*/ 30669 w 1557396"/>
                  <a:gd name="connsiteY16" fmla="*/ 462937 h 1384425"/>
                  <a:gd name="connsiteX17" fmla="*/ 359304 w 1557396"/>
                  <a:gd name="connsiteY17" fmla="*/ 550994 h 1384425"/>
                  <a:gd name="connsiteX18" fmla="*/ 459568 w 1557396"/>
                  <a:gd name="connsiteY18" fmla="*/ 176804 h 1384425"/>
                  <a:gd name="connsiteX19" fmla="*/ 581984 w 1557396"/>
                  <a:gd name="connsiteY19" fmla="*/ 209605 h 1384425"/>
                  <a:gd name="connsiteX20" fmla="*/ 468608 w 1557396"/>
                  <a:gd name="connsiteY20" fmla="*/ 632727 h 1384425"/>
                  <a:gd name="connsiteX21" fmla="*/ 587634 w 1557396"/>
                  <a:gd name="connsiteY21" fmla="*/ 838886 h 1384425"/>
                  <a:gd name="connsiteX22" fmla="*/ 887291 w 1557396"/>
                  <a:gd name="connsiteY22" fmla="*/ 665879 h 1384425"/>
                  <a:gd name="connsiteX23" fmla="*/ 1051510 w 1557396"/>
                  <a:gd name="connsiteY23" fmla="*/ 381443 h 1384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557396" h="1384425">
                    <a:moveTo>
                      <a:pt x="1051510" y="0"/>
                    </a:moveTo>
                    <a:lnTo>
                      <a:pt x="1170006" y="0"/>
                    </a:lnTo>
                    <a:lnTo>
                      <a:pt x="1170006" y="340228"/>
                    </a:lnTo>
                    <a:lnTo>
                      <a:pt x="1557396" y="340228"/>
                    </a:lnTo>
                    <a:lnTo>
                      <a:pt x="1557396" y="466961"/>
                    </a:lnTo>
                    <a:lnTo>
                      <a:pt x="1138964" y="466961"/>
                    </a:lnTo>
                    <a:lnTo>
                      <a:pt x="1015055" y="681578"/>
                    </a:lnTo>
                    <a:lnTo>
                      <a:pt x="1350545" y="875273"/>
                    </a:lnTo>
                    <a:lnTo>
                      <a:pt x="1287178" y="985027"/>
                    </a:lnTo>
                    <a:lnTo>
                      <a:pt x="937577" y="783185"/>
                    </a:lnTo>
                    <a:lnTo>
                      <a:pt x="633422" y="958789"/>
                    </a:lnTo>
                    <a:lnTo>
                      <a:pt x="633422" y="1384425"/>
                    </a:lnTo>
                    <a:lnTo>
                      <a:pt x="495999" y="1384425"/>
                    </a:lnTo>
                    <a:lnTo>
                      <a:pt x="495999" y="917162"/>
                    </a:lnTo>
                    <a:lnTo>
                      <a:pt x="354708" y="672439"/>
                    </a:lnTo>
                    <a:lnTo>
                      <a:pt x="0" y="577395"/>
                    </a:lnTo>
                    <a:lnTo>
                      <a:pt x="30669" y="462937"/>
                    </a:lnTo>
                    <a:lnTo>
                      <a:pt x="359304" y="550994"/>
                    </a:lnTo>
                    <a:lnTo>
                      <a:pt x="459568" y="176804"/>
                    </a:lnTo>
                    <a:lnTo>
                      <a:pt x="581984" y="209605"/>
                    </a:lnTo>
                    <a:lnTo>
                      <a:pt x="468608" y="632727"/>
                    </a:lnTo>
                    <a:lnTo>
                      <a:pt x="587634" y="838886"/>
                    </a:lnTo>
                    <a:lnTo>
                      <a:pt x="887291" y="665879"/>
                    </a:lnTo>
                    <a:lnTo>
                      <a:pt x="1051510" y="381443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81B7C8F8-AB11-4A05-8D06-A2C6134F4F17}"/>
                  </a:ext>
                </a:extLst>
              </p:cNvPr>
              <p:cNvSpPr/>
              <p:nvPr/>
            </p:nvSpPr>
            <p:spPr>
              <a:xfrm rot="14400000">
                <a:off x="5842975" y="445768"/>
                <a:ext cx="356525" cy="450677"/>
              </a:xfrm>
              <a:custGeom>
                <a:avLst/>
                <a:gdLst>
                  <a:gd name="connsiteX0" fmla="*/ 340414 w 824849"/>
                  <a:gd name="connsiteY0" fmla="*/ 0 h 1042681"/>
                  <a:gd name="connsiteX1" fmla="*/ 430288 w 824849"/>
                  <a:gd name="connsiteY1" fmla="*/ 51889 h 1042681"/>
                  <a:gd name="connsiteX2" fmla="*/ 299607 w 824849"/>
                  <a:gd name="connsiteY2" fmla="*/ 278235 h 1042681"/>
                  <a:gd name="connsiteX3" fmla="*/ 425993 w 824849"/>
                  <a:gd name="connsiteY3" fmla="*/ 497142 h 1042681"/>
                  <a:gd name="connsiteX4" fmla="*/ 761483 w 824849"/>
                  <a:gd name="connsiteY4" fmla="*/ 303447 h 1042681"/>
                  <a:gd name="connsiteX5" fmla="*/ 824849 w 824849"/>
                  <a:gd name="connsiteY5" fmla="*/ 413201 h 1042681"/>
                  <a:gd name="connsiteX6" fmla="*/ 471781 w 824849"/>
                  <a:gd name="connsiteY6" fmla="*/ 617045 h 1042681"/>
                  <a:gd name="connsiteX7" fmla="*/ 471781 w 824849"/>
                  <a:gd name="connsiteY7" fmla="*/ 1042681 h 1042681"/>
                  <a:gd name="connsiteX8" fmla="*/ 334358 w 824849"/>
                  <a:gd name="connsiteY8" fmla="*/ 1042681 h 1042681"/>
                  <a:gd name="connsiteX9" fmla="*/ 334358 w 824849"/>
                  <a:gd name="connsiteY9" fmla="*/ 575418 h 1042681"/>
                  <a:gd name="connsiteX10" fmla="*/ 164150 w 824849"/>
                  <a:gd name="connsiteY10" fmla="*/ 280609 h 1042681"/>
                  <a:gd name="connsiteX11" fmla="*/ 0 w 824849"/>
                  <a:gd name="connsiteY11" fmla="*/ 185837 h 1042681"/>
                  <a:gd name="connsiteX12" fmla="*/ 51981 w 824849"/>
                  <a:gd name="connsiteY12" fmla="*/ 95802 h 1042681"/>
                  <a:gd name="connsiteX13" fmla="*/ 226822 w 824849"/>
                  <a:gd name="connsiteY13" fmla="*/ 196747 h 10426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24849" h="1042681">
                    <a:moveTo>
                      <a:pt x="340414" y="0"/>
                    </a:moveTo>
                    <a:lnTo>
                      <a:pt x="430288" y="51889"/>
                    </a:lnTo>
                    <a:lnTo>
                      <a:pt x="299607" y="278235"/>
                    </a:lnTo>
                    <a:lnTo>
                      <a:pt x="425993" y="497142"/>
                    </a:lnTo>
                    <a:lnTo>
                      <a:pt x="761483" y="303447"/>
                    </a:lnTo>
                    <a:lnTo>
                      <a:pt x="824849" y="413201"/>
                    </a:lnTo>
                    <a:lnTo>
                      <a:pt x="471781" y="617045"/>
                    </a:lnTo>
                    <a:lnTo>
                      <a:pt x="471781" y="1042681"/>
                    </a:lnTo>
                    <a:lnTo>
                      <a:pt x="334358" y="1042681"/>
                    </a:lnTo>
                    <a:lnTo>
                      <a:pt x="334358" y="575418"/>
                    </a:lnTo>
                    <a:lnTo>
                      <a:pt x="164150" y="280609"/>
                    </a:lnTo>
                    <a:lnTo>
                      <a:pt x="0" y="185837"/>
                    </a:lnTo>
                    <a:lnTo>
                      <a:pt x="51981" y="95802"/>
                    </a:lnTo>
                    <a:lnTo>
                      <a:pt x="226822" y="196747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8DF99AA9-ED54-454E-8DD8-BD438042DA22}"/>
                  </a:ext>
                </a:extLst>
              </p:cNvPr>
              <p:cNvSpPr/>
              <p:nvPr/>
            </p:nvSpPr>
            <p:spPr>
              <a:xfrm rot="7200000">
                <a:off x="3317840" y="458800"/>
                <a:ext cx="319643" cy="361160"/>
              </a:xfrm>
              <a:custGeom>
                <a:avLst/>
                <a:gdLst>
                  <a:gd name="connsiteX0" fmla="*/ 352128 w 739518"/>
                  <a:gd name="connsiteY0" fmla="*/ 0 h 835572"/>
                  <a:gd name="connsiteX1" fmla="*/ 352128 w 739518"/>
                  <a:gd name="connsiteY1" fmla="*/ 340228 h 835572"/>
                  <a:gd name="connsiteX2" fmla="*/ 739518 w 739518"/>
                  <a:gd name="connsiteY2" fmla="*/ 340228 h 835572"/>
                  <a:gd name="connsiteX3" fmla="*/ 739518 w 739518"/>
                  <a:gd name="connsiteY3" fmla="*/ 466961 h 835572"/>
                  <a:gd name="connsiteX4" fmla="*/ 331830 w 739518"/>
                  <a:gd name="connsiteY4" fmla="*/ 466961 h 835572"/>
                  <a:gd name="connsiteX5" fmla="*/ 119012 w 739518"/>
                  <a:gd name="connsiteY5" fmla="*/ 835572 h 835572"/>
                  <a:gd name="connsiteX6" fmla="*/ 0 w 739518"/>
                  <a:gd name="connsiteY6" fmla="*/ 766861 h 835572"/>
                  <a:gd name="connsiteX7" fmla="*/ 233632 w 739518"/>
                  <a:gd name="connsiteY7" fmla="*/ 362199 h 835572"/>
                  <a:gd name="connsiteX8" fmla="*/ 233632 w 739518"/>
                  <a:gd name="connsiteY8" fmla="*/ 0 h 8355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39518" h="835572">
                    <a:moveTo>
                      <a:pt x="352128" y="0"/>
                    </a:moveTo>
                    <a:lnTo>
                      <a:pt x="352128" y="340228"/>
                    </a:lnTo>
                    <a:lnTo>
                      <a:pt x="739518" y="340228"/>
                    </a:lnTo>
                    <a:lnTo>
                      <a:pt x="739518" y="466961"/>
                    </a:lnTo>
                    <a:lnTo>
                      <a:pt x="331830" y="466961"/>
                    </a:lnTo>
                    <a:lnTo>
                      <a:pt x="119012" y="835572"/>
                    </a:lnTo>
                    <a:lnTo>
                      <a:pt x="0" y="766861"/>
                    </a:lnTo>
                    <a:lnTo>
                      <a:pt x="233632" y="362199"/>
                    </a:lnTo>
                    <a:lnTo>
                      <a:pt x="233632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F0DC1828-C59C-4C4C-AE15-106FCD834AAE}"/>
                  </a:ext>
                </a:extLst>
              </p:cNvPr>
              <p:cNvSpPr/>
              <p:nvPr/>
            </p:nvSpPr>
            <p:spPr>
              <a:xfrm rot="8100000">
                <a:off x="2906851" y="687827"/>
                <a:ext cx="356525" cy="450677"/>
              </a:xfrm>
              <a:custGeom>
                <a:avLst/>
                <a:gdLst>
                  <a:gd name="connsiteX0" fmla="*/ 340414 w 824849"/>
                  <a:gd name="connsiteY0" fmla="*/ 0 h 1042681"/>
                  <a:gd name="connsiteX1" fmla="*/ 430288 w 824849"/>
                  <a:gd name="connsiteY1" fmla="*/ 51889 h 1042681"/>
                  <a:gd name="connsiteX2" fmla="*/ 299607 w 824849"/>
                  <a:gd name="connsiteY2" fmla="*/ 278235 h 1042681"/>
                  <a:gd name="connsiteX3" fmla="*/ 425993 w 824849"/>
                  <a:gd name="connsiteY3" fmla="*/ 497142 h 1042681"/>
                  <a:gd name="connsiteX4" fmla="*/ 761483 w 824849"/>
                  <a:gd name="connsiteY4" fmla="*/ 303447 h 1042681"/>
                  <a:gd name="connsiteX5" fmla="*/ 824849 w 824849"/>
                  <a:gd name="connsiteY5" fmla="*/ 413201 h 1042681"/>
                  <a:gd name="connsiteX6" fmla="*/ 471781 w 824849"/>
                  <a:gd name="connsiteY6" fmla="*/ 617045 h 1042681"/>
                  <a:gd name="connsiteX7" fmla="*/ 471781 w 824849"/>
                  <a:gd name="connsiteY7" fmla="*/ 1042681 h 1042681"/>
                  <a:gd name="connsiteX8" fmla="*/ 334358 w 824849"/>
                  <a:gd name="connsiteY8" fmla="*/ 1042681 h 1042681"/>
                  <a:gd name="connsiteX9" fmla="*/ 334358 w 824849"/>
                  <a:gd name="connsiteY9" fmla="*/ 575418 h 1042681"/>
                  <a:gd name="connsiteX10" fmla="*/ 164150 w 824849"/>
                  <a:gd name="connsiteY10" fmla="*/ 280609 h 1042681"/>
                  <a:gd name="connsiteX11" fmla="*/ 0 w 824849"/>
                  <a:gd name="connsiteY11" fmla="*/ 185837 h 1042681"/>
                  <a:gd name="connsiteX12" fmla="*/ 51981 w 824849"/>
                  <a:gd name="connsiteY12" fmla="*/ 95802 h 1042681"/>
                  <a:gd name="connsiteX13" fmla="*/ 226822 w 824849"/>
                  <a:gd name="connsiteY13" fmla="*/ 196747 h 10426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24849" h="1042681">
                    <a:moveTo>
                      <a:pt x="340414" y="0"/>
                    </a:moveTo>
                    <a:lnTo>
                      <a:pt x="430288" y="51889"/>
                    </a:lnTo>
                    <a:lnTo>
                      <a:pt x="299607" y="278235"/>
                    </a:lnTo>
                    <a:lnTo>
                      <a:pt x="425993" y="497142"/>
                    </a:lnTo>
                    <a:lnTo>
                      <a:pt x="761483" y="303447"/>
                    </a:lnTo>
                    <a:lnTo>
                      <a:pt x="824849" y="413201"/>
                    </a:lnTo>
                    <a:lnTo>
                      <a:pt x="471781" y="617045"/>
                    </a:lnTo>
                    <a:lnTo>
                      <a:pt x="471781" y="1042681"/>
                    </a:lnTo>
                    <a:lnTo>
                      <a:pt x="334358" y="1042681"/>
                    </a:lnTo>
                    <a:lnTo>
                      <a:pt x="334358" y="575418"/>
                    </a:lnTo>
                    <a:lnTo>
                      <a:pt x="164150" y="280609"/>
                    </a:lnTo>
                    <a:lnTo>
                      <a:pt x="0" y="185837"/>
                    </a:lnTo>
                    <a:lnTo>
                      <a:pt x="51981" y="95802"/>
                    </a:lnTo>
                    <a:lnTo>
                      <a:pt x="226822" y="196747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006ADEEA-E12F-409F-B0E3-38AAD593DA25}"/>
                  </a:ext>
                </a:extLst>
              </p:cNvPr>
              <p:cNvSpPr/>
              <p:nvPr/>
            </p:nvSpPr>
            <p:spPr>
              <a:xfrm rot="17100000">
                <a:off x="5752205" y="1479181"/>
                <a:ext cx="319643" cy="361160"/>
              </a:xfrm>
              <a:custGeom>
                <a:avLst/>
                <a:gdLst>
                  <a:gd name="connsiteX0" fmla="*/ 352128 w 739518"/>
                  <a:gd name="connsiteY0" fmla="*/ 0 h 835572"/>
                  <a:gd name="connsiteX1" fmla="*/ 352128 w 739518"/>
                  <a:gd name="connsiteY1" fmla="*/ 340228 h 835572"/>
                  <a:gd name="connsiteX2" fmla="*/ 739518 w 739518"/>
                  <a:gd name="connsiteY2" fmla="*/ 340228 h 835572"/>
                  <a:gd name="connsiteX3" fmla="*/ 739518 w 739518"/>
                  <a:gd name="connsiteY3" fmla="*/ 466961 h 835572"/>
                  <a:gd name="connsiteX4" fmla="*/ 331830 w 739518"/>
                  <a:gd name="connsiteY4" fmla="*/ 466961 h 835572"/>
                  <a:gd name="connsiteX5" fmla="*/ 119012 w 739518"/>
                  <a:gd name="connsiteY5" fmla="*/ 835572 h 835572"/>
                  <a:gd name="connsiteX6" fmla="*/ 0 w 739518"/>
                  <a:gd name="connsiteY6" fmla="*/ 766861 h 835572"/>
                  <a:gd name="connsiteX7" fmla="*/ 233632 w 739518"/>
                  <a:gd name="connsiteY7" fmla="*/ 362199 h 835572"/>
                  <a:gd name="connsiteX8" fmla="*/ 233632 w 739518"/>
                  <a:gd name="connsiteY8" fmla="*/ 0 h 8355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39518" h="835572">
                    <a:moveTo>
                      <a:pt x="352128" y="0"/>
                    </a:moveTo>
                    <a:lnTo>
                      <a:pt x="352128" y="340228"/>
                    </a:lnTo>
                    <a:lnTo>
                      <a:pt x="739518" y="340228"/>
                    </a:lnTo>
                    <a:lnTo>
                      <a:pt x="739518" y="466961"/>
                    </a:lnTo>
                    <a:lnTo>
                      <a:pt x="331830" y="466961"/>
                    </a:lnTo>
                    <a:lnTo>
                      <a:pt x="119012" y="835572"/>
                    </a:lnTo>
                    <a:lnTo>
                      <a:pt x="0" y="766861"/>
                    </a:lnTo>
                    <a:lnTo>
                      <a:pt x="233632" y="362199"/>
                    </a:lnTo>
                    <a:lnTo>
                      <a:pt x="233632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F20162F6-D0D1-46A9-A4C2-2513FEB98BF7}"/>
                </a:ext>
              </a:extLst>
            </p:cNvPr>
            <p:cNvSpPr/>
            <p:nvPr/>
          </p:nvSpPr>
          <p:spPr>
            <a:xfrm>
              <a:off x="2646513" y="4110726"/>
              <a:ext cx="4144272" cy="2156605"/>
            </a:xfrm>
            <a:custGeom>
              <a:avLst/>
              <a:gdLst>
                <a:gd name="connsiteX0" fmla="*/ 2072136 w 4144272"/>
                <a:gd name="connsiteY0" fmla="*/ 146650 h 2156605"/>
                <a:gd name="connsiteX1" fmla="*/ 109061 w 4144272"/>
                <a:gd name="connsiteY1" fmla="*/ 1013350 h 2156605"/>
                <a:gd name="connsiteX2" fmla="*/ 81230 w 4144272"/>
                <a:gd name="connsiteY2" fmla="*/ 1078303 h 2156605"/>
                <a:gd name="connsiteX3" fmla="*/ 109061 w 4144272"/>
                <a:gd name="connsiteY3" fmla="*/ 1143254 h 2156605"/>
                <a:gd name="connsiteX4" fmla="*/ 2072136 w 4144272"/>
                <a:gd name="connsiteY4" fmla="*/ 2009954 h 2156605"/>
                <a:gd name="connsiteX5" fmla="*/ 4035212 w 4144272"/>
                <a:gd name="connsiteY5" fmla="*/ 1143254 h 2156605"/>
                <a:gd name="connsiteX6" fmla="*/ 4063042 w 4144272"/>
                <a:gd name="connsiteY6" fmla="*/ 1078303 h 2156605"/>
                <a:gd name="connsiteX7" fmla="*/ 4035212 w 4144272"/>
                <a:gd name="connsiteY7" fmla="*/ 1013350 h 2156605"/>
                <a:gd name="connsiteX8" fmla="*/ 2072136 w 4144272"/>
                <a:gd name="connsiteY8" fmla="*/ 146650 h 2156605"/>
                <a:gd name="connsiteX9" fmla="*/ 2072136 w 4144272"/>
                <a:gd name="connsiteY9" fmla="*/ 0 h 2156605"/>
                <a:gd name="connsiteX10" fmla="*/ 4115306 w 4144272"/>
                <a:gd name="connsiteY10" fmla="*/ 1003126 h 2156605"/>
                <a:gd name="connsiteX11" fmla="*/ 4144272 w 4144272"/>
                <a:gd name="connsiteY11" fmla="*/ 1078303 h 2156605"/>
                <a:gd name="connsiteX12" fmla="*/ 4115306 w 4144272"/>
                <a:gd name="connsiteY12" fmla="*/ 1153479 h 2156605"/>
                <a:gd name="connsiteX13" fmla="*/ 2072136 w 4144272"/>
                <a:gd name="connsiteY13" fmla="*/ 2156605 h 2156605"/>
                <a:gd name="connsiteX14" fmla="*/ 28966 w 4144272"/>
                <a:gd name="connsiteY14" fmla="*/ 1153479 h 2156605"/>
                <a:gd name="connsiteX15" fmla="*/ 0 w 4144272"/>
                <a:gd name="connsiteY15" fmla="*/ 1078303 h 2156605"/>
                <a:gd name="connsiteX16" fmla="*/ 28966 w 4144272"/>
                <a:gd name="connsiteY16" fmla="*/ 1003126 h 2156605"/>
                <a:gd name="connsiteX17" fmla="*/ 2072136 w 4144272"/>
                <a:gd name="connsiteY17" fmla="*/ 0 h 2156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144272" h="2156605">
                  <a:moveTo>
                    <a:pt x="2072136" y="146650"/>
                  </a:moveTo>
                  <a:cubicBezTo>
                    <a:pt x="1149775" y="146650"/>
                    <a:pt x="369308" y="511228"/>
                    <a:pt x="109061" y="1013350"/>
                  </a:cubicBezTo>
                  <a:lnTo>
                    <a:pt x="81230" y="1078303"/>
                  </a:lnTo>
                  <a:lnTo>
                    <a:pt x="109061" y="1143254"/>
                  </a:lnTo>
                  <a:cubicBezTo>
                    <a:pt x="369308" y="1645376"/>
                    <a:pt x="1149775" y="2009954"/>
                    <a:pt x="2072136" y="2009954"/>
                  </a:cubicBezTo>
                  <a:cubicBezTo>
                    <a:pt x="2994497" y="2009954"/>
                    <a:pt x="3774964" y="1645376"/>
                    <a:pt x="4035212" y="1143254"/>
                  </a:cubicBezTo>
                  <a:lnTo>
                    <a:pt x="4063042" y="1078303"/>
                  </a:lnTo>
                  <a:lnTo>
                    <a:pt x="4035212" y="1013350"/>
                  </a:lnTo>
                  <a:cubicBezTo>
                    <a:pt x="3774964" y="511228"/>
                    <a:pt x="2994497" y="146650"/>
                    <a:pt x="2072136" y="146650"/>
                  </a:cubicBezTo>
                  <a:close/>
                  <a:moveTo>
                    <a:pt x="2072136" y="0"/>
                  </a:moveTo>
                  <a:cubicBezTo>
                    <a:pt x="3032130" y="0"/>
                    <a:pt x="3844440" y="421966"/>
                    <a:pt x="4115306" y="1003126"/>
                  </a:cubicBezTo>
                  <a:lnTo>
                    <a:pt x="4144272" y="1078303"/>
                  </a:lnTo>
                  <a:lnTo>
                    <a:pt x="4115306" y="1153479"/>
                  </a:lnTo>
                  <a:cubicBezTo>
                    <a:pt x="3844440" y="1734639"/>
                    <a:pt x="3032130" y="2156605"/>
                    <a:pt x="2072136" y="2156605"/>
                  </a:cubicBezTo>
                  <a:cubicBezTo>
                    <a:pt x="1112142" y="2156605"/>
                    <a:pt x="299832" y="1734639"/>
                    <a:pt x="28966" y="1153479"/>
                  </a:cubicBezTo>
                  <a:lnTo>
                    <a:pt x="0" y="1078303"/>
                  </a:lnTo>
                  <a:lnTo>
                    <a:pt x="28966" y="1003126"/>
                  </a:lnTo>
                  <a:cubicBezTo>
                    <a:pt x="299832" y="421966"/>
                    <a:pt x="1112142" y="0"/>
                    <a:pt x="207213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22632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E20BA13-C3B5-48A6-B7B7-9EB258C36762}"/>
              </a:ext>
            </a:extLst>
          </p:cNvPr>
          <p:cNvSpPr txBox="1"/>
          <p:nvPr/>
        </p:nvSpPr>
        <p:spPr>
          <a:xfrm rot="5400000">
            <a:off x="236463" y="5150427"/>
            <a:ext cx="6385073" cy="2209800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21600" dirty="0"/>
              <a:t>見てるかも</a:t>
            </a:r>
          </a:p>
        </p:txBody>
      </p: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6178EE80-E4D0-4409-91B3-EE6387460C34}"/>
              </a:ext>
            </a:extLst>
          </p:cNvPr>
          <p:cNvGrpSpPr/>
          <p:nvPr/>
        </p:nvGrpSpPr>
        <p:grpSpPr>
          <a:xfrm>
            <a:off x="416990" y="573702"/>
            <a:ext cx="6024019" cy="1968435"/>
            <a:chOff x="767535" y="863715"/>
            <a:chExt cx="6079707" cy="1986632"/>
          </a:xfrm>
        </p:grpSpPr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60AF58A9-6681-42D9-BE63-38ECEAD6EE90}"/>
                </a:ext>
              </a:extLst>
            </p:cNvPr>
            <p:cNvGrpSpPr/>
            <p:nvPr/>
          </p:nvGrpSpPr>
          <p:grpSpPr>
            <a:xfrm>
              <a:off x="767535" y="863715"/>
              <a:ext cx="2697878" cy="1986632"/>
              <a:chOff x="-2385324" y="3213101"/>
              <a:chExt cx="5146170" cy="3789479"/>
            </a:xfrm>
          </p:grpSpPr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F2FAADF5-0263-4079-BFBE-E1D7AAD775F7}"/>
                  </a:ext>
                </a:extLst>
              </p:cNvPr>
              <p:cNvSpPr/>
              <p:nvPr/>
            </p:nvSpPr>
            <p:spPr>
              <a:xfrm flipV="1">
                <a:off x="-2359924" y="5295130"/>
                <a:ext cx="5120770" cy="1707450"/>
              </a:xfrm>
              <a:custGeom>
                <a:avLst/>
                <a:gdLst>
                  <a:gd name="connsiteX0" fmla="*/ 2560385 w 5120770"/>
                  <a:gd name="connsiteY0" fmla="*/ 0 h 1855451"/>
                  <a:gd name="connsiteX1" fmla="*/ 2706824 w 5120770"/>
                  <a:gd name="connsiteY1" fmla="*/ 1143004 h 1855451"/>
                  <a:gd name="connsiteX2" fmla="*/ 3101046 w 5120770"/>
                  <a:gd name="connsiteY2" fmla="*/ 47371 h 1855451"/>
                  <a:gd name="connsiteX3" fmla="*/ 2994056 w 5120770"/>
                  <a:gd name="connsiteY3" fmla="*/ 1193838 h 1855451"/>
                  <a:gd name="connsiteX4" fmla="*/ 3620921 w 5120770"/>
                  <a:gd name="connsiteY4" fmla="*/ 187707 h 1855451"/>
                  <a:gd name="connsiteX5" fmla="*/ 3264644 w 5120770"/>
                  <a:gd name="connsiteY5" fmla="*/ 1293565 h 1855451"/>
                  <a:gd name="connsiteX6" fmla="*/ 4100058 w 5120770"/>
                  <a:gd name="connsiteY6" fmla="*/ 415583 h 1855451"/>
                  <a:gd name="connsiteX7" fmla="*/ 3508147 w 5120770"/>
                  <a:gd name="connsiteY7" fmla="*/ 1438342 h 1855451"/>
                  <a:gd name="connsiteX8" fmla="*/ 4520018 w 5120770"/>
                  <a:gd name="connsiteY8" fmla="*/ 722254 h 1855451"/>
                  <a:gd name="connsiteX9" fmla="*/ 3715241 w 5120770"/>
                  <a:gd name="connsiteY9" fmla="*/ 1622615 h 1855451"/>
                  <a:gd name="connsiteX10" fmla="*/ 4864670 w 5120770"/>
                  <a:gd name="connsiteY10" fmla="*/ 1095934 h 1855451"/>
                  <a:gd name="connsiteX11" fmla="*/ 3877950 w 5120770"/>
                  <a:gd name="connsiteY11" fmla="*/ 1839283 h 1855451"/>
                  <a:gd name="connsiteX12" fmla="*/ 5120770 w 5120770"/>
                  <a:gd name="connsiteY12" fmla="*/ 1522269 h 1855451"/>
                  <a:gd name="connsiteX13" fmla="*/ 4445341 w 5120770"/>
                  <a:gd name="connsiteY13" fmla="*/ 1855451 h 1855451"/>
                  <a:gd name="connsiteX14" fmla="*/ 675429 w 5120770"/>
                  <a:gd name="connsiteY14" fmla="*/ 1855451 h 1855451"/>
                  <a:gd name="connsiteX15" fmla="*/ 0 w 5120770"/>
                  <a:gd name="connsiteY15" fmla="*/ 1522269 h 1855451"/>
                  <a:gd name="connsiteX16" fmla="*/ 1242820 w 5120770"/>
                  <a:gd name="connsiteY16" fmla="*/ 1839283 h 1855451"/>
                  <a:gd name="connsiteX17" fmla="*/ 256100 w 5120770"/>
                  <a:gd name="connsiteY17" fmla="*/ 1095934 h 1855451"/>
                  <a:gd name="connsiteX18" fmla="*/ 1405529 w 5120770"/>
                  <a:gd name="connsiteY18" fmla="*/ 1622615 h 1855451"/>
                  <a:gd name="connsiteX19" fmla="*/ 600752 w 5120770"/>
                  <a:gd name="connsiteY19" fmla="*/ 722254 h 1855451"/>
                  <a:gd name="connsiteX20" fmla="*/ 1612623 w 5120770"/>
                  <a:gd name="connsiteY20" fmla="*/ 1438342 h 1855451"/>
                  <a:gd name="connsiteX21" fmla="*/ 1020712 w 5120770"/>
                  <a:gd name="connsiteY21" fmla="*/ 415583 h 1855451"/>
                  <a:gd name="connsiteX22" fmla="*/ 1856126 w 5120770"/>
                  <a:gd name="connsiteY22" fmla="*/ 1293565 h 1855451"/>
                  <a:gd name="connsiteX23" fmla="*/ 1499849 w 5120770"/>
                  <a:gd name="connsiteY23" fmla="*/ 187707 h 1855451"/>
                  <a:gd name="connsiteX24" fmla="*/ 2126714 w 5120770"/>
                  <a:gd name="connsiteY24" fmla="*/ 1193838 h 1855451"/>
                  <a:gd name="connsiteX25" fmla="*/ 2019724 w 5120770"/>
                  <a:gd name="connsiteY25" fmla="*/ 47371 h 1855451"/>
                  <a:gd name="connsiteX26" fmla="*/ 2413946 w 5120770"/>
                  <a:gd name="connsiteY26" fmla="*/ 1143004 h 185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120770" h="1855451">
                    <a:moveTo>
                      <a:pt x="2560385" y="0"/>
                    </a:moveTo>
                    <a:lnTo>
                      <a:pt x="2706824" y="1143004"/>
                    </a:lnTo>
                    <a:lnTo>
                      <a:pt x="3101046" y="47371"/>
                    </a:lnTo>
                    <a:lnTo>
                      <a:pt x="2994056" y="1193838"/>
                    </a:lnTo>
                    <a:lnTo>
                      <a:pt x="3620921" y="187707"/>
                    </a:lnTo>
                    <a:lnTo>
                      <a:pt x="3264644" y="1293565"/>
                    </a:lnTo>
                    <a:lnTo>
                      <a:pt x="4100058" y="415583"/>
                    </a:lnTo>
                    <a:lnTo>
                      <a:pt x="3508147" y="1438342"/>
                    </a:lnTo>
                    <a:lnTo>
                      <a:pt x="4520018" y="722254"/>
                    </a:lnTo>
                    <a:lnTo>
                      <a:pt x="3715241" y="1622615"/>
                    </a:lnTo>
                    <a:lnTo>
                      <a:pt x="4864670" y="1095934"/>
                    </a:lnTo>
                    <a:lnTo>
                      <a:pt x="3877950" y="1839283"/>
                    </a:lnTo>
                    <a:lnTo>
                      <a:pt x="5120770" y="1522269"/>
                    </a:lnTo>
                    <a:lnTo>
                      <a:pt x="4445341" y="1855451"/>
                    </a:lnTo>
                    <a:lnTo>
                      <a:pt x="675429" y="1855451"/>
                    </a:lnTo>
                    <a:lnTo>
                      <a:pt x="0" y="1522269"/>
                    </a:lnTo>
                    <a:lnTo>
                      <a:pt x="1242820" y="1839283"/>
                    </a:lnTo>
                    <a:lnTo>
                      <a:pt x="256100" y="1095934"/>
                    </a:lnTo>
                    <a:lnTo>
                      <a:pt x="1405529" y="1622615"/>
                    </a:lnTo>
                    <a:lnTo>
                      <a:pt x="600752" y="722254"/>
                    </a:lnTo>
                    <a:lnTo>
                      <a:pt x="1612623" y="1438342"/>
                    </a:lnTo>
                    <a:lnTo>
                      <a:pt x="1020712" y="415583"/>
                    </a:lnTo>
                    <a:lnTo>
                      <a:pt x="1856126" y="1293565"/>
                    </a:lnTo>
                    <a:lnTo>
                      <a:pt x="1499849" y="187707"/>
                    </a:lnTo>
                    <a:lnTo>
                      <a:pt x="2126714" y="1193838"/>
                    </a:lnTo>
                    <a:lnTo>
                      <a:pt x="2019724" y="47371"/>
                    </a:lnTo>
                    <a:lnTo>
                      <a:pt x="2413946" y="1143004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20B07E2F-1D05-4A18-9420-180D528385C9}"/>
                  </a:ext>
                </a:extLst>
              </p:cNvPr>
              <p:cNvSpPr/>
              <p:nvPr/>
            </p:nvSpPr>
            <p:spPr>
              <a:xfrm>
                <a:off x="-2385324" y="3213101"/>
                <a:ext cx="5120770" cy="1855451"/>
              </a:xfrm>
              <a:custGeom>
                <a:avLst/>
                <a:gdLst>
                  <a:gd name="connsiteX0" fmla="*/ 2560385 w 5120770"/>
                  <a:gd name="connsiteY0" fmla="*/ 0 h 1855451"/>
                  <a:gd name="connsiteX1" fmla="*/ 2706824 w 5120770"/>
                  <a:gd name="connsiteY1" fmla="*/ 1143004 h 1855451"/>
                  <a:gd name="connsiteX2" fmla="*/ 3101046 w 5120770"/>
                  <a:gd name="connsiteY2" fmla="*/ 47371 h 1855451"/>
                  <a:gd name="connsiteX3" fmla="*/ 2994056 w 5120770"/>
                  <a:gd name="connsiteY3" fmla="*/ 1193838 h 1855451"/>
                  <a:gd name="connsiteX4" fmla="*/ 3620921 w 5120770"/>
                  <a:gd name="connsiteY4" fmla="*/ 187707 h 1855451"/>
                  <a:gd name="connsiteX5" fmla="*/ 3264644 w 5120770"/>
                  <a:gd name="connsiteY5" fmla="*/ 1293565 h 1855451"/>
                  <a:gd name="connsiteX6" fmla="*/ 4100058 w 5120770"/>
                  <a:gd name="connsiteY6" fmla="*/ 415583 h 1855451"/>
                  <a:gd name="connsiteX7" fmla="*/ 3508147 w 5120770"/>
                  <a:gd name="connsiteY7" fmla="*/ 1438342 h 1855451"/>
                  <a:gd name="connsiteX8" fmla="*/ 4520018 w 5120770"/>
                  <a:gd name="connsiteY8" fmla="*/ 722254 h 1855451"/>
                  <a:gd name="connsiteX9" fmla="*/ 3715241 w 5120770"/>
                  <a:gd name="connsiteY9" fmla="*/ 1622615 h 1855451"/>
                  <a:gd name="connsiteX10" fmla="*/ 4864670 w 5120770"/>
                  <a:gd name="connsiteY10" fmla="*/ 1095934 h 1855451"/>
                  <a:gd name="connsiteX11" fmla="*/ 3877950 w 5120770"/>
                  <a:gd name="connsiteY11" fmla="*/ 1839283 h 1855451"/>
                  <a:gd name="connsiteX12" fmla="*/ 5120770 w 5120770"/>
                  <a:gd name="connsiteY12" fmla="*/ 1522269 h 1855451"/>
                  <a:gd name="connsiteX13" fmla="*/ 4445341 w 5120770"/>
                  <a:gd name="connsiteY13" fmla="*/ 1855451 h 1855451"/>
                  <a:gd name="connsiteX14" fmla="*/ 675429 w 5120770"/>
                  <a:gd name="connsiteY14" fmla="*/ 1855451 h 1855451"/>
                  <a:gd name="connsiteX15" fmla="*/ 0 w 5120770"/>
                  <a:gd name="connsiteY15" fmla="*/ 1522269 h 1855451"/>
                  <a:gd name="connsiteX16" fmla="*/ 1242820 w 5120770"/>
                  <a:gd name="connsiteY16" fmla="*/ 1839283 h 1855451"/>
                  <a:gd name="connsiteX17" fmla="*/ 256100 w 5120770"/>
                  <a:gd name="connsiteY17" fmla="*/ 1095934 h 1855451"/>
                  <a:gd name="connsiteX18" fmla="*/ 1405529 w 5120770"/>
                  <a:gd name="connsiteY18" fmla="*/ 1622615 h 1855451"/>
                  <a:gd name="connsiteX19" fmla="*/ 600752 w 5120770"/>
                  <a:gd name="connsiteY19" fmla="*/ 722254 h 1855451"/>
                  <a:gd name="connsiteX20" fmla="*/ 1612623 w 5120770"/>
                  <a:gd name="connsiteY20" fmla="*/ 1438342 h 1855451"/>
                  <a:gd name="connsiteX21" fmla="*/ 1020712 w 5120770"/>
                  <a:gd name="connsiteY21" fmla="*/ 415583 h 1855451"/>
                  <a:gd name="connsiteX22" fmla="*/ 1856126 w 5120770"/>
                  <a:gd name="connsiteY22" fmla="*/ 1293565 h 1855451"/>
                  <a:gd name="connsiteX23" fmla="*/ 1499849 w 5120770"/>
                  <a:gd name="connsiteY23" fmla="*/ 187707 h 1855451"/>
                  <a:gd name="connsiteX24" fmla="*/ 2126714 w 5120770"/>
                  <a:gd name="connsiteY24" fmla="*/ 1193838 h 1855451"/>
                  <a:gd name="connsiteX25" fmla="*/ 2019724 w 5120770"/>
                  <a:gd name="connsiteY25" fmla="*/ 47371 h 1855451"/>
                  <a:gd name="connsiteX26" fmla="*/ 2413946 w 5120770"/>
                  <a:gd name="connsiteY26" fmla="*/ 1143004 h 185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120770" h="1855451">
                    <a:moveTo>
                      <a:pt x="2560385" y="0"/>
                    </a:moveTo>
                    <a:lnTo>
                      <a:pt x="2706824" y="1143004"/>
                    </a:lnTo>
                    <a:lnTo>
                      <a:pt x="3101046" y="47371"/>
                    </a:lnTo>
                    <a:lnTo>
                      <a:pt x="2994056" y="1193838"/>
                    </a:lnTo>
                    <a:lnTo>
                      <a:pt x="3620921" y="187707"/>
                    </a:lnTo>
                    <a:lnTo>
                      <a:pt x="3264644" y="1293565"/>
                    </a:lnTo>
                    <a:lnTo>
                      <a:pt x="4100058" y="415583"/>
                    </a:lnTo>
                    <a:lnTo>
                      <a:pt x="3508147" y="1438342"/>
                    </a:lnTo>
                    <a:lnTo>
                      <a:pt x="4520018" y="722254"/>
                    </a:lnTo>
                    <a:lnTo>
                      <a:pt x="3715241" y="1622615"/>
                    </a:lnTo>
                    <a:lnTo>
                      <a:pt x="4864670" y="1095934"/>
                    </a:lnTo>
                    <a:lnTo>
                      <a:pt x="3877950" y="1839283"/>
                    </a:lnTo>
                    <a:lnTo>
                      <a:pt x="5120770" y="1522269"/>
                    </a:lnTo>
                    <a:lnTo>
                      <a:pt x="4445341" y="1855451"/>
                    </a:lnTo>
                    <a:lnTo>
                      <a:pt x="675429" y="1855451"/>
                    </a:lnTo>
                    <a:lnTo>
                      <a:pt x="0" y="1522269"/>
                    </a:lnTo>
                    <a:lnTo>
                      <a:pt x="1242820" y="1839283"/>
                    </a:lnTo>
                    <a:lnTo>
                      <a:pt x="256100" y="1095934"/>
                    </a:lnTo>
                    <a:lnTo>
                      <a:pt x="1405529" y="1622615"/>
                    </a:lnTo>
                    <a:lnTo>
                      <a:pt x="600752" y="722254"/>
                    </a:lnTo>
                    <a:lnTo>
                      <a:pt x="1612623" y="1438342"/>
                    </a:lnTo>
                    <a:lnTo>
                      <a:pt x="1020712" y="415583"/>
                    </a:lnTo>
                    <a:lnTo>
                      <a:pt x="1856126" y="1293565"/>
                    </a:lnTo>
                    <a:lnTo>
                      <a:pt x="1499849" y="187707"/>
                    </a:lnTo>
                    <a:lnTo>
                      <a:pt x="2126714" y="1193838"/>
                    </a:lnTo>
                    <a:lnTo>
                      <a:pt x="2019724" y="47371"/>
                    </a:lnTo>
                    <a:lnTo>
                      <a:pt x="2413946" y="1143004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D892312A-8C17-4DF1-88EC-A2BB24F7FB02}"/>
                  </a:ext>
                </a:extLst>
              </p:cNvPr>
              <p:cNvSpPr/>
              <p:nvPr/>
            </p:nvSpPr>
            <p:spPr>
              <a:xfrm>
                <a:off x="-1925487" y="3940339"/>
                <a:ext cx="4144272" cy="2497378"/>
              </a:xfrm>
              <a:custGeom>
                <a:avLst/>
                <a:gdLst>
                  <a:gd name="connsiteX0" fmla="*/ 2072136 w 4144272"/>
                  <a:gd name="connsiteY0" fmla="*/ 0 h 2156605"/>
                  <a:gd name="connsiteX1" fmla="*/ 4115306 w 4144272"/>
                  <a:gd name="connsiteY1" fmla="*/ 1003126 h 2156605"/>
                  <a:gd name="connsiteX2" fmla="*/ 4144272 w 4144272"/>
                  <a:gd name="connsiteY2" fmla="*/ 1078303 h 2156605"/>
                  <a:gd name="connsiteX3" fmla="*/ 4115306 w 4144272"/>
                  <a:gd name="connsiteY3" fmla="*/ 1153479 h 2156605"/>
                  <a:gd name="connsiteX4" fmla="*/ 2072136 w 4144272"/>
                  <a:gd name="connsiteY4" fmla="*/ 2156605 h 2156605"/>
                  <a:gd name="connsiteX5" fmla="*/ 28966 w 4144272"/>
                  <a:gd name="connsiteY5" fmla="*/ 1153479 h 2156605"/>
                  <a:gd name="connsiteX6" fmla="*/ 0 w 4144272"/>
                  <a:gd name="connsiteY6" fmla="*/ 1078303 h 2156605"/>
                  <a:gd name="connsiteX7" fmla="*/ 28966 w 4144272"/>
                  <a:gd name="connsiteY7" fmla="*/ 1003126 h 2156605"/>
                  <a:gd name="connsiteX8" fmla="*/ 2072136 w 4144272"/>
                  <a:gd name="connsiteY8" fmla="*/ 0 h 2156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44272" h="2156605">
                    <a:moveTo>
                      <a:pt x="2072136" y="0"/>
                    </a:moveTo>
                    <a:cubicBezTo>
                      <a:pt x="3032130" y="0"/>
                      <a:pt x="3844440" y="421966"/>
                      <a:pt x="4115306" y="1003126"/>
                    </a:cubicBezTo>
                    <a:lnTo>
                      <a:pt x="4144272" y="1078303"/>
                    </a:lnTo>
                    <a:lnTo>
                      <a:pt x="4115306" y="1153479"/>
                    </a:lnTo>
                    <a:cubicBezTo>
                      <a:pt x="3844440" y="1734639"/>
                      <a:pt x="3032130" y="2156605"/>
                      <a:pt x="2072136" y="2156605"/>
                    </a:cubicBezTo>
                    <a:cubicBezTo>
                      <a:pt x="1112142" y="2156605"/>
                      <a:pt x="299832" y="1734639"/>
                      <a:pt x="28966" y="1153479"/>
                    </a:cubicBezTo>
                    <a:lnTo>
                      <a:pt x="0" y="1078303"/>
                    </a:lnTo>
                    <a:lnTo>
                      <a:pt x="28966" y="1003126"/>
                    </a:lnTo>
                    <a:cubicBezTo>
                      <a:pt x="299832" y="421966"/>
                      <a:pt x="1112142" y="0"/>
                      <a:pt x="2072136" y="0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/>
                  </a:gs>
                  <a:gs pos="100000">
                    <a:schemeClr val="bg1">
                      <a:lumMod val="50000"/>
                    </a:schemeClr>
                  </a:gs>
                  <a:gs pos="8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楕円 47">
                <a:extLst>
                  <a:ext uri="{FF2B5EF4-FFF2-40B4-BE49-F238E27FC236}">
                    <a16:creationId xmlns:a16="http://schemas.microsoft.com/office/drawing/2014/main" id="{F4E6C43D-2D87-473F-881F-1DD04BFD52D0}"/>
                  </a:ext>
                </a:extLst>
              </p:cNvPr>
              <p:cNvSpPr/>
              <p:nvPr/>
            </p:nvSpPr>
            <p:spPr>
              <a:xfrm>
                <a:off x="-828136" y="4214243"/>
                <a:ext cx="1949570" cy="1949570"/>
              </a:xfrm>
              <a:prstGeom prst="ellipse">
                <a:avLst/>
              </a:prstGeom>
              <a:gradFill flip="none" rotWithShape="1">
                <a:gsLst>
                  <a:gs pos="80000">
                    <a:schemeClr val="tx1"/>
                  </a:gs>
                  <a:gs pos="0">
                    <a:schemeClr val="accent2">
                      <a:lumMod val="75000"/>
                    </a:schemeClr>
                  </a:gs>
                  <a:gs pos="61000">
                    <a:srgbClr val="663300"/>
                  </a:gs>
                  <a:gs pos="100000">
                    <a:schemeClr val="tx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楕円 48">
                <a:extLst>
                  <a:ext uri="{FF2B5EF4-FFF2-40B4-BE49-F238E27FC236}">
                    <a16:creationId xmlns:a16="http://schemas.microsoft.com/office/drawing/2014/main" id="{745A804E-5B1F-4D82-B27F-E2BB1BE9EA0E}"/>
                  </a:ext>
                </a:extLst>
              </p:cNvPr>
              <p:cNvSpPr/>
              <p:nvPr/>
            </p:nvSpPr>
            <p:spPr>
              <a:xfrm>
                <a:off x="-207034" y="4835345"/>
                <a:ext cx="707366" cy="70736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A5D1E860-EAA4-45D8-AE0A-920468CD4F90}"/>
                  </a:ext>
                </a:extLst>
              </p:cNvPr>
              <p:cNvSpPr/>
              <p:nvPr/>
            </p:nvSpPr>
            <p:spPr>
              <a:xfrm>
                <a:off x="-1925487" y="3757044"/>
                <a:ext cx="4144272" cy="2863970"/>
              </a:xfrm>
              <a:custGeom>
                <a:avLst/>
                <a:gdLst>
                  <a:gd name="connsiteX0" fmla="*/ 2072136 w 4144272"/>
                  <a:gd name="connsiteY0" fmla="*/ 146650 h 2156605"/>
                  <a:gd name="connsiteX1" fmla="*/ 109061 w 4144272"/>
                  <a:gd name="connsiteY1" fmla="*/ 1013350 h 2156605"/>
                  <a:gd name="connsiteX2" fmla="*/ 81230 w 4144272"/>
                  <a:gd name="connsiteY2" fmla="*/ 1078303 h 2156605"/>
                  <a:gd name="connsiteX3" fmla="*/ 109061 w 4144272"/>
                  <a:gd name="connsiteY3" fmla="*/ 1143254 h 2156605"/>
                  <a:gd name="connsiteX4" fmla="*/ 2072136 w 4144272"/>
                  <a:gd name="connsiteY4" fmla="*/ 2009954 h 2156605"/>
                  <a:gd name="connsiteX5" fmla="*/ 4035212 w 4144272"/>
                  <a:gd name="connsiteY5" fmla="*/ 1143254 h 2156605"/>
                  <a:gd name="connsiteX6" fmla="*/ 4063042 w 4144272"/>
                  <a:gd name="connsiteY6" fmla="*/ 1078303 h 2156605"/>
                  <a:gd name="connsiteX7" fmla="*/ 4035212 w 4144272"/>
                  <a:gd name="connsiteY7" fmla="*/ 1013350 h 2156605"/>
                  <a:gd name="connsiteX8" fmla="*/ 2072136 w 4144272"/>
                  <a:gd name="connsiteY8" fmla="*/ 146650 h 2156605"/>
                  <a:gd name="connsiteX9" fmla="*/ 2072136 w 4144272"/>
                  <a:gd name="connsiteY9" fmla="*/ 0 h 2156605"/>
                  <a:gd name="connsiteX10" fmla="*/ 4115306 w 4144272"/>
                  <a:gd name="connsiteY10" fmla="*/ 1003126 h 2156605"/>
                  <a:gd name="connsiteX11" fmla="*/ 4144272 w 4144272"/>
                  <a:gd name="connsiteY11" fmla="*/ 1078303 h 2156605"/>
                  <a:gd name="connsiteX12" fmla="*/ 4115306 w 4144272"/>
                  <a:gd name="connsiteY12" fmla="*/ 1153479 h 2156605"/>
                  <a:gd name="connsiteX13" fmla="*/ 2072136 w 4144272"/>
                  <a:gd name="connsiteY13" fmla="*/ 2156605 h 2156605"/>
                  <a:gd name="connsiteX14" fmla="*/ 28966 w 4144272"/>
                  <a:gd name="connsiteY14" fmla="*/ 1153479 h 2156605"/>
                  <a:gd name="connsiteX15" fmla="*/ 0 w 4144272"/>
                  <a:gd name="connsiteY15" fmla="*/ 1078303 h 2156605"/>
                  <a:gd name="connsiteX16" fmla="*/ 28966 w 4144272"/>
                  <a:gd name="connsiteY16" fmla="*/ 1003126 h 2156605"/>
                  <a:gd name="connsiteX17" fmla="*/ 2072136 w 4144272"/>
                  <a:gd name="connsiteY17" fmla="*/ 0 h 2156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44272" h="2156605">
                    <a:moveTo>
                      <a:pt x="2072136" y="146650"/>
                    </a:moveTo>
                    <a:cubicBezTo>
                      <a:pt x="1149775" y="146650"/>
                      <a:pt x="369308" y="511228"/>
                      <a:pt x="109061" y="1013350"/>
                    </a:cubicBezTo>
                    <a:lnTo>
                      <a:pt x="81230" y="1078303"/>
                    </a:lnTo>
                    <a:lnTo>
                      <a:pt x="109061" y="1143254"/>
                    </a:lnTo>
                    <a:cubicBezTo>
                      <a:pt x="369308" y="1645376"/>
                      <a:pt x="1149775" y="2009954"/>
                      <a:pt x="2072136" y="2009954"/>
                    </a:cubicBezTo>
                    <a:cubicBezTo>
                      <a:pt x="2994497" y="2009954"/>
                      <a:pt x="3774964" y="1645376"/>
                      <a:pt x="4035212" y="1143254"/>
                    </a:cubicBezTo>
                    <a:lnTo>
                      <a:pt x="4063042" y="1078303"/>
                    </a:lnTo>
                    <a:lnTo>
                      <a:pt x="4035212" y="1013350"/>
                    </a:lnTo>
                    <a:cubicBezTo>
                      <a:pt x="3774964" y="511228"/>
                      <a:pt x="2994497" y="146650"/>
                      <a:pt x="2072136" y="146650"/>
                    </a:cubicBezTo>
                    <a:close/>
                    <a:moveTo>
                      <a:pt x="2072136" y="0"/>
                    </a:moveTo>
                    <a:cubicBezTo>
                      <a:pt x="3032130" y="0"/>
                      <a:pt x="3844440" y="421966"/>
                      <a:pt x="4115306" y="1003126"/>
                    </a:cubicBezTo>
                    <a:lnTo>
                      <a:pt x="4144272" y="1078303"/>
                    </a:lnTo>
                    <a:lnTo>
                      <a:pt x="4115306" y="1153479"/>
                    </a:lnTo>
                    <a:cubicBezTo>
                      <a:pt x="3844440" y="1734639"/>
                      <a:pt x="3032130" y="2156605"/>
                      <a:pt x="2072136" y="2156605"/>
                    </a:cubicBezTo>
                    <a:cubicBezTo>
                      <a:pt x="1112142" y="2156605"/>
                      <a:pt x="299832" y="1734639"/>
                      <a:pt x="28966" y="1153479"/>
                    </a:cubicBezTo>
                    <a:lnTo>
                      <a:pt x="0" y="1078303"/>
                    </a:lnTo>
                    <a:lnTo>
                      <a:pt x="28966" y="1003126"/>
                    </a:lnTo>
                    <a:cubicBezTo>
                      <a:pt x="299832" y="421966"/>
                      <a:pt x="1112142" y="0"/>
                      <a:pt x="207213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台形 50">
                <a:extLst>
                  <a:ext uri="{FF2B5EF4-FFF2-40B4-BE49-F238E27FC236}">
                    <a16:creationId xmlns:a16="http://schemas.microsoft.com/office/drawing/2014/main" id="{6CB452FC-D881-4451-A38A-6DD916D1E08F}"/>
                  </a:ext>
                </a:extLst>
              </p:cNvPr>
              <p:cNvSpPr/>
              <p:nvPr/>
            </p:nvSpPr>
            <p:spPr>
              <a:xfrm rot="13500000">
                <a:off x="474617" y="4478583"/>
                <a:ext cx="154355" cy="627254"/>
              </a:xfrm>
              <a:prstGeom prst="trapezoid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台形 51">
                <a:extLst>
                  <a:ext uri="{FF2B5EF4-FFF2-40B4-BE49-F238E27FC236}">
                    <a16:creationId xmlns:a16="http://schemas.microsoft.com/office/drawing/2014/main" id="{954FCB71-0890-46CB-B4FC-DC4DCFBDF6EF}"/>
                  </a:ext>
                </a:extLst>
              </p:cNvPr>
              <p:cNvSpPr/>
              <p:nvPr/>
            </p:nvSpPr>
            <p:spPr>
              <a:xfrm rot="14964728">
                <a:off x="537733" y="4821672"/>
                <a:ext cx="128700" cy="419533"/>
              </a:xfrm>
              <a:prstGeom prst="trapezoid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6306DFDA-6551-4D71-91DC-9792A7A6B8C7}"/>
                </a:ext>
              </a:extLst>
            </p:cNvPr>
            <p:cNvGrpSpPr/>
            <p:nvPr/>
          </p:nvGrpSpPr>
          <p:grpSpPr>
            <a:xfrm>
              <a:off x="4149364" y="863715"/>
              <a:ext cx="2697878" cy="1986632"/>
              <a:chOff x="-2385324" y="3213101"/>
              <a:chExt cx="5146170" cy="3789479"/>
            </a:xfrm>
          </p:grpSpPr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85E633C0-D2AE-4B20-8C0C-34DA76B976B2}"/>
                  </a:ext>
                </a:extLst>
              </p:cNvPr>
              <p:cNvSpPr/>
              <p:nvPr/>
            </p:nvSpPr>
            <p:spPr>
              <a:xfrm flipV="1">
                <a:off x="-2359924" y="5295130"/>
                <a:ext cx="5120770" cy="1707450"/>
              </a:xfrm>
              <a:custGeom>
                <a:avLst/>
                <a:gdLst>
                  <a:gd name="connsiteX0" fmla="*/ 2560385 w 5120770"/>
                  <a:gd name="connsiteY0" fmla="*/ 0 h 1855451"/>
                  <a:gd name="connsiteX1" fmla="*/ 2706824 w 5120770"/>
                  <a:gd name="connsiteY1" fmla="*/ 1143004 h 1855451"/>
                  <a:gd name="connsiteX2" fmla="*/ 3101046 w 5120770"/>
                  <a:gd name="connsiteY2" fmla="*/ 47371 h 1855451"/>
                  <a:gd name="connsiteX3" fmla="*/ 2994056 w 5120770"/>
                  <a:gd name="connsiteY3" fmla="*/ 1193838 h 1855451"/>
                  <a:gd name="connsiteX4" fmla="*/ 3620921 w 5120770"/>
                  <a:gd name="connsiteY4" fmla="*/ 187707 h 1855451"/>
                  <a:gd name="connsiteX5" fmla="*/ 3264644 w 5120770"/>
                  <a:gd name="connsiteY5" fmla="*/ 1293565 h 1855451"/>
                  <a:gd name="connsiteX6" fmla="*/ 4100058 w 5120770"/>
                  <a:gd name="connsiteY6" fmla="*/ 415583 h 1855451"/>
                  <a:gd name="connsiteX7" fmla="*/ 3508147 w 5120770"/>
                  <a:gd name="connsiteY7" fmla="*/ 1438342 h 1855451"/>
                  <a:gd name="connsiteX8" fmla="*/ 4520018 w 5120770"/>
                  <a:gd name="connsiteY8" fmla="*/ 722254 h 1855451"/>
                  <a:gd name="connsiteX9" fmla="*/ 3715241 w 5120770"/>
                  <a:gd name="connsiteY9" fmla="*/ 1622615 h 1855451"/>
                  <a:gd name="connsiteX10" fmla="*/ 4864670 w 5120770"/>
                  <a:gd name="connsiteY10" fmla="*/ 1095934 h 1855451"/>
                  <a:gd name="connsiteX11" fmla="*/ 3877950 w 5120770"/>
                  <a:gd name="connsiteY11" fmla="*/ 1839283 h 1855451"/>
                  <a:gd name="connsiteX12" fmla="*/ 5120770 w 5120770"/>
                  <a:gd name="connsiteY12" fmla="*/ 1522269 h 1855451"/>
                  <a:gd name="connsiteX13" fmla="*/ 4445341 w 5120770"/>
                  <a:gd name="connsiteY13" fmla="*/ 1855451 h 1855451"/>
                  <a:gd name="connsiteX14" fmla="*/ 675429 w 5120770"/>
                  <a:gd name="connsiteY14" fmla="*/ 1855451 h 1855451"/>
                  <a:gd name="connsiteX15" fmla="*/ 0 w 5120770"/>
                  <a:gd name="connsiteY15" fmla="*/ 1522269 h 1855451"/>
                  <a:gd name="connsiteX16" fmla="*/ 1242820 w 5120770"/>
                  <a:gd name="connsiteY16" fmla="*/ 1839283 h 1855451"/>
                  <a:gd name="connsiteX17" fmla="*/ 256100 w 5120770"/>
                  <a:gd name="connsiteY17" fmla="*/ 1095934 h 1855451"/>
                  <a:gd name="connsiteX18" fmla="*/ 1405529 w 5120770"/>
                  <a:gd name="connsiteY18" fmla="*/ 1622615 h 1855451"/>
                  <a:gd name="connsiteX19" fmla="*/ 600752 w 5120770"/>
                  <a:gd name="connsiteY19" fmla="*/ 722254 h 1855451"/>
                  <a:gd name="connsiteX20" fmla="*/ 1612623 w 5120770"/>
                  <a:gd name="connsiteY20" fmla="*/ 1438342 h 1855451"/>
                  <a:gd name="connsiteX21" fmla="*/ 1020712 w 5120770"/>
                  <a:gd name="connsiteY21" fmla="*/ 415583 h 1855451"/>
                  <a:gd name="connsiteX22" fmla="*/ 1856126 w 5120770"/>
                  <a:gd name="connsiteY22" fmla="*/ 1293565 h 1855451"/>
                  <a:gd name="connsiteX23" fmla="*/ 1499849 w 5120770"/>
                  <a:gd name="connsiteY23" fmla="*/ 187707 h 1855451"/>
                  <a:gd name="connsiteX24" fmla="*/ 2126714 w 5120770"/>
                  <a:gd name="connsiteY24" fmla="*/ 1193838 h 1855451"/>
                  <a:gd name="connsiteX25" fmla="*/ 2019724 w 5120770"/>
                  <a:gd name="connsiteY25" fmla="*/ 47371 h 1855451"/>
                  <a:gd name="connsiteX26" fmla="*/ 2413946 w 5120770"/>
                  <a:gd name="connsiteY26" fmla="*/ 1143004 h 185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120770" h="1855451">
                    <a:moveTo>
                      <a:pt x="2560385" y="0"/>
                    </a:moveTo>
                    <a:lnTo>
                      <a:pt x="2706824" y="1143004"/>
                    </a:lnTo>
                    <a:lnTo>
                      <a:pt x="3101046" y="47371"/>
                    </a:lnTo>
                    <a:lnTo>
                      <a:pt x="2994056" y="1193838"/>
                    </a:lnTo>
                    <a:lnTo>
                      <a:pt x="3620921" y="187707"/>
                    </a:lnTo>
                    <a:lnTo>
                      <a:pt x="3264644" y="1293565"/>
                    </a:lnTo>
                    <a:lnTo>
                      <a:pt x="4100058" y="415583"/>
                    </a:lnTo>
                    <a:lnTo>
                      <a:pt x="3508147" y="1438342"/>
                    </a:lnTo>
                    <a:lnTo>
                      <a:pt x="4520018" y="722254"/>
                    </a:lnTo>
                    <a:lnTo>
                      <a:pt x="3715241" y="1622615"/>
                    </a:lnTo>
                    <a:lnTo>
                      <a:pt x="4864670" y="1095934"/>
                    </a:lnTo>
                    <a:lnTo>
                      <a:pt x="3877950" y="1839283"/>
                    </a:lnTo>
                    <a:lnTo>
                      <a:pt x="5120770" y="1522269"/>
                    </a:lnTo>
                    <a:lnTo>
                      <a:pt x="4445341" y="1855451"/>
                    </a:lnTo>
                    <a:lnTo>
                      <a:pt x="675429" y="1855451"/>
                    </a:lnTo>
                    <a:lnTo>
                      <a:pt x="0" y="1522269"/>
                    </a:lnTo>
                    <a:lnTo>
                      <a:pt x="1242820" y="1839283"/>
                    </a:lnTo>
                    <a:lnTo>
                      <a:pt x="256100" y="1095934"/>
                    </a:lnTo>
                    <a:lnTo>
                      <a:pt x="1405529" y="1622615"/>
                    </a:lnTo>
                    <a:lnTo>
                      <a:pt x="600752" y="722254"/>
                    </a:lnTo>
                    <a:lnTo>
                      <a:pt x="1612623" y="1438342"/>
                    </a:lnTo>
                    <a:lnTo>
                      <a:pt x="1020712" y="415583"/>
                    </a:lnTo>
                    <a:lnTo>
                      <a:pt x="1856126" y="1293565"/>
                    </a:lnTo>
                    <a:lnTo>
                      <a:pt x="1499849" y="187707"/>
                    </a:lnTo>
                    <a:lnTo>
                      <a:pt x="2126714" y="1193838"/>
                    </a:lnTo>
                    <a:lnTo>
                      <a:pt x="2019724" y="47371"/>
                    </a:lnTo>
                    <a:lnTo>
                      <a:pt x="2413946" y="1143004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363A48C7-28A7-4F09-AE16-E88ECCC4F6CB}"/>
                  </a:ext>
                </a:extLst>
              </p:cNvPr>
              <p:cNvSpPr/>
              <p:nvPr/>
            </p:nvSpPr>
            <p:spPr>
              <a:xfrm>
                <a:off x="-2385324" y="3213101"/>
                <a:ext cx="5120770" cy="1855451"/>
              </a:xfrm>
              <a:custGeom>
                <a:avLst/>
                <a:gdLst>
                  <a:gd name="connsiteX0" fmla="*/ 2560385 w 5120770"/>
                  <a:gd name="connsiteY0" fmla="*/ 0 h 1855451"/>
                  <a:gd name="connsiteX1" fmla="*/ 2706824 w 5120770"/>
                  <a:gd name="connsiteY1" fmla="*/ 1143004 h 1855451"/>
                  <a:gd name="connsiteX2" fmla="*/ 3101046 w 5120770"/>
                  <a:gd name="connsiteY2" fmla="*/ 47371 h 1855451"/>
                  <a:gd name="connsiteX3" fmla="*/ 2994056 w 5120770"/>
                  <a:gd name="connsiteY3" fmla="*/ 1193838 h 1855451"/>
                  <a:gd name="connsiteX4" fmla="*/ 3620921 w 5120770"/>
                  <a:gd name="connsiteY4" fmla="*/ 187707 h 1855451"/>
                  <a:gd name="connsiteX5" fmla="*/ 3264644 w 5120770"/>
                  <a:gd name="connsiteY5" fmla="*/ 1293565 h 1855451"/>
                  <a:gd name="connsiteX6" fmla="*/ 4100058 w 5120770"/>
                  <a:gd name="connsiteY6" fmla="*/ 415583 h 1855451"/>
                  <a:gd name="connsiteX7" fmla="*/ 3508147 w 5120770"/>
                  <a:gd name="connsiteY7" fmla="*/ 1438342 h 1855451"/>
                  <a:gd name="connsiteX8" fmla="*/ 4520018 w 5120770"/>
                  <a:gd name="connsiteY8" fmla="*/ 722254 h 1855451"/>
                  <a:gd name="connsiteX9" fmla="*/ 3715241 w 5120770"/>
                  <a:gd name="connsiteY9" fmla="*/ 1622615 h 1855451"/>
                  <a:gd name="connsiteX10" fmla="*/ 4864670 w 5120770"/>
                  <a:gd name="connsiteY10" fmla="*/ 1095934 h 1855451"/>
                  <a:gd name="connsiteX11" fmla="*/ 3877950 w 5120770"/>
                  <a:gd name="connsiteY11" fmla="*/ 1839283 h 1855451"/>
                  <a:gd name="connsiteX12" fmla="*/ 5120770 w 5120770"/>
                  <a:gd name="connsiteY12" fmla="*/ 1522269 h 1855451"/>
                  <a:gd name="connsiteX13" fmla="*/ 4445341 w 5120770"/>
                  <a:gd name="connsiteY13" fmla="*/ 1855451 h 1855451"/>
                  <a:gd name="connsiteX14" fmla="*/ 675429 w 5120770"/>
                  <a:gd name="connsiteY14" fmla="*/ 1855451 h 1855451"/>
                  <a:gd name="connsiteX15" fmla="*/ 0 w 5120770"/>
                  <a:gd name="connsiteY15" fmla="*/ 1522269 h 1855451"/>
                  <a:gd name="connsiteX16" fmla="*/ 1242820 w 5120770"/>
                  <a:gd name="connsiteY16" fmla="*/ 1839283 h 1855451"/>
                  <a:gd name="connsiteX17" fmla="*/ 256100 w 5120770"/>
                  <a:gd name="connsiteY17" fmla="*/ 1095934 h 1855451"/>
                  <a:gd name="connsiteX18" fmla="*/ 1405529 w 5120770"/>
                  <a:gd name="connsiteY18" fmla="*/ 1622615 h 1855451"/>
                  <a:gd name="connsiteX19" fmla="*/ 600752 w 5120770"/>
                  <a:gd name="connsiteY19" fmla="*/ 722254 h 1855451"/>
                  <a:gd name="connsiteX20" fmla="*/ 1612623 w 5120770"/>
                  <a:gd name="connsiteY20" fmla="*/ 1438342 h 1855451"/>
                  <a:gd name="connsiteX21" fmla="*/ 1020712 w 5120770"/>
                  <a:gd name="connsiteY21" fmla="*/ 415583 h 1855451"/>
                  <a:gd name="connsiteX22" fmla="*/ 1856126 w 5120770"/>
                  <a:gd name="connsiteY22" fmla="*/ 1293565 h 1855451"/>
                  <a:gd name="connsiteX23" fmla="*/ 1499849 w 5120770"/>
                  <a:gd name="connsiteY23" fmla="*/ 187707 h 1855451"/>
                  <a:gd name="connsiteX24" fmla="*/ 2126714 w 5120770"/>
                  <a:gd name="connsiteY24" fmla="*/ 1193838 h 1855451"/>
                  <a:gd name="connsiteX25" fmla="*/ 2019724 w 5120770"/>
                  <a:gd name="connsiteY25" fmla="*/ 47371 h 1855451"/>
                  <a:gd name="connsiteX26" fmla="*/ 2413946 w 5120770"/>
                  <a:gd name="connsiteY26" fmla="*/ 1143004 h 185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120770" h="1855451">
                    <a:moveTo>
                      <a:pt x="2560385" y="0"/>
                    </a:moveTo>
                    <a:lnTo>
                      <a:pt x="2706824" y="1143004"/>
                    </a:lnTo>
                    <a:lnTo>
                      <a:pt x="3101046" y="47371"/>
                    </a:lnTo>
                    <a:lnTo>
                      <a:pt x="2994056" y="1193838"/>
                    </a:lnTo>
                    <a:lnTo>
                      <a:pt x="3620921" y="187707"/>
                    </a:lnTo>
                    <a:lnTo>
                      <a:pt x="3264644" y="1293565"/>
                    </a:lnTo>
                    <a:lnTo>
                      <a:pt x="4100058" y="415583"/>
                    </a:lnTo>
                    <a:lnTo>
                      <a:pt x="3508147" y="1438342"/>
                    </a:lnTo>
                    <a:lnTo>
                      <a:pt x="4520018" y="722254"/>
                    </a:lnTo>
                    <a:lnTo>
                      <a:pt x="3715241" y="1622615"/>
                    </a:lnTo>
                    <a:lnTo>
                      <a:pt x="4864670" y="1095934"/>
                    </a:lnTo>
                    <a:lnTo>
                      <a:pt x="3877950" y="1839283"/>
                    </a:lnTo>
                    <a:lnTo>
                      <a:pt x="5120770" y="1522269"/>
                    </a:lnTo>
                    <a:lnTo>
                      <a:pt x="4445341" y="1855451"/>
                    </a:lnTo>
                    <a:lnTo>
                      <a:pt x="675429" y="1855451"/>
                    </a:lnTo>
                    <a:lnTo>
                      <a:pt x="0" y="1522269"/>
                    </a:lnTo>
                    <a:lnTo>
                      <a:pt x="1242820" y="1839283"/>
                    </a:lnTo>
                    <a:lnTo>
                      <a:pt x="256100" y="1095934"/>
                    </a:lnTo>
                    <a:lnTo>
                      <a:pt x="1405529" y="1622615"/>
                    </a:lnTo>
                    <a:lnTo>
                      <a:pt x="600752" y="722254"/>
                    </a:lnTo>
                    <a:lnTo>
                      <a:pt x="1612623" y="1438342"/>
                    </a:lnTo>
                    <a:lnTo>
                      <a:pt x="1020712" y="415583"/>
                    </a:lnTo>
                    <a:lnTo>
                      <a:pt x="1856126" y="1293565"/>
                    </a:lnTo>
                    <a:lnTo>
                      <a:pt x="1499849" y="187707"/>
                    </a:lnTo>
                    <a:lnTo>
                      <a:pt x="2126714" y="1193838"/>
                    </a:lnTo>
                    <a:lnTo>
                      <a:pt x="2019724" y="47371"/>
                    </a:lnTo>
                    <a:lnTo>
                      <a:pt x="2413946" y="1143004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9B0A1E3F-42F4-4DE7-9BD1-BEECAA266A44}"/>
                  </a:ext>
                </a:extLst>
              </p:cNvPr>
              <p:cNvSpPr/>
              <p:nvPr/>
            </p:nvSpPr>
            <p:spPr>
              <a:xfrm>
                <a:off x="-1925487" y="3940339"/>
                <a:ext cx="4144272" cy="2497378"/>
              </a:xfrm>
              <a:custGeom>
                <a:avLst/>
                <a:gdLst>
                  <a:gd name="connsiteX0" fmla="*/ 2072136 w 4144272"/>
                  <a:gd name="connsiteY0" fmla="*/ 0 h 2156605"/>
                  <a:gd name="connsiteX1" fmla="*/ 4115306 w 4144272"/>
                  <a:gd name="connsiteY1" fmla="*/ 1003126 h 2156605"/>
                  <a:gd name="connsiteX2" fmla="*/ 4144272 w 4144272"/>
                  <a:gd name="connsiteY2" fmla="*/ 1078303 h 2156605"/>
                  <a:gd name="connsiteX3" fmla="*/ 4115306 w 4144272"/>
                  <a:gd name="connsiteY3" fmla="*/ 1153479 h 2156605"/>
                  <a:gd name="connsiteX4" fmla="*/ 2072136 w 4144272"/>
                  <a:gd name="connsiteY4" fmla="*/ 2156605 h 2156605"/>
                  <a:gd name="connsiteX5" fmla="*/ 28966 w 4144272"/>
                  <a:gd name="connsiteY5" fmla="*/ 1153479 h 2156605"/>
                  <a:gd name="connsiteX6" fmla="*/ 0 w 4144272"/>
                  <a:gd name="connsiteY6" fmla="*/ 1078303 h 2156605"/>
                  <a:gd name="connsiteX7" fmla="*/ 28966 w 4144272"/>
                  <a:gd name="connsiteY7" fmla="*/ 1003126 h 2156605"/>
                  <a:gd name="connsiteX8" fmla="*/ 2072136 w 4144272"/>
                  <a:gd name="connsiteY8" fmla="*/ 0 h 2156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44272" h="2156605">
                    <a:moveTo>
                      <a:pt x="2072136" y="0"/>
                    </a:moveTo>
                    <a:cubicBezTo>
                      <a:pt x="3032130" y="0"/>
                      <a:pt x="3844440" y="421966"/>
                      <a:pt x="4115306" y="1003126"/>
                    </a:cubicBezTo>
                    <a:lnTo>
                      <a:pt x="4144272" y="1078303"/>
                    </a:lnTo>
                    <a:lnTo>
                      <a:pt x="4115306" y="1153479"/>
                    </a:lnTo>
                    <a:cubicBezTo>
                      <a:pt x="3844440" y="1734639"/>
                      <a:pt x="3032130" y="2156605"/>
                      <a:pt x="2072136" y="2156605"/>
                    </a:cubicBezTo>
                    <a:cubicBezTo>
                      <a:pt x="1112142" y="2156605"/>
                      <a:pt x="299832" y="1734639"/>
                      <a:pt x="28966" y="1153479"/>
                    </a:cubicBezTo>
                    <a:lnTo>
                      <a:pt x="0" y="1078303"/>
                    </a:lnTo>
                    <a:lnTo>
                      <a:pt x="28966" y="1003126"/>
                    </a:lnTo>
                    <a:cubicBezTo>
                      <a:pt x="299832" y="421966"/>
                      <a:pt x="1112142" y="0"/>
                      <a:pt x="2072136" y="0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/>
                  </a:gs>
                  <a:gs pos="100000">
                    <a:schemeClr val="bg1">
                      <a:lumMod val="50000"/>
                    </a:schemeClr>
                  </a:gs>
                  <a:gs pos="8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楕円 39">
                <a:extLst>
                  <a:ext uri="{FF2B5EF4-FFF2-40B4-BE49-F238E27FC236}">
                    <a16:creationId xmlns:a16="http://schemas.microsoft.com/office/drawing/2014/main" id="{0A4FBD15-A5BB-4593-8340-B5C07D24EA2B}"/>
                  </a:ext>
                </a:extLst>
              </p:cNvPr>
              <p:cNvSpPr/>
              <p:nvPr/>
            </p:nvSpPr>
            <p:spPr>
              <a:xfrm>
                <a:off x="-828136" y="4214243"/>
                <a:ext cx="1949570" cy="1949570"/>
              </a:xfrm>
              <a:prstGeom prst="ellipse">
                <a:avLst/>
              </a:prstGeom>
              <a:gradFill flip="none" rotWithShape="1">
                <a:gsLst>
                  <a:gs pos="80000">
                    <a:schemeClr val="tx1"/>
                  </a:gs>
                  <a:gs pos="0">
                    <a:schemeClr val="accent2">
                      <a:lumMod val="75000"/>
                    </a:schemeClr>
                  </a:gs>
                  <a:gs pos="61000">
                    <a:srgbClr val="663300"/>
                  </a:gs>
                  <a:gs pos="100000">
                    <a:schemeClr val="tx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楕円 40">
                <a:extLst>
                  <a:ext uri="{FF2B5EF4-FFF2-40B4-BE49-F238E27FC236}">
                    <a16:creationId xmlns:a16="http://schemas.microsoft.com/office/drawing/2014/main" id="{7A3951F4-D27A-479D-9AA7-7DD1449D6549}"/>
                  </a:ext>
                </a:extLst>
              </p:cNvPr>
              <p:cNvSpPr/>
              <p:nvPr/>
            </p:nvSpPr>
            <p:spPr>
              <a:xfrm>
                <a:off x="-207034" y="4835345"/>
                <a:ext cx="707366" cy="70736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6E35C403-2F54-437F-9D21-8CC480CA89A9}"/>
                  </a:ext>
                </a:extLst>
              </p:cNvPr>
              <p:cNvSpPr/>
              <p:nvPr/>
            </p:nvSpPr>
            <p:spPr>
              <a:xfrm>
                <a:off x="-1925487" y="3757044"/>
                <a:ext cx="4144272" cy="2863970"/>
              </a:xfrm>
              <a:custGeom>
                <a:avLst/>
                <a:gdLst>
                  <a:gd name="connsiteX0" fmla="*/ 2072136 w 4144272"/>
                  <a:gd name="connsiteY0" fmla="*/ 146650 h 2156605"/>
                  <a:gd name="connsiteX1" fmla="*/ 109061 w 4144272"/>
                  <a:gd name="connsiteY1" fmla="*/ 1013350 h 2156605"/>
                  <a:gd name="connsiteX2" fmla="*/ 81230 w 4144272"/>
                  <a:gd name="connsiteY2" fmla="*/ 1078303 h 2156605"/>
                  <a:gd name="connsiteX3" fmla="*/ 109061 w 4144272"/>
                  <a:gd name="connsiteY3" fmla="*/ 1143254 h 2156605"/>
                  <a:gd name="connsiteX4" fmla="*/ 2072136 w 4144272"/>
                  <a:gd name="connsiteY4" fmla="*/ 2009954 h 2156605"/>
                  <a:gd name="connsiteX5" fmla="*/ 4035212 w 4144272"/>
                  <a:gd name="connsiteY5" fmla="*/ 1143254 h 2156605"/>
                  <a:gd name="connsiteX6" fmla="*/ 4063042 w 4144272"/>
                  <a:gd name="connsiteY6" fmla="*/ 1078303 h 2156605"/>
                  <a:gd name="connsiteX7" fmla="*/ 4035212 w 4144272"/>
                  <a:gd name="connsiteY7" fmla="*/ 1013350 h 2156605"/>
                  <a:gd name="connsiteX8" fmla="*/ 2072136 w 4144272"/>
                  <a:gd name="connsiteY8" fmla="*/ 146650 h 2156605"/>
                  <a:gd name="connsiteX9" fmla="*/ 2072136 w 4144272"/>
                  <a:gd name="connsiteY9" fmla="*/ 0 h 2156605"/>
                  <a:gd name="connsiteX10" fmla="*/ 4115306 w 4144272"/>
                  <a:gd name="connsiteY10" fmla="*/ 1003126 h 2156605"/>
                  <a:gd name="connsiteX11" fmla="*/ 4144272 w 4144272"/>
                  <a:gd name="connsiteY11" fmla="*/ 1078303 h 2156605"/>
                  <a:gd name="connsiteX12" fmla="*/ 4115306 w 4144272"/>
                  <a:gd name="connsiteY12" fmla="*/ 1153479 h 2156605"/>
                  <a:gd name="connsiteX13" fmla="*/ 2072136 w 4144272"/>
                  <a:gd name="connsiteY13" fmla="*/ 2156605 h 2156605"/>
                  <a:gd name="connsiteX14" fmla="*/ 28966 w 4144272"/>
                  <a:gd name="connsiteY14" fmla="*/ 1153479 h 2156605"/>
                  <a:gd name="connsiteX15" fmla="*/ 0 w 4144272"/>
                  <a:gd name="connsiteY15" fmla="*/ 1078303 h 2156605"/>
                  <a:gd name="connsiteX16" fmla="*/ 28966 w 4144272"/>
                  <a:gd name="connsiteY16" fmla="*/ 1003126 h 2156605"/>
                  <a:gd name="connsiteX17" fmla="*/ 2072136 w 4144272"/>
                  <a:gd name="connsiteY17" fmla="*/ 0 h 2156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44272" h="2156605">
                    <a:moveTo>
                      <a:pt x="2072136" y="146650"/>
                    </a:moveTo>
                    <a:cubicBezTo>
                      <a:pt x="1149775" y="146650"/>
                      <a:pt x="369308" y="511228"/>
                      <a:pt x="109061" y="1013350"/>
                    </a:cubicBezTo>
                    <a:lnTo>
                      <a:pt x="81230" y="1078303"/>
                    </a:lnTo>
                    <a:lnTo>
                      <a:pt x="109061" y="1143254"/>
                    </a:lnTo>
                    <a:cubicBezTo>
                      <a:pt x="369308" y="1645376"/>
                      <a:pt x="1149775" y="2009954"/>
                      <a:pt x="2072136" y="2009954"/>
                    </a:cubicBezTo>
                    <a:cubicBezTo>
                      <a:pt x="2994497" y="2009954"/>
                      <a:pt x="3774964" y="1645376"/>
                      <a:pt x="4035212" y="1143254"/>
                    </a:cubicBezTo>
                    <a:lnTo>
                      <a:pt x="4063042" y="1078303"/>
                    </a:lnTo>
                    <a:lnTo>
                      <a:pt x="4035212" y="1013350"/>
                    </a:lnTo>
                    <a:cubicBezTo>
                      <a:pt x="3774964" y="511228"/>
                      <a:pt x="2994497" y="146650"/>
                      <a:pt x="2072136" y="146650"/>
                    </a:cubicBezTo>
                    <a:close/>
                    <a:moveTo>
                      <a:pt x="2072136" y="0"/>
                    </a:moveTo>
                    <a:cubicBezTo>
                      <a:pt x="3032130" y="0"/>
                      <a:pt x="3844440" y="421966"/>
                      <a:pt x="4115306" y="1003126"/>
                    </a:cubicBezTo>
                    <a:lnTo>
                      <a:pt x="4144272" y="1078303"/>
                    </a:lnTo>
                    <a:lnTo>
                      <a:pt x="4115306" y="1153479"/>
                    </a:lnTo>
                    <a:cubicBezTo>
                      <a:pt x="3844440" y="1734639"/>
                      <a:pt x="3032130" y="2156605"/>
                      <a:pt x="2072136" y="2156605"/>
                    </a:cubicBezTo>
                    <a:cubicBezTo>
                      <a:pt x="1112142" y="2156605"/>
                      <a:pt x="299832" y="1734639"/>
                      <a:pt x="28966" y="1153479"/>
                    </a:cubicBezTo>
                    <a:lnTo>
                      <a:pt x="0" y="1078303"/>
                    </a:lnTo>
                    <a:lnTo>
                      <a:pt x="28966" y="1003126"/>
                    </a:lnTo>
                    <a:cubicBezTo>
                      <a:pt x="299832" y="421966"/>
                      <a:pt x="1112142" y="0"/>
                      <a:pt x="207213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台形 42">
                <a:extLst>
                  <a:ext uri="{FF2B5EF4-FFF2-40B4-BE49-F238E27FC236}">
                    <a16:creationId xmlns:a16="http://schemas.microsoft.com/office/drawing/2014/main" id="{0ECD0BD2-D917-4506-A578-741C2A6730CD}"/>
                  </a:ext>
                </a:extLst>
              </p:cNvPr>
              <p:cNvSpPr/>
              <p:nvPr/>
            </p:nvSpPr>
            <p:spPr>
              <a:xfrm rot="13500000">
                <a:off x="474617" y="4478583"/>
                <a:ext cx="154355" cy="627254"/>
              </a:xfrm>
              <a:prstGeom prst="trapezoid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台形 43">
                <a:extLst>
                  <a:ext uri="{FF2B5EF4-FFF2-40B4-BE49-F238E27FC236}">
                    <a16:creationId xmlns:a16="http://schemas.microsoft.com/office/drawing/2014/main" id="{5EF8EA0C-36B0-4638-AEA0-23FA3FA3EA58}"/>
                  </a:ext>
                </a:extLst>
              </p:cNvPr>
              <p:cNvSpPr/>
              <p:nvPr/>
            </p:nvSpPr>
            <p:spPr>
              <a:xfrm rot="14964728">
                <a:off x="537733" y="4821672"/>
                <a:ext cx="128700" cy="419533"/>
              </a:xfrm>
              <a:prstGeom prst="trapezoid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314416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E20BA13-C3B5-48A6-B7B7-9EB258C36762}"/>
              </a:ext>
            </a:extLst>
          </p:cNvPr>
          <p:cNvSpPr txBox="1"/>
          <p:nvPr/>
        </p:nvSpPr>
        <p:spPr>
          <a:xfrm rot="5400000">
            <a:off x="236463" y="5150427"/>
            <a:ext cx="6385073" cy="2209800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21600" dirty="0"/>
              <a:t>見てるわ</a:t>
            </a: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7CDB3EC4-C02D-4221-A9EE-27E3D519E93E}"/>
              </a:ext>
            </a:extLst>
          </p:cNvPr>
          <p:cNvGrpSpPr/>
          <p:nvPr/>
        </p:nvGrpSpPr>
        <p:grpSpPr>
          <a:xfrm>
            <a:off x="281785" y="458136"/>
            <a:ext cx="6294430" cy="2244080"/>
            <a:chOff x="362490" y="638690"/>
            <a:chExt cx="9159898" cy="3265672"/>
          </a:xfrm>
        </p:grpSpPr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38548417-F70C-482A-86B7-056E6EFC913B}"/>
                </a:ext>
              </a:extLst>
            </p:cNvPr>
            <p:cNvGrpSpPr/>
            <p:nvPr/>
          </p:nvGrpSpPr>
          <p:grpSpPr>
            <a:xfrm>
              <a:off x="362490" y="638690"/>
              <a:ext cx="4279422" cy="2433087"/>
              <a:chOff x="2161276" y="3644900"/>
              <a:chExt cx="5146170" cy="2925882"/>
            </a:xfrm>
          </p:grpSpPr>
          <p:grpSp>
            <p:nvGrpSpPr>
              <p:cNvPr id="60" name="グループ化 59">
                <a:extLst>
                  <a:ext uri="{FF2B5EF4-FFF2-40B4-BE49-F238E27FC236}">
                    <a16:creationId xmlns:a16="http://schemas.microsoft.com/office/drawing/2014/main" id="{44BDCED4-BAA3-449B-AC7C-8BAEE082E473}"/>
                  </a:ext>
                </a:extLst>
              </p:cNvPr>
              <p:cNvGrpSpPr/>
              <p:nvPr/>
            </p:nvGrpSpPr>
            <p:grpSpPr>
              <a:xfrm>
                <a:off x="2161276" y="3644900"/>
                <a:ext cx="5146170" cy="2925882"/>
                <a:chOff x="2161276" y="-825499"/>
                <a:chExt cx="5146170" cy="3789479"/>
              </a:xfrm>
            </p:grpSpPr>
            <p:sp>
              <p:nvSpPr>
                <p:cNvPr id="68" name="フリーフォーム: 図形 67">
                  <a:extLst>
                    <a:ext uri="{FF2B5EF4-FFF2-40B4-BE49-F238E27FC236}">
                      <a16:creationId xmlns:a16="http://schemas.microsoft.com/office/drawing/2014/main" id="{8C08680D-B953-4451-8F90-67AACFF080EF}"/>
                    </a:ext>
                  </a:extLst>
                </p:cNvPr>
                <p:cNvSpPr/>
                <p:nvPr/>
              </p:nvSpPr>
              <p:spPr>
                <a:xfrm flipV="1">
                  <a:off x="2186676" y="1256530"/>
                  <a:ext cx="5120770" cy="1707450"/>
                </a:xfrm>
                <a:custGeom>
                  <a:avLst/>
                  <a:gdLst>
                    <a:gd name="connsiteX0" fmla="*/ 2560385 w 5120770"/>
                    <a:gd name="connsiteY0" fmla="*/ 0 h 1855451"/>
                    <a:gd name="connsiteX1" fmla="*/ 2706824 w 5120770"/>
                    <a:gd name="connsiteY1" fmla="*/ 1143004 h 1855451"/>
                    <a:gd name="connsiteX2" fmla="*/ 3101046 w 5120770"/>
                    <a:gd name="connsiteY2" fmla="*/ 47371 h 1855451"/>
                    <a:gd name="connsiteX3" fmla="*/ 2994056 w 5120770"/>
                    <a:gd name="connsiteY3" fmla="*/ 1193838 h 1855451"/>
                    <a:gd name="connsiteX4" fmla="*/ 3620921 w 5120770"/>
                    <a:gd name="connsiteY4" fmla="*/ 187707 h 1855451"/>
                    <a:gd name="connsiteX5" fmla="*/ 3264644 w 5120770"/>
                    <a:gd name="connsiteY5" fmla="*/ 1293565 h 1855451"/>
                    <a:gd name="connsiteX6" fmla="*/ 4100058 w 5120770"/>
                    <a:gd name="connsiteY6" fmla="*/ 415583 h 1855451"/>
                    <a:gd name="connsiteX7" fmla="*/ 3508147 w 5120770"/>
                    <a:gd name="connsiteY7" fmla="*/ 1438342 h 1855451"/>
                    <a:gd name="connsiteX8" fmla="*/ 4520018 w 5120770"/>
                    <a:gd name="connsiteY8" fmla="*/ 722254 h 1855451"/>
                    <a:gd name="connsiteX9" fmla="*/ 3715241 w 5120770"/>
                    <a:gd name="connsiteY9" fmla="*/ 1622615 h 1855451"/>
                    <a:gd name="connsiteX10" fmla="*/ 4864670 w 5120770"/>
                    <a:gd name="connsiteY10" fmla="*/ 1095934 h 1855451"/>
                    <a:gd name="connsiteX11" fmla="*/ 3877950 w 5120770"/>
                    <a:gd name="connsiteY11" fmla="*/ 1839283 h 1855451"/>
                    <a:gd name="connsiteX12" fmla="*/ 5120770 w 5120770"/>
                    <a:gd name="connsiteY12" fmla="*/ 1522269 h 1855451"/>
                    <a:gd name="connsiteX13" fmla="*/ 4445341 w 5120770"/>
                    <a:gd name="connsiteY13" fmla="*/ 1855451 h 1855451"/>
                    <a:gd name="connsiteX14" fmla="*/ 675429 w 5120770"/>
                    <a:gd name="connsiteY14" fmla="*/ 1855451 h 1855451"/>
                    <a:gd name="connsiteX15" fmla="*/ 0 w 5120770"/>
                    <a:gd name="connsiteY15" fmla="*/ 1522269 h 1855451"/>
                    <a:gd name="connsiteX16" fmla="*/ 1242820 w 5120770"/>
                    <a:gd name="connsiteY16" fmla="*/ 1839283 h 1855451"/>
                    <a:gd name="connsiteX17" fmla="*/ 256100 w 5120770"/>
                    <a:gd name="connsiteY17" fmla="*/ 1095934 h 1855451"/>
                    <a:gd name="connsiteX18" fmla="*/ 1405529 w 5120770"/>
                    <a:gd name="connsiteY18" fmla="*/ 1622615 h 1855451"/>
                    <a:gd name="connsiteX19" fmla="*/ 600752 w 5120770"/>
                    <a:gd name="connsiteY19" fmla="*/ 722254 h 1855451"/>
                    <a:gd name="connsiteX20" fmla="*/ 1612623 w 5120770"/>
                    <a:gd name="connsiteY20" fmla="*/ 1438342 h 1855451"/>
                    <a:gd name="connsiteX21" fmla="*/ 1020712 w 5120770"/>
                    <a:gd name="connsiteY21" fmla="*/ 415583 h 1855451"/>
                    <a:gd name="connsiteX22" fmla="*/ 1856126 w 5120770"/>
                    <a:gd name="connsiteY22" fmla="*/ 1293565 h 1855451"/>
                    <a:gd name="connsiteX23" fmla="*/ 1499849 w 5120770"/>
                    <a:gd name="connsiteY23" fmla="*/ 187707 h 1855451"/>
                    <a:gd name="connsiteX24" fmla="*/ 2126714 w 5120770"/>
                    <a:gd name="connsiteY24" fmla="*/ 1193838 h 1855451"/>
                    <a:gd name="connsiteX25" fmla="*/ 2019724 w 5120770"/>
                    <a:gd name="connsiteY25" fmla="*/ 47371 h 1855451"/>
                    <a:gd name="connsiteX26" fmla="*/ 2413946 w 5120770"/>
                    <a:gd name="connsiteY26" fmla="*/ 1143004 h 1855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5120770" h="1855451">
                      <a:moveTo>
                        <a:pt x="2560385" y="0"/>
                      </a:moveTo>
                      <a:lnTo>
                        <a:pt x="2706824" y="1143004"/>
                      </a:lnTo>
                      <a:lnTo>
                        <a:pt x="3101046" y="47371"/>
                      </a:lnTo>
                      <a:lnTo>
                        <a:pt x="2994056" y="1193838"/>
                      </a:lnTo>
                      <a:lnTo>
                        <a:pt x="3620921" y="187707"/>
                      </a:lnTo>
                      <a:lnTo>
                        <a:pt x="3264644" y="1293565"/>
                      </a:lnTo>
                      <a:lnTo>
                        <a:pt x="4100058" y="415583"/>
                      </a:lnTo>
                      <a:lnTo>
                        <a:pt x="3508147" y="1438342"/>
                      </a:lnTo>
                      <a:lnTo>
                        <a:pt x="4520018" y="722254"/>
                      </a:lnTo>
                      <a:lnTo>
                        <a:pt x="3715241" y="1622615"/>
                      </a:lnTo>
                      <a:lnTo>
                        <a:pt x="4864670" y="1095934"/>
                      </a:lnTo>
                      <a:lnTo>
                        <a:pt x="3877950" y="1839283"/>
                      </a:lnTo>
                      <a:lnTo>
                        <a:pt x="5120770" y="1522269"/>
                      </a:lnTo>
                      <a:lnTo>
                        <a:pt x="4445341" y="1855451"/>
                      </a:lnTo>
                      <a:lnTo>
                        <a:pt x="675429" y="1855451"/>
                      </a:lnTo>
                      <a:lnTo>
                        <a:pt x="0" y="1522269"/>
                      </a:lnTo>
                      <a:lnTo>
                        <a:pt x="1242820" y="1839283"/>
                      </a:lnTo>
                      <a:lnTo>
                        <a:pt x="256100" y="1095934"/>
                      </a:lnTo>
                      <a:lnTo>
                        <a:pt x="1405529" y="1622615"/>
                      </a:lnTo>
                      <a:lnTo>
                        <a:pt x="600752" y="722254"/>
                      </a:lnTo>
                      <a:lnTo>
                        <a:pt x="1612623" y="1438342"/>
                      </a:lnTo>
                      <a:lnTo>
                        <a:pt x="1020712" y="415583"/>
                      </a:lnTo>
                      <a:lnTo>
                        <a:pt x="1856126" y="1293565"/>
                      </a:lnTo>
                      <a:lnTo>
                        <a:pt x="1499849" y="187707"/>
                      </a:lnTo>
                      <a:lnTo>
                        <a:pt x="2126714" y="1193838"/>
                      </a:lnTo>
                      <a:lnTo>
                        <a:pt x="2019724" y="47371"/>
                      </a:lnTo>
                      <a:lnTo>
                        <a:pt x="2413946" y="114300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フリーフォーム: 図形 68">
                  <a:extLst>
                    <a:ext uri="{FF2B5EF4-FFF2-40B4-BE49-F238E27FC236}">
                      <a16:creationId xmlns:a16="http://schemas.microsoft.com/office/drawing/2014/main" id="{818939C8-2044-4FE2-8409-B34D54709EB3}"/>
                    </a:ext>
                  </a:extLst>
                </p:cNvPr>
                <p:cNvSpPr/>
                <p:nvPr/>
              </p:nvSpPr>
              <p:spPr>
                <a:xfrm>
                  <a:off x="2161276" y="-825499"/>
                  <a:ext cx="5120770" cy="1855451"/>
                </a:xfrm>
                <a:custGeom>
                  <a:avLst/>
                  <a:gdLst>
                    <a:gd name="connsiteX0" fmla="*/ 2560385 w 5120770"/>
                    <a:gd name="connsiteY0" fmla="*/ 0 h 1855451"/>
                    <a:gd name="connsiteX1" fmla="*/ 2706824 w 5120770"/>
                    <a:gd name="connsiteY1" fmla="*/ 1143004 h 1855451"/>
                    <a:gd name="connsiteX2" fmla="*/ 3101046 w 5120770"/>
                    <a:gd name="connsiteY2" fmla="*/ 47371 h 1855451"/>
                    <a:gd name="connsiteX3" fmla="*/ 2994056 w 5120770"/>
                    <a:gd name="connsiteY3" fmla="*/ 1193838 h 1855451"/>
                    <a:gd name="connsiteX4" fmla="*/ 3620921 w 5120770"/>
                    <a:gd name="connsiteY4" fmla="*/ 187707 h 1855451"/>
                    <a:gd name="connsiteX5" fmla="*/ 3264644 w 5120770"/>
                    <a:gd name="connsiteY5" fmla="*/ 1293565 h 1855451"/>
                    <a:gd name="connsiteX6" fmla="*/ 4100058 w 5120770"/>
                    <a:gd name="connsiteY6" fmla="*/ 415583 h 1855451"/>
                    <a:gd name="connsiteX7" fmla="*/ 3508147 w 5120770"/>
                    <a:gd name="connsiteY7" fmla="*/ 1438342 h 1855451"/>
                    <a:gd name="connsiteX8" fmla="*/ 4520018 w 5120770"/>
                    <a:gd name="connsiteY8" fmla="*/ 722254 h 1855451"/>
                    <a:gd name="connsiteX9" fmla="*/ 3715241 w 5120770"/>
                    <a:gd name="connsiteY9" fmla="*/ 1622615 h 1855451"/>
                    <a:gd name="connsiteX10" fmla="*/ 4864670 w 5120770"/>
                    <a:gd name="connsiteY10" fmla="*/ 1095934 h 1855451"/>
                    <a:gd name="connsiteX11" fmla="*/ 3877950 w 5120770"/>
                    <a:gd name="connsiteY11" fmla="*/ 1839283 h 1855451"/>
                    <a:gd name="connsiteX12" fmla="*/ 5120770 w 5120770"/>
                    <a:gd name="connsiteY12" fmla="*/ 1522269 h 1855451"/>
                    <a:gd name="connsiteX13" fmla="*/ 4445341 w 5120770"/>
                    <a:gd name="connsiteY13" fmla="*/ 1855451 h 1855451"/>
                    <a:gd name="connsiteX14" fmla="*/ 675429 w 5120770"/>
                    <a:gd name="connsiteY14" fmla="*/ 1855451 h 1855451"/>
                    <a:gd name="connsiteX15" fmla="*/ 0 w 5120770"/>
                    <a:gd name="connsiteY15" fmla="*/ 1522269 h 1855451"/>
                    <a:gd name="connsiteX16" fmla="*/ 1242820 w 5120770"/>
                    <a:gd name="connsiteY16" fmla="*/ 1839283 h 1855451"/>
                    <a:gd name="connsiteX17" fmla="*/ 256100 w 5120770"/>
                    <a:gd name="connsiteY17" fmla="*/ 1095934 h 1855451"/>
                    <a:gd name="connsiteX18" fmla="*/ 1405529 w 5120770"/>
                    <a:gd name="connsiteY18" fmla="*/ 1622615 h 1855451"/>
                    <a:gd name="connsiteX19" fmla="*/ 600752 w 5120770"/>
                    <a:gd name="connsiteY19" fmla="*/ 722254 h 1855451"/>
                    <a:gd name="connsiteX20" fmla="*/ 1612623 w 5120770"/>
                    <a:gd name="connsiteY20" fmla="*/ 1438342 h 1855451"/>
                    <a:gd name="connsiteX21" fmla="*/ 1020712 w 5120770"/>
                    <a:gd name="connsiteY21" fmla="*/ 415583 h 1855451"/>
                    <a:gd name="connsiteX22" fmla="*/ 1856126 w 5120770"/>
                    <a:gd name="connsiteY22" fmla="*/ 1293565 h 1855451"/>
                    <a:gd name="connsiteX23" fmla="*/ 1499849 w 5120770"/>
                    <a:gd name="connsiteY23" fmla="*/ 187707 h 1855451"/>
                    <a:gd name="connsiteX24" fmla="*/ 2126714 w 5120770"/>
                    <a:gd name="connsiteY24" fmla="*/ 1193838 h 1855451"/>
                    <a:gd name="connsiteX25" fmla="*/ 2019724 w 5120770"/>
                    <a:gd name="connsiteY25" fmla="*/ 47371 h 1855451"/>
                    <a:gd name="connsiteX26" fmla="*/ 2413946 w 5120770"/>
                    <a:gd name="connsiteY26" fmla="*/ 1143004 h 1855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5120770" h="1855451">
                      <a:moveTo>
                        <a:pt x="2560385" y="0"/>
                      </a:moveTo>
                      <a:lnTo>
                        <a:pt x="2706824" y="1143004"/>
                      </a:lnTo>
                      <a:lnTo>
                        <a:pt x="3101046" y="47371"/>
                      </a:lnTo>
                      <a:lnTo>
                        <a:pt x="2994056" y="1193838"/>
                      </a:lnTo>
                      <a:lnTo>
                        <a:pt x="3620921" y="187707"/>
                      </a:lnTo>
                      <a:lnTo>
                        <a:pt x="3264644" y="1293565"/>
                      </a:lnTo>
                      <a:lnTo>
                        <a:pt x="4100058" y="415583"/>
                      </a:lnTo>
                      <a:lnTo>
                        <a:pt x="3508147" y="1438342"/>
                      </a:lnTo>
                      <a:lnTo>
                        <a:pt x="4520018" y="722254"/>
                      </a:lnTo>
                      <a:lnTo>
                        <a:pt x="3715241" y="1622615"/>
                      </a:lnTo>
                      <a:lnTo>
                        <a:pt x="4864670" y="1095934"/>
                      </a:lnTo>
                      <a:lnTo>
                        <a:pt x="3877950" y="1839283"/>
                      </a:lnTo>
                      <a:lnTo>
                        <a:pt x="5120770" y="1522269"/>
                      </a:lnTo>
                      <a:lnTo>
                        <a:pt x="4445341" y="1855451"/>
                      </a:lnTo>
                      <a:lnTo>
                        <a:pt x="675429" y="1855451"/>
                      </a:lnTo>
                      <a:lnTo>
                        <a:pt x="0" y="1522269"/>
                      </a:lnTo>
                      <a:lnTo>
                        <a:pt x="1242820" y="1839283"/>
                      </a:lnTo>
                      <a:lnTo>
                        <a:pt x="256100" y="1095934"/>
                      </a:lnTo>
                      <a:lnTo>
                        <a:pt x="1405529" y="1622615"/>
                      </a:lnTo>
                      <a:lnTo>
                        <a:pt x="600752" y="722254"/>
                      </a:lnTo>
                      <a:lnTo>
                        <a:pt x="1612623" y="1438342"/>
                      </a:lnTo>
                      <a:lnTo>
                        <a:pt x="1020712" y="415583"/>
                      </a:lnTo>
                      <a:lnTo>
                        <a:pt x="1856126" y="1293565"/>
                      </a:lnTo>
                      <a:lnTo>
                        <a:pt x="1499849" y="187707"/>
                      </a:lnTo>
                      <a:lnTo>
                        <a:pt x="2126714" y="1193838"/>
                      </a:lnTo>
                      <a:lnTo>
                        <a:pt x="2019724" y="47371"/>
                      </a:lnTo>
                      <a:lnTo>
                        <a:pt x="2413946" y="114300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1" name="グループ化 60">
                <a:extLst>
                  <a:ext uri="{FF2B5EF4-FFF2-40B4-BE49-F238E27FC236}">
                    <a16:creationId xmlns:a16="http://schemas.microsoft.com/office/drawing/2014/main" id="{9A9E5B66-3FCB-40DC-917E-1B1A3EB492FE}"/>
                  </a:ext>
                </a:extLst>
              </p:cNvPr>
              <p:cNvGrpSpPr/>
              <p:nvPr/>
            </p:nvGrpSpPr>
            <p:grpSpPr>
              <a:xfrm>
                <a:off x="2646513" y="4110726"/>
                <a:ext cx="4144272" cy="2156605"/>
                <a:chOff x="438151" y="1345720"/>
                <a:chExt cx="4144272" cy="2156605"/>
              </a:xfrm>
            </p:grpSpPr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216DB60A-B9B3-469F-A1AA-913F41AD581A}"/>
                    </a:ext>
                  </a:extLst>
                </p:cNvPr>
                <p:cNvSpPr/>
                <p:nvPr/>
              </p:nvSpPr>
              <p:spPr>
                <a:xfrm>
                  <a:off x="438151" y="1483744"/>
                  <a:ext cx="4144272" cy="1880556"/>
                </a:xfrm>
                <a:custGeom>
                  <a:avLst/>
                  <a:gdLst>
                    <a:gd name="connsiteX0" fmla="*/ 2072136 w 4144272"/>
                    <a:gd name="connsiteY0" fmla="*/ 0 h 2156605"/>
                    <a:gd name="connsiteX1" fmla="*/ 4115306 w 4144272"/>
                    <a:gd name="connsiteY1" fmla="*/ 1003126 h 2156605"/>
                    <a:gd name="connsiteX2" fmla="*/ 4144272 w 4144272"/>
                    <a:gd name="connsiteY2" fmla="*/ 1078303 h 2156605"/>
                    <a:gd name="connsiteX3" fmla="*/ 4115306 w 4144272"/>
                    <a:gd name="connsiteY3" fmla="*/ 1153479 h 2156605"/>
                    <a:gd name="connsiteX4" fmla="*/ 2072136 w 4144272"/>
                    <a:gd name="connsiteY4" fmla="*/ 2156605 h 2156605"/>
                    <a:gd name="connsiteX5" fmla="*/ 28966 w 4144272"/>
                    <a:gd name="connsiteY5" fmla="*/ 1153479 h 2156605"/>
                    <a:gd name="connsiteX6" fmla="*/ 0 w 4144272"/>
                    <a:gd name="connsiteY6" fmla="*/ 1078303 h 2156605"/>
                    <a:gd name="connsiteX7" fmla="*/ 28966 w 4144272"/>
                    <a:gd name="connsiteY7" fmla="*/ 1003126 h 2156605"/>
                    <a:gd name="connsiteX8" fmla="*/ 2072136 w 4144272"/>
                    <a:gd name="connsiteY8" fmla="*/ 0 h 2156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144272" h="2156605">
                      <a:moveTo>
                        <a:pt x="2072136" y="0"/>
                      </a:moveTo>
                      <a:cubicBezTo>
                        <a:pt x="3032130" y="0"/>
                        <a:pt x="3844440" y="421966"/>
                        <a:pt x="4115306" y="1003126"/>
                      </a:cubicBezTo>
                      <a:lnTo>
                        <a:pt x="4144272" y="1078303"/>
                      </a:lnTo>
                      <a:lnTo>
                        <a:pt x="4115306" y="1153479"/>
                      </a:lnTo>
                      <a:cubicBezTo>
                        <a:pt x="3844440" y="1734639"/>
                        <a:pt x="3032130" y="2156605"/>
                        <a:pt x="2072136" y="2156605"/>
                      </a:cubicBezTo>
                      <a:cubicBezTo>
                        <a:pt x="1112142" y="2156605"/>
                        <a:pt x="299832" y="1734639"/>
                        <a:pt x="28966" y="1153479"/>
                      </a:cubicBezTo>
                      <a:lnTo>
                        <a:pt x="0" y="1078303"/>
                      </a:lnTo>
                      <a:lnTo>
                        <a:pt x="28966" y="1003126"/>
                      </a:lnTo>
                      <a:cubicBezTo>
                        <a:pt x="299832" y="421966"/>
                        <a:pt x="1112142" y="0"/>
                        <a:pt x="2072136" y="0"/>
                      </a:cubicBezTo>
                      <a:close/>
                    </a:path>
                  </a:pathLst>
                </a:custGeom>
                <a:gradFill>
                  <a:gsLst>
                    <a:gs pos="50000">
                      <a:schemeClr val="bg1"/>
                    </a:gs>
                    <a:gs pos="100000">
                      <a:schemeClr val="bg1">
                        <a:lumMod val="50000"/>
                      </a:schemeClr>
                    </a:gs>
                    <a:gs pos="80000">
                      <a:schemeClr val="bg1">
                        <a:lumMod val="85000"/>
                      </a:schemeClr>
                    </a:gs>
                  </a:gsLst>
                  <a:path path="circle">
                    <a:fillToRect l="50000" t="50000" r="50000" b="50000"/>
                  </a:path>
                </a:gra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楕円 64">
                  <a:extLst>
                    <a:ext uri="{FF2B5EF4-FFF2-40B4-BE49-F238E27FC236}">
                      <a16:creationId xmlns:a16="http://schemas.microsoft.com/office/drawing/2014/main" id="{BF7B9820-6197-4189-9074-6E5AE3C71068}"/>
                    </a:ext>
                  </a:extLst>
                </p:cNvPr>
                <p:cNvSpPr/>
                <p:nvPr/>
              </p:nvSpPr>
              <p:spPr>
                <a:xfrm>
                  <a:off x="1535502" y="1449237"/>
                  <a:ext cx="1949570" cy="1949570"/>
                </a:xfrm>
                <a:prstGeom prst="ellipse">
                  <a:avLst/>
                </a:prstGeom>
                <a:gradFill flip="none" rotWithShape="1">
                  <a:gsLst>
                    <a:gs pos="80000">
                      <a:schemeClr val="tx1"/>
                    </a:gs>
                    <a:gs pos="0">
                      <a:schemeClr val="accent2">
                        <a:lumMod val="75000"/>
                      </a:schemeClr>
                    </a:gs>
                    <a:gs pos="61000">
                      <a:srgbClr val="663300"/>
                    </a:gs>
                    <a:gs pos="100000">
                      <a:schemeClr val="tx1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楕円 65">
                  <a:extLst>
                    <a:ext uri="{FF2B5EF4-FFF2-40B4-BE49-F238E27FC236}">
                      <a16:creationId xmlns:a16="http://schemas.microsoft.com/office/drawing/2014/main" id="{3B7DD1FB-6D85-444B-8759-D52FA4333C4C}"/>
                    </a:ext>
                  </a:extLst>
                </p:cNvPr>
                <p:cNvSpPr/>
                <p:nvPr/>
              </p:nvSpPr>
              <p:spPr>
                <a:xfrm>
                  <a:off x="2156604" y="2070339"/>
                  <a:ext cx="707366" cy="707366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フリーフォーム: 図形 66">
                  <a:extLst>
                    <a:ext uri="{FF2B5EF4-FFF2-40B4-BE49-F238E27FC236}">
                      <a16:creationId xmlns:a16="http://schemas.microsoft.com/office/drawing/2014/main" id="{E98929C0-76B8-4236-9F04-C29B9836DB24}"/>
                    </a:ext>
                  </a:extLst>
                </p:cNvPr>
                <p:cNvSpPr/>
                <p:nvPr/>
              </p:nvSpPr>
              <p:spPr>
                <a:xfrm>
                  <a:off x="438151" y="1345720"/>
                  <a:ext cx="4144272" cy="2156605"/>
                </a:xfrm>
                <a:custGeom>
                  <a:avLst/>
                  <a:gdLst>
                    <a:gd name="connsiteX0" fmla="*/ 2072136 w 4144272"/>
                    <a:gd name="connsiteY0" fmla="*/ 146650 h 2156605"/>
                    <a:gd name="connsiteX1" fmla="*/ 109061 w 4144272"/>
                    <a:gd name="connsiteY1" fmla="*/ 1013350 h 2156605"/>
                    <a:gd name="connsiteX2" fmla="*/ 81230 w 4144272"/>
                    <a:gd name="connsiteY2" fmla="*/ 1078303 h 2156605"/>
                    <a:gd name="connsiteX3" fmla="*/ 109061 w 4144272"/>
                    <a:gd name="connsiteY3" fmla="*/ 1143254 h 2156605"/>
                    <a:gd name="connsiteX4" fmla="*/ 2072136 w 4144272"/>
                    <a:gd name="connsiteY4" fmla="*/ 2009954 h 2156605"/>
                    <a:gd name="connsiteX5" fmla="*/ 4035212 w 4144272"/>
                    <a:gd name="connsiteY5" fmla="*/ 1143254 h 2156605"/>
                    <a:gd name="connsiteX6" fmla="*/ 4063042 w 4144272"/>
                    <a:gd name="connsiteY6" fmla="*/ 1078303 h 2156605"/>
                    <a:gd name="connsiteX7" fmla="*/ 4035212 w 4144272"/>
                    <a:gd name="connsiteY7" fmla="*/ 1013350 h 2156605"/>
                    <a:gd name="connsiteX8" fmla="*/ 2072136 w 4144272"/>
                    <a:gd name="connsiteY8" fmla="*/ 146650 h 2156605"/>
                    <a:gd name="connsiteX9" fmla="*/ 2072136 w 4144272"/>
                    <a:gd name="connsiteY9" fmla="*/ 0 h 2156605"/>
                    <a:gd name="connsiteX10" fmla="*/ 4115306 w 4144272"/>
                    <a:gd name="connsiteY10" fmla="*/ 1003126 h 2156605"/>
                    <a:gd name="connsiteX11" fmla="*/ 4144272 w 4144272"/>
                    <a:gd name="connsiteY11" fmla="*/ 1078303 h 2156605"/>
                    <a:gd name="connsiteX12" fmla="*/ 4115306 w 4144272"/>
                    <a:gd name="connsiteY12" fmla="*/ 1153479 h 2156605"/>
                    <a:gd name="connsiteX13" fmla="*/ 2072136 w 4144272"/>
                    <a:gd name="connsiteY13" fmla="*/ 2156605 h 2156605"/>
                    <a:gd name="connsiteX14" fmla="*/ 28966 w 4144272"/>
                    <a:gd name="connsiteY14" fmla="*/ 1153479 h 2156605"/>
                    <a:gd name="connsiteX15" fmla="*/ 0 w 4144272"/>
                    <a:gd name="connsiteY15" fmla="*/ 1078303 h 2156605"/>
                    <a:gd name="connsiteX16" fmla="*/ 28966 w 4144272"/>
                    <a:gd name="connsiteY16" fmla="*/ 1003126 h 2156605"/>
                    <a:gd name="connsiteX17" fmla="*/ 2072136 w 4144272"/>
                    <a:gd name="connsiteY17" fmla="*/ 0 h 2156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144272" h="2156605">
                      <a:moveTo>
                        <a:pt x="2072136" y="146650"/>
                      </a:moveTo>
                      <a:cubicBezTo>
                        <a:pt x="1149775" y="146650"/>
                        <a:pt x="369308" y="511228"/>
                        <a:pt x="109061" y="1013350"/>
                      </a:cubicBezTo>
                      <a:lnTo>
                        <a:pt x="81230" y="1078303"/>
                      </a:lnTo>
                      <a:lnTo>
                        <a:pt x="109061" y="1143254"/>
                      </a:lnTo>
                      <a:cubicBezTo>
                        <a:pt x="369308" y="1645376"/>
                        <a:pt x="1149775" y="2009954"/>
                        <a:pt x="2072136" y="2009954"/>
                      </a:cubicBezTo>
                      <a:cubicBezTo>
                        <a:pt x="2994497" y="2009954"/>
                        <a:pt x="3774964" y="1645376"/>
                        <a:pt x="4035212" y="1143254"/>
                      </a:cubicBezTo>
                      <a:lnTo>
                        <a:pt x="4063042" y="1078303"/>
                      </a:lnTo>
                      <a:lnTo>
                        <a:pt x="4035212" y="1013350"/>
                      </a:lnTo>
                      <a:cubicBezTo>
                        <a:pt x="3774964" y="511228"/>
                        <a:pt x="2994497" y="146650"/>
                        <a:pt x="2072136" y="146650"/>
                      </a:cubicBezTo>
                      <a:close/>
                      <a:moveTo>
                        <a:pt x="2072136" y="0"/>
                      </a:moveTo>
                      <a:cubicBezTo>
                        <a:pt x="3032130" y="0"/>
                        <a:pt x="3844440" y="421966"/>
                        <a:pt x="4115306" y="1003126"/>
                      </a:cubicBezTo>
                      <a:lnTo>
                        <a:pt x="4144272" y="1078303"/>
                      </a:lnTo>
                      <a:lnTo>
                        <a:pt x="4115306" y="1153479"/>
                      </a:lnTo>
                      <a:cubicBezTo>
                        <a:pt x="3844440" y="1734639"/>
                        <a:pt x="3032130" y="2156605"/>
                        <a:pt x="2072136" y="2156605"/>
                      </a:cubicBezTo>
                      <a:cubicBezTo>
                        <a:pt x="1112142" y="2156605"/>
                        <a:pt x="299832" y="1734639"/>
                        <a:pt x="28966" y="1153479"/>
                      </a:cubicBezTo>
                      <a:lnTo>
                        <a:pt x="0" y="1078303"/>
                      </a:lnTo>
                      <a:lnTo>
                        <a:pt x="28966" y="1003126"/>
                      </a:lnTo>
                      <a:cubicBezTo>
                        <a:pt x="299832" y="421966"/>
                        <a:pt x="1112142" y="0"/>
                        <a:pt x="2072136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2" name="台形 61">
                <a:extLst>
                  <a:ext uri="{FF2B5EF4-FFF2-40B4-BE49-F238E27FC236}">
                    <a16:creationId xmlns:a16="http://schemas.microsoft.com/office/drawing/2014/main" id="{48093559-CF6D-457A-806C-4D3E8312C2F7}"/>
                  </a:ext>
                </a:extLst>
              </p:cNvPr>
              <p:cNvSpPr/>
              <p:nvPr/>
            </p:nvSpPr>
            <p:spPr>
              <a:xfrm rot="13500000">
                <a:off x="5046617" y="4478583"/>
                <a:ext cx="154355" cy="627254"/>
              </a:xfrm>
              <a:prstGeom prst="trapezoid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台形 62">
                <a:extLst>
                  <a:ext uri="{FF2B5EF4-FFF2-40B4-BE49-F238E27FC236}">
                    <a16:creationId xmlns:a16="http://schemas.microsoft.com/office/drawing/2014/main" id="{0F864B68-B764-4102-ABCB-168CDEE9EE62}"/>
                  </a:ext>
                </a:extLst>
              </p:cNvPr>
              <p:cNvSpPr/>
              <p:nvPr/>
            </p:nvSpPr>
            <p:spPr>
              <a:xfrm rot="14964728">
                <a:off x="5109733" y="4821672"/>
                <a:ext cx="128700" cy="419533"/>
              </a:xfrm>
              <a:prstGeom prst="trapezoid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C6341365-2F74-4F58-AC2B-26C1701A313E}"/>
                </a:ext>
              </a:extLst>
            </p:cNvPr>
            <p:cNvGrpSpPr/>
            <p:nvPr/>
          </p:nvGrpSpPr>
          <p:grpSpPr>
            <a:xfrm>
              <a:off x="5242966" y="638690"/>
              <a:ext cx="4279422" cy="2433087"/>
              <a:chOff x="2161276" y="3644900"/>
              <a:chExt cx="5146170" cy="2925882"/>
            </a:xfrm>
          </p:grpSpPr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CCAC9ADB-9713-41E2-A424-EE881AD85664}"/>
                  </a:ext>
                </a:extLst>
              </p:cNvPr>
              <p:cNvGrpSpPr/>
              <p:nvPr/>
            </p:nvGrpSpPr>
            <p:grpSpPr>
              <a:xfrm>
                <a:off x="2161276" y="3644900"/>
                <a:ext cx="5146170" cy="2925882"/>
                <a:chOff x="2161276" y="-825499"/>
                <a:chExt cx="5146170" cy="3789479"/>
              </a:xfrm>
            </p:grpSpPr>
            <p:sp>
              <p:nvSpPr>
                <p:cNvPr id="58" name="フリーフォーム: 図形 57">
                  <a:extLst>
                    <a:ext uri="{FF2B5EF4-FFF2-40B4-BE49-F238E27FC236}">
                      <a16:creationId xmlns:a16="http://schemas.microsoft.com/office/drawing/2014/main" id="{7270DB24-06CB-4EEC-884D-C4ACFFED52B3}"/>
                    </a:ext>
                  </a:extLst>
                </p:cNvPr>
                <p:cNvSpPr/>
                <p:nvPr/>
              </p:nvSpPr>
              <p:spPr>
                <a:xfrm flipV="1">
                  <a:off x="2186676" y="1256530"/>
                  <a:ext cx="5120770" cy="1707450"/>
                </a:xfrm>
                <a:custGeom>
                  <a:avLst/>
                  <a:gdLst>
                    <a:gd name="connsiteX0" fmla="*/ 2560385 w 5120770"/>
                    <a:gd name="connsiteY0" fmla="*/ 0 h 1855451"/>
                    <a:gd name="connsiteX1" fmla="*/ 2706824 w 5120770"/>
                    <a:gd name="connsiteY1" fmla="*/ 1143004 h 1855451"/>
                    <a:gd name="connsiteX2" fmla="*/ 3101046 w 5120770"/>
                    <a:gd name="connsiteY2" fmla="*/ 47371 h 1855451"/>
                    <a:gd name="connsiteX3" fmla="*/ 2994056 w 5120770"/>
                    <a:gd name="connsiteY3" fmla="*/ 1193838 h 1855451"/>
                    <a:gd name="connsiteX4" fmla="*/ 3620921 w 5120770"/>
                    <a:gd name="connsiteY4" fmla="*/ 187707 h 1855451"/>
                    <a:gd name="connsiteX5" fmla="*/ 3264644 w 5120770"/>
                    <a:gd name="connsiteY5" fmla="*/ 1293565 h 1855451"/>
                    <a:gd name="connsiteX6" fmla="*/ 4100058 w 5120770"/>
                    <a:gd name="connsiteY6" fmla="*/ 415583 h 1855451"/>
                    <a:gd name="connsiteX7" fmla="*/ 3508147 w 5120770"/>
                    <a:gd name="connsiteY7" fmla="*/ 1438342 h 1855451"/>
                    <a:gd name="connsiteX8" fmla="*/ 4520018 w 5120770"/>
                    <a:gd name="connsiteY8" fmla="*/ 722254 h 1855451"/>
                    <a:gd name="connsiteX9" fmla="*/ 3715241 w 5120770"/>
                    <a:gd name="connsiteY9" fmla="*/ 1622615 h 1855451"/>
                    <a:gd name="connsiteX10" fmla="*/ 4864670 w 5120770"/>
                    <a:gd name="connsiteY10" fmla="*/ 1095934 h 1855451"/>
                    <a:gd name="connsiteX11" fmla="*/ 3877950 w 5120770"/>
                    <a:gd name="connsiteY11" fmla="*/ 1839283 h 1855451"/>
                    <a:gd name="connsiteX12" fmla="*/ 5120770 w 5120770"/>
                    <a:gd name="connsiteY12" fmla="*/ 1522269 h 1855451"/>
                    <a:gd name="connsiteX13" fmla="*/ 4445341 w 5120770"/>
                    <a:gd name="connsiteY13" fmla="*/ 1855451 h 1855451"/>
                    <a:gd name="connsiteX14" fmla="*/ 675429 w 5120770"/>
                    <a:gd name="connsiteY14" fmla="*/ 1855451 h 1855451"/>
                    <a:gd name="connsiteX15" fmla="*/ 0 w 5120770"/>
                    <a:gd name="connsiteY15" fmla="*/ 1522269 h 1855451"/>
                    <a:gd name="connsiteX16" fmla="*/ 1242820 w 5120770"/>
                    <a:gd name="connsiteY16" fmla="*/ 1839283 h 1855451"/>
                    <a:gd name="connsiteX17" fmla="*/ 256100 w 5120770"/>
                    <a:gd name="connsiteY17" fmla="*/ 1095934 h 1855451"/>
                    <a:gd name="connsiteX18" fmla="*/ 1405529 w 5120770"/>
                    <a:gd name="connsiteY18" fmla="*/ 1622615 h 1855451"/>
                    <a:gd name="connsiteX19" fmla="*/ 600752 w 5120770"/>
                    <a:gd name="connsiteY19" fmla="*/ 722254 h 1855451"/>
                    <a:gd name="connsiteX20" fmla="*/ 1612623 w 5120770"/>
                    <a:gd name="connsiteY20" fmla="*/ 1438342 h 1855451"/>
                    <a:gd name="connsiteX21" fmla="*/ 1020712 w 5120770"/>
                    <a:gd name="connsiteY21" fmla="*/ 415583 h 1855451"/>
                    <a:gd name="connsiteX22" fmla="*/ 1856126 w 5120770"/>
                    <a:gd name="connsiteY22" fmla="*/ 1293565 h 1855451"/>
                    <a:gd name="connsiteX23" fmla="*/ 1499849 w 5120770"/>
                    <a:gd name="connsiteY23" fmla="*/ 187707 h 1855451"/>
                    <a:gd name="connsiteX24" fmla="*/ 2126714 w 5120770"/>
                    <a:gd name="connsiteY24" fmla="*/ 1193838 h 1855451"/>
                    <a:gd name="connsiteX25" fmla="*/ 2019724 w 5120770"/>
                    <a:gd name="connsiteY25" fmla="*/ 47371 h 1855451"/>
                    <a:gd name="connsiteX26" fmla="*/ 2413946 w 5120770"/>
                    <a:gd name="connsiteY26" fmla="*/ 1143004 h 1855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5120770" h="1855451">
                      <a:moveTo>
                        <a:pt x="2560385" y="0"/>
                      </a:moveTo>
                      <a:lnTo>
                        <a:pt x="2706824" y="1143004"/>
                      </a:lnTo>
                      <a:lnTo>
                        <a:pt x="3101046" y="47371"/>
                      </a:lnTo>
                      <a:lnTo>
                        <a:pt x="2994056" y="1193838"/>
                      </a:lnTo>
                      <a:lnTo>
                        <a:pt x="3620921" y="187707"/>
                      </a:lnTo>
                      <a:lnTo>
                        <a:pt x="3264644" y="1293565"/>
                      </a:lnTo>
                      <a:lnTo>
                        <a:pt x="4100058" y="415583"/>
                      </a:lnTo>
                      <a:lnTo>
                        <a:pt x="3508147" y="1438342"/>
                      </a:lnTo>
                      <a:lnTo>
                        <a:pt x="4520018" y="722254"/>
                      </a:lnTo>
                      <a:lnTo>
                        <a:pt x="3715241" y="1622615"/>
                      </a:lnTo>
                      <a:lnTo>
                        <a:pt x="4864670" y="1095934"/>
                      </a:lnTo>
                      <a:lnTo>
                        <a:pt x="3877950" y="1839283"/>
                      </a:lnTo>
                      <a:lnTo>
                        <a:pt x="5120770" y="1522269"/>
                      </a:lnTo>
                      <a:lnTo>
                        <a:pt x="4445341" y="1855451"/>
                      </a:lnTo>
                      <a:lnTo>
                        <a:pt x="675429" y="1855451"/>
                      </a:lnTo>
                      <a:lnTo>
                        <a:pt x="0" y="1522269"/>
                      </a:lnTo>
                      <a:lnTo>
                        <a:pt x="1242820" y="1839283"/>
                      </a:lnTo>
                      <a:lnTo>
                        <a:pt x="256100" y="1095934"/>
                      </a:lnTo>
                      <a:lnTo>
                        <a:pt x="1405529" y="1622615"/>
                      </a:lnTo>
                      <a:lnTo>
                        <a:pt x="600752" y="722254"/>
                      </a:lnTo>
                      <a:lnTo>
                        <a:pt x="1612623" y="1438342"/>
                      </a:lnTo>
                      <a:lnTo>
                        <a:pt x="1020712" y="415583"/>
                      </a:lnTo>
                      <a:lnTo>
                        <a:pt x="1856126" y="1293565"/>
                      </a:lnTo>
                      <a:lnTo>
                        <a:pt x="1499849" y="187707"/>
                      </a:lnTo>
                      <a:lnTo>
                        <a:pt x="2126714" y="1193838"/>
                      </a:lnTo>
                      <a:lnTo>
                        <a:pt x="2019724" y="47371"/>
                      </a:lnTo>
                      <a:lnTo>
                        <a:pt x="2413946" y="114300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フリーフォーム: 図形 58">
                  <a:extLst>
                    <a:ext uri="{FF2B5EF4-FFF2-40B4-BE49-F238E27FC236}">
                      <a16:creationId xmlns:a16="http://schemas.microsoft.com/office/drawing/2014/main" id="{93102AFC-EBF8-4ED6-A98A-AA99B09464B5}"/>
                    </a:ext>
                  </a:extLst>
                </p:cNvPr>
                <p:cNvSpPr/>
                <p:nvPr/>
              </p:nvSpPr>
              <p:spPr>
                <a:xfrm>
                  <a:off x="2161276" y="-825499"/>
                  <a:ext cx="5120770" cy="1855451"/>
                </a:xfrm>
                <a:custGeom>
                  <a:avLst/>
                  <a:gdLst>
                    <a:gd name="connsiteX0" fmla="*/ 2560385 w 5120770"/>
                    <a:gd name="connsiteY0" fmla="*/ 0 h 1855451"/>
                    <a:gd name="connsiteX1" fmla="*/ 2706824 w 5120770"/>
                    <a:gd name="connsiteY1" fmla="*/ 1143004 h 1855451"/>
                    <a:gd name="connsiteX2" fmla="*/ 3101046 w 5120770"/>
                    <a:gd name="connsiteY2" fmla="*/ 47371 h 1855451"/>
                    <a:gd name="connsiteX3" fmla="*/ 2994056 w 5120770"/>
                    <a:gd name="connsiteY3" fmla="*/ 1193838 h 1855451"/>
                    <a:gd name="connsiteX4" fmla="*/ 3620921 w 5120770"/>
                    <a:gd name="connsiteY4" fmla="*/ 187707 h 1855451"/>
                    <a:gd name="connsiteX5" fmla="*/ 3264644 w 5120770"/>
                    <a:gd name="connsiteY5" fmla="*/ 1293565 h 1855451"/>
                    <a:gd name="connsiteX6" fmla="*/ 4100058 w 5120770"/>
                    <a:gd name="connsiteY6" fmla="*/ 415583 h 1855451"/>
                    <a:gd name="connsiteX7" fmla="*/ 3508147 w 5120770"/>
                    <a:gd name="connsiteY7" fmla="*/ 1438342 h 1855451"/>
                    <a:gd name="connsiteX8" fmla="*/ 4520018 w 5120770"/>
                    <a:gd name="connsiteY8" fmla="*/ 722254 h 1855451"/>
                    <a:gd name="connsiteX9" fmla="*/ 3715241 w 5120770"/>
                    <a:gd name="connsiteY9" fmla="*/ 1622615 h 1855451"/>
                    <a:gd name="connsiteX10" fmla="*/ 4864670 w 5120770"/>
                    <a:gd name="connsiteY10" fmla="*/ 1095934 h 1855451"/>
                    <a:gd name="connsiteX11" fmla="*/ 3877950 w 5120770"/>
                    <a:gd name="connsiteY11" fmla="*/ 1839283 h 1855451"/>
                    <a:gd name="connsiteX12" fmla="*/ 5120770 w 5120770"/>
                    <a:gd name="connsiteY12" fmla="*/ 1522269 h 1855451"/>
                    <a:gd name="connsiteX13" fmla="*/ 4445341 w 5120770"/>
                    <a:gd name="connsiteY13" fmla="*/ 1855451 h 1855451"/>
                    <a:gd name="connsiteX14" fmla="*/ 675429 w 5120770"/>
                    <a:gd name="connsiteY14" fmla="*/ 1855451 h 1855451"/>
                    <a:gd name="connsiteX15" fmla="*/ 0 w 5120770"/>
                    <a:gd name="connsiteY15" fmla="*/ 1522269 h 1855451"/>
                    <a:gd name="connsiteX16" fmla="*/ 1242820 w 5120770"/>
                    <a:gd name="connsiteY16" fmla="*/ 1839283 h 1855451"/>
                    <a:gd name="connsiteX17" fmla="*/ 256100 w 5120770"/>
                    <a:gd name="connsiteY17" fmla="*/ 1095934 h 1855451"/>
                    <a:gd name="connsiteX18" fmla="*/ 1405529 w 5120770"/>
                    <a:gd name="connsiteY18" fmla="*/ 1622615 h 1855451"/>
                    <a:gd name="connsiteX19" fmla="*/ 600752 w 5120770"/>
                    <a:gd name="connsiteY19" fmla="*/ 722254 h 1855451"/>
                    <a:gd name="connsiteX20" fmla="*/ 1612623 w 5120770"/>
                    <a:gd name="connsiteY20" fmla="*/ 1438342 h 1855451"/>
                    <a:gd name="connsiteX21" fmla="*/ 1020712 w 5120770"/>
                    <a:gd name="connsiteY21" fmla="*/ 415583 h 1855451"/>
                    <a:gd name="connsiteX22" fmla="*/ 1856126 w 5120770"/>
                    <a:gd name="connsiteY22" fmla="*/ 1293565 h 1855451"/>
                    <a:gd name="connsiteX23" fmla="*/ 1499849 w 5120770"/>
                    <a:gd name="connsiteY23" fmla="*/ 187707 h 1855451"/>
                    <a:gd name="connsiteX24" fmla="*/ 2126714 w 5120770"/>
                    <a:gd name="connsiteY24" fmla="*/ 1193838 h 1855451"/>
                    <a:gd name="connsiteX25" fmla="*/ 2019724 w 5120770"/>
                    <a:gd name="connsiteY25" fmla="*/ 47371 h 1855451"/>
                    <a:gd name="connsiteX26" fmla="*/ 2413946 w 5120770"/>
                    <a:gd name="connsiteY26" fmla="*/ 1143004 h 1855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5120770" h="1855451">
                      <a:moveTo>
                        <a:pt x="2560385" y="0"/>
                      </a:moveTo>
                      <a:lnTo>
                        <a:pt x="2706824" y="1143004"/>
                      </a:lnTo>
                      <a:lnTo>
                        <a:pt x="3101046" y="47371"/>
                      </a:lnTo>
                      <a:lnTo>
                        <a:pt x="2994056" y="1193838"/>
                      </a:lnTo>
                      <a:lnTo>
                        <a:pt x="3620921" y="187707"/>
                      </a:lnTo>
                      <a:lnTo>
                        <a:pt x="3264644" y="1293565"/>
                      </a:lnTo>
                      <a:lnTo>
                        <a:pt x="4100058" y="415583"/>
                      </a:lnTo>
                      <a:lnTo>
                        <a:pt x="3508147" y="1438342"/>
                      </a:lnTo>
                      <a:lnTo>
                        <a:pt x="4520018" y="722254"/>
                      </a:lnTo>
                      <a:lnTo>
                        <a:pt x="3715241" y="1622615"/>
                      </a:lnTo>
                      <a:lnTo>
                        <a:pt x="4864670" y="1095934"/>
                      </a:lnTo>
                      <a:lnTo>
                        <a:pt x="3877950" y="1839283"/>
                      </a:lnTo>
                      <a:lnTo>
                        <a:pt x="5120770" y="1522269"/>
                      </a:lnTo>
                      <a:lnTo>
                        <a:pt x="4445341" y="1855451"/>
                      </a:lnTo>
                      <a:lnTo>
                        <a:pt x="675429" y="1855451"/>
                      </a:lnTo>
                      <a:lnTo>
                        <a:pt x="0" y="1522269"/>
                      </a:lnTo>
                      <a:lnTo>
                        <a:pt x="1242820" y="1839283"/>
                      </a:lnTo>
                      <a:lnTo>
                        <a:pt x="256100" y="1095934"/>
                      </a:lnTo>
                      <a:lnTo>
                        <a:pt x="1405529" y="1622615"/>
                      </a:lnTo>
                      <a:lnTo>
                        <a:pt x="600752" y="722254"/>
                      </a:lnTo>
                      <a:lnTo>
                        <a:pt x="1612623" y="1438342"/>
                      </a:lnTo>
                      <a:lnTo>
                        <a:pt x="1020712" y="415583"/>
                      </a:lnTo>
                      <a:lnTo>
                        <a:pt x="1856126" y="1293565"/>
                      </a:lnTo>
                      <a:lnTo>
                        <a:pt x="1499849" y="187707"/>
                      </a:lnTo>
                      <a:lnTo>
                        <a:pt x="2126714" y="1193838"/>
                      </a:lnTo>
                      <a:lnTo>
                        <a:pt x="2019724" y="47371"/>
                      </a:lnTo>
                      <a:lnTo>
                        <a:pt x="2413946" y="114300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2" name="グループ化 31">
                <a:extLst>
                  <a:ext uri="{FF2B5EF4-FFF2-40B4-BE49-F238E27FC236}">
                    <a16:creationId xmlns:a16="http://schemas.microsoft.com/office/drawing/2014/main" id="{20EBDF20-9A0F-48B8-AAE9-1818BA5684CD}"/>
                  </a:ext>
                </a:extLst>
              </p:cNvPr>
              <p:cNvGrpSpPr/>
              <p:nvPr/>
            </p:nvGrpSpPr>
            <p:grpSpPr>
              <a:xfrm>
                <a:off x="2646513" y="4110726"/>
                <a:ext cx="4144272" cy="2156605"/>
                <a:chOff x="438151" y="1345720"/>
                <a:chExt cx="4144272" cy="2156605"/>
              </a:xfrm>
            </p:grpSpPr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4729950A-FC43-4140-A219-C45E51BE69EB}"/>
                    </a:ext>
                  </a:extLst>
                </p:cNvPr>
                <p:cNvSpPr/>
                <p:nvPr/>
              </p:nvSpPr>
              <p:spPr>
                <a:xfrm>
                  <a:off x="438151" y="1483744"/>
                  <a:ext cx="4144272" cy="1880556"/>
                </a:xfrm>
                <a:custGeom>
                  <a:avLst/>
                  <a:gdLst>
                    <a:gd name="connsiteX0" fmla="*/ 2072136 w 4144272"/>
                    <a:gd name="connsiteY0" fmla="*/ 0 h 2156605"/>
                    <a:gd name="connsiteX1" fmla="*/ 4115306 w 4144272"/>
                    <a:gd name="connsiteY1" fmla="*/ 1003126 h 2156605"/>
                    <a:gd name="connsiteX2" fmla="*/ 4144272 w 4144272"/>
                    <a:gd name="connsiteY2" fmla="*/ 1078303 h 2156605"/>
                    <a:gd name="connsiteX3" fmla="*/ 4115306 w 4144272"/>
                    <a:gd name="connsiteY3" fmla="*/ 1153479 h 2156605"/>
                    <a:gd name="connsiteX4" fmla="*/ 2072136 w 4144272"/>
                    <a:gd name="connsiteY4" fmla="*/ 2156605 h 2156605"/>
                    <a:gd name="connsiteX5" fmla="*/ 28966 w 4144272"/>
                    <a:gd name="connsiteY5" fmla="*/ 1153479 h 2156605"/>
                    <a:gd name="connsiteX6" fmla="*/ 0 w 4144272"/>
                    <a:gd name="connsiteY6" fmla="*/ 1078303 h 2156605"/>
                    <a:gd name="connsiteX7" fmla="*/ 28966 w 4144272"/>
                    <a:gd name="connsiteY7" fmla="*/ 1003126 h 2156605"/>
                    <a:gd name="connsiteX8" fmla="*/ 2072136 w 4144272"/>
                    <a:gd name="connsiteY8" fmla="*/ 0 h 2156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144272" h="2156605">
                      <a:moveTo>
                        <a:pt x="2072136" y="0"/>
                      </a:moveTo>
                      <a:cubicBezTo>
                        <a:pt x="3032130" y="0"/>
                        <a:pt x="3844440" y="421966"/>
                        <a:pt x="4115306" y="1003126"/>
                      </a:cubicBezTo>
                      <a:lnTo>
                        <a:pt x="4144272" y="1078303"/>
                      </a:lnTo>
                      <a:lnTo>
                        <a:pt x="4115306" y="1153479"/>
                      </a:lnTo>
                      <a:cubicBezTo>
                        <a:pt x="3844440" y="1734639"/>
                        <a:pt x="3032130" y="2156605"/>
                        <a:pt x="2072136" y="2156605"/>
                      </a:cubicBezTo>
                      <a:cubicBezTo>
                        <a:pt x="1112142" y="2156605"/>
                        <a:pt x="299832" y="1734639"/>
                        <a:pt x="28966" y="1153479"/>
                      </a:cubicBezTo>
                      <a:lnTo>
                        <a:pt x="0" y="1078303"/>
                      </a:lnTo>
                      <a:lnTo>
                        <a:pt x="28966" y="1003126"/>
                      </a:lnTo>
                      <a:cubicBezTo>
                        <a:pt x="299832" y="421966"/>
                        <a:pt x="1112142" y="0"/>
                        <a:pt x="2072136" y="0"/>
                      </a:cubicBezTo>
                      <a:close/>
                    </a:path>
                  </a:pathLst>
                </a:custGeom>
                <a:gradFill>
                  <a:gsLst>
                    <a:gs pos="50000">
                      <a:schemeClr val="bg1"/>
                    </a:gs>
                    <a:gs pos="100000">
                      <a:schemeClr val="bg1">
                        <a:lumMod val="50000"/>
                      </a:schemeClr>
                    </a:gs>
                    <a:gs pos="80000">
                      <a:schemeClr val="bg1">
                        <a:lumMod val="85000"/>
                      </a:schemeClr>
                    </a:gs>
                  </a:gsLst>
                  <a:path path="circle">
                    <a:fillToRect l="50000" t="50000" r="50000" b="50000"/>
                  </a:path>
                </a:gra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楕円 54">
                  <a:extLst>
                    <a:ext uri="{FF2B5EF4-FFF2-40B4-BE49-F238E27FC236}">
                      <a16:creationId xmlns:a16="http://schemas.microsoft.com/office/drawing/2014/main" id="{05E3EAFE-D865-4190-8FD3-5EC56BBA8E84}"/>
                    </a:ext>
                  </a:extLst>
                </p:cNvPr>
                <p:cNvSpPr/>
                <p:nvPr/>
              </p:nvSpPr>
              <p:spPr>
                <a:xfrm>
                  <a:off x="1535502" y="1449237"/>
                  <a:ext cx="1949570" cy="1949570"/>
                </a:xfrm>
                <a:prstGeom prst="ellipse">
                  <a:avLst/>
                </a:prstGeom>
                <a:gradFill flip="none" rotWithShape="1">
                  <a:gsLst>
                    <a:gs pos="80000">
                      <a:schemeClr val="tx1"/>
                    </a:gs>
                    <a:gs pos="0">
                      <a:schemeClr val="accent2">
                        <a:lumMod val="75000"/>
                      </a:schemeClr>
                    </a:gs>
                    <a:gs pos="61000">
                      <a:srgbClr val="663300"/>
                    </a:gs>
                    <a:gs pos="100000">
                      <a:schemeClr val="tx1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楕円 55">
                  <a:extLst>
                    <a:ext uri="{FF2B5EF4-FFF2-40B4-BE49-F238E27FC236}">
                      <a16:creationId xmlns:a16="http://schemas.microsoft.com/office/drawing/2014/main" id="{8316A020-7195-46C1-B5AE-93E418A93AC4}"/>
                    </a:ext>
                  </a:extLst>
                </p:cNvPr>
                <p:cNvSpPr/>
                <p:nvPr/>
              </p:nvSpPr>
              <p:spPr>
                <a:xfrm>
                  <a:off x="2156604" y="2070339"/>
                  <a:ext cx="707366" cy="707366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フリーフォーム: 図形 56">
                  <a:extLst>
                    <a:ext uri="{FF2B5EF4-FFF2-40B4-BE49-F238E27FC236}">
                      <a16:creationId xmlns:a16="http://schemas.microsoft.com/office/drawing/2014/main" id="{E6FABC68-84AE-4ED0-86BB-D25AA6FEED9D}"/>
                    </a:ext>
                  </a:extLst>
                </p:cNvPr>
                <p:cNvSpPr/>
                <p:nvPr/>
              </p:nvSpPr>
              <p:spPr>
                <a:xfrm>
                  <a:off x="438151" y="1345720"/>
                  <a:ext cx="4144272" cy="2156605"/>
                </a:xfrm>
                <a:custGeom>
                  <a:avLst/>
                  <a:gdLst>
                    <a:gd name="connsiteX0" fmla="*/ 2072136 w 4144272"/>
                    <a:gd name="connsiteY0" fmla="*/ 146650 h 2156605"/>
                    <a:gd name="connsiteX1" fmla="*/ 109061 w 4144272"/>
                    <a:gd name="connsiteY1" fmla="*/ 1013350 h 2156605"/>
                    <a:gd name="connsiteX2" fmla="*/ 81230 w 4144272"/>
                    <a:gd name="connsiteY2" fmla="*/ 1078303 h 2156605"/>
                    <a:gd name="connsiteX3" fmla="*/ 109061 w 4144272"/>
                    <a:gd name="connsiteY3" fmla="*/ 1143254 h 2156605"/>
                    <a:gd name="connsiteX4" fmla="*/ 2072136 w 4144272"/>
                    <a:gd name="connsiteY4" fmla="*/ 2009954 h 2156605"/>
                    <a:gd name="connsiteX5" fmla="*/ 4035212 w 4144272"/>
                    <a:gd name="connsiteY5" fmla="*/ 1143254 h 2156605"/>
                    <a:gd name="connsiteX6" fmla="*/ 4063042 w 4144272"/>
                    <a:gd name="connsiteY6" fmla="*/ 1078303 h 2156605"/>
                    <a:gd name="connsiteX7" fmla="*/ 4035212 w 4144272"/>
                    <a:gd name="connsiteY7" fmla="*/ 1013350 h 2156605"/>
                    <a:gd name="connsiteX8" fmla="*/ 2072136 w 4144272"/>
                    <a:gd name="connsiteY8" fmla="*/ 146650 h 2156605"/>
                    <a:gd name="connsiteX9" fmla="*/ 2072136 w 4144272"/>
                    <a:gd name="connsiteY9" fmla="*/ 0 h 2156605"/>
                    <a:gd name="connsiteX10" fmla="*/ 4115306 w 4144272"/>
                    <a:gd name="connsiteY10" fmla="*/ 1003126 h 2156605"/>
                    <a:gd name="connsiteX11" fmla="*/ 4144272 w 4144272"/>
                    <a:gd name="connsiteY11" fmla="*/ 1078303 h 2156605"/>
                    <a:gd name="connsiteX12" fmla="*/ 4115306 w 4144272"/>
                    <a:gd name="connsiteY12" fmla="*/ 1153479 h 2156605"/>
                    <a:gd name="connsiteX13" fmla="*/ 2072136 w 4144272"/>
                    <a:gd name="connsiteY13" fmla="*/ 2156605 h 2156605"/>
                    <a:gd name="connsiteX14" fmla="*/ 28966 w 4144272"/>
                    <a:gd name="connsiteY14" fmla="*/ 1153479 h 2156605"/>
                    <a:gd name="connsiteX15" fmla="*/ 0 w 4144272"/>
                    <a:gd name="connsiteY15" fmla="*/ 1078303 h 2156605"/>
                    <a:gd name="connsiteX16" fmla="*/ 28966 w 4144272"/>
                    <a:gd name="connsiteY16" fmla="*/ 1003126 h 2156605"/>
                    <a:gd name="connsiteX17" fmla="*/ 2072136 w 4144272"/>
                    <a:gd name="connsiteY17" fmla="*/ 0 h 2156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144272" h="2156605">
                      <a:moveTo>
                        <a:pt x="2072136" y="146650"/>
                      </a:moveTo>
                      <a:cubicBezTo>
                        <a:pt x="1149775" y="146650"/>
                        <a:pt x="369308" y="511228"/>
                        <a:pt x="109061" y="1013350"/>
                      </a:cubicBezTo>
                      <a:lnTo>
                        <a:pt x="81230" y="1078303"/>
                      </a:lnTo>
                      <a:lnTo>
                        <a:pt x="109061" y="1143254"/>
                      </a:lnTo>
                      <a:cubicBezTo>
                        <a:pt x="369308" y="1645376"/>
                        <a:pt x="1149775" y="2009954"/>
                        <a:pt x="2072136" y="2009954"/>
                      </a:cubicBezTo>
                      <a:cubicBezTo>
                        <a:pt x="2994497" y="2009954"/>
                        <a:pt x="3774964" y="1645376"/>
                        <a:pt x="4035212" y="1143254"/>
                      </a:cubicBezTo>
                      <a:lnTo>
                        <a:pt x="4063042" y="1078303"/>
                      </a:lnTo>
                      <a:lnTo>
                        <a:pt x="4035212" y="1013350"/>
                      </a:lnTo>
                      <a:cubicBezTo>
                        <a:pt x="3774964" y="511228"/>
                        <a:pt x="2994497" y="146650"/>
                        <a:pt x="2072136" y="146650"/>
                      </a:cubicBezTo>
                      <a:close/>
                      <a:moveTo>
                        <a:pt x="2072136" y="0"/>
                      </a:moveTo>
                      <a:cubicBezTo>
                        <a:pt x="3032130" y="0"/>
                        <a:pt x="3844440" y="421966"/>
                        <a:pt x="4115306" y="1003126"/>
                      </a:cubicBezTo>
                      <a:lnTo>
                        <a:pt x="4144272" y="1078303"/>
                      </a:lnTo>
                      <a:lnTo>
                        <a:pt x="4115306" y="1153479"/>
                      </a:lnTo>
                      <a:cubicBezTo>
                        <a:pt x="3844440" y="1734639"/>
                        <a:pt x="3032130" y="2156605"/>
                        <a:pt x="2072136" y="2156605"/>
                      </a:cubicBezTo>
                      <a:cubicBezTo>
                        <a:pt x="1112142" y="2156605"/>
                        <a:pt x="299832" y="1734639"/>
                        <a:pt x="28966" y="1153479"/>
                      </a:cubicBezTo>
                      <a:lnTo>
                        <a:pt x="0" y="1078303"/>
                      </a:lnTo>
                      <a:lnTo>
                        <a:pt x="28966" y="1003126"/>
                      </a:lnTo>
                      <a:cubicBezTo>
                        <a:pt x="299832" y="421966"/>
                        <a:pt x="1112142" y="0"/>
                        <a:pt x="2072136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3" name="台形 32">
                <a:extLst>
                  <a:ext uri="{FF2B5EF4-FFF2-40B4-BE49-F238E27FC236}">
                    <a16:creationId xmlns:a16="http://schemas.microsoft.com/office/drawing/2014/main" id="{B4A51D09-E77B-4786-A598-5BDA505D01B2}"/>
                  </a:ext>
                </a:extLst>
              </p:cNvPr>
              <p:cNvSpPr/>
              <p:nvPr/>
            </p:nvSpPr>
            <p:spPr>
              <a:xfrm rot="13500000">
                <a:off x="5046617" y="4478583"/>
                <a:ext cx="154355" cy="627254"/>
              </a:xfrm>
              <a:prstGeom prst="trapezoid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台形 52">
                <a:extLst>
                  <a:ext uri="{FF2B5EF4-FFF2-40B4-BE49-F238E27FC236}">
                    <a16:creationId xmlns:a16="http://schemas.microsoft.com/office/drawing/2014/main" id="{E0341FF1-8BFA-45A5-BD18-62995EE71741}"/>
                  </a:ext>
                </a:extLst>
              </p:cNvPr>
              <p:cNvSpPr/>
              <p:nvPr/>
            </p:nvSpPr>
            <p:spPr>
              <a:xfrm rot="14964728">
                <a:off x="5109733" y="4821672"/>
                <a:ext cx="128700" cy="419533"/>
              </a:xfrm>
              <a:prstGeom prst="trapezoid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98F4A149-5E58-497C-9C81-011073CF7A05}"/>
                </a:ext>
              </a:extLst>
            </p:cNvPr>
            <p:cNvGrpSpPr/>
            <p:nvPr/>
          </p:nvGrpSpPr>
          <p:grpSpPr>
            <a:xfrm>
              <a:off x="3990957" y="2808070"/>
              <a:ext cx="1924085" cy="1096292"/>
              <a:chOff x="3869176" y="2775451"/>
              <a:chExt cx="1924085" cy="1096292"/>
            </a:xfrm>
          </p:grpSpPr>
          <p:sp>
            <p:nvSpPr>
              <p:cNvPr id="26" name="正方形/長方形 25">
                <a:extLst>
                  <a:ext uri="{FF2B5EF4-FFF2-40B4-BE49-F238E27FC236}">
                    <a16:creationId xmlns:a16="http://schemas.microsoft.com/office/drawing/2014/main" id="{223B1DFD-1154-4BC3-8221-49A674DFEAEF}"/>
                  </a:ext>
                </a:extLst>
              </p:cNvPr>
              <p:cNvSpPr/>
              <p:nvPr/>
            </p:nvSpPr>
            <p:spPr>
              <a:xfrm rot="1800000">
                <a:off x="3869176" y="2775451"/>
                <a:ext cx="138828" cy="109629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正方形/長方形 26">
                <a:extLst>
                  <a:ext uri="{FF2B5EF4-FFF2-40B4-BE49-F238E27FC236}">
                    <a16:creationId xmlns:a16="http://schemas.microsoft.com/office/drawing/2014/main" id="{9FF2DF8F-9DD1-4AC2-99D9-01BCAAE10568}"/>
                  </a:ext>
                </a:extLst>
              </p:cNvPr>
              <p:cNvSpPr/>
              <p:nvPr/>
            </p:nvSpPr>
            <p:spPr>
              <a:xfrm rot="1800000">
                <a:off x="4319119" y="2775451"/>
                <a:ext cx="138828" cy="109629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正方形/長方形 27">
                <a:extLst>
                  <a:ext uri="{FF2B5EF4-FFF2-40B4-BE49-F238E27FC236}">
                    <a16:creationId xmlns:a16="http://schemas.microsoft.com/office/drawing/2014/main" id="{AF721761-1AD7-4253-998C-43FBD0420700}"/>
                  </a:ext>
                </a:extLst>
              </p:cNvPr>
              <p:cNvSpPr/>
              <p:nvPr/>
            </p:nvSpPr>
            <p:spPr>
              <a:xfrm rot="1800000">
                <a:off x="4769062" y="2775451"/>
                <a:ext cx="138828" cy="109629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正方形/長方形 28">
                <a:extLst>
                  <a:ext uri="{FF2B5EF4-FFF2-40B4-BE49-F238E27FC236}">
                    <a16:creationId xmlns:a16="http://schemas.microsoft.com/office/drawing/2014/main" id="{4890774D-7009-4469-B7AC-126DECEC94A0}"/>
                  </a:ext>
                </a:extLst>
              </p:cNvPr>
              <p:cNvSpPr/>
              <p:nvPr/>
            </p:nvSpPr>
            <p:spPr>
              <a:xfrm rot="1800000">
                <a:off x="5204490" y="2775451"/>
                <a:ext cx="138828" cy="109629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正方形/長方形 29">
                <a:extLst>
                  <a:ext uri="{FF2B5EF4-FFF2-40B4-BE49-F238E27FC236}">
                    <a16:creationId xmlns:a16="http://schemas.microsoft.com/office/drawing/2014/main" id="{F68741C4-D8FD-4BFD-A337-D7CF5137CE3D}"/>
                  </a:ext>
                </a:extLst>
              </p:cNvPr>
              <p:cNvSpPr/>
              <p:nvPr/>
            </p:nvSpPr>
            <p:spPr>
              <a:xfrm rot="1800000">
                <a:off x="5654433" y="2775451"/>
                <a:ext cx="138828" cy="109629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095001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E20BA13-C3B5-48A6-B7B7-9EB258C36762}"/>
              </a:ext>
            </a:extLst>
          </p:cNvPr>
          <p:cNvSpPr txBox="1"/>
          <p:nvPr/>
        </p:nvSpPr>
        <p:spPr>
          <a:xfrm rot="5400000">
            <a:off x="78945" y="4992910"/>
            <a:ext cx="6700109" cy="2209800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21600" dirty="0"/>
              <a:t>見てないかも</a:t>
            </a:r>
          </a:p>
        </p:txBody>
      </p: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2EDC311A-95F1-4313-AAB7-33EDE6C906C2}"/>
              </a:ext>
            </a:extLst>
          </p:cNvPr>
          <p:cNvGrpSpPr/>
          <p:nvPr/>
        </p:nvGrpSpPr>
        <p:grpSpPr>
          <a:xfrm>
            <a:off x="509907" y="812540"/>
            <a:ext cx="5838186" cy="1586421"/>
            <a:chOff x="927232" y="1525002"/>
            <a:chExt cx="5525434" cy="1501436"/>
          </a:xfrm>
        </p:grpSpPr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A0EECC4A-959F-4549-B103-EC9659408396}"/>
                </a:ext>
              </a:extLst>
            </p:cNvPr>
            <p:cNvGrpSpPr/>
            <p:nvPr/>
          </p:nvGrpSpPr>
          <p:grpSpPr>
            <a:xfrm>
              <a:off x="927232" y="1525002"/>
              <a:ext cx="2172634" cy="1501436"/>
              <a:chOff x="-1925487" y="-281556"/>
              <a:chExt cx="4144272" cy="2863970"/>
            </a:xfrm>
          </p:grpSpPr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ABC8F951-058E-4E76-A47A-1CE80BFE2AC4}"/>
                  </a:ext>
                </a:extLst>
              </p:cNvPr>
              <p:cNvSpPr/>
              <p:nvPr/>
            </p:nvSpPr>
            <p:spPr>
              <a:xfrm>
                <a:off x="-1925487" y="-98261"/>
                <a:ext cx="4144272" cy="2497378"/>
              </a:xfrm>
              <a:custGeom>
                <a:avLst/>
                <a:gdLst>
                  <a:gd name="connsiteX0" fmla="*/ 2072136 w 4144272"/>
                  <a:gd name="connsiteY0" fmla="*/ 0 h 2156605"/>
                  <a:gd name="connsiteX1" fmla="*/ 4115306 w 4144272"/>
                  <a:gd name="connsiteY1" fmla="*/ 1003126 h 2156605"/>
                  <a:gd name="connsiteX2" fmla="*/ 4144272 w 4144272"/>
                  <a:gd name="connsiteY2" fmla="*/ 1078303 h 2156605"/>
                  <a:gd name="connsiteX3" fmla="*/ 4115306 w 4144272"/>
                  <a:gd name="connsiteY3" fmla="*/ 1153479 h 2156605"/>
                  <a:gd name="connsiteX4" fmla="*/ 2072136 w 4144272"/>
                  <a:gd name="connsiteY4" fmla="*/ 2156605 h 2156605"/>
                  <a:gd name="connsiteX5" fmla="*/ 28966 w 4144272"/>
                  <a:gd name="connsiteY5" fmla="*/ 1153479 h 2156605"/>
                  <a:gd name="connsiteX6" fmla="*/ 0 w 4144272"/>
                  <a:gd name="connsiteY6" fmla="*/ 1078303 h 2156605"/>
                  <a:gd name="connsiteX7" fmla="*/ 28966 w 4144272"/>
                  <a:gd name="connsiteY7" fmla="*/ 1003126 h 2156605"/>
                  <a:gd name="connsiteX8" fmla="*/ 2072136 w 4144272"/>
                  <a:gd name="connsiteY8" fmla="*/ 0 h 2156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44272" h="2156605">
                    <a:moveTo>
                      <a:pt x="2072136" y="0"/>
                    </a:moveTo>
                    <a:cubicBezTo>
                      <a:pt x="3032130" y="0"/>
                      <a:pt x="3844440" y="421966"/>
                      <a:pt x="4115306" y="1003126"/>
                    </a:cubicBezTo>
                    <a:lnTo>
                      <a:pt x="4144272" y="1078303"/>
                    </a:lnTo>
                    <a:lnTo>
                      <a:pt x="4115306" y="1153479"/>
                    </a:lnTo>
                    <a:cubicBezTo>
                      <a:pt x="3844440" y="1734639"/>
                      <a:pt x="3032130" y="2156605"/>
                      <a:pt x="2072136" y="2156605"/>
                    </a:cubicBezTo>
                    <a:cubicBezTo>
                      <a:pt x="1112142" y="2156605"/>
                      <a:pt x="299832" y="1734639"/>
                      <a:pt x="28966" y="1153479"/>
                    </a:cubicBezTo>
                    <a:lnTo>
                      <a:pt x="0" y="1078303"/>
                    </a:lnTo>
                    <a:lnTo>
                      <a:pt x="28966" y="1003126"/>
                    </a:lnTo>
                    <a:cubicBezTo>
                      <a:pt x="299832" y="421966"/>
                      <a:pt x="1112142" y="0"/>
                      <a:pt x="2072136" y="0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/>
                  </a:gs>
                  <a:gs pos="100000">
                    <a:schemeClr val="bg1">
                      <a:lumMod val="50000"/>
                    </a:schemeClr>
                  </a:gs>
                  <a:gs pos="8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楕円 43">
                <a:extLst>
                  <a:ext uri="{FF2B5EF4-FFF2-40B4-BE49-F238E27FC236}">
                    <a16:creationId xmlns:a16="http://schemas.microsoft.com/office/drawing/2014/main" id="{ABEB170D-1F58-4114-B899-BC7491FFFDBB}"/>
                  </a:ext>
                </a:extLst>
              </p:cNvPr>
              <p:cNvSpPr/>
              <p:nvPr/>
            </p:nvSpPr>
            <p:spPr>
              <a:xfrm>
                <a:off x="38605" y="175644"/>
                <a:ext cx="1949570" cy="1949570"/>
              </a:xfrm>
              <a:prstGeom prst="ellipse">
                <a:avLst/>
              </a:prstGeom>
              <a:gradFill flip="none" rotWithShape="1">
                <a:gsLst>
                  <a:gs pos="80000">
                    <a:schemeClr val="tx1"/>
                  </a:gs>
                  <a:gs pos="0">
                    <a:schemeClr val="accent2">
                      <a:lumMod val="75000"/>
                    </a:schemeClr>
                  </a:gs>
                  <a:gs pos="61000">
                    <a:srgbClr val="663300"/>
                  </a:gs>
                  <a:gs pos="100000">
                    <a:schemeClr val="tx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楕円 44">
                <a:extLst>
                  <a:ext uri="{FF2B5EF4-FFF2-40B4-BE49-F238E27FC236}">
                    <a16:creationId xmlns:a16="http://schemas.microsoft.com/office/drawing/2014/main" id="{A3A76D51-C53D-44CE-8E9C-CAFA8A21B6AB}"/>
                  </a:ext>
                </a:extLst>
              </p:cNvPr>
              <p:cNvSpPr/>
              <p:nvPr/>
            </p:nvSpPr>
            <p:spPr>
              <a:xfrm>
                <a:off x="659708" y="796745"/>
                <a:ext cx="707367" cy="707367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AB42A64D-78D2-46F5-A6DD-1F2B699186D6}"/>
                  </a:ext>
                </a:extLst>
              </p:cNvPr>
              <p:cNvSpPr/>
              <p:nvPr/>
            </p:nvSpPr>
            <p:spPr>
              <a:xfrm>
                <a:off x="-1925487" y="-281556"/>
                <a:ext cx="4144272" cy="2863970"/>
              </a:xfrm>
              <a:custGeom>
                <a:avLst/>
                <a:gdLst>
                  <a:gd name="connsiteX0" fmla="*/ 2072136 w 4144272"/>
                  <a:gd name="connsiteY0" fmla="*/ 146650 h 2156605"/>
                  <a:gd name="connsiteX1" fmla="*/ 109061 w 4144272"/>
                  <a:gd name="connsiteY1" fmla="*/ 1013350 h 2156605"/>
                  <a:gd name="connsiteX2" fmla="*/ 81230 w 4144272"/>
                  <a:gd name="connsiteY2" fmla="*/ 1078303 h 2156605"/>
                  <a:gd name="connsiteX3" fmla="*/ 109061 w 4144272"/>
                  <a:gd name="connsiteY3" fmla="*/ 1143254 h 2156605"/>
                  <a:gd name="connsiteX4" fmla="*/ 2072136 w 4144272"/>
                  <a:gd name="connsiteY4" fmla="*/ 2009954 h 2156605"/>
                  <a:gd name="connsiteX5" fmla="*/ 4035212 w 4144272"/>
                  <a:gd name="connsiteY5" fmla="*/ 1143254 h 2156605"/>
                  <a:gd name="connsiteX6" fmla="*/ 4063042 w 4144272"/>
                  <a:gd name="connsiteY6" fmla="*/ 1078303 h 2156605"/>
                  <a:gd name="connsiteX7" fmla="*/ 4035212 w 4144272"/>
                  <a:gd name="connsiteY7" fmla="*/ 1013350 h 2156605"/>
                  <a:gd name="connsiteX8" fmla="*/ 2072136 w 4144272"/>
                  <a:gd name="connsiteY8" fmla="*/ 146650 h 2156605"/>
                  <a:gd name="connsiteX9" fmla="*/ 2072136 w 4144272"/>
                  <a:gd name="connsiteY9" fmla="*/ 0 h 2156605"/>
                  <a:gd name="connsiteX10" fmla="*/ 4115306 w 4144272"/>
                  <a:gd name="connsiteY10" fmla="*/ 1003126 h 2156605"/>
                  <a:gd name="connsiteX11" fmla="*/ 4144272 w 4144272"/>
                  <a:gd name="connsiteY11" fmla="*/ 1078303 h 2156605"/>
                  <a:gd name="connsiteX12" fmla="*/ 4115306 w 4144272"/>
                  <a:gd name="connsiteY12" fmla="*/ 1153479 h 2156605"/>
                  <a:gd name="connsiteX13" fmla="*/ 2072136 w 4144272"/>
                  <a:gd name="connsiteY13" fmla="*/ 2156605 h 2156605"/>
                  <a:gd name="connsiteX14" fmla="*/ 28966 w 4144272"/>
                  <a:gd name="connsiteY14" fmla="*/ 1153479 h 2156605"/>
                  <a:gd name="connsiteX15" fmla="*/ 0 w 4144272"/>
                  <a:gd name="connsiteY15" fmla="*/ 1078303 h 2156605"/>
                  <a:gd name="connsiteX16" fmla="*/ 28966 w 4144272"/>
                  <a:gd name="connsiteY16" fmla="*/ 1003126 h 2156605"/>
                  <a:gd name="connsiteX17" fmla="*/ 2072136 w 4144272"/>
                  <a:gd name="connsiteY17" fmla="*/ 0 h 2156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44272" h="2156605">
                    <a:moveTo>
                      <a:pt x="2072136" y="146650"/>
                    </a:moveTo>
                    <a:cubicBezTo>
                      <a:pt x="1149775" y="146650"/>
                      <a:pt x="369308" y="511228"/>
                      <a:pt x="109061" y="1013350"/>
                    </a:cubicBezTo>
                    <a:lnTo>
                      <a:pt x="81230" y="1078303"/>
                    </a:lnTo>
                    <a:lnTo>
                      <a:pt x="109061" y="1143254"/>
                    </a:lnTo>
                    <a:cubicBezTo>
                      <a:pt x="369308" y="1645376"/>
                      <a:pt x="1149775" y="2009954"/>
                      <a:pt x="2072136" y="2009954"/>
                    </a:cubicBezTo>
                    <a:cubicBezTo>
                      <a:pt x="2994497" y="2009954"/>
                      <a:pt x="3774964" y="1645376"/>
                      <a:pt x="4035212" y="1143254"/>
                    </a:cubicBezTo>
                    <a:lnTo>
                      <a:pt x="4063042" y="1078303"/>
                    </a:lnTo>
                    <a:lnTo>
                      <a:pt x="4035212" y="1013350"/>
                    </a:lnTo>
                    <a:cubicBezTo>
                      <a:pt x="3774964" y="511228"/>
                      <a:pt x="2994497" y="146650"/>
                      <a:pt x="2072136" y="146650"/>
                    </a:cubicBezTo>
                    <a:close/>
                    <a:moveTo>
                      <a:pt x="2072136" y="0"/>
                    </a:moveTo>
                    <a:cubicBezTo>
                      <a:pt x="3032130" y="0"/>
                      <a:pt x="3844440" y="421966"/>
                      <a:pt x="4115306" y="1003126"/>
                    </a:cubicBezTo>
                    <a:lnTo>
                      <a:pt x="4144272" y="1078303"/>
                    </a:lnTo>
                    <a:lnTo>
                      <a:pt x="4115306" y="1153479"/>
                    </a:lnTo>
                    <a:cubicBezTo>
                      <a:pt x="3844440" y="1734639"/>
                      <a:pt x="3032130" y="2156605"/>
                      <a:pt x="2072136" y="2156605"/>
                    </a:cubicBezTo>
                    <a:cubicBezTo>
                      <a:pt x="1112142" y="2156605"/>
                      <a:pt x="299832" y="1734639"/>
                      <a:pt x="28966" y="1153479"/>
                    </a:cubicBezTo>
                    <a:lnTo>
                      <a:pt x="0" y="1078303"/>
                    </a:lnTo>
                    <a:lnTo>
                      <a:pt x="28966" y="1003126"/>
                    </a:lnTo>
                    <a:cubicBezTo>
                      <a:pt x="299832" y="421966"/>
                      <a:pt x="1112142" y="0"/>
                      <a:pt x="207213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台形 46">
                <a:extLst>
                  <a:ext uri="{FF2B5EF4-FFF2-40B4-BE49-F238E27FC236}">
                    <a16:creationId xmlns:a16="http://schemas.microsoft.com/office/drawing/2014/main" id="{AACC3E1D-EEEF-4B6E-AD5B-75AAD3E23927}"/>
                  </a:ext>
                </a:extLst>
              </p:cNvPr>
              <p:cNvSpPr/>
              <p:nvPr/>
            </p:nvSpPr>
            <p:spPr>
              <a:xfrm rot="13500000">
                <a:off x="1341358" y="439983"/>
                <a:ext cx="154356" cy="627254"/>
              </a:xfrm>
              <a:prstGeom prst="trapezoid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台形 47">
                <a:extLst>
                  <a:ext uri="{FF2B5EF4-FFF2-40B4-BE49-F238E27FC236}">
                    <a16:creationId xmlns:a16="http://schemas.microsoft.com/office/drawing/2014/main" id="{45C333AF-DE83-4927-8FC7-1DA312AF1216}"/>
                  </a:ext>
                </a:extLst>
              </p:cNvPr>
              <p:cNvSpPr/>
              <p:nvPr/>
            </p:nvSpPr>
            <p:spPr>
              <a:xfrm rot="14964728">
                <a:off x="1404475" y="783072"/>
                <a:ext cx="128700" cy="419533"/>
              </a:xfrm>
              <a:prstGeom prst="trapezoid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9DF56E31-E259-42E4-8A3E-C6F0C1C2F1B3}"/>
                </a:ext>
              </a:extLst>
            </p:cNvPr>
            <p:cNvGrpSpPr/>
            <p:nvPr/>
          </p:nvGrpSpPr>
          <p:grpSpPr>
            <a:xfrm>
              <a:off x="4280032" y="1525002"/>
              <a:ext cx="2172634" cy="1501436"/>
              <a:chOff x="-1925487" y="-281556"/>
              <a:chExt cx="4144272" cy="2863970"/>
            </a:xfrm>
          </p:grpSpPr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5E9065E6-6DAE-4FDF-B40E-3D8EFA6D6D0E}"/>
                  </a:ext>
                </a:extLst>
              </p:cNvPr>
              <p:cNvSpPr/>
              <p:nvPr/>
            </p:nvSpPr>
            <p:spPr>
              <a:xfrm>
                <a:off x="-1925487" y="-98261"/>
                <a:ext cx="4144272" cy="2497378"/>
              </a:xfrm>
              <a:custGeom>
                <a:avLst/>
                <a:gdLst>
                  <a:gd name="connsiteX0" fmla="*/ 2072136 w 4144272"/>
                  <a:gd name="connsiteY0" fmla="*/ 0 h 2156605"/>
                  <a:gd name="connsiteX1" fmla="*/ 4115306 w 4144272"/>
                  <a:gd name="connsiteY1" fmla="*/ 1003126 h 2156605"/>
                  <a:gd name="connsiteX2" fmla="*/ 4144272 w 4144272"/>
                  <a:gd name="connsiteY2" fmla="*/ 1078303 h 2156605"/>
                  <a:gd name="connsiteX3" fmla="*/ 4115306 w 4144272"/>
                  <a:gd name="connsiteY3" fmla="*/ 1153479 h 2156605"/>
                  <a:gd name="connsiteX4" fmla="*/ 2072136 w 4144272"/>
                  <a:gd name="connsiteY4" fmla="*/ 2156605 h 2156605"/>
                  <a:gd name="connsiteX5" fmla="*/ 28966 w 4144272"/>
                  <a:gd name="connsiteY5" fmla="*/ 1153479 h 2156605"/>
                  <a:gd name="connsiteX6" fmla="*/ 0 w 4144272"/>
                  <a:gd name="connsiteY6" fmla="*/ 1078303 h 2156605"/>
                  <a:gd name="connsiteX7" fmla="*/ 28966 w 4144272"/>
                  <a:gd name="connsiteY7" fmla="*/ 1003126 h 2156605"/>
                  <a:gd name="connsiteX8" fmla="*/ 2072136 w 4144272"/>
                  <a:gd name="connsiteY8" fmla="*/ 0 h 2156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44272" h="2156605">
                    <a:moveTo>
                      <a:pt x="2072136" y="0"/>
                    </a:moveTo>
                    <a:cubicBezTo>
                      <a:pt x="3032130" y="0"/>
                      <a:pt x="3844440" y="421966"/>
                      <a:pt x="4115306" y="1003126"/>
                    </a:cubicBezTo>
                    <a:lnTo>
                      <a:pt x="4144272" y="1078303"/>
                    </a:lnTo>
                    <a:lnTo>
                      <a:pt x="4115306" y="1153479"/>
                    </a:lnTo>
                    <a:cubicBezTo>
                      <a:pt x="3844440" y="1734639"/>
                      <a:pt x="3032130" y="2156605"/>
                      <a:pt x="2072136" y="2156605"/>
                    </a:cubicBezTo>
                    <a:cubicBezTo>
                      <a:pt x="1112142" y="2156605"/>
                      <a:pt x="299832" y="1734639"/>
                      <a:pt x="28966" y="1153479"/>
                    </a:cubicBezTo>
                    <a:lnTo>
                      <a:pt x="0" y="1078303"/>
                    </a:lnTo>
                    <a:lnTo>
                      <a:pt x="28966" y="1003126"/>
                    </a:lnTo>
                    <a:cubicBezTo>
                      <a:pt x="299832" y="421966"/>
                      <a:pt x="1112142" y="0"/>
                      <a:pt x="2072136" y="0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/>
                  </a:gs>
                  <a:gs pos="100000">
                    <a:schemeClr val="bg1">
                      <a:lumMod val="50000"/>
                    </a:schemeClr>
                  </a:gs>
                  <a:gs pos="8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楕円 37">
                <a:extLst>
                  <a:ext uri="{FF2B5EF4-FFF2-40B4-BE49-F238E27FC236}">
                    <a16:creationId xmlns:a16="http://schemas.microsoft.com/office/drawing/2014/main" id="{921D5945-F54A-47B7-A46A-60212AEABBDE}"/>
                  </a:ext>
                </a:extLst>
              </p:cNvPr>
              <p:cNvSpPr/>
              <p:nvPr/>
            </p:nvSpPr>
            <p:spPr>
              <a:xfrm>
                <a:off x="38605" y="175644"/>
                <a:ext cx="1949570" cy="1949570"/>
              </a:xfrm>
              <a:prstGeom prst="ellipse">
                <a:avLst/>
              </a:prstGeom>
              <a:gradFill flip="none" rotWithShape="1">
                <a:gsLst>
                  <a:gs pos="80000">
                    <a:schemeClr val="tx1"/>
                  </a:gs>
                  <a:gs pos="0">
                    <a:schemeClr val="accent2">
                      <a:lumMod val="75000"/>
                    </a:schemeClr>
                  </a:gs>
                  <a:gs pos="61000">
                    <a:srgbClr val="663300"/>
                  </a:gs>
                  <a:gs pos="100000">
                    <a:schemeClr val="tx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楕円 38">
                <a:extLst>
                  <a:ext uri="{FF2B5EF4-FFF2-40B4-BE49-F238E27FC236}">
                    <a16:creationId xmlns:a16="http://schemas.microsoft.com/office/drawing/2014/main" id="{03DEC6DE-F98E-4818-9BF4-9008881E4BF8}"/>
                  </a:ext>
                </a:extLst>
              </p:cNvPr>
              <p:cNvSpPr/>
              <p:nvPr/>
            </p:nvSpPr>
            <p:spPr>
              <a:xfrm>
                <a:off x="659708" y="796745"/>
                <a:ext cx="707367" cy="707367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C6EB5D2A-46A2-4FFD-8A42-6E245488350E}"/>
                  </a:ext>
                </a:extLst>
              </p:cNvPr>
              <p:cNvSpPr/>
              <p:nvPr/>
            </p:nvSpPr>
            <p:spPr>
              <a:xfrm>
                <a:off x="-1925487" y="-281556"/>
                <a:ext cx="4144272" cy="2863970"/>
              </a:xfrm>
              <a:custGeom>
                <a:avLst/>
                <a:gdLst>
                  <a:gd name="connsiteX0" fmla="*/ 2072136 w 4144272"/>
                  <a:gd name="connsiteY0" fmla="*/ 146650 h 2156605"/>
                  <a:gd name="connsiteX1" fmla="*/ 109061 w 4144272"/>
                  <a:gd name="connsiteY1" fmla="*/ 1013350 h 2156605"/>
                  <a:gd name="connsiteX2" fmla="*/ 81230 w 4144272"/>
                  <a:gd name="connsiteY2" fmla="*/ 1078303 h 2156605"/>
                  <a:gd name="connsiteX3" fmla="*/ 109061 w 4144272"/>
                  <a:gd name="connsiteY3" fmla="*/ 1143254 h 2156605"/>
                  <a:gd name="connsiteX4" fmla="*/ 2072136 w 4144272"/>
                  <a:gd name="connsiteY4" fmla="*/ 2009954 h 2156605"/>
                  <a:gd name="connsiteX5" fmla="*/ 4035212 w 4144272"/>
                  <a:gd name="connsiteY5" fmla="*/ 1143254 h 2156605"/>
                  <a:gd name="connsiteX6" fmla="*/ 4063042 w 4144272"/>
                  <a:gd name="connsiteY6" fmla="*/ 1078303 h 2156605"/>
                  <a:gd name="connsiteX7" fmla="*/ 4035212 w 4144272"/>
                  <a:gd name="connsiteY7" fmla="*/ 1013350 h 2156605"/>
                  <a:gd name="connsiteX8" fmla="*/ 2072136 w 4144272"/>
                  <a:gd name="connsiteY8" fmla="*/ 146650 h 2156605"/>
                  <a:gd name="connsiteX9" fmla="*/ 2072136 w 4144272"/>
                  <a:gd name="connsiteY9" fmla="*/ 0 h 2156605"/>
                  <a:gd name="connsiteX10" fmla="*/ 4115306 w 4144272"/>
                  <a:gd name="connsiteY10" fmla="*/ 1003126 h 2156605"/>
                  <a:gd name="connsiteX11" fmla="*/ 4144272 w 4144272"/>
                  <a:gd name="connsiteY11" fmla="*/ 1078303 h 2156605"/>
                  <a:gd name="connsiteX12" fmla="*/ 4115306 w 4144272"/>
                  <a:gd name="connsiteY12" fmla="*/ 1153479 h 2156605"/>
                  <a:gd name="connsiteX13" fmla="*/ 2072136 w 4144272"/>
                  <a:gd name="connsiteY13" fmla="*/ 2156605 h 2156605"/>
                  <a:gd name="connsiteX14" fmla="*/ 28966 w 4144272"/>
                  <a:gd name="connsiteY14" fmla="*/ 1153479 h 2156605"/>
                  <a:gd name="connsiteX15" fmla="*/ 0 w 4144272"/>
                  <a:gd name="connsiteY15" fmla="*/ 1078303 h 2156605"/>
                  <a:gd name="connsiteX16" fmla="*/ 28966 w 4144272"/>
                  <a:gd name="connsiteY16" fmla="*/ 1003126 h 2156605"/>
                  <a:gd name="connsiteX17" fmla="*/ 2072136 w 4144272"/>
                  <a:gd name="connsiteY17" fmla="*/ 0 h 2156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44272" h="2156605">
                    <a:moveTo>
                      <a:pt x="2072136" y="146650"/>
                    </a:moveTo>
                    <a:cubicBezTo>
                      <a:pt x="1149775" y="146650"/>
                      <a:pt x="369308" y="511228"/>
                      <a:pt x="109061" y="1013350"/>
                    </a:cubicBezTo>
                    <a:lnTo>
                      <a:pt x="81230" y="1078303"/>
                    </a:lnTo>
                    <a:lnTo>
                      <a:pt x="109061" y="1143254"/>
                    </a:lnTo>
                    <a:cubicBezTo>
                      <a:pt x="369308" y="1645376"/>
                      <a:pt x="1149775" y="2009954"/>
                      <a:pt x="2072136" y="2009954"/>
                    </a:cubicBezTo>
                    <a:cubicBezTo>
                      <a:pt x="2994497" y="2009954"/>
                      <a:pt x="3774964" y="1645376"/>
                      <a:pt x="4035212" y="1143254"/>
                    </a:cubicBezTo>
                    <a:lnTo>
                      <a:pt x="4063042" y="1078303"/>
                    </a:lnTo>
                    <a:lnTo>
                      <a:pt x="4035212" y="1013350"/>
                    </a:lnTo>
                    <a:cubicBezTo>
                      <a:pt x="3774964" y="511228"/>
                      <a:pt x="2994497" y="146650"/>
                      <a:pt x="2072136" y="146650"/>
                    </a:cubicBezTo>
                    <a:close/>
                    <a:moveTo>
                      <a:pt x="2072136" y="0"/>
                    </a:moveTo>
                    <a:cubicBezTo>
                      <a:pt x="3032130" y="0"/>
                      <a:pt x="3844440" y="421966"/>
                      <a:pt x="4115306" y="1003126"/>
                    </a:cubicBezTo>
                    <a:lnTo>
                      <a:pt x="4144272" y="1078303"/>
                    </a:lnTo>
                    <a:lnTo>
                      <a:pt x="4115306" y="1153479"/>
                    </a:lnTo>
                    <a:cubicBezTo>
                      <a:pt x="3844440" y="1734639"/>
                      <a:pt x="3032130" y="2156605"/>
                      <a:pt x="2072136" y="2156605"/>
                    </a:cubicBezTo>
                    <a:cubicBezTo>
                      <a:pt x="1112142" y="2156605"/>
                      <a:pt x="299832" y="1734639"/>
                      <a:pt x="28966" y="1153479"/>
                    </a:cubicBezTo>
                    <a:lnTo>
                      <a:pt x="0" y="1078303"/>
                    </a:lnTo>
                    <a:lnTo>
                      <a:pt x="28966" y="1003126"/>
                    </a:lnTo>
                    <a:cubicBezTo>
                      <a:pt x="299832" y="421966"/>
                      <a:pt x="1112142" y="0"/>
                      <a:pt x="207213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台形 40">
                <a:extLst>
                  <a:ext uri="{FF2B5EF4-FFF2-40B4-BE49-F238E27FC236}">
                    <a16:creationId xmlns:a16="http://schemas.microsoft.com/office/drawing/2014/main" id="{D927BC64-CDBB-4982-8287-8FAD6A846B15}"/>
                  </a:ext>
                </a:extLst>
              </p:cNvPr>
              <p:cNvSpPr/>
              <p:nvPr/>
            </p:nvSpPr>
            <p:spPr>
              <a:xfrm rot="13500000">
                <a:off x="1341358" y="439983"/>
                <a:ext cx="154356" cy="627254"/>
              </a:xfrm>
              <a:prstGeom prst="trapezoid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台形 41">
                <a:extLst>
                  <a:ext uri="{FF2B5EF4-FFF2-40B4-BE49-F238E27FC236}">
                    <a16:creationId xmlns:a16="http://schemas.microsoft.com/office/drawing/2014/main" id="{FEF54E58-4026-4379-9E5C-F7C523F8ABBA}"/>
                  </a:ext>
                </a:extLst>
              </p:cNvPr>
              <p:cNvSpPr/>
              <p:nvPr/>
            </p:nvSpPr>
            <p:spPr>
              <a:xfrm rot="14964728">
                <a:off x="1404475" y="783072"/>
                <a:ext cx="128700" cy="419533"/>
              </a:xfrm>
              <a:prstGeom prst="trapezoid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704150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E20BA13-C3B5-48A6-B7B7-9EB258C36762}"/>
              </a:ext>
            </a:extLst>
          </p:cNvPr>
          <p:cNvSpPr txBox="1"/>
          <p:nvPr/>
        </p:nvSpPr>
        <p:spPr>
          <a:xfrm rot="5400000">
            <a:off x="78945" y="4992910"/>
            <a:ext cx="6700109" cy="2209800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21600" dirty="0"/>
              <a:t>ガン見中</a:t>
            </a: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C3FBE78D-B729-41DC-B298-EE5C1333FDDC}"/>
              </a:ext>
            </a:extLst>
          </p:cNvPr>
          <p:cNvGrpSpPr/>
          <p:nvPr/>
        </p:nvGrpSpPr>
        <p:grpSpPr>
          <a:xfrm>
            <a:off x="262907" y="464845"/>
            <a:ext cx="6332185" cy="2010665"/>
            <a:chOff x="1017423" y="972120"/>
            <a:chExt cx="6196068" cy="1967444"/>
          </a:xfrm>
        </p:grpSpPr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B5CCAE44-5420-4A28-B431-AAB04A24C050}"/>
                </a:ext>
              </a:extLst>
            </p:cNvPr>
            <p:cNvGrpSpPr/>
            <p:nvPr/>
          </p:nvGrpSpPr>
          <p:grpSpPr>
            <a:xfrm>
              <a:off x="1017423" y="972120"/>
              <a:ext cx="2671818" cy="1967444"/>
              <a:chOff x="-2385324" y="3213101"/>
              <a:chExt cx="5146170" cy="3789479"/>
            </a:xfrm>
          </p:grpSpPr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D0428007-EEB7-49BC-817E-57C5DB68256B}"/>
                  </a:ext>
                </a:extLst>
              </p:cNvPr>
              <p:cNvSpPr/>
              <p:nvPr/>
            </p:nvSpPr>
            <p:spPr>
              <a:xfrm flipV="1">
                <a:off x="-2359924" y="5295130"/>
                <a:ext cx="5120770" cy="1707450"/>
              </a:xfrm>
              <a:custGeom>
                <a:avLst/>
                <a:gdLst>
                  <a:gd name="connsiteX0" fmla="*/ 2560385 w 5120770"/>
                  <a:gd name="connsiteY0" fmla="*/ 0 h 1855451"/>
                  <a:gd name="connsiteX1" fmla="*/ 2706824 w 5120770"/>
                  <a:gd name="connsiteY1" fmla="*/ 1143004 h 1855451"/>
                  <a:gd name="connsiteX2" fmla="*/ 3101046 w 5120770"/>
                  <a:gd name="connsiteY2" fmla="*/ 47371 h 1855451"/>
                  <a:gd name="connsiteX3" fmla="*/ 2994056 w 5120770"/>
                  <a:gd name="connsiteY3" fmla="*/ 1193838 h 1855451"/>
                  <a:gd name="connsiteX4" fmla="*/ 3620921 w 5120770"/>
                  <a:gd name="connsiteY4" fmla="*/ 187707 h 1855451"/>
                  <a:gd name="connsiteX5" fmla="*/ 3264644 w 5120770"/>
                  <a:gd name="connsiteY5" fmla="*/ 1293565 h 1855451"/>
                  <a:gd name="connsiteX6" fmla="*/ 4100058 w 5120770"/>
                  <a:gd name="connsiteY6" fmla="*/ 415583 h 1855451"/>
                  <a:gd name="connsiteX7" fmla="*/ 3508147 w 5120770"/>
                  <a:gd name="connsiteY7" fmla="*/ 1438342 h 1855451"/>
                  <a:gd name="connsiteX8" fmla="*/ 4520018 w 5120770"/>
                  <a:gd name="connsiteY8" fmla="*/ 722254 h 1855451"/>
                  <a:gd name="connsiteX9" fmla="*/ 3715241 w 5120770"/>
                  <a:gd name="connsiteY9" fmla="*/ 1622615 h 1855451"/>
                  <a:gd name="connsiteX10" fmla="*/ 4864670 w 5120770"/>
                  <a:gd name="connsiteY10" fmla="*/ 1095934 h 1855451"/>
                  <a:gd name="connsiteX11" fmla="*/ 3877950 w 5120770"/>
                  <a:gd name="connsiteY11" fmla="*/ 1839283 h 1855451"/>
                  <a:gd name="connsiteX12" fmla="*/ 5120770 w 5120770"/>
                  <a:gd name="connsiteY12" fmla="*/ 1522269 h 1855451"/>
                  <a:gd name="connsiteX13" fmla="*/ 4445341 w 5120770"/>
                  <a:gd name="connsiteY13" fmla="*/ 1855451 h 1855451"/>
                  <a:gd name="connsiteX14" fmla="*/ 675429 w 5120770"/>
                  <a:gd name="connsiteY14" fmla="*/ 1855451 h 1855451"/>
                  <a:gd name="connsiteX15" fmla="*/ 0 w 5120770"/>
                  <a:gd name="connsiteY15" fmla="*/ 1522269 h 1855451"/>
                  <a:gd name="connsiteX16" fmla="*/ 1242820 w 5120770"/>
                  <a:gd name="connsiteY16" fmla="*/ 1839283 h 1855451"/>
                  <a:gd name="connsiteX17" fmla="*/ 256100 w 5120770"/>
                  <a:gd name="connsiteY17" fmla="*/ 1095934 h 1855451"/>
                  <a:gd name="connsiteX18" fmla="*/ 1405529 w 5120770"/>
                  <a:gd name="connsiteY18" fmla="*/ 1622615 h 1855451"/>
                  <a:gd name="connsiteX19" fmla="*/ 600752 w 5120770"/>
                  <a:gd name="connsiteY19" fmla="*/ 722254 h 1855451"/>
                  <a:gd name="connsiteX20" fmla="*/ 1612623 w 5120770"/>
                  <a:gd name="connsiteY20" fmla="*/ 1438342 h 1855451"/>
                  <a:gd name="connsiteX21" fmla="*/ 1020712 w 5120770"/>
                  <a:gd name="connsiteY21" fmla="*/ 415583 h 1855451"/>
                  <a:gd name="connsiteX22" fmla="*/ 1856126 w 5120770"/>
                  <a:gd name="connsiteY22" fmla="*/ 1293565 h 1855451"/>
                  <a:gd name="connsiteX23" fmla="*/ 1499849 w 5120770"/>
                  <a:gd name="connsiteY23" fmla="*/ 187707 h 1855451"/>
                  <a:gd name="connsiteX24" fmla="*/ 2126714 w 5120770"/>
                  <a:gd name="connsiteY24" fmla="*/ 1193838 h 1855451"/>
                  <a:gd name="connsiteX25" fmla="*/ 2019724 w 5120770"/>
                  <a:gd name="connsiteY25" fmla="*/ 47371 h 1855451"/>
                  <a:gd name="connsiteX26" fmla="*/ 2413946 w 5120770"/>
                  <a:gd name="connsiteY26" fmla="*/ 1143004 h 185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120770" h="1855451">
                    <a:moveTo>
                      <a:pt x="2560385" y="0"/>
                    </a:moveTo>
                    <a:lnTo>
                      <a:pt x="2706824" y="1143004"/>
                    </a:lnTo>
                    <a:lnTo>
                      <a:pt x="3101046" y="47371"/>
                    </a:lnTo>
                    <a:lnTo>
                      <a:pt x="2994056" y="1193838"/>
                    </a:lnTo>
                    <a:lnTo>
                      <a:pt x="3620921" y="187707"/>
                    </a:lnTo>
                    <a:lnTo>
                      <a:pt x="3264644" y="1293565"/>
                    </a:lnTo>
                    <a:lnTo>
                      <a:pt x="4100058" y="415583"/>
                    </a:lnTo>
                    <a:lnTo>
                      <a:pt x="3508147" y="1438342"/>
                    </a:lnTo>
                    <a:lnTo>
                      <a:pt x="4520018" y="722254"/>
                    </a:lnTo>
                    <a:lnTo>
                      <a:pt x="3715241" y="1622615"/>
                    </a:lnTo>
                    <a:lnTo>
                      <a:pt x="4864670" y="1095934"/>
                    </a:lnTo>
                    <a:lnTo>
                      <a:pt x="3877950" y="1839283"/>
                    </a:lnTo>
                    <a:lnTo>
                      <a:pt x="5120770" y="1522269"/>
                    </a:lnTo>
                    <a:lnTo>
                      <a:pt x="4445341" y="1855451"/>
                    </a:lnTo>
                    <a:lnTo>
                      <a:pt x="675429" y="1855451"/>
                    </a:lnTo>
                    <a:lnTo>
                      <a:pt x="0" y="1522269"/>
                    </a:lnTo>
                    <a:lnTo>
                      <a:pt x="1242820" y="1839283"/>
                    </a:lnTo>
                    <a:lnTo>
                      <a:pt x="256100" y="1095934"/>
                    </a:lnTo>
                    <a:lnTo>
                      <a:pt x="1405529" y="1622615"/>
                    </a:lnTo>
                    <a:lnTo>
                      <a:pt x="600752" y="722254"/>
                    </a:lnTo>
                    <a:lnTo>
                      <a:pt x="1612623" y="1438342"/>
                    </a:lnTo>
                    <a:lnTo>
                      <a:pt x="1020712" y="415583"/>
                    </a:lnTo>
                    <a:lnTo>
                      <a:pt x="1856126" y="1293565"/>
                    </a:lnTo>
                    <a:lnTo>
                      <a:pt x="1499849" y="187707"/>
                    </a:lnTo>
                    <a:lnTo>
                      <a:pt x="2126714" y="1193838"/>
                    </a:lnTo>
                    <a:lnTo>
                      <a:pt x="2019724" y="47371"/>
                    </a:lnTo>
                    <a:lnTo>
                      <a:pt x="2413946" y="1143004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A695D44F-BAD0-4EAC-B9DE-C780CA559FAF}"/>
                  </a:ext>
                </a:extLst>
              </p:cNvPr>
              <p:cNvSpPr/>
              <p:nvPr/>
            </p:nvSpPr>
            <p:spPr>
              <a:xfrm>
                <a:off x="-2385324" y="3213101"/>
                <a:ext cx="5120770" cy="1855451"/>
              </a:xfrm>
              <a:custGeom>
                <a:avLst/>
                <a:gdLst>
                  <a:gd name="connsiteX0" fmla="*/ 2560385 w 5120770"/>
                  <a:gd name="connsiteY0" fmla="*/ 0 h 1855451"/>
                  <a:gd name="connsiteX1" fmla="*/ 2706824 w 5120770"/>
                  <a:gd name="connsiteY1" fmla="*/ 1143004 h 1855451"/>
                  <a:gd name="connsiteX2" fmla="*/ 3101046 w 5120770"/>
                  <a:gd name="connsiteY2" fmla="*/ 47371 h 1855451"/>
                  <a:gd name="connsiteX3" fmla="*/ 2994056 w 5120770"/>
                  <a:gd name="connsiteY3" fmla="*/ 1193838 h 1855451"/>
                  <a:gd name="connsiteX4" fmla="*/ 3620921 w 5120770"/>
                  <a:gd name="connsiteY4" fmla="*/ 187707 h 1855451"/>
                  <a:gd name="connsiteX5" fmla="*/ 3264644 w 5120770"/>
                  <a:gd name="connsiteY5" fmla="*/ 1293565 h 1855451"/>
                  <a:gd name="connsiteX6" fmla="*/ 4100058 w 5120770"/>
                  <a:gd name="connsiteY6" fmla="*/ 415583 h 1855451"/>
                  <a:gd name="connsiteX7" fmla="*/ 3508147 w 5120770"/>
                  <a:gd name="connsiteY7" fmla="*/ 1438342 h 1855451"/>
                  <a:gd name="connsiteX8" fmla="*/ 4520018 w 5120770"/>
                  <a:gd name="connsiteY8" fmla="*/ 722254 h 1855451"/>
                  <a:gd name="connsiteX9" fmla="*/ 3715241 w 5120770"/>
                  <a:gd name="connsiteY9" fmla="*/ 1622615 h 1855451"/>
                  <a:gd name="connsiteX10" fmla="*/ 4864670 w 5120770"/>
                  <a:gd name="connsiteY10" fmla="*/ 1095934 h 1855451"/>
                  <a:gd name="connsiteX11" fmla="*/ 3877950 w 5120770"/>
                  <a:gd name="connsiteY11" fmla="*/ 1839283 h 1855451"/>
                  <a:gd name="connsiteX12" fmla="*/ 5120770 w 5120770"/>
                  <a:gd name="connsiteY12" fmla="*/ 1522269 h 1855451"/>
                  <a:gd name="connsiteX13" fmla="*/ 4445341 w 5120770"/>
                  <a:gd name="connsiteY13" fmla="*/ 1855451 h 1855451"/>
                  <a:gd name="connsiteX14" fmla="*/ 675429 w 5120770"/>
                  <a:gd name="connsiteY14" fmla="*/ 1855451 h 1855451"/>
                  <a:gd name="connsiteX15" fmla="*/ 0 w 5120770"/>
                  <a:gd name="connsiteY15" fmla="*/ 1522269 h 1855451"/>
                  <a:gd name="connsiteX16" fmla="*/ 1242820 w 5120770"/>
                  <a:gd name="connsiteY16" fmla="*/ 1839283 h 1855451"/>
                  <a:gd name="connsiteX17" fmla="*/ 256100 w 5120770"/>
                  <a:gd name="connsiteY17" fmla="*/ 1095934 h 1855451"/>
                  <a:gd name="connsiteX18" fmla="*/ 1405529 w 5120770"/>
                  <a:gd name="connsiteY18" fmla="*/ 1622615 h 1855451"/>
                  <a:gd name="connsiteX19" fmla="*/ 600752 w 5120770"/>
                  <a:gd name="connsiteY19" fmla="*/ 722254 h 1855451"/>
                  <a:gd name="connsiteX20" fmla="*/ 1612623 w 5120770"/>
                  <a:gd name="connsiteY20" fmla="*/ 1438342 h 1855451"/>
                  <a:gd name="connsiteX21" fmla="*/ 1020712 w 5120770"/>
                  <a:gd name="connsiteY21" fmla="*/ 415583 h 1855451"/>
                  <a:gd name="connsiteX22" fmla="*/ 1856126 w 5120770"/>
                  <a:gd name="connsiteY22" fmla="*/ 1293565 h 1855451"/>
                  <a:gd name="connsiteX23" fmla="*/ 1499849 w 5120770"/>
                  <a:gd name="connsiteY23" fmla="*/ 187707 h 1855451"/>
                  <a:gd name="connsiteX24" fmla="*/ 2126714 w 5120770"/>
                  <a:gd name="connsiteY24" fmla="*/ 1193838 h 1855451"/>
                  <a:gd name="connsiteX25" fmla="*/ 2019724 w 5120770"/>
                  <a:gd name="connsiteY25" fmla="*/ 47371 h 1855451"/>
                  <a:gd name="connsiteX26" fmla="*/ 2413946 w 5120770"/>
                  <a:gd name="connsiteY26" fmla="*/ 1143004 h 185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120770" h="1855451">
                    <a:moveTo>
                      <a:pt x="2560385" y="0"/>
                    </a:moveTo>
                    <a:lnTo>
                      <a:pt x="2706824" y="1143004"/>
                    </a:lnTo>
                    <a:lnTo>
                      <a:pt x="3101046" y="47371"/>
                    </a:lnTo>
                    <a:lnTo>
                      <a:pt x="2994056" y="1193838"/>
                    </a:lnTo>
                    <a:lnTo>
                      <a:pt x="3620921" y="187707"/>
                    </a:lnTo>
                    <a:lnTo>
                      <a:pt x="3264644" y="1293565"/>
                    </a:lnTo>
                    <a:lnTo>
                      <a:pt x="4100058" y="415583"/>
                    </a:lnTo>
                    <a:lnTo>
                      <a:pt x="3508147" y="1438342"/>
                    </a:lnTo>
                    <a:lnTo>
                      <a:pt x="4520018" y="722254"/>
                    </a:lnTo>
                    <a:lnTo>
                      <a:pt x="3715241" y="1622615"/>
                    </a:lnTo>
                    <a:lnTo>
                      <a:pt x="4864670" y="1095934"/>
                    </a:lnTo>
                    <a:lnTo>
                      <a:pt x="3877950" y="1839283"/>
                    </a:lnTo>
                    <a:lnTo>
                      <a:pt x="5120770" y="1522269"/>
                    </a:lnTo>
                    <a:lnTo>
                      <a:pt x="4445341" y="1855451"/>
                    </a:lnTo>
                    <a:lnTo>
                      <a:pt x="675429" y="1855451"/>
                    </a:lnTo>
                    <a:lnTo>
                      <a:pt x="0" y="1522269"/>
                    </a:lnTo>
                    <a:lnTo>
                      <a:pt x="1242820" y="1839283"/>
                    </a:lnTo>
                    <a:lnTo>
                      <a:pt x="256100" y="1095934"/>
                    </a:lnTo>
                    <a:lnTo>
                      <a:pt x="1405529" y="1622615"/>
                    </a:lnTo>
                    <a:lnTo>
                      <a:pt x="600752" y="722254"/>
                    </a:lnTo>
                    <a:lnTo>
                      <a:pt x="1612623" y="1438342"/>
                    </a:lnTo>
                    <a:lnTo>
                      <a:pt x="1020712" y="415583"/>
                    </a:lnTo>
                    <a:lnTo>
                      <a:pt x="1856126" y="1293565"/>
                    </a:lnTo>
                    <a:lnTo>
                      <a:pt x="1499849" y="187707"/>
                    </a:lnTo>
                    <a:lnTo>
                      <a:pt x="2126714" y="1193838"/>
                    </a:lnTo>
                    <a:lnTo>
                      <a:pt x="2019724" y="47371"/>
                    </a:lnTo>
                    <a:lnTo>
                      <a:pt x="2413946" y="1143004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831D42F8-E5E1-4C72-8554-4C002B1A3E30}"/>
                  </a:ext>
                </a:extLst>
              </p:cNvPr>
              <p:cNvSpPr/>
              <p:nvPr/>
            </p:nvSpPr>
            <p:spPr>
              <a:xfrm>
                <a:off x="-1925487" y="3940339"/>
                <a:ext cx="4144272" cy="2497378"/>
              </a:xfrm>
              <a:custGeom>
                <a:avLst/>
                <a:gdLst>
                  <a:gd name="connsiteX0" fmla="*/ 2072136 w 4144272"/>
                  <a:gd name="connsiteY0" fmla="*/ 0 h 2156605"/>
                  <a:gd name="connsiteX1" fmla="*/ 4115306 w 4144272"/>
                  <a:gd name="connsiteY1" fmla="*/ 1003126 h 2156605"/>
                  <a:gd name="connsiteX2" fmla="*/ 4144272 w 4144272"/>
                  <a:gd name="connsiteY2" fmla="*/ 1078303 h 2156605"/>
                  <a:gd name="connsiteX3" fmla="*/ 4115306 w 4144272"/>
                  <a:gd name="connsiteY3" fmla="*/ 1153479 h 2156605"/>
                  <a:gd name="connsiteX4" fmla="*/ 2072136 w 4144272"/>
                  <a:gd name="connsiteY4" fmla="*/ 2156605 h 2156605"/>
                  <a:gd name="connsiteX5" fmla="*/ 28966 w 4144272"/>
                  <a:gd name="connsiteY5" fmla="*/ 1153479 h 2156605"/>
                  <a:gd name="connsiteX6" fmla="*/ 0 w 4144272"/>
                  <a:gd name="connsiteY6" fmla="*/ 1078303 h 2156605"/>
                  <a:gd name="connsiteX7" fmla="*/ 28966 w 4144272"/>
                  <a:gd name="connsiteY7" fmla="*/ 1003126 h 2156605"/>
                  <a:gd name="connsiteX8" fmla="*/ 2072136 w 4144272"/>
                  <a:gd name="connsiteY8" fmla="*/ 0 h 2156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44272" h="2156605">
                    <a:moveTo>
                      <a:pt x="2072136" y="0"/>
                    </a:moveTo>
                    <a:cubicBezTo>
                      <a:pt x="3032130" y="0"/>
                      <a:pt x="3844440" y="421966"/>
                      <a:pt x="4115306" y="1003126"/>
                    </a:cubicBezTo>
                    <a:lnTo>
                      <a:pt x="4144272" y="1078303"/>
                    </a:lnTo>
                    <a:lnTo>
                      <a:pt x="4115306" y="1153479"/>
                    </a:lnTo>
                    <a:cubicBezTo>
                      <a:pt x="3844440" y="1734639"/>
                      <a:pt x="3032130" y="2156605"/>
                      <a:pt x="2072136" y="2156605"/>
                    </a:cubicBezTo>
                    <a:cubicBezTo>
                      <a:pt x="1112142" y="2156605"/>
                      <a:pt x="299832" y="1734639"/>
                      <a:pt x="28966" y="1153479"/>
                    </a:cubicBezTo>
                    <a:lnTo>
                      <a:pt x="0" y="1078303"/>
                    </a:lnTo>
                    <a:lnTo>
                      <a:pt x="28966" y="1003126"/>
                    </a:lnTo>
                    <a:cubicBezTo>
                      <a:pt x="299832" y="421966"/>
                      <a:pt x="1112142" y="0"/>
                      <a:pt x="2072136" y="0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/>
                  </a:gs>
                  <a:gs pos="100000">
                    <a:schemeClr val="bg1">
                      <a:lumMod val="50000"/>
                    </a:schemeClr>
                  </a:gs>
                  <a:gs pos="8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楕円 54">
                <a:extLst>
                  <a:ext uri="{FF2B5EF4-FFF2-40B4-BE49-F238E27FC236}">
                    <a16:creationId xmlns:a16="http://schemas.microsoft.com/office/drawing/2014/main" id="{9119293D-5AA2-4C26-B87E-D27A67C7898B}"/>
                  </a:ext>
                </a:extLst>
              </p:cNvPr>
              <p:cNvSpPr/>
              <p:nvPr/>
            </p:nvSpPr>
            <p:spPr>
              <a:xfrm>
                <a:off x="-828136" y="4214243"/>
                <a:ext cx="1949570" cy="1949570"/>
              </a:xfrm>
              <a:prstGeom prst="ellipse">
                <a:avLst/>
              </a:prstGeom>
              <a:gradFill flip="none" rotWithShape="1">
                <a:gsLst>
                  <a:gs pos="80000">
                    <a:schemeClr val="tx1"/>
                  </a:gs>
                  <a:gs pos="0">
                    <a:schemeClr val="accent2">
                      <a:lumMod val="75000"/>
                    </a:schemeClr>
                  </a:gs>
                  <a:gs pos="61000">
                    <a:srgbClr val="663300"/>
                  </a:gs>
                  <a:gs pos="100000">
                    <a:schemeClr val="tx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楕円 55">
                <a:extLst>
                  <a:ext uri="{FF2B5EF4-FFF2-40B4-BE49-F238E27FC236}">
                    <a16:creationId xmlns:a16="http://schemas.microsoft.com/office/drawing/2014/main" id="{345EE85F-4B5C-4C89-9AF6-06BEAFE47BF8}"/>
                  </a:ext>
                </a:extLst>
              </p:cNvPr>
              <p:cNvSpPr/>
              <p:nvPr/>
            </p:nvSpPr>
            <p:spPr>
              <a:xfrm>
                <a:off x="-207034" y="4835345"/>
                <a:ext cx="707366" cy="70736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台形 56">
                <a:extLst>
                  <a:ext uri="{FF2B5EF4-FFF2-40B4-BE49-F238E27FC236}">
                    <a16:creationId xmlns:a16="http://schemas.microsoft.com/office/drawing/2014/main" id="{07D740D2-CBBC-4231-B0CB-8040ECF2136E}"/>
                  </a:ext>
                </a:extLst>
              </p:cNvPr>
              <p:cNvSpPr/>
              <p:nvPr/>
            </p:nvSpPr>
            <p:spPr>
              <a:xfrm rot="13500000">
                <a:off x="474617" y="4478583"/>
                <a:ext cx="154355" cy="627254"/>
              </a:xfrm>
              <a:prstGeom prst="trapezoid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台形 57">
                <a:extLst>
                  <a:ext uri="{FF2B5EF4-FFF2-40B4-BE49-F238E27FC236}">
                    <a16:creationId xmlns:a16="http://schemas.microsoft.com/office/drawing/2014/main" id="{A00D07CF-585C-4762-A1D8-2FF55EC37FE1}"/>
                  </a:ext>
                </a:extLst>
              </p:cNvPr>
              <p:cNvSpPr/>
              <p:nvPr/>
            </p:nvSpPr>
            <p:spPr>
              <a:xfrm rot="14964728">
                <a:off x="537733" y="4821672"/>
                <a:ext cx="128700" cy="419533"/>
              </a:xfrm>
              <a:prstGeom prst="trapezoid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9" name="グループ化 58">
                <a:extLst>
                  <a:ext uri="{FF2B5EF4-FFF2-40B4-BE49-F238E27FC236}">
                    <a16:creationId xmlns:a16="http://schemas.microsoft.com/office/drawing/2014/main" id="{7E14562A-6EFD-42C7-8694-998235843102}"/>
                  </a:ext>
                </a:extLst>
              </p:cNvPr>
              <p:cNvGrpSpPr/>
              <p:nvPr/>
            </p:nvGrpSpPr>
            <p:grpSpPr>
              <a:xfrm>
                <a:off x="-1719515" y="4266128"/>
                <a:ext cx="3767106" cy="2025262"/>
                <a:chOff x="-1719515" y="227528"/>
                <a:chExt cx="3767106" cy="2025262"/>
              </a:xfrm>
            </p:grpSpPr>
            <p:sp>
              <p:nvSpPr>
                <p:cNvPr id="61" name="フリーフォーム: 図形 60">
                  <a:extLst>
                    <a:ext uri="{FF2B5EF4-FFF2-40B4-BE49-F238E27FC236}">
                      <a16:creationId xmlns:a16="http://schemas.microsoft.com/office/drawing/2014/main" id="{5FB1F5F7-5B99-48F1-8FFD-2B556CA6746B}"/>
                    </a:ext>
                  </a:extLst>
                </p:cNvPr>
                <p:cNvSpPr/>
                <p:nvPr/>
              </p:nvSpPr>
              <p:spPr>
                <a:xfrm rot="3600000">
                  <a:off x="-1566291" y="1303036"/>
                  <a:ext cx="604879" cy="638774"/>
                </a:xfrm>
                <a:custGeom>
                  <a:avLst/>
                  <a:gdLst>
                    <a:gd name="connsiteX0" fmla="*/ 120635 w 1399436"/>
                    <a:gd name="connsiteY0" fmla="*/ 78877 h 1477856"/>
                    <a:gd name="connsiteX1" fmla="*/ 502002 w 1399436"/>
                    <a:gd name="connsiteY1" fmla="*/ 739425 h 1477856"/>
                    <a:gd name="connsiteX2" fmla="*/ 951029 w 1399436"/>
                    <a:gd name="connsiteY2" fmla="*/ 480179 h 1477856"/>
                    <a:gd name="connsiteX3" fmla="*/ 1228260 w 1399436"/>
                    <a:gd name="connsiteY3" fmla="*/ 0 h 1477856"/>
                    <a:gd name="connsiteX4" fmla="*/ 1339436 w 1399436"/>
                    <a:gd name="connsiteY4" fmla="*/ 64187 h 1477856"/>
                    <a:gd name="connsiteX5" fmla="*/ 1072501 w 1399436"/>
                    <a:gd name="connsiteY5" fmla="*/ 526531 h 1477856"/>
                    <a:gd name="connsiteX6" fmla="*/ 1399436 w 1399436"/>
                    <a:gd name="connsiteY6" fmla="*/ 715287 h 1477856"/>
                    <a:gd name="connsiteX7" fmla="*/ 1330788 w 1399436"/>
                    <a:gd name="connsiteY7" fmla="*/ 834190 h 1477856"/>
                    <a:gd name="connsiteX8" fmla="*/ 993277 w 1399436"/>
                    <a:gd name="connsiteY8" fmla="*/ 639328 h 1477856"/>
                    <a:gd name="connsiteX9" fmla="*/ 569043 w 1399436"/>
                    <a:gd name="connsiteY9" fmla="*/ 884259 h 1477856"/>
                    <a:gd name="connsiteX10" fmla="*/ 569043 w 1399436"/>
                    <a:gd name="connsiteY10" fmla="*/ 1477856 h 1477856"/>
                    <a:gd name="connsiteX11" fmla="*/ 416643 w 1399436"/>
                    <a:gd name="connsiteY11" fmla="*/ 1477856 h 1477856"/>
                    <a:gd name="connsiteX12" fmla="*/ 416643 w 1399436"/>
                    <a:gd name="connsiteY12" fmla="*/ 870172 h 1477856"/>
                    <a:gd name="connsiteX13" fmla="*/ 0 w 1399436"/>
                    <a:gd name="connsiteY13" fmla="*/ 148525 h 14778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99436" h="1477856">
                      <a:moveTo>
                        <a:pt x="120635" y="78877"/>
                      </a:moveTo>
                      <a:lnTo>
                        <a:pt x="502002" y="739425"/>
                      </a:lnTo>
                      <a:lnTo>
                        <a:pt x="951029" y="480179"/>
                      </a:lnTo>
                      <a:lnTo>
                        <a:pt x="1228260" y="0"/>
                      </a:lnTo>
                      <a:lnTo>
                        <a:pt x="1339436" y="64187"/>
                      </a:lnTo>
                      <a:lnTo>
                        <a:pt x="1072501" y="526531"/>
                      </a:lnTo>
                      <a:lnTo>
                        <a:pt x="1399436" y="715287"/>
                      </a:lnTo>
                      <a:lnTo>
                        <a:pt x="1330788" y="834190"/>
                      </a:lnTo>
                      <a:lnTo>
                        <a:pt x="993277" y="639328"/>
                      </a:lnTo>
                      <a:lnTo>
                        <a:pt x="569043" y="884259"/>
                      </a:lnTo>
                      <a:lnTo>
                        <a:pt x="569043" y="1477856"/>
                      </a:lnTo>
                      <a:lnTo>
                        <a:pt x="416643" y="1477856"/>
                      </a:lnTo>
                      <a:lnTo>
                        <a:pt x="416643" y="870172"/>
                      </a:lnTo>
                      <a:lnTo>
                        <a:pt x="0" y="148525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フリーフォーム: 図形 61">
                  <a:extLst>
                    <a:ext uri="{FF2B5EF4-FFF2-40B4-BE49-F238E27FC236}">
                      <a16:creationId xmlns:a16="http://schemas.microsoft.com/office/drawing/2014/main" id="{D815C5C7-7BB7-42EC-B163-A88C1866B370}"/>
                    </a:ext>
                  </a:extLst>
                </p:cNvPr>
                <p:cNvSpPr/>
                <p:nvPr/>
              </p:nvSpPr>
              <p:spPr>
                <a:xfrm>
                  <a:off x="-897804" y="1891630"/>
                  <a:ext cx="319643" cy="361160"/>
                </a:xfrm>
                <a:custGeom>
                  <a:avLst/>
                  <a:gdLst>
                    <a:gd name="connsiteX0" fmla="*/ 352128 w 739518"/>
                    <a:gd name="connsiteY0" fmla="*/ 0 h 835572"/>
                    <a:gd name="connsiteX1" fmla="*/ 352128 w 739518"/>
                    <a:gd name="connsiteY1" fmla="*/ 340228 h 835572"/>
                    <a:gd name="connsiteX2" fmla="*/ 739518 w 739518"/>
                    <a:gd name="connsiteY2" fmla="*/ 340228 h 835572"/>
                    <a:gd name="connsiteX3" fmla="*/ 739518 w 739518"/>
                    <a:gd name="connsiteY3" fmla="*/ 466961 h 835572"/>
                    <a:gd name="connsiteX4" fmla="*/ 331830 w 739518"/>
                    <a:gd name="connsiteY4" fmla="*/ 466961 h 835572"/>
                    <a:gd name="connsiteX5" fmla="*/ 119012 w 739518"/>
                    <a:gd name="connsiteY5" fmla="*/ 835572 h 835572"/>
                    <a:gd name="connsiteX6" fmla="*/ 0 w 739518"/>
                    <a:gd name="connsiteY6" fmla="*/ 766861 h 835572"/>
                    <a:gd name="connsiteX7" fmla="*/ 233632 w 739518"/>
                    <a:gd name="connsiteY7" fmla="*/ 362199 h 835572"/>
                    <a:gd name="connsiteX8" fmla="*/ 233632 w 739518"/>
                    <a:gd name="connsiteY8" fmla="*/ 0 h 8355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39518" h="835572">
                      <a:moveTo>
                        <a:pt x="352128" y="0"/>
                      </a:moveTo>
                      <a:lnTo>
                        <a:pt x="352128" y="340228"/>
                      </a:lnTo>
                      <a:lnTo>
                        <a:pt x="739518" y="340228"/>
                      </a:lnTo>
                      <a:lnTo>
                        <a:pt x="739518" y="466961"/>
                      </a:lnTo>
                      <a:lnTo>
                        <a:pt x="331830" y="466961"/>
                      </a:lnTo>
                      <a:lnTo>
                        <a:pt x="119012" y="835572"/>
                      </a:lnTo>
                      <a:lnTo>
                        <a:pt x="0" y="766861"/>
                      </a:lnTo>
                      <a:lnTo>
                        <a:pt x="233632" y="362199"/>
                      </a:lnTo>
                      <a:lnTo>
                        <a:pt x="233632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フリーフォーム: 図形 62">
                  <a:extLst>
                    <a:ext uri="{FF2B5EF4-FFF2-40B4-BE49-F238E27FC236}">
                      <a16:creationId xmlns:a16="http://schemas.microsoft.com/office/drawing/2014/main" id="{246344E9-FAE0-4D58-8A28-A3F4D9661B9F}"/>
                    </a:ext>
                  </a:extLst>
                </p:cNvPr>
                <p:cNvSpPr/>
                <p:nvPr/>
              </p:nvSpPr>
              <p:spPr>
                <a:xfrm rot="18000000">
                  <a:off x="1411820" y="1015464"/>
                  <a:ext cx="673153" cy="598389"/>
                </a:xfrm>
                <a:custGeom>
                  <a:avLst/>
                  <a:gdLst>
                    <a:gd name="connsiteX0" fmla="*/ 1051510 w 1557396"/>
                    <a:gd name="connsiteY0" fmla="*/ 0 h 1384425"/>
                    <a:gd name="connsiteX1" fmla="*/ 1170006 w 1557396"/>
                    <a:gd name="connsiteY1" fmla="*/ 0 h 1384425"/>
                    <a:gd name="connsiteX2" fmla="*/ 1170006 w 1557396"/>
                    <a:gd name="connsiteY2" fmla="*/ 340228 h 1384425"/>
                    <a:gd name="connsiteX3" fmla="*/ 1557396 w 1557396"/>
                    <a:gd name="connsiteY3" fmla="*/ 340228 h 1384425"/>
                    <a:gd name="connsiteX4" fmla="*/ 1557396 w 1557396"/>
                    <a:gd name="connsiteY4" fmla="*/ 466961 h 1384425"/>
                    <a:gd name="connsiteX5" fmla="*/ 1138964 w 1557396"/>
                    <a:gd name="connsiteY5" fmla="*/ 466961 h 1384425"/>
                    <a:gd name="connsiteX6" fmla="*/ 1015055 w 1557396"/>
                    <a:gd name="connsiteY6" fmla="*/ 681578 h 1384425"/>
                    <a:gd name="connsiteX7" fmla="*/ 1350545 w 1557396"/>
                    <a:gd name="connsiteY7" fmla="*/ 875273 h 1384425"/>
                    <a:gd name="connsiteX8" fmla="*/ 1287178 w 1557396"/>
                    <a:gd name="connsiteY8" fmla="*/ 985027 h 1384425"/>
                    <a:gd name="connsiteX9" fmla="*/ 937577 w 1557396"/>
                    <a:gd name="connsiteY9" fmla="*/ 783185 h 1384425"/>
                    <a:gd name="connsiteX10" fmla="*/ 633422 w 1557396"/>
                    <a:gd name="connsiteY10" fmla="*/ 958789 h 1384425"/>
                    <a:gd name="connsiteX11" fmla="*/ 633422 w 1557396"/>
                    <a:gd name="connsiteY11" fmla="*/ 1384425 h 1384425"/>
                    <a:gd name="connsiteX12" fmla="*/ 495999 w 1557396"/>
                    <a:gd name="connsiteY12" fmla="*/ 1384425 h 1384425"/>
                    <a:gd name="connsiteX13" fmla="*/ 495999 w 1557396"/>
                    <a:gd name="connsiteY13" fmla="*/ 917162 h 1384425"/>
                    <a:gd name="connsiteX14" fmla="*/ 354708 w 1557396"/>
                    <a:gd name="connsiteY14" fmla="*/ 672439 h 1384425"/>
                    <a:gd name="connsiteX15" fmla="*/ 0 w 1557396"/>
                    <a:gd name="connsiteY15" fmla="*/ 577395 h 1384425"/>
                    <a:gd name="connsiteX16" fmla="*/ 30669 w 1557396"/>
                    <a:gd name="connsiteY16" fmla="*/ 462937 h 1384425"/>
                    <a:gd name="connsiteX17" fmla="*/ 359304 w 1557396"/>
                    <a:gd name="connsiteY17" fmla="*/ 550994 h 1384425"/>
                    <a:gd name="connsiteX18" fmla="*/ 459568 w 1557396"/>
                    <a:gd name="connsiteY18" fmla="*/ 176804 h 1384425"/>
                    <a:gd name="connsiteX19" fmla="*/ 581984 w 1557396"/>
                    <a:gd name="connsiteY19" fmla="*/ 209605 h 1384425"/>
                    <a:gd name="connsiteX20" fmla="*/ 468608 w 1557396"/>
                    <a:gd name="connsiteY20" fmla="*/ 632727 h 1384425"/>
                    <a:gd name="connsiteX21" fmla="*/ 587634 w 1557396"/>
                    <a:gd name="connsiteY21" fmla="*/ 838886 h 1384425"/>
                    <a:gd name="connsiteX22" fmla="*/ 887291 w 1557396"/>
                    <a:gd name="connsiteY22" fmla="*/ 665879 h 1384425"/>
                    <a:gd name="connsiteX23" fmla="*/ 1051510 w 1557396"/>
                    <a:gd name="connsiteY23" fmla="*/ 381443 h 1384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1557396" h="1384425">
                      <a:moveTo>
                        <a:pt x="1051510" y="0"/>
                      </a:moveTo>
                      <a:lnTo>
                        <a:pt x="1170006" y="0"/>
                      </a:lnTo>
                      <a:lnTo>
                        <a:pt x="1170006" y="340228"/>
                      </a:lnTo>
                      <a:lnTo>
                        <a:pt x="1557396" y="340228"/>
                      </a:lnTo>
                      <a:lnTo>
                        <a:pt x="1557396" y="466961"/>
                      </a:lnTo>
                      <a:lnTo>
                        <a:pt x="1138964" y="466961"/>
                      </a:lnTo>
                      <a:lnTo>
                        <a:pt x="1015055" y="681578"/>
                      </a:lnTo>
                      <a:lnTo>
                        <a:pt x="1350545" y="875273"/>
                      </a:lnTo>
                      <a:lnTo>
                        <a:pt x="1287178" y="985027"/>
                      </a:lnTo>
                      <a:lnTo>
                        <a:pt x="937577" y="783185"/>
                      </a:lnTo>
                      <a:lnTo>
                        <a:pt x="633422" y="958789"/>
                      </a:lnTo>
                      <a:lnTo>
                        <a:pt x="633422" y="1384425"/>
                      </a:lnTo>
                      <a:lnTo>
                        <a:pt x="495999" y="1384425"/>
                      </a:lnTo>
                      <a:lnTo>
                        <a:pt x="495999" y="917162"/>
                      </a:lnTo>
                      <a:lnTo>
                        <a:pt x="354708" y="672439"/>
                      </a:lnTo>
                      <a:lnTo>
                        <a:pt x="0" y="577395"/>
                      </a:lnTo>
                      <a:lnTo>
                        <a:pt x="30669" y="462937"/>
                      </a:lnTo>
                      <a:lnTo>
                        <a:pt x="359304" y="550994"/>
                      </a:lnTo>
                      <a:lnTo>
                        <a:pt x="459568" y="176804"/>
                      </a:lnTo>
                      <a:lnTo>
                        <a:pt x="581984" y="209605"/>
                      </a:lnTo>
                      <a:lnTo>
                        <a:pt x="468608" y="632727"/>
                      </a:lnTo>
                      <a:lnTo>
                        <a:pt x="587634" y="838886"/>
                      </a:lnTo>
                      <a:lnTo>
                        <a:pt x="887291" y="665879"/>
                      </a:lnTo>
                      <a:lnTo>
                        <a:pt x="1051510" y="381443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EECA226C-EEB5-49FF-81B0-1DE3D36C952C}"/>
                    </a:ext>
                  </a:extLst>
                </p:cNvPr>
                <p:cNvSpPr/>
                <p:nvPr/>
              </p:nvSpPr>
              <p:spPr>
                <a:xfrm rot="14400000">
                  <a:off x="1218500" y="283409"/>
                  <a:ext cx="356525" cy="450677"/>
                </a:xfrm>
                <a:custGeom>
                  <a:avLst/>
                  <a:gdLst>
                    <a:gd name="connsiteX0" fmla="*/ 340414 w 824849"/>
                    <a:gd name="connsiteY0" fmla="*/ 0 h 1042681"/>
                    <a:gd name="connsiteX1" fmla="*/ 430288 w 824849"/>
                    <a:gd name="connsiteY1" fmla="*/ 51889 h 1042681"/>
                    <a:gd name="connsiteX2" fmla="*/ 299607 w 824849"/>
                    <a:gd name="connsiteY2" fmla="*/ 278235 h 1042681"/>
                    <a:gd name="connsiteX3" fmla="*/ 425993 w 824849"/>
                    <a:gd name="connsiteY3" fmla="*/ 497142 h 1042681"/>
                    <a:gd name="connsiteX4" fmla="*/ 761483 w 824849"/>
                    <a:gd name="connsiteY4" fmla="*/ 303447 h 1042681"/>
                    <a:gd name="connsiteX5" fmla="*/ 824849 w 824849"/>
                    <a:gd name="connsiteY5" fmla="*/ 413201 h 1042681"/>
                    <a:gd name="connsiteX6" fmla="*/ 471781 w 824849"/>
                    <a:gd name="connsiteY6" fmla="*/ 617045 h 1042681"/>
                    <a:gd name="connsiteX7" fmla="*/ 471781 w 824849"/>
                    <a:gd name="connsiteY7" fmla="*/ 1042681 h 1042681"/>
                    <a:gd name="connsiteX8" fmla="*/ 334358 w 824849"/>
                    <a:gd name="connsiteY8" fmla="*/ 1042681 h 1042681"/>
                    <a:gd name="connsiteX9" fmla="*/ 334358 w 824849"/>
                    <a:gd name="connsiteY9" fmla="*/ 575418 h 1042681"/>
                    <a:gd name="connsiteX10" fmla="*/ 164150 w 824849"/>
                    <a:gd name="connsiteY10" fmla="*/ 280609 h 1042681"/>
                    <a:gd name="connsiteX11" fmla="*/ 0 w 824849"/>
                    <a:gd name="connsiteY11" fmla="*/ 185837 h 1042681"/>
                    <a:gd name="connsiteX12" fmla="*/ 51981 w 824849"/>
                    <a:gd name="connsiteY12" fmla="*/ 95802 h 1042681"/>
                    <a:gd name="connsiteX13" fmla="*/ 226822 w 824849"/>
                    <a:gd name="connsiteY13" fmla="*/ 196747 h 10426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824849" h="1042681">
                      <a:moveTo>
                        <a:pt x="340414" y="0"/>
                      </a:moveTo>
                      <a:lnTo>
                        <a:pt x="430288" y="51889"/>
                      </a:lnTo>
                      <a:lnTo>
                        <a:pt x="299607" y="278235"/>
                      </a:lnTo>
                      <a:lnTo>
                        <a:pt x="425993" y="497142"/>
                      </a:lnTo>
                      <a:lnTo>
                        <a:pt x="761483" y="303447"/>
                      </a:lnTo>
                      <a:lnTo>
                        <a:pt x="824849" y="413201"/>
                      </a:lnTo>
                      <a:lnTo>
                        <a:pt x="471781" y="617045"/>
                      </a:lnTo>
                      <a:lnTo>
                        <a:pt x="471781" y="1042681"/>
                      </a:lnTo>
                      <a:lnTo>
                        <a:pt x="334358" y="1042681"/>
                      </a:lnTo>
                      <a:lnTo>
                        <a:pt x="334358" y="575418"/>
                      </a:lnTo>
                      <a:lnTo>
                        <a:pt x="164150" y="280609"/>
                      </a:lnTo>
                      <a:lnTo>
                        <a:pt x="0" y="185837"/>
                      </a:lnTo>
                      <a:lnTo>
                        <a:pt x="51981" y="95802"/>
                      </a:lnTo>
                      <a:lnTo>
                        <a:pt x="226822" y="196747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フリーフォーム: 図形 64">
                  <a:extLst>
                    <a:ext uri="{FF2B5EF4-FFF2-40B4-BE49-F238E27FC236}">
                      <a16:creationId xmlns:a16="http://schemas.microsoft.com/office/drawing/2014/main" id="{1ABAFC47-6D0F-4A76-B551-0EAAEE4E1FAF}"/>
                    </a:ext>
                  </a:extLst>
                </p:cNvPr>
                <p:cNvSpPr/>
                <p:nvPr/>
              </p:nvSpPr>
              <p:spPr>
                <a:xfrm rot="5400000">
                  <a:off x="-1201822" y="206770"/>
                  <a:ext cx="319643" cy="361160"/>
                </a:xfrm>
                <a:custGeom>
                  <a:avLst/>
                  <a:gdLst>
                    <a:gd name="connsiteX0" fmla="*/ 352128 w 739518"/>
                    <a:gd name="connsiteY0" fmla="*/ 0 h 835572"/>
                    <a:gd name="connsiteX1" fmla="*/ 352128 w 739518"/>
                    <a:gd name="connsiteY1" fmla="*/ 340228 h 835572"/>
                    <a:gd name="connsiteX2" fmla="*/ 739518 w 739518"/>
                    <a:gd name="connsiteY2" fmla="*/ 340228 h 835572"/>
                    <a:gd name="connsiteX3" fmla="*/ 739518 w 739518"/>
                    <a:gd name="connsiteY3" fmla="*/ 466961 h 835572"/>
                    <a:gd name="connsiteX4" fmla="*/ 331830 w 739518"/>
                    <a:gd name="connsiteY4" fmla="*/ 466961 h 835572"/>
                    <a:gd name="connsiteX5" fmla="*/ 119012 w 739518"/>
                    <a:gd name="connsiteY5" fmla="*/ 835572 h 835572"/>
                    <a:gd name="connsiteX6" fmla="*/ 0 w 739518"/>
                    <a:gd name="connsiteY6" fmla="*/ 766861 h 835572"/>
                    <a:gd name="connsiteX7" fmla="*/ 233632 w 739518"/>
                    <a:gd name="connsiteY7" fmla="*/ 362199 h 835572"/>
                    <a:gd name="connsiteX8" fmla="*/ 233632 w 739518"/>
                    <a:gd name="connsiteY8" fmla="*/ 0 h 8355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39518" h="835572">
                      <a:moveTo>
                        <a:pt x="352128" y="0"/>
                      </a:moveTo>
                      <a:lnTo>
                        <a:pt x="352128" y="340228"/>
                      </a:lnTo>
                      <a:lnTo>
                        <a:pt x="739518" y="340228"/>
                      </a:lnTo>
                      <a:lnTo>
                        <a:pt x="739518" y="466961"/>
                      </a:lnTo>
                      <a:lnTo>
                        <a:pt x="331830" y="466961"/>
                      </a:lnTo>
                      <a:lnTo>
                        <a:pt x="119012" y="835572"/>
                      </a:lnTo>
                      <a:lnTo>
                        <a:pt x="0" y="766861"/>
                      </a:lnTo>
                      <a:lnTo>
                        <a:pt x="233632" y="362199"/>
                      </a:lnTo>
                      <a:lnTo>
                        <a:pt x="233632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39530255-DD24-4522-AFDA-AC8119E07A54}"/>
                    </a:ext>
                  </a:extLst>
                </p:cNvPr>
                <p:cNvSpPr/>
                <p:nvPr/>
              </p:nvSpPr>
              <p:spPr>
                <a:xfrm rot="8100000">
                  <a:off x="-1719515" y="681129"/>
                  <a:ext cx="356525" cy="450677"/>
                </a:xfrm>
                <a:custGeom>
                  <a:avLst/>
                  <a:gdLst>
                    <a:gd name="connsiteX0" fmla="*/ 340414 w 824849"/>
                    <a:gd name="connsiteY0" fmla="*/ 0 h 1042681"/>
                    <a:gd name="connsiteX1" fmla="*/ 430288 w 824849"/>
                    <a:gd name="connsiteY1" fmla="*/ 51889 h 1042681"/>
                    <a:gd name="connsiteX2" fmla="*/ 299607 w 824849"/>
                    <a:gd name="connsiteY2" fmla="*/ 278235 h 1042681"/>
                    <a:gd name="connsiteX3" fmla="*/ 425993 w 824849"/>
                    <a:gd name="connsiteY3" fmla="*/ 497142 h 1042681"/>
                    <a:gd name="connsiteX4" fmla="*/ 761483 w 824849"/>
                    <a:gd name="connsiteY4" fmla="*/ 303447 h 1042681"/>
                    <a:gd name="connsiteX5" fmla="*/ 824849 w 824849"/>
                    <a:gd name="connsiteY5" fmla="*/ 413201 h 1042681"/>
                    <a:gd name="connsiteX6" fmla="*/ 471781 w 824849"/>
                    <a:gd name="connsiteY6" fmla="*/ 617045 h 1042681"/>
                    <a:gd name="connsiteX7" fmla="*/ 471781 w 824849"/>
                    <a:gd name="connsiteY7" fmla="*/ 1042681 h 1042681"/>
                    <a:gd name="connsiteX8" fmla="*/ 334358 w 824849"/>
                    <a:gd name="connsiteY8" fmla="*/ 1042681 h 1042681"/>
                    <a:gd name="connsiteX9" fmla="*/ 334358 w 824849"/>
                    <a:gd name="connsiteY9" fmla="*/ 575418 h 1042681"/>
                    <a:gd name="connsiteX10" fmla="*/ 164150 w 824849"/>
                    <a:gd name="connsiteY10" fmla="*/ 280609 h 1042681"/>
                    <a:gd name="connsiteX11" fmla="*/ 0 w 824849"/>
                    <a:gd name="connsiteY11" fmla="*/ 185837 h 1042681"/>
                    <a:gd name="connsiteX12" fmla="*/ 51981 w 824849"/>
                    <a:gd name="connsiteY12" fmla="*/ 95802 h 1042681"/>
                    <a:gd name="connsiteX13" fmla="*/ 226822 w 824849"/>
                    <a:gd name="connsiteY13" fmla="*/ 196747 h 10426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824849" h="1042681">
                      <a:moveTo>
                        <a:pt x="340414" y="0"/>
                      </a:moveTo>
                      <a:lnTo>
                        <a:pt x="430288" y="51889"/>
                      </a:lnTo>
                      <a:lnTo>
                        <a:pt x="299607" y="278235"/>
                      </a:lnTo>
                      <a:lnTo>
                        <a:pt x="425993" y="497142"/>
                      </a:lnTo>
                      <a:lnTo>
                        <a:pt x="761483" y="303447"/>
                      </a:lnTo>
                      <a:lnTo>
                        <a:pt x="824849" y="413201"/>
                      </a:lnTo>
                      <a:lnTo>
                        <a:pt x="471781" y="617045"/>
                      </a:lnTo>
                      <a:lnTo>
                        <a:pt x="471781" y="1042681"/>
                      </a:lnTo>
                      <a:lnTo>
                        <a:pt x="334358" y="1042681"/>
                      </a:lnTo>
                      <a:lnTo>
                        <a:pt x="334358" y="575418"/>
                      </a:lnTo>
                      <a:lnTo>
                        <a:pt x="164150" y="280609"/>
                      </a:lnTo>
                      <a:lnTo>
                        <a:pt x="0" y="185837"/>
                      </a:lnTo>
                      <a:lnTo>
                        <a:pt x="51981" y="95802"/>
                      </a:lnTo>
                      <a:lnTo>
                        <a:pt x="226822" y="196747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フリーフォーム: 図形 66">
                  <a:extLst>
                    <a:ext uri="{FF2B5EF4-FFF2-40B4-BE49-F238E27FC236}">
                      <a16:creationId xmlns:a16="http://schemas.microsoft.com/office/drawing/2014/main" id="{78AEDAC7-D785-4D8D-8E28-96978E86F68F}"/>
                    </a:ext>
                  </a:extLst>
                </p:cNvPr>
                <p:cNvSpPr/>
                <p:nvPr/>
              </p:nvSpPr>
              <p:spPr>
                <a:xfrm rot="17100000">
                  <a:off x="1210689" y="1709013"/>
                  <a:ext cx="319643" cy="361160"/>
                </a:xfrm>
                <a:custGeom>
                  <a:avLst/>
                  <a:gdLst>
                    <a:gd name="connsiteX0" fmla="*/ 352128 w 739518"/>
                    <a:gd name="connsiteY0" fmla="*/ 0 h 835572"/>
                    <a:gd name="connsiteX1" fmla="*/ 352128 w 739518"/>
                    <a:gd name="connsiteY1" fmla="*/ 340228 h 835572"/>
                    <a:gd name="connsiteX2" fmla="*/ 739518 w 739518"/>
                    <a:gd name="connsiteY2" fmla="*/ 340228 h 835572"/>
                    <a:gd name="connsiteX3" fmla="*/ 739518 w 739518"/>
                    <a:gd name="connsiteY3" fmla="*/ 466961 h 835572"/>
                    <a:gd name="connsiteX4" fmla="*/ 331830 w 739518"/>
                    <a:gd name="connsiteY4" fmla="*/ 466961 h 835572"/>
                    <a:gd name="connsiteX5" fmla="*/ 119012 w 739518"/>
                    <a:gd name="connsiteY5" fmla="*/ 835572 h 835572"/>
                    <a:gd name="connsiteX6" fmla="*/ 0 w 739518"/>
                    <a:gd name="connsiteY6" fmla="*/ 766861 h 835572"/>
                    <a:gd name="connsiteX7" fmla="*/ 233632 w 739518"/>
                    <a:gd name="connsiteY7" fmla="*/ 362199 h 835572"/>
                    <a:gd name="connsiteX8" fmla="*/ 233632 w 739518"/>
                    <a:gd name="connsiteY8" fmla="*/ 0 h 8355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39518" h="835572">
                      <a:moveTo>
                        <a:pt x="352128" y="0"/>
                      </a:moveTo>
                      <a:lnTo>
                        <a:pt x="352128" y="340228"/>
                      </a:lnTo>
                      <a:lnTo>
                        <a:pt x="739518" y="340228"/>
                      </a:lnTo>
                      <a:lnTo>
                        <a:pt x="739518" y="466961"/>
                      </a:lnTo>
                      <a:lnTo>
                        <a:pt x="331830" y="466961"/>
                      </a:lnTo>
                      <a:lnTo>
                        <a:pt x="119012" y="835572"/>
                      </a:lnTo>
                      <a:lnTo>
                        <a:pt x="0" y="766861"/>
                      </a:lnTo>
                      <a:lnTo>
                        <a:pt x="233632" y="362199"/>
                      </a:lnTo>
                      <a:lnTo>
                        <a:pt x="233632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3FB3F64F-653A-4D9E-B0C0-B83EF3AD1897}"/>
                  </a:ext>
                </a:extLst>
              </p:cNvPr>
              <p:cNvSpPr/>
              <p:nvPr/>
            </p:nvSpPr>
            <p:spPr>
              <a:xfrm>
                <a:off x="-1925487" y="3757044"/>
                <a:ext cx="4144272" cy="2863970"/>
              </a:xfrm>
              <a:custGeom>
                <a:avLst/>
                <a:gdLst>
                  <a:gd name="connsiteX0" fmla="*/ 2072136 w 4144272"/>
                  <a:gd name="connsiteY0" fmla="*/ 146650 h 2156605"/>
                  <a:gd name="connsiteX1" fmla="*/ 109061 w 4144272"/>
                  <a:gd name="connsiteY1" fmla="*/ 1013350 h 2156605"/>
                  <a:gd name="connsiteX2" fmla="*/ 81230 w 4144272"/>
                  <a:gd name="connsiteY2" fmla="*/ 1078303 h 2156605"/>
                  <a:gd name="connsiteX3" fmla="*/ 109061 w 4144272"/>
                  <a:gd name="connsiteY3" fmla="*/ 1143254 h 2156605"/>
                  <a:gd name="connsiteX4" fmla="*/ 2072136 w 4144272"/>
                  <a:gd name="connsiteY4" fmla="*/ 2009954 h 2156605"/>
                  <a:gd name="connsiteX5" fmla="*/ 4035212 w 4144272"/>
                  <a:gd name="connsiteY5" fmla="*/ 1143254 h 2156605"/>
                  <a:gd name="connsiteX6" fmla="*/ 4063042 w 4144272"/>
                  <a:gd name="connsiteY6" fmla="*/ 1078303 h 2156605"/>
                  <a:gd name="connsiteX7" fmla="*/ 4035212 w 4144272"/>
                  <a:gd name="connsiteY7" fmla="*/ 1013350 h 2156605"/>
                  <a:gd name="connsiteX8" fmla="*/ 2072136 w 4144272"/>
                  <a:gd name="connsiteY8" fmla="*/ 146650 h 2156605"/>
                  <a:gd name="connsiteX9" fmla="*/ 2072136 w 4144272"/>
                  <a:gd name="connsiteY9" fmla="*/ 0 h 2156605"/>
                  <a:gd name="connsiteX10" fmla="*/ 4115306 w 4144272"/>
                  <a:gd name="connsiteY10" fmla="*/ 1003126 h 2156605"/>
                  <a:gd name="connsiteX11" fmla="*/ 4144272 w 4144272"/>
                  <a:gd name="connsiteY11" fmla="*/ 1078303 h 2156605"/>
                  <a:gd name="connsiteX12" fmla="*/ 4115306 w 4144272"/>
                  <a:gd name="connsiteY12" fmla="*/ 1153479 h 2156605"/>
                  <a:gd name="connsiteX13" fmla="*/ 2072136 w 4144272"/>
                  <a:gd name="connsiteY13" fmla="*/ 2156605 h 2156605"/>
                  <a:gd name="connsiteX14" fmla="*/ 28966 w 4144272"/>
                  <a:gd name="connsiteY14" fmla="*/ 1153479 h 2156605"/>
                  <a:gd name="connsiteX15" fmla="*/ 0 w 4144272"/>
                  <a:gd name="connsiteY15" fmla="*/ 1078303 h 2156605"/>
                  <a:gd name="connsiteX16" fmla="*/ 28966 w 4144272"/>
                  <a:gd name="connsiteY16" fmla="*/ 1003126 h 2156605"/>
                  <a:gd name="connsiteX17" fmla="*/ 2072136 w 4144272"/>
                  <a:gd name="connsiteY17" fmla="*/ 0 h 2156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44272" h="2156605">
                    <a:moveTo>
                      <a:pt x="2072136" y="146650"/>
                    </a:moveTo>
                    <a:cubicBezTo>
                      <a:pt x="1149775" y="146650"/>
                      <a:pt x="369308" y="511228"/>
                      <a:pt x="109061" y="1013350"/>
                    </a:cubicBezTo>
                    <a:lnTo>
                      <a:pt x="81230" y="1078303"/>
                    </a:lnTo>
                    <a:lnTo>
                      <a:pt x="109061" y="1143254"/>
                    </a:lnTo>
                    <a:cubicBezTo>
                      <a:pt x="369308" y="1645376"/>
                      <a:pt x="1149775" y="2009954"/>
                      <a:pt x="2072136" y="2009954"/>
                    </a:cubicBezTo>
                    <a:cubicBezTo>
                      <a:pt x="2994497" y="2009954"/>
                      <a:pt x="3774964" y="1645376"/>
                      <a:pt x="4035212" y="1143254"/>
                    </a:cubicBezTo>
                    <a:lnTo>
                      <a:pt x="4063042" y="1078303"/>
                    </a:lnTo>
                    <a:lnTo>
                      <a:pt x="4035212" y="1013350"/>
                    </a:lnTo>
                    <a:cubicBezTo>
                      <a:pt x="3774964" y="511228"/>
                      <a:pt x="2994497" y="146650"/>
                      <a:pt x="2072136" y="146650"/>
                    </a:cubicBezTo>
                    <a:close/>
                    <a:moveTo>
                      <a:pt x="2072136" y="0"/>
                    </a:moveTo>
                    <a:cubicBezTo>
                      <a:pt x="3032130" y="0"/>
                      <a:pt x="3844440" y="421966"/>
                      <a:pt x="4115306" y="1003126"/>
                    </a:cubicBezTo>
                    <a:lnTo>
                      <a:pt x="4144272" y="1078303"/>
                    </a:lnTo>
                    <a:lnTo>
                      <a:pt x="4115306" y="1153479"/>
                    </a:lnTo>
                    <a:cubicBezTo>
                      <a:pt x="3844440" y="1734639"/>
                      <a:pt x="3032130" y="2156605"/>
                      <a:pt x="2072136" y="2156605"/>
                    </a:cubicBezTo>
                    <a:cubicBezTo>
                      <a:pt x="1112142" y="2156605"/>
                      <a:pt x="299832" y="1734639"/>
                      <a:pt x="28966" y="1153479"/>
                    </a:cubicBezTo>
                    <a:lnTo>
                      <a:pt x="0" y="1078303"/>
                    </a:lnTo>
                    <a:lnTo>
                      <a:pt x="28966" y="1003126"/>
                    </a:lnTo>
                    <a:cubicBezTo>
                      <a:pt x="299832" y="421966"/>
                      <a:pt x="1112142" y="0"/>
                      <a:pt x="207213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0DDC1DCC-5B78-41AD-BD5A-665792B5E9A3}"/>
                </a:ext>
              </a:extLst>
            </p:cNvPr>
            <p:cNvGrpSpPr/>
            <p:nvPr/>
          </p:nvGrpSpPr>
          <p:grpSpPr>
            <a:xfrm>
              <a:off x="4541673" y="972120"/>
              <a:ext cx="2671818" cy="1967444"/>
              <a:chOff x="-2385324" y="3213101"/>
              <a:chExt cx="5146170" cy="3789479"/>
            </a:xfrm>
          </p:grpSpPr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F075EECA-551B-4689-ACB0-7447F6C41222}"/>
                  </a:ext>
                </a:extLst>
              </p:cNvPr>
              <p:cNvSpPr/>
              <p:nvPr/>
            </p:nvSpPr>
            <p:spPr>
              <a:xfrm flipV="1">
                <a:off x="-2359924" y="5295130"/>
                <a:ext cx="5120770" cy="1707450"/>
              </a:xfrm>
              <a:custGeom>
                <a:avLst/>
                <a:gdLst>
                  <a:gd name="connsiteX0" fmla="*/ 2560385 w 5120770"/>
                  <a:gd name="connsiteY0" fmla="*/ 0 h 1855451"/>
                  <a:gd name="connsiteX1" fmla="*/ 2706824 w 5120770"/>
                  <a:gd name="connsiteY1" fmla="*/ 1143004 h 1855451"/>
                  <a:gd name="connsiteX2" fmla="*/ 3101046 w 5120770"/>
                  <a:gd name="connsiteY2" fmla="*/ 47371 h 1855451"/>
                  <a:gd name="connsiteX3" fmla="*/ 2994056 w 5120770"/>
                  <a:gd name="connsiteY3" fmla="*/ 1193838 h 1855451"/>
                  <a:gd name="connsiteX4" fmla="*/ 3620921 w 5120770"/>
                  <a:gd name="connsiteY4" fmla="*/ 187707 h 1855451"/>
                  <a:gd name="connsiteX5" fmla="*/ 3264644 w 5120770"/>
                  <a:gd name="connsiteY5" fmla="*/ 1293565 h 1855451"/>
                  <a:gd name="connsiteX6" fmla="*/ 4100058 w 5120770"/>
                  <a:gd name="connsiteY6" fmla="*/ 415583 h 1855451"/>
                  <a:gd name="connsiteX7" fmla="*/ 3508147 w 5120770"/>
                  <a:gd name="connsiteY7" fmla="*/ 1438342 h 1855451"/>
                  <a:gd name="connsiteX8" fmla="*/ 4520018 w 5120770"/>
                  <a:gd name="connsiteY8" fmla="*/ 722254 h 1855451"/>
                  <a:gd name="connsiteX9" fmla="*/ 3715241 w 5120770"/>
                  <a:gd name="connsiteY9" fmla="*/ 1622615 h 1855451"/>
                  <a:gd name="connsiteX10" fmla="*/ 4864670 w 5120770"/>
                  <a:gd name="connsiteY10" fmla="*/ 1095934 h 1855451"/>
                  <a:gd name="connsiteX11" fmla="*/ 3877950 w 5120770"/>
                  <a:gd name="connsiteY11" fmla="*/ 1839283 h 1855451"/>
                  <a:gd name="connsiteX12" fmla="*/ 5120770 w 5120770"/>
                  <a:gd name="connsiteY12" fmla="*/ 1522269 h 1855451"/>
                  <a:gd name="connsiteX13" fmla="*/ 4445341 w 5120770"/>
                  <a:gd name="connsiteY13" fmla="*/ 1855451 h 1855451"/>
                  <a:gd name="connsiteX14" fmla="*/ 675429 w 5120770"/>
                  <a:gd name="connsiteY14" fmla="*/ 1855451 h 1855451"/>
                  <a:gd name="connsiteX15" fmla="*/ 0 w 5120770"/>
                  <a:gd name="connsiteY15" fmla="*/ 1522269 h 1855451"/>
                  <a:gd name="connsiteX16" fmla="*/ 1242820 w 5120770"/>
                  <a:gd name="connsiteY16" fmla="*/ 1839283 h 1855451"/>
                  <a:gd name="connsiteX17" fmla="*/ 256100 w 5120770"/>
                  <a:gd name="connsiteY17" fmla="*/ 1095934 h 1855451"/>
                  <a:gd name="connsiteX18" fmla="*/ 1405529 w 5120770"/>
                  <a:gd name="connsiteY18" fmla="*/ 1622615 h 1855451"/>
                  <a:gd name="connsiteX19" fmla="*/ 600752 w 5120770"/>
                  <a:gd name="connsiteY19" fmla="*/ 722254 h 1855451"/>
                  <a:gd name="connsiteX20" fmla="*/ 1612623 w 5120770"/>
                  <a:gd name="connsiteY20" fmla="*/ 1438342 h 1855451"/>
                  <a:gd name="connsiteX21" fmla="*/ 1020712 w 5120770"/>
                  <a:gd name="connsiteY21" fmla="*/ 415583 h 1855451"/>
                  <a:gd name="connsiteX22" fmla="*/ 1856126 w 5120770"/>
                  <a:gd name="connsiteY22" fmla="*/ 1293565 h 1855451"/>
                  <a:gd name="connsiteX23" fmla="*/ 1499849 w 5120770"/>
                  <a:gd name="connsiteY23" fmla="*/ 187707 h 1855451"/>
                  <a:gd name="connsiteX24" fmla="*/ 2126714 w 5120770"/>
                  <a:gd name="connsiteY24" fmla="*/ 1193838 h 1855451"/>
                  <a:gd name="connsiteX25" fmla="*/ 2019724 w 5120770"/>
                  <a:gd name="connsiteY25" fmla="*/ 47371 h 1855451"/>
                  <a:gd name="connsiteX26" fmla="*/ 2413946 w 5120770"/>
                  <a:gd name="connsiteY26" fmla="*/ 1143004 h 185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120770" h="1855451">
                    <a:moveTo>
                      <a:pt x="2560385" y="0"/>
                    </a:moveTo>
                    <a:lnTo>
                      <a:pt x="2706824" y="1143004"/>
                    </a:lnTo>
                    <a:lnTo>
                      <a:pt x="3101046" y="47371"/>
                    </a:lnTo>
                    <a:lnTo>
                      <a:pt x="2994056" y="1193838"/>
                    </a:lnTo>
                    <a:lnTo>
                      <a:pt x="3620921" y="187707"/>
                    </a:lnTo>
                    <a:lnTo>
                      <a:pt x="3264644" y="1293565"/>
                    </a:lnTo>
                    <a:lnTo>
                      <a:pt x="4100058" y="415583"/>
                    </a:lnTo>
                    <a:lnTo>
                      <a:pt x="3508147" y="1438342"/>
                    </a:lnTo>
                    <a:lnTo>
                      <a:pt x="4520018" y="722254"/>
                    </a:lnTo>
                    <a:lnTo>
                      <a:pt x="3715241" y="1622615"/>
                    </a:lnTo>
                    <a:lnTo>
                      <a:pt x="4864670" y="1095934"/>
                    </a:lnTo>
                    <a:lnTo>
                      <a:pt x="3877950" y="1839283"/>
                    </a:lnTo>
                    <a:lnTo>
                      <a:pt x="5120770" y="1522269"/>
                    </a:lnTo>
                    <a:lnTo>
                      <a:pt x="4445341" y="1855451"/>
                    </a:lnTo>
                    <a:lnTo>
                      <a:pt x="675429" y="1855451"/>
                    </a:lnTo>
                    <a:lnTo>
                      <a:pt x="0" y="1522269"/>
                    </a:lnTo>
                    <a:lnTo>
                      <a:pt x="1242820" y="1839283"/>
                    </a:lnTo>
                    <a:lnTo>
                      <a:pt x="256100" y="1095934"/>
                    </a:lnTo>
                    <a:lnTo>
                      <a:pt x="1405529" y="1622615"/>
                    </a:lnTo>
                    <a:lnTo>
                      <a:pt x="600752" y="722254"/>
                    </a:lnTo>
                    <a:lnTo>
                      <a:pt x="1612623" y="1438342"/>
                    </a:lnTo>
                    <a:lnTo>
                      <a:pt x="1020712" y="415583"/>
                    </a:lnTo>
                    <a:lnTo>
                      <a:pt x="1856126" y="1293565"/>
                    </a:lnTo>
                    <a:lnTo>
                      <a:pt x="1499849" y="187707"/>
                    </a:lnTo>
                    <a:lnTo>
                      <a:pt x="2126714" y="1193838"/>
                    </a:lnTo>
                    <a:lnTo>
                      <a:pt x="2019724" y="47371"/>
                    </a:lnTo>
                    <a:lnTo>
                      <a:pt x="2413946" y="1143004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D741FF65-3D11-44AE-A932-E873FBA1E83C}"/>
                  </a:ext>
                </a:extLst>
              </p:cNvPr>
              <p:cNvSpPr/>
              <p:nvPr/>
            </p:nvSpPr>
            <p:spPr>
              <a:xfrm>
                <a:off x="-2385324" y="3213101"/>
                <a:ext cx="5120770" cy="1855451"/>
              </a:xfrm>
              <a:custGeom>
                <a:avLst/>
                <a:gdLst>
                  <a:gd name="connsiteX0" fmla="*/ 2560385 w 5120770"/>
                  <a:gd name="connsiteY0" fmla="*/ 0 h 1855451"/>
                  <a:gd name="connsiteX1" fmla="*/ 2706824 w 5120770"/>
                  <a:gd name="connsiteY1" fmla="*/ 1143004 h 1855451"/>
                  <a:gd name="connsiteX2" fmla="*/ 3101046 w 5120770"/>
                  <a:gd name="connsiteY2" fmla="*/ 47371 h 1855451"/>
                  <a:gd name="connsiteX3" fmla="*/ 2994056 w 5120770"/>
                  <a:gd name="connsiteY3" fmla="*/ 1193838 h 1855451"/>
                  <a:gd name="connsiteX4" fmla="*/ 3620921 w 5120770"/>
                  <a:gd name="connsiteY4" fmla="*/ 187707 h 1855451"/>
                  <a:gd name="connsiteX5" fmla="*/ 3264644 w 5120770"/>
                  <a:gd name="connsiteY5" fmla="*/ 1293565 h 1855451"/>
                  <a:gd name="connsiteX6" fmla="*/ 4100058 w 5120770"/>
                  <a:gd name="connsiteY6" fmla="*/ 415583 h 1855451"/>
                  <a:gd name="connsiteX7" fmla="*/ 3508147 w 5120770"/>
                  <a:gd name="connsiteY7" fmla="*/ 1438342 h 1855451"/>
                  <a:gd name="connsiteX8" fmla="*/ 4520018 w 5120770"/>
                  <a:gd name="connsiteY8" fmla="*/ 722254 h 1855451"/>
                  <a:gd name="connsiteX9" fmla="*/ 3715241 w 5120770"/>
                  <a:gd name="connsiteY9" fmla="*/ 1622615 h 1855451"/>
                  <a:gd name="connsiteX10" fmla="*/ 4864670 w 5120770"/>
                  <a:gd name="connsiteY10" fmla="*/ 1095934 h 1855451"/>
                  <a:gd name="connsiteX11" fmla="*/ 3877950 w 5120770"/>
                  <a:gd name="connsiteY11" fmla="*/ 1839283 h 1855451"/>
                  <a:gd name="connsiteX12" fmla="*/ 5120770 w 5120770"/>
                  <a:gd name="connsiteY12" fmla="*/ 1522269 h 1855451"/>
                  <a:gd name="connsiteX13" fmla="*/ 4445341 w 5120770"/>
                  <a:gd name="connsiteY13" fmla="*/ 1855451 h 1855451"/>
                  <a:gd name="connsiteX14" fmla="*/ 675429 w 5120770"/>
                  <a:gd name="connsiteY14" fmla="*/ 1855451 h 1855451"/>
                  <a:gd name="connsiteX15" fmla="*/ 0 w 5120770"/>
                  <a:gd name="connsiteY15" fmla="*/ 1522269 h 1855451"/>
                  <a:gd name="connsiteX16" fmla="*/ 1242820 w 5120770"/>
                  <a:gd name="connsiteY16" fmla="*/ 1839283 h 1855451"/>
                  <a:gd name="connsiteX17" fmla="*/ 256100 w 5120770"/>
                  <a:gd name="connsiteY17" fmla="*/ 1095934 h 1855451"/>
                  <a:gd name="connsiteX18" fmla="*/ 1405529 w 5120770"/>
                  <a:gd name="connsiteY18" fmla="*/ 1622615 h 1855451"/>
                  <a:gd name="connsiteX19" fmla="*/ 600752 w 5120770"/>
                  <a:gd name="connsiteY19" fmla="*/ 722254 h 1855451"/>
                  <a:gd name="connsiteX20" fmla="*/ 1612623 w 5120770"/>
                  <a:gd name="connsiteY20" fmla="*/ 1438342 h 1855451"/>
                  <a:gd name="connsiteX21" fmla="*/ 1020712 w 5120770"/>
                  <a:gd name="connsiteY21" fmla="*/ 415583 h 1855451"/>
                  <a:gd name="connsiteX22" fmla="*/ 1856126 w 5120770"/>
                  <a:gd name="connsiteY22" fmla="*/ 1293565 h 1855451"/>
                  <a:gd name="connsiteX23" fmla="*/ 1499849 w 5120770"/>
                  <a:gd name="connsiteY23" fmla="*/ 187707 h 1855451"/>
                  <a:gd name="connsiteX24" fmla="*/ 2126714 w 5120770"/>
                  <a:gd name="connsiteY24" fmla="*/ 1193838 h 1855451"/>
                  <a:gd name="connsiteX25" fmla="*/ 2019724 w 5120770"/>
                  <a:gd name="connsiteY25" fmla="*/ 47371 h 1855451"/>
                  <a:gd name="connsiteX26" fmla="*/ 2413946 w 5120770"/>
                  <a:gd name="connsiteY26" fmla="*/ 1143004 h 185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120770" h="1855451">
                    <a:moveTo>
                      <a:pt x="2560385" y="0"/>
                    </a:moveTo>
                    <a:lnTo>
                      <a:pt x="2706824" y="1143004"/>
                    </a:lnTo>
                    <a:lnTo>
                      <a:pt x="3101046" y="47371"/>
                    </a:lnTo>
                    <a:lnTo>
                      <a:pt x="2994056" y="1193838"/>
                    </a:lnTo>
                    <a:lnTo>
                      <a:pt x="3620921" y="187707"/>
                    </a:lnTo>
                    <a:lnTo>
                      <a:pt x="3264644" y="1293565"/>
                    </a:lnTo>
                    <a:lnTo>
                      <a:pt x="4100058" y="415583"/>
                    </a:lnTo>
                    <a:lnTo>
                      <a:pt x="3508147" y="1438342"/>
                    </a:lnTo>
                    <a:lnTo>
                      <a:pt x="4520018" y="722254"/>
                    </a:lnTo>
                    <a:lnTo>
                      <a:pt x="3715241" y="1622615"/>
                    </a:lnTo>
                    <a:lnTo>
                      <a:pt x="4864670" y="1095934"/>
                    </a:lnTo>
                    <a:lnTo>
                      <a:pt x="3877950" y="1839283"/>
                    </a:lnTo>
                    <a:lnTo>
                      <a:pt x="5120770" y="1522269"/>
                    </a:lnTo>
                    <a:lnTo>
                      <a:pt x="4445341" y="1855451"/>
                    </a:lnTo>
                    <a:lnTo>
                      <a:pt x="675429" y="1855451"/>
                    </a:lnTo>
                    <a:lnTo>
                      <a:pt x="0" y="1522269"/>
                    </a:lnTo>
                    <a:lnTo>
                      <a:pt x="1242820" y="1839283"/>
                    </a:lnTo>
                    <a:lnTo>
                      <a:pt x="256100" y="1095934"/>
                    </a:lnTo>
                    <a:lnTo>
                      <a:pt x="1405529" y="1622615"/>
                    </a:lnTo>
                    <a:lnTo>
                      <a:pt x="600752" y="722254"/>
                    </a:lnTo>
                    <a:lnTo>
                      <a:pt x="1612623" y="1438342"/>
                    </a:lnTo>
                    <a:lnTo>
                      <a:pt x="1020712" y="415583"/>
                    </a:lnTo>
                    <a:lnTo>
                      <a:pt x="1856126" y="1293565"/>
                    </a:lnTo>
                    <a:lnTo>
                      <a:pt x="1499849" y="187707"/>
                    </a:lnTo>
                    <a:lnTo>
                      <a:pt x="2126714" y="1193838"/>
                    </a:lnTo>
                    <a:lnTo>
                      <a:pt x="2019724" y="47371"/>
                    </a:lnTo>
                    <a:lnTo>
                      <a:pt x="2413946" y="1143004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A6E59DB5-9CC0-4554-8A63-ED79386D7195}"/>
                  </a:ext>
                </a:extLst>
              </p:cNvPr>
              <p:cNvSpPr/>
              <p:nvPr/>
            </p:nvSpPr>
            <p:spPr>
              <a:xfrm>
                <a:off x="-1925487" y="3940339"/>
                <a:ext cx="4144272" cy="2497378"/>
              </a:xfrm>
              <a:custGeom>
                <a:avLst/>
                <a:gdLst>
                  <a:gd name="connsiteX0" fmla="*/ 2072136 w 4144272"/>
                  <a:gd name="connsiteY0" fmla="*/ 0 h 2156605"/>
                  <a:gd name="connsiteX1" fmla="*/ 4115306 w 4144272"/>
                  <a:gd name="connsiteY1" fmla="*/ 1003126 h 2156605"/>
                  <a:gd name="connsiteX2" fmla="*/ 4144272 w 4144272"/>
                  <a:gd name="connsiteY2" fmla="*/ 1078303 h 2156605"/>
                  <a:gd name="connsiteX3" fmla="*/ 4115306 w 4144272"/>
                  <a:gd name="connsiteY3" fmla="*/ 1153479 h 2156605"/>
                  <a:gd name="connsiteX4" fmla="*/ 2072136 w 4144272"/>
                  <a:gd name="connsiteY4" fmla="*/ 2156605 h 2156605"/>
                  <a:gd name="connsiteX5" fmla="*/ 28966 w 4144272"/>
                  <a:gd name="connsiteY5" fmla="*/ 1153479 h 2156605"/>
                  <a:gd name="connsiteX6" fmla="*/ 0 w 4144272"/>
                  <a:gd name="connsiteY6" fmla="*/ 1078303 h 2156605"/>
                  <a:gd name="connsiteX7" fmla="*/ 28966 w 4144272"/>
                  <a:gd name="connsiteY7" fmla="*/ 1003126 h 2156605"/>
                  <a:gd name="connsiteX8" fmla="*/ 2072136 w 4144272"/>
                  <a:gd name="connsiteY8" fmla="*/ 0 h 2156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44272" h="2156605">
                    <a:moveTo>
                      <a:pt x="2072136" y="0"/>
                    </a:moveTo>
                    <a:cubicBezTo>
                      <a:pt x="3032130" y="0"/>
                      <a:pt x="3844440" y="421966"/>
                      <a:pt x="4115306" y="1003126"/>
                    </a:cubicBezTo>
                    <a:lnTo>
                      <a:pt x="4144272" y="1078303"/>
                    </a:lnTo>
                    <a:lnTo>
                      <a:pt x="4115306" y="1153479"/>
                    </a:lnTo>
                    <a:cubicBezTo>
                      <a:pt x="3844440" y="1734639"/>
                      <a:pt x="3032130" y="2156605"/>
                      <a:pt x="2072136" y="2156605"/>
                    </a:cubicBezTo>
                    <a:cubicBezTo>
                      <a:pt x="1112142" y="2156605"/>
                      <a:pt x="299832" y="1734639"/>
                      <a:pt x="28966" y="1153479"/>
                    </a:cubicBezTo>
                    <a:lnTo>
                      <a:pt x="0" y="1078303"/>
                    </a:lnTo>
                    <a:lnTo>
                      <a:pt x="28966" y="1003126"/>
                    </a:lnTo>
                    <a:cubicBezTo>
                      <a:pt x="299832" y="421966"/>
                      <a:pt x="1112142" y="0"/>
                      <a:pt x="2072136" y="0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/>
                  </a:gs>
                  <a:gs pos="100000">
                    <a:schemeClr val="bg1">
                      <a:lumMod val="50000"/>
                    </a:schemeClr>
                  </a:gs>
                  <a:gs pos="8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楕円 23">
                <a:extLst>
                  <a:ext uri="{FF2B5EF4-FFF2-40B4-BE49-F238E27FC236}">
                    <a16:creationId xmlns:a16="http://schemas.microsoft.com/office/drawing/2014/main" id="{4B7D0523-1C7A-4610-BE7D-D5C9E0AC49E0}"/>
                  </a:ext>
                </a:extLst>
              </p:cNvPr>
              <p:cNvSpPr/>
              <p:nvPr/>
            </p:nvSpPr>
            <p:spPr>
              <a:xfrm>
                <a:off x="-828136" y="4214243"/>
                <a:ext cx="1949570" cy="1949570"/>
              </a:xfrm>
              <a:prstGeom prst="ellipse">
                <a:avLst/>
              </a:prstGeom>
              <a:gradFill flip="none" rotWithShape="1">
                <a:gsLst>
                  <a:gs pos="80000">
                    <a:schemeClr val="tx1"/>
                  </a:gs>
                  <a:gs pos="0">
                    <a:schemeClr val="accent2">
                      <a:lumMod val="75000"/>
                    </a:schemeClr>
                  </a:gs>
                  <a:gs pos="61000">
                    <a:srgbClr val="663300"/>
                  </a:gs>
                  <a:gs pos="100000">
                    <a:schemeClr val="tx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楕円 24">
                <a:extLst>
                  <a:ext uri="{FF2B5EF4-FFF2-40B4-BE49-F238E27FC236}">
                    <a16:creationId xmlns:a16="http://schemas.microsoft.com/office/drawing/2014/main" id="{37AAF2CB-10E2-478D-A50A-9DB8847B3ACC}"/>
                  </a:ext>
                </a:extLst>
              </p:cNvPr>
              <p:cNvSpPr/>
              <p:nvPr/>
            </p:nvSpPr>
            <p:spPr>
              <a:xfrm>
                <a:off x="-207034" y="4835345"/>
                <a:ext cx="707366" cy="70736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台形 25">
                <a:extLst>
                  <a:ext uri="{FF2B5EF4-FFF2-40B4-BE49-F238E27FC236}">
                    <a16:creationId xmlns:a16="http://schemas.microsoft.com/office/drawing/2014/main" id="{6342A3D1-410F-4B11-A12F-8B6DC5C2405E}"/>
                  </a:ext>
                </a:extLst>
              </p:cNvPr>
              <p:cNvSpPr/>
              <p:nvPr/>
            </p:nvSpPr>
            <p:spPr>
              <a:xfrm rot="13500000">
                <a:off x="474617" y="4478583"/>
                <a:ext cx="154355" cy="627254"/>
              </a:xfrm>
              <a:prstGeom prst="trapezoid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台形 26">
                <a:extLst>
                  <a:ext uri="{FF2B5EF4-FFF2-40B4-BE49-F238E27FC236}">
                    <a16:creationId xmlns:a16="http://schemas.microsoft.com/office/drawing/2014/main" id="{DE82E765-A2C6-473A-8102-40716B96699E}"/>
                  </a:ext>
                </a:extLst>
              </p:cNvPr>
              <p:cNvSpPr/>
              <p:nvPr/>
            </p:nvSpPr>
            <p:spPr>
              <a:xfrm rot="14964728">
                <a:off x="537733" y="4821672"/>
                <a:ext cx="128700" cy="419533"/>
              </a:xfrm>
              <a:prstGeom prst="trapezoid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8" name="グループ化 27">
                <a:extLst>
                  <a:ext uri="{FF2B5EF4-FFF2-40B4-BE49-F238E27FC236}">
                    <a16:creationId xmlns:a16="http://schemas.microsoft.com/office/drawing/2014/main" id="{D4D52F83-CC06-417F-84A6-DCCE2A0E7E10}"/>
                  </a:ext>
                </a:extLst>
              </p:cNvPr>
              <p:cNvGrpSpPr/>
              <p:nvPr/>
            </p:nvGrpSpPr>
            <p:grpSpPr>
              <a:xfrm>
                <a:off x="-1719515" y="4266128"/>
                <a:ext cx="3767106" cy="2025262"/>
                <a:chOff x="-1719515" y="227528"/>
                <a:chExt cx="3767106" cy="2025262"/>
              </a:xfrm>
            </p:grpSpPr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27A26636-9D5A-4F2E-83B4-2E75141CFAE3}"/>
                    </a:ext>
                  </a:extLst>
                </p:cNvPr>
                <p:cNvSpPr/>
                <p:nvPr/>
              </p:nvSpPr>
              <p:spPr>
                <a:xfrm rot="3600000">
                  <a:off x="-1566291" y="1303036"/>
                  <a:ext cx="604879" cy="638774"/>
                </a:xfrm>
                <a:custGeom>
                  <a:avLst/>
                  <a:gdLst>
                    <a:gd name="connsiteX0" fmla="*/ 120635 w 1399436"/>
                    <a:gd name="connsiteY0" fmla="*/ 78877 h 1477856"/>
                    <a:gd name="connsiteX1" fmla="*/ 502002 w 1399436"/>
                    <a:gd name="connsiteY1" fmla="*/ 739425 h 1477856"/>
                    <a:gd name="connsiteX2" fmla="*/ 951029 w 1399436"/>
                    <a:gd name="connsiteY2" fmla="*/ 480179 h 1477856"/>
                    <a:gd name="connsiteX3" fmla="*/ 1228260 w 1399436"/>
                    <a:gd name="connsiteY3" fmla="*/ 0 h 1477856"/>
                    <a:gd name="connsiteX4" fmla="*/ 1339436 w 1399436"/>
                    <a:gd name="connsiteY4" fmla="*/ 64187 h 1477856"/>
                    <a:gd name="connsiteX5" fmla="*/ 1072501 w 1399436"/>
                    <a:gd name="connsiteY5" fmla="*/ 526531 h 1477856"/>
                    <a:gd name="connsiteX6" fmla="*/ 1399436 w 1399436"/>
                    <a:gd name="connsiteY6" fmla="*/ 715287 h 1477856"/>
                    <a:gd name="connsiteX7" fmla="*/ 1330788 w 1399436"/>
                    <a:gd name="connsiteY7" fmla="*/ 834190 h 1477856"/>
                    <a:gd name="connsiteX8" fmla="*/ 993277 w 1399436"/>
                    <a:gd name="connsiteY8" fmla="*/ 639328 h 1477856"/>
                    <a:gd name="connsiteX9" fmla="*/ 569043 w 1399436"/>
                    <a:gd name="connsiteY9" fmla="*/ 884259 h 1477856"/>
                    <a:gd name="connsiteX10" fmla="*/ 569043 w 1399436"/>
                    <a:gd name="connsiteY10" fmla="*/ 1477856 h 1477856"/>
                    <a:gd name="connsiteX11" fmla="*/ 416643 w 1399436"/>
                    <a:gd name="connsiteY11" fmla="*/ 1477856 h 1477856"/>
                    <a:gd name="connsiteX12" fmla="*/ 416643 w 1399436"/>
                    <a:gd name="connsiteY12" fmla="*/ 870172 h 1477856"/>
                    <a:gd name="connsiteX13" fmla="*/ 0 w 1399436"/>
                    <a:gd name="connsiteY13" fmla="*/ 148525 h 14778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399436" h="1477856">
                      <a:moveTo>
                        <a:pt x="120635" y="78877"/>
                      </a:moveTo>
                      <a:lnTo>
                        <a:pt x="502002" y="739425"/>
                      </a:lnTo>
                      <a:lnTo>
                        <a:pt x="951029" y="480179"/>
                      </a:lnTo>
                      <a:lnTo>
                        <a:pt x="1228260" y="0"/>
                      </a:lnTo>
                      <a:lnTo>
                        <a:pt x="1339436" y="64187"/>
                      </a:lnTo>
                      <a:lnTo>
                        <a:pt x="1072501" y="526531"/>
                      </a:lnTo>
                      <a:lnTo>
                        <a:pt x="1399436" y="715287"/>
                      </a:lnTo>
                      <a:lnTo>
                        <a:pt x="1330788" y="834190"/>
                      </a:lnTo>
                      <a:lnTo>
                        <a:pt x="993277" y="639328"/>
                      </a:lnTo>
                      <a:lnTo>
                        <a:pt x="569043" y="884259"/>
                      </a:lnTo>
                      <a:lnTo>
                        <a:pt x="569043" y="1477856"/>
                      </a:lnTo>
                      <a:lnTo>
                        <a:pt x="416643" y="1477856"/>
                      </a:lnTo>
                      <a:lnTo>
                        <a:pt x="416643" y="870172"/>
                      </a:lnTo>
                      <a:lnTo>
                        <a:pt x="0" y="148525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フリーフォーム: 図形 30">
                  <a:extLst>
                    <a:ext uri="{FF2B5EF4-FFF2-40B4-BE49-F238E27FC236}">
                      <a16:creationId xmlns:a16="http://schemas.microsoft.com/office/drawing/2014/main" id="{38A7A10E-A68C-4C75-98E2-A4168EEB8152}"/>
                    </a:ext>
                  </a:extLst>
                </p:cNvPr>
                <p:cNvSpPr/>
                <p:nvPr/>
              </p:nvSpPr>
              <p:spPr>
                <a:xfrm>
                  <a:off x="-897804" y="1891630"/>
                  <a:ext cx="319643" cy="361160"/>
                </a:xfrm>
                <a:custGeom>
                  <a:avLst/>
                  <a:gdLst>
                    <a:gd name="connsiteX0" fmla="*/ 352128 w 739518"/>
                    <a:gd name="connsiteY0" fmla="*/ 0 h 835572"/>
                    <a:gd name="connsiteX1" fmla="*/ 352128 w 739518"/>
                    <a:gd name="connsiteY1" fmla="*/ 340228 h 835572"/>
                    <a:gd name="connsiteX2" fmla="*/ 739518 w 739518"/>
                    <a:gd name="connsiteY2" fmla="*/ 340228 h 835572"/>
                    <a:gd name="connsiteX3" fmla="*/ 739518 w 739518"/>
                    <a:gd name="connsiteY3" fmla="*/ 466961 h 835572"/>
                    <a:gd name="connsiteX4" fmla="*/ 331830 w 739518"/>
                    <a:gd name="connsiteY4" fmla="*/ 466961 h 835572"/>
                    <a:gd name="connsiteX5" fmla="*/ 119012 w 739518"/>
                    <a:gd name="connsiteY5" fmla="*/ 835572 h 835572"/>
                    <a:gd name="connsiteX6" fmla="*/ 0 w 739518"/>
                    <a:gd name="connsiteY6" fmla="*/ 766861 h 835572"/>
                    <a:gd name="connsiteX7" fmla="*/ 233632 w 739518"/>
                    <a:gd name="connsiteY7" fmla="*/ 362199 h 835572"/>
                    <a:gd name="connsiteX8" fmla="*/ 233632 w 739518"/>
                    <a:gd name="connsiteY8" fmla="*/ 0 h 8355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39518" h="835572">
                      <a:moveTo>
                        <a:pt x="352128" y="0"/>
                      </a:moveTo>
                      <a:lnTo>
                        <a:pt x="352128" y="340228"/>
                      </a:lnTo>
                      <a:lnTo>
                        <a:pt x="739518" y="340228"/>
                      </a:lnTo>
                      <a:lnTo>
                        <a:pt x="739518" y="466961"/>
                      </a:lnTo>
                      <a:lnTo>
                        <a:pt x="331830" y="466961"/>
                      </a:lnTo>
                      <a:lnTo>
                        <a:pt x="119012" y="835572"/>
                      </a:lnTo>
                      <a:lnTo>
                        <a:pt x="0" y="766861"/>
                      </a:lnTo>
                      <a:lnTo>
                        <a:pt x="233632" y="362199"/>
                      </a:lnTo>
                      <a:lnTo>
                        <a:pt x="233632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フリーフォーム: 図形 31">
                  <a:extLst>
                    <a:ext uri="{FF2B5EF4-FFF2-40B4-BE49-F238E27FC236}">
                      <a16:creationId xmlns:a16="http://schemas.microsoft.com/office/drawing/2014/main" id="{C960B7B5-A366-43ED-94EB-2E78F239C937}"/>
                    </a:ext>
                  </a:extLst>
                </p:cNvPr>
                <p:cNvSpPr/>
                <p:nvPr/>
              </p:nvSpPr>
              <p:spPr>
                <a:xfrm rot="18000000">
                  <a:off x="1411820" y="1015464"/>
                  <a:ext cx="673153" cy="598389"/>
                </a:xfrm>
                <a:custGeom>
                  <a:avLst/>
                  <a:gdLst>
                    <a:gd name="connsiteX0" fmla="*/ 1051510 w 1557396"/>
                    <a:gd name="connsiteY0" fmla="*/ 0 h 1384425"/>
                    <a:gd name="connsiteX1" fmla="*/ 1170006 w 1557396"/>
                    <a:gd name="connsiteY1" fmla="*/ 0 h 1384425"/>
                    <a:gd name="connsiteX2" fmla="*/ 1170006 w 1557396"/>
                    <a:gd name="connsiteY2" fmla="*/ 340228 h 1384425"/>
                    <a:gd name="connsiteX3" fmla="*/ 1557396 w 1557396"/>
                    <a:gd name="connsiteY3" fmla="*/ 340228 h 1384425"/>
                    <a:gd name="connsiteX4" fmla="*/ 1557396 w 1557396"/>
                    <a:gd name="connsiteY4" fmla="*/ 466961 h 1384425"/>
                    <a:gd name="connsiteX5" fmla="*/ 1138964 w 1557396"/>
                    <a:gd name="connsiteY5" fmla="*/ 466961 h 1384425"/>
                    <a:gd name="connsiteX6" fmla="*/ 1015055 w 1557396"/>
                    <a:gd name="connsiteY6" fmla="*/ 681578 h 1384425"/>
                    <a:gd name="connsiteX7" fmla="*/ 1350545 w 1557396"/>
                    <a:gd name="connsiteY7" fmla="*/ 875273 h 1384425"/>
                    <a:gd name="connsiteX8" fmla="*/ 1287178 w 1557396"/>
                    <a:gd name="connsiteY8" fmla="*/ 985027 h 1384425"/>
                    <a:gd name="connsiteX9" fmla="*/ 937577 w 1557396"/>
                    <a:gd name="connsiteY9" fmla="*/ 783185 h 1384425"/>
                    <a:gd name="connsiteX10" fmla="*/ 633422 w 1557396"/>
                    <a:gd name="connsiteY10" fmla="*/ 958789 h 1384425"/>
                    <a:gd name="connsiteX11" fmla="*/ 633422 w 1557396"/>
                    <a:gd name="connsiteY11" fmla="*/ 1384425 h 1384425"/>
                    <a:gd name="connsiteX12" fmla="*/ 495999 w 1557396"/>
                    <a:gd name="connsiteY12" fmla="*/ 1384425 h 1384425"/>
                    <a:gd name="connsiteX13" fmla="*/ 495999 w 1557396"/>
                    <a:gd name="connsiteY13" fmla="*/ 917162 h 1384425"/>
                    <a:gd name="connsiteX14" fmla="*/ 354708 w 1557396"/>
                    <a:gd name="connsiteY14" fmla="*/ 672439 h 1384425"/>
                    <a:gd name="connsiteX15" fmla="*/ 0 w 1557396"/>
                    <a:gd name="connsiteY15" fmla="*/ 577395 h 1384425"/>
                    <a:gd name="connsiteX16" fmla="*/ 30669 w 1557396"/>
                    <a:gd name="connsiteY16" fmla="*/ 462937 h 1384425"/>
                    <a:gd name="connsiteX17" fmla="*/ 359304 w 1557396"/>
                    <a:gd name="connsiteY17" fmla="*/ 550994 h 1384425"/>
                    <a:gd name="connsiteX18" fmla="*/ 459568 w 1557396"/>
                    <a:gd name="connsiteY18" fmla="*/ 176804 h 1384425"/>
                    <a:gd name="connsiteX19" fmla="*/ 581984 w 1557396"/>
                    <a:gd name="connsiteY19" fmla="*/ 209605 h 1384425"/>
                    <a:gd name="connsiteX20" fmla="*/ 468608 w 1557396"/>
                    <a:gd name="connsiteY20" fmla="*/ 632727 h 1384425"/>
                    <a:gd name="connsiteX21" fmla="*/ 587634 w 1557396"/>
                    <a:gd name="connsiteY21" fmla="*/ 838886 h 1384425"/>
                    <a:gd name="connsiteX22" fmla="*/ 887291 w 1557396"/>
                    <a:gd name="connsiteY22" fmla="*/ 665879 h 1384425"/>
                    <a:gd name="connsiteX23" fmla="*/ 1051510 w 1557396"/>
                    <a:gd name="connsiteY23" fmla="*/ 381443 h 1384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1557396" h="1384425">
                      <a:moveTo>
                        <a:pt x="1051510" y="0"/>
                      </a:moveTo>
                      <a:lnTo>
                        <a:pt x="1170006" y="0"/>
                      </a:lnTo>
                      <a:lnTo>
                        <a:pt x="1170006" y="340228"/>
                      </a:lnTo>
                      <a:lnTo>
                        <a:pt x="1557396" y="340228"/>
                      </a:lnTo>
                      <a:lnTo>
                        <a:pt x="1557396" y="466961"/>
                      </a:lnTo>
                      <a:lnTo>
                        <a:pt x="1138964" y="466961"/>
                      </a:lnTo>
                      <a:lnTo>
                        <a:pt x="1015055" y="681578"/>
                      </a:lnTo>
                      <a:lnTo>
                        <a:pt x="1350545" y="875273"/>
                      </a:lnTo>
                      <a:lnTo>
                        <a:pt x="1287178" y="985027"/>
                      </a:lnTo>
                      <a:lnTo>
                        <a:pt x="937577" y="783185"/>
                      </a:lnTo>
                      <a:lnTo>
                        <a:pt x="633422" y="958789"/>
                      </a:lnTo>
                      <a:lnTo>
                        <a:pt x="633422" y="1384425"/>
                      </a:lnTo>
                      <a:lnTo>
                        <a:pt x="495999" y="1384425"/>
                      </a:lnTo>
                      <a:lnTo>
                        <a:pt x="495999" y="917162"/>
                      </a:lnTo>
                      <a:lnTo>
                        <a:pt x="354708" y="672439"/>
                      </a:lnTo>
                      <a:lnTo>
                        <a:pt x="0" y="577395"/>
                      </a:lnTo>
                      <a:lnTo>
                        <a:pt x="30669" y="462937"/>
                      </a:lnTo>
                      <a:lnTo>
                        <a:pt x="359304" y="550994"/>
                      </a:lnTo>
                      <a:lnTo>
                        <a:pt x="459568" y="176804"/>
                      </a:lnTo>
                      <a:lnTo>
                        <a:pt x="581984" y="209605"/>
                      </a:lnTo>
                      <a:lnTo>
                        <a:pt x="468608" y="632727"/>
                      </a:lnTo>
                      <a:lnTo>
                        <a:pt x="587634" y="838886"/>
                      </a:lnTo>
                      <a:lnTo>
                        <a:pt x="887291" y="665879"/>
                      </a:lnTo>
                      <a:lnTo>
                        <a:pt x="1051510" y="381443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フリーフォーム: 図形 32">
                  <a:extLst>
                    <a:ext uri="{FF2B5EF4-FFF2-40B4-BE49-F238E27FC236}">
                      <a16:creationId xmlns:a16="http://schemas.microsoft.com/office/drawing/2014/main" id="{FB35B55F-8A62-429A-A6B9-94F754C2B338}"/>
                    </a:ext>
                  </a:extLst>
                </p:cNvPr>
                <p:cNvSpPr/>
                <p:nvPr/>
              </p:nvSpPr>
              <p:spPr>
                <a:xfrm rot="14400000">
                  <a:off x="1218500" y="283409"/>
                  <a:ext cx="356525" cy="450677"/>
                </a:xfrm>
                <a:custGeom>
                  <a:avLst/>
                  <a:gdLst>
                    <a:gd name="connsiteX0" fmla="*/ 340414 w 824849"/>
                    <a:gd name="connsiteY0" fmla="*/ 0 h 1042681"/>
                    <a:gd name="connsiteX1" fmla="*/ 430288 w 824849"/>
                    <a:gd name="connsiteY1" fmla="*/ 51889 h 1042681"/>
                    <a:gd name="connsiteX2" fmla="*/ 299607 w 824849"/>
                    <a:gd name="connsiteY2" fmla="*/ 278235 h 1042681"/>
                    <a:gd name="connsiteX3" fmla="*/ 425993 w 824849"/>
                    <a:gd name="connsiteY3" fmla="*/ 497142 h 1042681"/>
                    <a:gd name="connsiteX4" fmla="*/ 761483 w 824849"/>
                    <a:gd name="connsiteY4" fmla="*/ 303447 h 1042681"/>
                    <a:gd name="connsiteX5" fmla="*/ 824849 w 824849"/>
                    <a:gd name="connsiteY5" fmla="*/ 413201 h 1042681"/>
                    <a:gd name="connsiteX6" fmla="*/ 471781 w 824849"/>
                    <a:gd name="connsiteY6" fmla="*/ 617045 h 1042681"/>
                    <a:gd name="connsiteX7" fmla="*/ 471781 w 824849"/>
                    <a:gd name="connsiteY7" fmla="*/ 1042681 h 1042681"/>
                    <a:gd name="connsiteX8" fmla="*/ 334358 w 824849"/>
                    <a:gd name="connsiteY8" fmla="*/ 1042681 h 1042681"/>
                    <a:gd name="connsiteX9" fmla="*/ 334358 w 824849"/>
                    <a:gd name="connsiteY9" fmla="*/ 575418 h 1042681"/>
                    <a:gd name="connsiteX10" fmla="*/ 164150 w 824849"/>
                    <a:gd name="connsiteY10" fmla="*/ 280609 h 1042681"/>
                    <a:gd name="connsiteX11" fmla="*/ 0 w 824849"/>
                    <a:gd name="connsiteY11" fmla="*/ 185837 h 1042681"/>
                    <a:gd name="connsiteX12" fmla="*/ 51981 w 824849"/>
                    <a:gd name="connsiteY12" fmla="*/ 95802 h 1042681"/>
                    <a:gd name="connsiteX13" fmla="*/ 226822 w 824849"/>
                    <a:gd name="connsiteY13" fmla="*/ 196747 h 10426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824849" h="1042681">
                      <a:moveTo>
                        <a:pt x="340414" y="0"/>
                      </a:moveTo>
                      <a:lnTo>
                        <a:pt x="430288" y="51889"/>
                      </a:lnTo>
                      <a:lnTo>
                        <a:pt x="299607" y="278235"/>
                      </a:lnTo>
                      <a:lnTo>
                        <a:pt x="425993" y="497142"/>
                      </a:lnTo>
                      <a:lnTo>
                        <a:pt x="761483" y="303447"/>
                      </a:lnTo>
                      <a:lnTo>
                        <a:pt x="824849" y="413201"/>
                      </a:lnTo>
                      <a:lnTo>
                        <a:pt x="471781" y="617045"/>
                      </a:lnTo>
                      <a:lnTo>
                        <a:pt x="471781" y="1042681"/>
                      </a:lnTo>
                      <a:lnTo>
                        <a:pt x="334358" y="1042681"/>
                      </a:lnTo>
                      <a:lnTo>
                        <a:pt x="334358" y="575418"/>
                      </a:lnTo>
                      <a:lnTo>
                        <a:pt x="164150" y="280609"/>
                      </a:lnTo>
                      <a:lnTo>
                        <a:pt x="0" y="185837"/>
                      </a:lnTo>
                      <a:lnTo>
                        <a:pt x="51981" y="95802"/>
                      </a:lnTo>
                      <a:lnTo>
                        <a:pt x="226822" y="196747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フリーフォーム: 図形 48">
                  <a:extLst>
                    <a:ext uri="{FF2B5EF4-FFF2-40B4-BE49-F238E27FC236}">
                      <a16:creationId xmlns:a16="http://schemas.microsoft.com/office/drawing/2014/main" id="{AFF7705F-8A33-4DA5-9A75-2FED307AAEE7}"/>
                    </a:ext>
                  </a:extLst>
                </p:cNvPr>
                <p:cNvSpPr/>
                <p:nvPr/>
              </p:nvSpPr>
              <p:spPr>
                <a:xfrm rot="5400000">
                  <a:off x="-1201822" y="206770"/>
                  <a:ext cx="319643" cy="361160"/>
                </a:xfrm>
                <a:custGeom>
                  <a:avLst/>
                  <a:gdLst>
                    <a:gd name="connsiteX0" fmla="*/ 352128 w 739518"/>
                    <a:gd name="connsiteY0" fmla="*/ 0 h 835572"/>
                    <a:gd name="connsiteX1" fmla="*/ 352128 w 739518"/>
                    <a:gd name="connsiteY1" fmla="*/ 340228 h 835572"/>
                    <a:gd name="connsiteX2" fmla="*/ 739518 w 739518"/>
                    <a:gd name="connsiteY2" fmla="*/ 340228 h 835572"/>
                    <a:gd name="connsiteX3" fmla="*/ 739518 w 739518"/>
                    <a:gd name="connsiteY3" fmla="*/ 466961 h 835572"/>
                    <a:gd name="connsiteX4" fmla="*/ 331830 w 739518"/>
                    <a:gd name="connsiteY4" fmla="*/ 466961 h 835572"/>
                    <a:gd name="connsiteX5" fmla="*/ 119012 w 739518"/>
                    <a:gd name="connsiteY5" fmla="*/ 835572 h 835572"/>
                    <a:gd name="connsiteX6" fmla="*/ 0 w 739518"/>
                    <a:gd name="connsiteY6" fmla="*/ 766861 h 835572"/>
                    <a:gd name="connsiteX7" fmla="*/ 233632 w 739518"/>
                    <a:gd name="connsiteY7" fmla="*/ 362199 h 835572"/>
                    <a:gd name="connsiteX8" fmla="*/ 233632 w 739518"/>
                    <a:gd name="connsiteY8" fmla="*/ 0 h 8355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39518" h="835572">
                      <a:moveTo>
                        <a:pt x="352128" y="0"/>
                      </a:moveTo>
                      <a:lnTo>
                        <a:pt x="352128" y="340228"/>
                      </a:lnTo>
                      <a:lnTo>
                        <a:pt x="739518" y="340228"/>
                      </a:lnTo>
                      <a:lnTo>
                        <a:pt x="739518" y="466961"/>
                      </a:lnTo>
                      <a:lnTo>
                        <a:pt x="331830" y="466961"/>
                      </a:lnTo>
                      <a:lnTo>
                        <a:pt x="119012" y="835572"/>
                      </a:lnTo>
                      <a:lnTo>
                        <a:pt x="0" y="766861"/>
                      </a:lnTo>
                      <a:lnTo>
                        <a:pt x="233632" y="362199"/>
                      </a:lnTo>
                      <a:lnTo>
                        <a:pt x="233632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フリーフォーム: 図形 49">
                  <a:extLst>
                    <a:ext uri="{FF2B5EF4-FFF2-40B4-BE49-F238E27FC236}">
                      <a16:creationId xmlns:a16="http://schemas.microsoft.com/office/drawing/2014/main" id="{1456AF43-3F39-4372-A532-B9767E82F9D8}"/>
                    </a:ext>
                  </a:extLst>
                </p:cNvPr>
                <p:cNvSpPr/>
                <p:nvPr/>
              </p:nvSpPr>
              <p:spPr>
                <a:xfrm rot="8100000">
                  <a:off x="-1719515" y="681129"/>
                  <a:ext cx="356525" cy="450677"/>
                </a:xfrm>
                <a:custGeom>
                  <a:avLst/>
                  <a:gdLst>
                    <a:gd name="connsiteX0" fmla="*/ 340414 w 824849"/>
                    <a:gd name="connsiteY0" fmla="*/ 0 h 1042681"/>
                    <a:gd name="connsiteX1" fmla="*/ 430288 w 824849"/>
                    <a:gd name="connsiteY1" fmla="*/ 51889 h 1042681"/>
                    <a:gd name="connsiteX2" fmla="*/ 299607 w 824849"/>
                    <a:gd name="connsiteY2" fmla="*/ 278235 h 1042681"/>
                    <a:gd name="connsiteX3" fmla="*/ 425993 w 824849"/>
                    <a:gd name="connsiteY3" fmla="*/ 497142 h 1042681"/>
                    <a:gd name="connsiteX4" fmla="*/ 761483 w 824849"/>
                    <a:gd name="connsiteY4" fmla="*/ 303447 h 1042681"/>
                    <a:gd name="connsiteX5" fmla="*/ 824849 w 824849"/>
                    <a:gd name="connsiteY5" fmla="*/ 413201 h 1042681"/>
                    <a:gd name="connsiteX6" fmla="*/ 471781 w 824849"/>
                    <a:gd name="connsiteY6" fmla="*/ 617045 h 1042681"/>
                    <a:gd name="connsiteX7" fmla="*/ 471781 w 824849"/>
                    <a:gd name="connsiteY7" fmla="*/ 1042681 h 1042681"/>
                    <a:gd name="connsiteX8" fmla="*/ 334358 w 824849"/>
                    <a:gd name="connsiteY8" fmla="*/ 1042681 h 1042681"/>
                    <a:gd name="connsiteX9" fmla="*/ 334358 w 824849"/>
                    <a:gd name="connsiteY9" fmla="*/ 575418 h 1042681"/>
                    <a:gd name="connsiteX10" fmla="*/ 164150 w 824849"/>
                    <a:gd name="connsiteY10" fmla="*/ 280609 h 1042681"/>
                    <a:gd name="connsiteX11" fmla="*/ 0 w 824849"/>
                    <a:gd name="connsiteY11" fmla="*/ 185837 h 1042681"/>
                    <a:gd name="connsiteX12" fmla="*/ 51981 w 824849"/>
                    <a:gd name="connsiteY12" fmla="*/ 95802 h 1042681"/>
                    <a:gd name="connsiteX13" fmla="*/ 226822 w 824849"/>
                    <a:gd name="connsiteY13" fmla="*/ 196747 h 10426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824849" h="1042681">
                      <a:moveTo>
                        <a:pt x="340414" y="0"/>
                      </a:moveTo>
                      <a:lnTo>
                        <a:pt x="430288" y="51889"/>
                      </a:lnTo>
                      <a:lnTo>
                        <a:pt x="299607" y="278235"/>
                      </a:lnTo>
                      <a:lnTo>
                        <a:pt x="425993" y="497142"/>
                      </a:lnTo>
                      <a:lnTo>
                        <a:pt x="761483" y="303447"/>
                      </a:lnTo>
                      <a:lnTo>
                        <a:pt x="824849" y="413201"/>
                      </a:lnTo>
                      <a:lnTo>
                        <a:pt x="471781" y="617045"/>
                      </a:lnTo>
                      <a:lnTo>
                        <a:pt x="471781" y="1042681"/>
                      </a:lnTo>
                      <a:lnTo>
                        <a:pt x="334358" y="1042681"/>
                      </a:lnTo>
                      <a:lnTo>
                        <a:pt x="334358" y="575418"/>
                      </a:lnTo>
                      <a:lnTo>
                        <a:pt x="164150" y="280609"/>
                      </a:lnTo>
                      <a:lnTo>
                        <a:pt x="0" y="185837"/>
                      </a:lnTo>
                      <a:lnTo>
                        <a:pt x="51981" y="95802"/>
                      </a:lnTo>
                      <a:lnTo>
                        <a:pt x="226822" y="196747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フリーフォーム: 図形 50">
                  <a:extLst>
                    <a:ext uri="{FF2B5EF4-FFF2-40B4-BE49-F238E27FC236}">
                      <a16:creationId xmlns:a16="http://schemas.microsoft.com/office/drawing/2014/main" id="{1A32C3A6-AC3B-40A9-9C59-CAB8CFD23392}"/>
                    </a:ext>
                  </a:extLst>
                </p:cNvPr>
                <p:cNvSpPr/>
                <p:nvPr/>
              </p:nvSpPr>
              <p:spPr>
                <a:xfrm rot="17100000">
                  <a:off x="1210689" y="1709013"/>
                  <a:ext cx="319643" cy="361160"/>
                </a:xfrm>
                <a:custGeom>
                  <a:avLst/>
                  <a:gdLst>
                    <a:gd name="connsiteX0" fmla="*/ 352128 w 739518"/>
                    <a:gd name="connsiteY0" fmla="*/ 0 h 835572"/>
                    <a:gd name="connsiteX1" fmla="*/ 352128 w 739518"/>
                    <a:gd name="connsiteY1" fmla="*/ 340228 h 835572"/>
                    <a:gd name="connsiteX2" fmla="*/ 739518 w 739518"/>
                    <a:gd name="connsiteY2" fmla="*/ 340228 h 835572"/>
                    <a:gd name="connsiteX3" fmla="*/ 739518 w 739518"/>
                    <a:gd name="connsiteY3" fmla="*/ 466961 h 835572"/>
                    <a:gd name="connsiteX4" fmla="*/ 331830 w 739518"/>
                    <a:gd name="connsiteY4" fmla="*/ 466961 h 835572"/>
                    <a:gd name="connsiteX5" fmla="*/ 119012 w 739518"/>
                    <a:gd name="connsiteY5" fmla="*/ 835572 h 835572"/>
                    <a:gd name="connsiteX6" fmla="*/ 0 w 739518"/>
                    <a:gd name="connsiteY6" fmla="*/ 766861 h 835572"/>
                    <a:gd name="connsiteX7" fmla="*/ 233632 w 739518"/>
                    <a:gd name="connsiteY7" fmla="*/ 362199 h 835572"/>
                    <a:gd name="connsiteX8" fmla="*/ 233632 w 739518"/>
                    <a:gd name="connsiteY8" fmla="*/ 0 h 8355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39518" h="835572">
                      <a:moveTo>
                        <a:pt x="352128" y="0"/>
                      </a:moveTo>
                      <a:lnTo>
                        <a:pt x="352128" y="340228"/>
                      </a:lnTo>
                      <a:lnTo>
                        <a:pt x="739518" y="340228"/>
                      </a:lnTo>
                      <a:lnTo>
                        <a:pt x="739518" y="466961"/>
                      </a:lnTo>
                      <a:lnTo>
                        <a:pt x="331830" y="466961"/>
                      </a:lnTo>
                      <a:lnTo>
                        <a:pt x="119012" y="835572"/>
                      </a:lnTo>
                      <a:lnTo>
                        <a:pt x="0" y="766861"/>
                      </a:lnTo>
                      <a:lnTo>
                        <a:pt x="233632" y="362199"/>
                      </a:lnTo>
                      <a:lnTo>
                        <a:pt x="233632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6BEFA559-69C2-47DB-90D5-D3A3C6DC6BA9}"/>
                  </a:ext>
                </a:extLst>
              </p:cNvPr>
              <p:cNvSpPr/>
              <p:nvPr/>
            </p:nvSpPr>
            <p:spPr>
              <a:xfrm>
                <a:off x="-1925487" y="3757044"/>
                <a:ext cx="4144272" cy="2863970"/>
              </a:xfrm>
              <a:custGeom>
                <a:avLst/>
                <a:gdLst>
                  <a:gd name="connsiteX0" fmla="*/ 2072136 w 4144272"/>
                  <a:gd name="connsiteY0" fmla="*/ 146650 h 2156605"/>
                  <a:gd name="connsiteX1" fmla="*/ 109061 w 4144272"/>
                  <a:gd name="connsiteY1" fmla="*/ 1013350 h 2156605"/>
                  <a:gd name="connsiteX2" fmla="*/ 81230 w 4144272"/>
                  <a:gd name="connsiteY2" fmla="*/ 1078303 h 2156605"/>
                  <a:gd name="connsiteX3" fmla="*/ 109061 w 4144272"/>
                  <a:gd name="connsiteY3" fmla="*/ 1143254 h 2156605"/>
                  <a:gd name="connsiteX4" fmla="*/ 2072136 w 4144272"/>
                  <a:gd name="connsiteY4" fmla="*/ 2009954 h 2156605"/>
                  <a:gd name="connsiteX5" fmla="*/ 4035212 w 4144272"/>
                  <a:gd name="connsiteY5" fmla="*/ 1143254 h 2156605"/>
                  <a:gd name="connsiteX6" fmla="*/ 4063042 w 4144272"/>
                  <a:gd name="connsiteY6" fmla="*/ 1078303 h 2156605"/>
                  <a:gd name="connsiteX7" fmla="*/ 4035212 w 4144272"/>
                  <a:gd name="connsiteY7" fmla="*/ 1013350 h 2156605"/>
                  <a:gd name="connsiteX8" fmla="*/ 2072136 w 4144272"/>
                  <a:gd name="connsiteY8" fmla="*/ 146650 h 2156605"/>
                  <a:gd name="connsiteX9" fmla="*/ 2072136 w 4144272"/>
                  <a:gd name="connsiteY9" fmla="*/ 0 h 2156605"/>
                  <a:gd name="connsiteX10" fmla="*/ 4115306 w 4144272"/>
                  <a:gd name="connsiteY10" fmla="*/ 1003126 h 2156605"/>
                  <a:gd name="connsiteX11" fmla="*/ 4144272 w 4144272"/>
                  <a:gd name="connsiteY11" fmla="*/ 1078303 h 2156605"/>
                  <a:gd name="connsiteX12" fmla="*/ 4115306 w 4144272"/>
                  <a:gd name="connsiteY12" fmla="*/ 1153479 h 2156605"/>
                  <a:gd name="connsiteX13" fmla="*/ 2072136 w 4144272"/>
                  <a:gd name="connsiteY13" fmla="*/ 2156605 h 2156605"/>
                  <a:gd name="connsiteX14" fmla="*/ 28966 w 4144272"/>
                  <a:gd name="connsiteY14" fmla="*/ 1153479 h 2156605"/>
                  <a:gd name="connsiteX15" fmla="*/ 0 w 4144272"/>
                  <a:gd name="connsiteY15" fmla="*/ 1078303 h 2156605"/>
                  <a:gd name="connsiteX16" fmla="*/ 28966 w 4144272"/>
                  <a:gd name="connsiteY16" fmla="*/ 1003126 h 2156605"/>
                  <a:gd name="connsiteX17" fmla="*/ 2072136 w 4144272"/>
                  <a:gd name="connsiteY17" fmla="*/ 0 h 2156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44272" h="2156605">
                    <a:moveTo>
                      <a:pt x="2072136" y="146650"/>
                    </a:moveTo>
                    <a:cubicBezTo>
                      <a:pt x="1149775" y="146650"/>
                      <a:pt x="369308" y="511228"/>
                      <a:pt x="109061" y="1013350"/>
                    </a:cubicBezTo>
                    <a:lnTo>
                      <a:pt x="81230" y="1078303"/>
                    </a:lnTo>
                    <a:lnTo>
                      <a:pt x="109061" y="1143254"/>
                    </a:lnTo>
                    <a:cubicBezTo>
                      <a:pt x="369308" y="1645376"/>
                      <a:pt x="1149775" y="2009954"/>
                      <a:pt x="2072136" y="2009954"/>
                    </a:cubicBezTo>
                    <a:cubicBezTo>
                      <a:pt x="2994497" y="2009954"/>
                      <a:pt x="3774964" y="1645376"/>
                      <a:pt x="4035212" y="1143254"/>
                    </a:cubicBezTo>
                    <a:lnTo>
                      <a:pt x="4063042" y="1078303"/>
                    </a:lnTo>
                    <a:lnTo>
                      <a:pt x="4035212" y="1013350"/>
                    </a:lnTo>
                    <a:cubicBezTo>
                      <a:pt x="3774964" y="511228"/>
                      <a:pt x="2994497" y="146650"/>
                      <a:pt x="2072136" y="146650"/>
                    </a:cubicBezTo>
                    <a:close/>
                    <a:moveTo>
                      <a:pt x="2072136" y="0"/>
                    </a:moveTo>
                    <a:cubicBezTo>
                      <a:pt x="3032130" y="0"/>
                      <a:pt x="3844440" y="421966"/>
                      <a:pt x="4115306" y="1003126"/>
                    </a:cubicBezTo>
                    <a:lnTo>
                      <a:pt x="4144272" y="1078303"/>
                    </a:lnTo>
                    <a:lnTo>
                      <a:pt x="4115306" y="1153479"/>
                    </a:lnTo>
                    <a:cubicBezTo>
                      <a:pt x="3844440" y="1734639"/>
                      <a:pt x="3032130" y="2156605"/>
                      <a:pt x="2072136" y="2156605"/>
                    </a:cubicBezTo>
                    <a:cubicBezTo>
                      <a:pt x="1112142" y="2156605"/>
                      <a:pt x="299832" y="1734639"/>
                      <a:pt x="28966" y="1153479"/>
                    </a:cubicBezTo>
                    <a:lnTo>
                      <a:pt x="0" y="1078303"/>
                    </a:lnTo>
                    <a:lnTo>
                      <a:pt x="28966" y="1003126"/>
                    </a:lnTo>
                    <a:cubicBezTo>
                      <a:pt x="299832" y="421966"/>
                      <a:pt x="1112142" y="0"/>
                      <a:pt x="207213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70992784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A4 210 x 297 mm</PresentationFormat>
  <Paragraphs>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popa79_見てるぞ</dc:title>
  <dc:subject>popa79_見てるぞ</dc:subject>
  <dc:creator>でじけろお</dc:creator>
  <cp:lastModifiedBy/>
  <cp:revision>1</cp:revision>
  <dcterms:created xsi:type="dcterms:W3CDTF">2014-07-30T05:46:22Z</dcterms:created>
  <dcterms:modified xsi:type="dcterms:W3CDTF">2020-03-11T15:08:10Z</dcterms:modified>
  <cp:version>1</cp:version>
</cp:coreProperties>
</file>