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8" r:id="rId3"/>
    <p:sldId id="285" r:id="rId4"/>
    <p:sldId id="286" r:id="rId5"/>
    <p:sldId id="287" r:id="rId6"/>
    <p:sldId id="289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9933"/>
    <a:srgbClr val="FF6600"/>
    <a:srgbClr val="006600"/>
    <a:srgbClr val="FFCC66"/>
    <a:srgbClr val="99CCFF"/>
    <a:srgbClr val="CC6600"/>
    <a:srgbClr val="CC9900"/>
    <a:srgbClr val="6633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552" y="52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611A9CD-E9E1-49DE-8468-9EA30C296F4C}"/>
              </a:ext>
            </a:extLst>
          </p:cNvPr>
          <p:cNvSpPr txBox="1"/>
          <p:nvPr/>
        </p:nvSpPr>
        <p:spPr>
          <a:xfrm>
            <a:off x="596900" y="4145339"/>
            <a:ext cx="8712200" cy="2352639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1600" dirty="0">
                <a:effectLst/>
              </a:rPr>
              <a:t>見てるぞ</a:t>
            </a:r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00F2BD5A-4AAB-4C8C-AC80-476791A850AB}"/>
              </a:ext>
            </a:extLst>
          </p:cNvPr>
          <p:cNvGrpSpPr/>
          <p:nvPr/>
        </p:nvGrpSpPr>
        <p:grpSpPr>
          <a:xfrm>
            <a:off x="950422" y="566058"/>
            <a:ext cx="8005156" cy="2947954"/>
            <a:chOff x="7066113" y="387351"/>
            <a:chExt cx="4144272" cy="1526156"/>
          </a:xfrm>
        </p:grpSpPr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2C7054E1-0E5B-4550-93F4-0DBC54DD7934}"/>
                </a:ext>
              </a:extLst>
            </p:cNvPr>
            <p:cNvSpPr/>
            <p:nvPr/>
          </p:nvSpPr>
          <p:spPr>
            <a:xfrm>
              <a:off x="7066113" y="485025"/>
              <a:ext cx="4144272" cy="1330806"/>
            </a:xfrm>
            <a:custGeom>
              <a:avLst/>
              <a:gdLst>
                <a:gd name="connsiteX0" fmla="*/ 2072136 w 4144272"/>
                <a:gd name="connsiteY0" fmla="*/ 0 h 2156605"/>
                <a:gd name="connsiteX1" fmla="*/ 4115306 w 4144272"/>
                <a:gd name="connsiteY1" fmla="*/ 1003126 h 2156605"/>
                <a:gd name="connsiteX2" fmla="*/ 4144272 w 4144272"/>
                <a:gd name="connsiteY2" fmla="*/ 1078303 h 2156605"/>
                <a:gd name="connsiteX3" fmla="*/ 4115306 w 4144272"/>
                <a:gd name="connsiteY3" fmla="*/ 1153479 h 2156605"/>
                <a:gd name="connsiteX4" fmla="*/ 2072136 w 4144272"/>
                <a:gd name="connsiteY4" fmla="*/ 2156605 h 2156605"/>
                <a:gd name="connsiteX5" fmla="*/ 28966 w 4144272"/>
                <a:gd name="connsiteY5" fmla="*/ 1153479 h 2156605"/>
                <a:gd name="connsiteX6" fmla="*/ 0 w 4144272"/>
                <a:gd name="connsiteY6" fmla="*/ 1078303 h 2156605"/>
                <a:gd name="connsiteX7" fmla="*/ 28966 w 4144272"/>
                <a:gd name="connsiteY7" fmla="*/ 1003126 h 2156605"/>
                <a:gd name="connsiteX8" fmla="*/ 2072136 w 4144272"/>
                <a:gd name="connsiteY8" fmla="*/ 0 h 2156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44272" h="2156605">
                  <a:moveTo>
                    <a:pt x="2072136" y="0"/>
                  </a:moveTo>
                  <a:cubicBezTo>
                    <a:pt x="3032130" y="0"/>
                    <a:pt x="3844440" y="421966"/>
                    <a:pt x="4115306" y="1003126"/>
                  </a:cubicBezTo>
                  <a:lnTo>
                    <a:pt x="4144272" y="1078303"/>
                  </a:lnTo>
                  <a:lnTo>
                    <a:pt x="4115306" y="1153479"/>
                  </a:lnTo>
                  <a:cubicBezTo>
                    <a:pt x="3844440" y="1734639"/>
                    <a:pt x="3032130" y="2156605"/>
                    <a:pt x="2072136" y="2156605"/>
                  </a:cubicBezTo>
                  <a:cubicBezTo>
                    <a:pt x="1112142" y="2156605"/>
                    <a:pt x="299832" y="1734639"/>
                    <a:pt x="28966" y="1153479"/>
                  </a:cubicBezTo>
                  <a:lnTo>
                    <a:pt x="0" y="1078303"/>
                  </a:lnTo>
                  <a:lnTo>
                    <a:pt x="28966" y="1003126"/>
                  </a:lnTo>
                  <a:cubicBezTo>
                    <a:pt x="299832" y="421966"/>
                    <a:pt x="1112142" y="0"/>
                    <a:pt x="2072136" y="0"/>
                  </a:cubicBez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chemeClr val="bg1">
                    <a:lumMod val="50000"/>
                  </a:schemeClr>
                </a:gs>
                <a:gs pos="8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6A213401-611F-446F-96BB-71E1D318BD20}"/>
                </a:ext>
              </a:extLst>
            </p:cNvPr>
            <p:cNvSpPr/>
            <p:nvPr/>
          </p:nvSpPr>
          <p:spPr>
            <a:xfrm>
              <a:off x="8163464" y="485025"/>
              <a:ext cx="1949570" cy="1330806"/>
            </a:xfrm>
            <a:custGeom>
              <a:avLst/>
              <a:gdLst>
                <a:gd name="connsiteX0" fmla="*/ 974785 w 1949570"/>
                <a:gd name="connsiteY0" fmla="*/ 0 h 1330806"/>
                <a:gd name="connsiteX1" fmla="*/ 1660937 w 1949570"/>
                <a:gd name="connsiteY1" fmla="*/ 46289 h 1330806"/>
                <a:gd name="connsiteX2" fmla="*/ 1732387 w 1949570"/>
                <a:gd name="connsiteY2" fmla="*/ 58937 h 1330806"/>
                <a:gd name="connsiteX3" fmla="*/ 1783092 w 1949570"/>
                <a:gd name="connsiteY3" fmla="*/ 120391 h 1330806"/>
                <a:gd name="connsiteX4" fmla="*/ 1949570 w 1949570"/>
                <a:gd name="connsiteY4" fmla="*/ 665403 h 1330806"/>
                <a:gd name="connsiteX5" fmla="*/ 1783092 w 1949570"/>
                <a:gd name="connsiteY5" fmla="*/ 1210415 h 1330806"/>
                <a:gd name="connsiteX6" fmla="*/ 1732387 w 1949570"/>
                <a:gd name="connsiteY6" fmla="*/ 1271869 h 1330806"/>
                <a:gd name="connsiteX7" fmla="*/ 1660937 w 1949570"/>
                <a:gd name="connsiteY7" fmla="*/ 1284517 h 1330806"/>
                <a:gd name="connsiteX8" fmla="*/ 974785 w 1949570"/>
                <a:gd name="connsiteY8" fmla="*/ 1330806 h 1330806"/>
                <a:gd name="connsiteX9" fmla="*/ 288633 w 1949570"/>
                <a:gd name="connsiteY9" fmla="*/ 1284517 h 1330806"/>
                <a:gd name="connsiteX10" fmla="*/ 217183 w 1949570"/>
                <a:gd name="connsiteY10" fmla="*/ 1271869 h 1330806"/>
                <a:gd name="connsiteX11" fmla="*/ 166478 w 1949570"/>
                <a:gd name="connsiteY11" fmla="*/ 1210415 h 1330806"/>
                <a:gd name="connsiteX12" fmla="*/ 0 w 1949570"/>
                <a:gd name="connsiteY12" fmla="*/ 665403 h 1330806"/>
                <a:gd name="connsiteX13" fmla="*/ 166478 w 1949570"/>
                <a:gd name="connsiteY13" fmla="*/ 120391 h 1330806"/>
                <a:gd name="connsiteX14" fmla="*/ 217183 w 1949570"/>
                <a:gd name="connsiteY14" fmla="*/ 58937 h 1330806"/>
                <a:gd name="connsiteX15" fmla="*/ 288633 w 1949570"/>
                <a:gd name="connsiteY15" fmla="*/ 46289 h 1330806"/>
                <a:gd name="connsiteX16" fmla="*/ 974785 w 1949570"/>
                <a:gd name="connsiteY16" fmla="*/ 0 h 1330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949570" h="1330806">
                  <a:moveTo>
                    <a:pt x="974785" y="0"/>
                  </a:moveTo>
                  <a:cubicBezTo>
                    <a:pt x="1214783" y="0"/>
                    <a:pt x="1445552" y="16274"/>
                    <a:pt x="1660937" y="46289"/>
                  </a:cubicBezTo>
                  <a:lnTo>
                    <a:pt x="1732387" y="58937"/>
                  </a:lnTo>
                  <a:lnTo>
                    <a:pt x="1783092" y="120391"/>
                  </a:lnTo>
                  <a:cubicBezTo>
                    <a:pt x="1888198" y="275968"/>
                    <a:pt x="1949570" y="463518"/>
                    <a:pt x="1949570" y="665403"/>
                  </a:cubicBezTo>
                  <a:cubicBezTo>
                    <a:pt x="1949570" y="867288"/>
                    <a:pt x="1888198" y="1054838"/>
                    <a:pt x="1783092" y="1210415"/>
                  </a:cubicBezTo>
                  <a:lnTo>
                    <a:pt x="1732387" y="1271869"/>
                  </a:lnTo>
                  <a:lnTo>
                    <a:pt x="1660937" y="1284517"/>
                  </a:lnTo>
                  <a:cubicBezTo>
                    <a:pt x="1445552" y="1314532"/>
                    <a:pt x="1214783" y="1330806"/>
                    <a:pt x="974785" y="1330806"/>
                  </a:cubicBezTo>
                  <a:cubicBezTo>
                    <a:pt x="734787" y="1330806"/>
                    <a:pt x="504018" y="1314532"/>
                    <a:pt x="288633" y="1284517"/>
                  </a:cubicBezTo>
                  <a:lnTo>
                    <a:pt x="217183" y="1271869"/>
                  </a:lnTo>
                  <a:lnTo>
                    <a:pt x="166478" y="1210415"/>
                  </a:lnTo>
                  <a:cubicBezTo>
                    <a:pt x="61373" y="1054838"/>
                    <a:pt x="0" y="867288"/>
                    <a:pt x="0" y="665403"/>
                  </a:cubicBezTo>
                  <a:cubicBezTo>
                    <a:pt x="0" y="463518"/>
                    <a:pt x="61373" y="275968"/>
                    <a:pt x="166478" y="120391"/>
                  </a:cubicBezTo>
                  <a:lnTo>
                    <a:pt x="217183" y="58937"/>
                  </a:lnTo>
                  <a:lnTo>
                    <a:pt x="288633" y="46289"/>
                  </a:lnTo>
                  <a:cubicBezTo>
                    <a:pt x="504018" y="16274"/>
                    <a:pt x="734787" y="0"/>
                    <a:pt x="974785" y="0"/>
                  </a:cubicBezTo>
                  <a:close/>
                </a:path>
              </a:pathLst>
            </a:custGeom>
            <a:gradFill flip="none" rotWithShape="1">
              <a:gsLst>
                <a:gs pos="85000">
                  <a:schemeClr val="tx1"/>
                </a:gs>
                <a:gs pos="0">
                  <a:schemeClr val="accent2">
                    <a:lumMod val="75000"/>
                  </a:schemeClr>
                </a:gs>
                <a:gs pos="70000">
                  <a:srgbClr val="663300"/>
                </a:gs>
                <a:gs pos="100000">
                  <a:schemeClr val="tx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96D9F8EE-484F-4C71-9758-3DD9D1E16D19}"/>
                </a:ext>
              </a:extLst>
            </p:cNvPr>
            <p:cNvSpPr/>
            <p:nvPr/>
          </p:nvSpPr>
          <p:spPr>
            <a:xfrm>
              <a:off x="8784566" y="796745"/>
              <a:ext cx="707366" cy="7073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2A652E7C-21AC-4622-BED0-76A749BEDCA1}"/>
                </a:ext>
              </a:extLst>
            </p:cNvPr>
            <p:cNvSpPr/>
            <p:nvPr/>
          </p:nvSpPr>
          <p:spPr>
            <a:xfrm rot="13500000">
              <a:off x="9394558" y="686972"/>
              <a:ext cx="298202" cy="454809"/>
            </a:xfrm>
            <a:custGeom>
              <a:avLst/>
              <a:gdLst>
                <a:gd name="connsiteX0" fmla="*/ 117194 w 427190"/>
                <a:gd name="connsiteY0" fmla="*/ 421918 h 651538"/>
                <a:gd name="connsiteX1" fmla="*/ 0 w 427190"/>
                <a:gd name="connsiteY1" fmla="*/ 368727 h 651538"/>
                <a:gd name="connsiteX2" fmla="*/ 202690 w 427190"/>
                <a:gd name="connsiteY2" fmla="*/ 0 h 651538"/>
                <a:gd name="connsiteX3" fmla="*/ 261288 w 427190"/>
                <a:gd name="connsiteY3" fmla="*/ 26595 h 651538"/>
                <a:gd name="connsiteX4" fmla="*/ 427190 w 427190"/>
                <a:gd name="connsiteY4" fmla="*/ 651538 h 651538"/>
                <a:gd name="connsiteX5" fmla="*/ 272835 w 427190"/>
                <a:gd name="connsiteY5" fmla="*/ 651538 h 651538"/>
                <a:gd name="connsiteX6" fmla="*/ 311424 w 427190"/>
                <a:gd name="connsiteY6" fmla="*/ 24284 h 651538"/>
                <a:gd name="connsiteX7" fmla="*/ 388601 w 427190"/>
                <a:gd name="connsiteY7" fmla="*/ 24284 h 651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7190" h="651538">
                  <a:moveTo>
                    <a:pt x="117194" y="421918"/>
                  </a:moveTo>
                  <a:lnTo>
                    <a:pt x="0" y="368727"/>
                  </a:lnTo>
                  <a:lnTo>
                    <a:pt x="202690" y="0"/>
                  </a:lnTo>
                  <a:lnTo>
                    <a:pt x="261288" y="26595"/>
                  </a:lnTo>
                  <a:close/>
                  <a:moveTo>
                    <a:pt x="427190" y="651538"/>
                  </a:moveTo>
                  <a:lnTo>
                    <a:pt x="272835" y="651538"/>
                  </a:lnTo>
                  <a:lnTo>
                    <a:pt x="311424" y="24284"/>
                  </a:lnTo>
                  <a:lnTo>
                    <a:pt x="388601" y="242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55D083F4-8D7C-434D-9C39-A23EE2B6D3E2}"/>
                </a:ext>
              </a:extLst>
            </p:cNvPr>
            <p:cNvSpPr/>
            <p:nvPr/>
          </p:nvSpPr>
          <p:spPr>
            <a:xfrm>
              <a:off x="7066113" y="387351"/>
              <a:ext cx="4144272" cy="1526156"/>
            </a:xfrm>
            <a:custGeom>
              <a:avLst/>
              <a:gdLst>
                <a:gd name="connsiteX0" fmla="*/ 2072136 w 4144272"/>
                <a:gd name="connsiteY0" fmla="*/ 159740 h 1526156"/>
                <a:gd name="connsiteX1" fmla="*/ 109061 w 4144272"/>
                <a:gd name="connsiteY1" fmla="*/ 721015 h 1526156"/>
                <a:gd name="connsiteX2" fmla="*/ 81231 w 4144272"/>
                <a:gd name="connsiteY2" fmla="*/ 763077 h 1526156"/>
                <a:gd name="connsiteX3" fmla="*/ 81230 w 4144272"/>
                <a:gd name="connsiteY3" fmla="*/ 763078 h 1526156"/>
                <a:gd name="connsiteX4" fmla="*/ 109061 w 4144272"/>
                <a:gd name="connsiteY4" fmla="*/ 805141 h 1526156"/>
                <a:gd name="connsiteX5" fmla="*/ 2072136 w 4144272"/>
                <a:gd name="connsiteY5" fmla="*/ 1366416 h 1526156"/>
                <a:gd name="connsiteX6" fmla="*/ 4035212 w 4144272"/>
                <a:gd name="connsiteY6" fmla="*/ 805141 h 1526156"/>
                <a:gd name="connsiteX7" fmla="*/ 4063042 w 4144272"/>
                <a:gd name="connsiteY7" fmla="*/ 763078 h 1526156"/>
                <a:gd name="connsiteX8" fmla="*/ 4063041 w 4144272"/>
                <a:gd name="connsiteY8" fmla="*/ 763077 h 1526156"/>
                <a:gd name="connsiteX9" fmla="*/ 4035212 w 4144272"/>
                <a:gd name="connsiteY9" fmla="*/ 721015 h 1526156"/>
                <a:gd name="connsiteX10" fmla="*/ 2072136 w 4144272"/>
                <a:gd name="connsiteY10" fmla="*/ 159740 h 1526156"/>
                <a:gd name="connsiteX11" fmla="*/ 2072136 w 4144272"/>
                <a:gd name="connsiteY11" fmla="*/ 0 h 1526156"/>
                <a:gd name="connsiteX12" fmla="*/ 4115306 w 4144272"/>
                <a:gd name="connsiteY12" fmla="*/ 709878 h 1526156"/>
                <a:gd name="connsiteX13" fmla="*/ 4144271 w 4144272"/>
                <a:gd name="connsiteY13" fmla="*/ 763077 h 1526156"/>
                <a:gd name="connsiteX14" fmla="*/ 4144272 w 4144272"/>
                <a:gd name="connsiteY14" fmla="*/ 763078 h 1526156"/>
                <a:gd name="connsiteX15" fmla="*/ 4144272 w 4144272"/>
                <a:gd name="connsiteY15" fmla="*/ 763078 h 1526156"/>
                <a:gd name="connsiteX16" fmla="*/ 4144272 w 4144272"/>
                <a:gd name="connsiteY16" fmla="*/ 763078 h 1526156"/>
                <a:gd name="connsiteX17" fmla="*/ 4115306 w 4144272"/>
                <a:gd name="connsiteY17" fmla="*/ 816278 h 1526156"/>
                <a:gd name="connsiteX18" fmla="*/ 2072136 w 4144272"/>
                <a:gd name="connsiteY18" fmla="*/ 1526156 h 1526156"/>
                <a:gd name="connsiteX19" fmla="*/ 28966 w 4144272"/>
                <a:gd name="connsiteY19" fmla="*/ 816278 h 1526156"/>
                <a:gd name="connsiteX20" fmla="*/ 0 w 4144272"/>
                <a:gd name="connsiteY20" fmla="*/ 763078 h 1526156"/>
                <a:gd name="connsiteX21" fmla="*/ 0 w 4144272"/>
                <a:gd name="connsiteY21" fmla="*/ 763078 h 1526156"/>
                <a:gd name="connsiteX22" fmla="*/ 0 w 4144272"/>
                <a:gd name="connsiteY22" fmla="*/ 763078 h 1526156"/>
                <a:gd name="connsiteX23" fmla="*/ 1 w 4144272"/>
                <a:gd name="connsiteY23" fmla="*/ 763077 h 1526156"/>
                <a:gd name="connsiteX24" fmla="*/ 28966 w 4144272"/>
                <a:gd name="connsiteY24" fmla="*/ 709878 h 1526156"/>
                <a:gd name="connsiteX25" fmla="*/ 2072136 w 4144272"/>
                <a:gd name="connsiteY25" fmla="*/ 0 h 1526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144272" h="1526156">
                  <a:moveTo>
                    <a:pt x="2072136" y="159740"/>
                  </a:moveTo>
                  <a:cubicBezTo>
                    <a:pt x="1149775" y="159740"/>
                    <a:pt x="369308" y="395840"/>
                    <a:pt x="109061" y="721015"/>
                  </a:cubicBezTo>
                  <a:lnTo>
                    <a:pt x="81231" y="763077"/>
                  </a:lnTo>
                  <a:lnTo>
                    <a:pt x="81230" y="763078"/>
                  </a:lnTo>
                  <a:lnTo>
                    <a:pt x="109061" y="805141"/>
                  </a:lnTo>
                  <a:cubicBezTo>
                    <a:pt x="369308" y="1130315"/>
                    <a:pt x="1149775" y="1366416"/>
                    <a:pt x="2072136" y="1366416"/>
                  </a:cubicBezTo>
                  <a:cubicBezTo>
                    <a:pt x="2994497" y="1366416"/>
                    <a:pt x="3774964" y="1130315"/>
                    <a:pt x="4035212" y="805141"/>
                  </a:cubicBezTo>
                  <a:lnTo>
                    <a:pt x="4063042" y="763078"/>
                  </a:lnTo>
                  <a:lnTo>
                    <a:pt x="4063041" y="763077"/>
                  </a:lnTo>
                  <a:lnTo>
                    <a:pt x="4035212" y="721015"/>
                  </a:lnTo>
                  <a:cubicBezTo>
                    <a:pt x="3774964" y="395840"/>
                    <a:pt x="2994497" y="159740"/>
                    <a:pt x="2072136" y="159740"/>
                  </a:cubicBezTo>
                  <a:close/>
                  <a:moveTo>
                    <a:pt x="2072136" y="0"/>
                  </a:moveTo>
                  <a:cubicBezTo>
                    <a:pt x="3032130" y="0"/>
                    <a:pt x="3844440" y="298611"/>
                    <a:pt x="4115306" y="709878"/>
                  </a:cubicBezTo>
                  <a:lnTo>
                    <a:pt x="4144271" y="763077"/>
                  </a:lnTo>
                  <a:lnTo>
                    <a:pt x="4144272" y="763078"/>
                  </a:lnTo>
                  <a:lnTo>
                    <a:pt x="4144272" y="763078"/>
                  </a:lnTo>
                  <a:lnTo>
                    <a:pt x="4144272" y="763078"/>
                  </a:lnTo>
                  <a:lnTo>
                    <a:pt x="4115306" y="816278"/>
                  </a:lnTo>
                  <a:cubicBezTo>
                    <a:pt x="3844440" y="1227545"/>
                    <a:pt x="3032130" y="1526156"/>
                    <a:pt x="2072136" y="1526156"/>
                  </a:cubicBezTo>
                  <a:cubicBezTo>
                    <a:pt x="1112142" y="1526156"/>
                    <a:pt x="299832" y="1227545"/>
                    <a:pt x="28966" y="816278"/>
                  </a:cubicBezTo>
                  <a:lnTo>
                    <a:pt x="0" y="763078"/>
                  </a:lnTo>
                  <a:lnTo>
                    <a:pt x="0" y="763078"/>
                  </a:lnTo>
                  <a:lnTo>
                    <a:pt x="0" y="763078"/>
                  </a:lnTo>
                  <a:lnTo>
                    <a:pt x="1" y="763077"/>
                  </a:lnTo>
                  <a:lnTo>
                    <a:pt x="28966" y="709878"/>
                  </a:lnTo>
                  <a:cubicBezTo>
                    <a:pt x="299832" y="298611"/>
                    <a:pt x="1112142" y="0"/>
                    <a:pt x="207213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611A9CD-E9E1-49DE-8468-9EA30C296F4C}"/>
              </a:ext>
            </a:extLst>
          </p:cNvPr>
          <p:cNvSpPr txBox="1"/>
          <p:nvPr/>
        </p:nvSpPr>
        <p:spPr>
          <a:xfrm>
            <a:off x="596900" y="4145339"/>
            <a:ext cx="8712200" cy="2352639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1600" dirty="0">
                <a:effectLst/>
              </a:rPr>
              <a:t>見てるぞ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01777684-EE37-4084-87EC-B129524F741E}"/>
              </a:ext>
            </a:extLst>
          </p:cNvPr>
          <p:cNvGrpSpPr/>
          <p:nvPr/>
        </p:nvGrpSpPr>
        <p:grpSpPr>
          <a:xfrm>
            <a:off x="1638300" y="360022"/>
            <a:ext cx="6629400" cy="3769180"/>
            <a:chOff x="2161276" y="3644900"/>
            <a:chExt cx="5146170" cy="2925882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DD588A48-B6EE-4377-9BE5-F4415BE38CA8}"/>
                </a:ext>
              </a:extLst>
            </p:cNvPr>
            <p:cNvGrpSpPr/>
            <p:nvPr/>
          </p:nvGrpSpPr>
          <p:grpSpPr>
            <a:xfrm>
              <a:off x="2161276" y="3644900"/>
              <a:ext cx="5146170" cy="2925882"/>
              <a:chOff x="2161276" y="-825499"/>
              <a:chExt cx="5146170" cy="3789479"/>
            </a:xfrm>
          </p:grpSpPr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34D817AF-8574-4804-9E25-C236821D4DE4}"/>
                  </a:ext>
                </a:extLst>
              </p:cNvPr>
              <p:cNvSpPr/>
              <p:nvPr/>
            </p:nvSpPr>
            <p:spPr>
              <a:xfrm flipV="1">
                <a:off x="2186676" y="1256530"/>
                <a:ext cx="5120770" cy="1707450"/>
              </a:xfrm>
              <a:custGeom>
                <a:avLst/>
                <a:gdLst>
                  <a:gd name="connsiteX0" fmla="*/ 2560385 w 5120770"/>
                  <a:gd name="connsiteY0" fmla="*/ 0 h 1855451"/>
                  <a:gd name="connsiteX1" fmla="*/ 2706824 w 5120770"/>
                  <a:gd name="connsiteY1" fmla="*/ 1143004 h 1855451"/>
                  <a:gd name="connsiteX2" fmla="*/ 3101046 w 5120770"/>
                  <a:gd name="connsiteY2" fmla="*/ 47371 h 1855451"/>
                  <a:gd name="connsiteX3" fmla="*/ 2994056 w 5120770"/>
                  <a:gd name="connsiteY3" fmla="*/ 1193838 h 1855451"/>
                  <a:gd name="connsiteX4" fmla="*/ 3620921 w 5120770"/>
                  <a:gd name="connsiteY4" fmla="*/ 187707 h 1855451"/>
                  <a:gd name="connsiteX5" fmla="*/ 3264644 w 5120770"/>
                  <a:gd name="connsiteY5" fmla="*/ 1293565 h 1855451"/>
                  <a:gd name="connsiteX6" fmla="*/ 4100058 w 5120770"/>
                  <a:gd name="connsiteY6" fmla="*/ 415583 h 1855451"/>
                  <a:gd name="connsiteX7" fmla="*/ 3508147 w 5120770"/>
                  <a:gd name="connsiteY7" fmla="*/ 1438342 h 1855451"/>
                  <a:gd name="connsiteX8" fmla="*/ 4520018 w 5120770"/>
                  <a:gd name="connsiteY8" fmla="*/ 722254 h 1855451"/>
                  <a:gd name="connsiteX9" fmla="*/ 3715241 w 5120770"/>
                  <a:gd name="connsiteY9" fmla="*/ 1622615 h 1855451"/>
                  <a:gd name="connsiteX10" fmla="*/ 4864670 w 5120770"/>
                  <a:gd name="connsiteY10" fmla="*/ 1095934 h 1855451"/>
                  <a:gd name="connsiteX11" fmla="*/ 3877950 w 5120770"/>
                  <a:gd name="connsiteY11" fmla="*/ 1839283 h 1855451"/>
                  <a:gd name="connsiteX12" fmla="*/ 5120770 w 5120770"/>
                  <a:gd name="connsiteY12" fmla="*/ 1522269 h 1855451"/>
                  <a:gd name="connsiteX13" fmla="*/ 4445341 w 5120770"/>
                  <a:gd name="connsiteY13" fmla="*/ 1855451 h 1855451"/>
                  <a:gd name="connsiteX14" fmla="*/ 675429 w 5120770"/>
                  <a:gd name="connsiteY14" fmla="*/ 1855451 h 1855451"/>
                  <a:gd name="connsiteX15" fmla="*/ 0 w 5120770"/>
                  <a:gd name="connsiteY15" fmla="*/ 1522269 h 1855451"/>
                  <a:gd name="connsiteX16" fmla="*/ 1242820 w 5120770"/>
                  <a:gd name="connsiteY16" fmla="*/ 1839283 h 1855451"/>
                  <a:gd name="connsiteX17" fmla="*/ 256100 w 5120770"/>
                  <a:gd name="connsiteY17" fmla="*/ 1095934 h 1855451"/>
                  <a:gd name="connsiteX18" fmla="*/ 1405529 w 5120770"/>
                  <a:gd name="connsiteY18" fmla="*/ 1622615 h 1855451"/>
                  <a:gd name="connsiteX19" fmla="*/ 600752 w 5120770"/>
                  <a:gd name="connsiteY19" fmla="*/ 722254 h 1855451"/>
                  <a:gd name="connsiteX20" fmla="*/ 1612623 w 5120770"/>
                  <a:gd name="connsiteY20" fmla="*/ 1438342 h 1855451"/>
                  <a:gd name="connsiteX21" fmla="*/ 1020712 w 5120770"/>
                  <a:gd name="connsiteY21" fmla="*/ 415583 h 1855451"/>
                  <a:gd name="connsiteX22" fmla="*/ 1856126 w 5120770"/>
                  <a:gd name="connsiteY22" fmla="*/ 1293565 h 1855451"/>
                  <a:gd name="connsiteX23" fmla="*/ 1499849 w 5120770"/>
                  <a:gd name="connsiteY23" fmla="*/ 187707 h 1855451"/>
                  <a:gd name="connsiteX24" fmla="*/ 2126714 w 5120770"/>
                  <a:gd name="connsiteY24" fmla="*/ 1193838 h 1855451"/>
                  <a:gd name="connsiteX25" fmla="*/ 2019724 w 5120770"/>
                  <a:gd name="connsiteY25" fmla="*/ 47371 h 1855451"/>
                  <a:gd name="connsiteX26" fmla="*/ 2413946 w 5120770"/>
                  <a:gd name="connsiteY26" fmla="*/ 1143004 h 185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120770" h="1855451">
                    <a:moveTo>
                      <a:pt x="2560385" y="0"/>
                    </a:moveTo>
                    <a:lnTo>
                      <a:pt x="2706824" y="1143004"/>
                    </a:lnTo>
                    <a:lnTo>
                      <a:pt x="3101046" y="47371"/>
                    </a:lnTo>
                    <a:lnTo>
                      <a:pt x="2994056" y="1193838"/>
                    </a:lnTo>
                    <a:lnTo>
                      <a:pt x="3620921" y="187707"/>
                    </a:lnTo>
                    <a:lnTo>
                      <a:pt x="3264644" y="1293565"/>
                    </a:lnTo>
                    <a:lnTo>
                      <a:pt x="4100058" y="415583"/>
                    </a:lnTo>
                    <a:lnTo>
                      <a:pt x="3508147" y="1438342"/>
                    </a:lnTo>
                    <a:lnTo>
                      <a:pt x="4520018" y="722254"/>
                    </a:lnTo>
                    <a:lnTo>
                      <a:pt x="3715241" y="1622615"/>
                    </a:lnTo>
                    <a:lnTo>
                      <a:pt x="4864670" y="1095934"/>
                    </a:lnTo>
                    <a:lnTo>
                      <a:pt x="3877950" y="1839283"/>
                    </a:lnTo>
                    <a:lnTo>
                      <a:pt x="5120770" y="1522269"/>
                    </a:lnTo>
                    <a:lnTo>
                      <a:pt x="4445341" y="1855451"/>
                    </a:lnTo>
                    <a:lnTo>
                      <a:pt x="675429" y="1855451"/>
                    </a:lnTo>
                    <a:lnTo>
                      <a:pt x="0" y="1522269"/>
                    </a:lnTo>
                    <a:lnTo>
                      <a:pt x="1242820" y="1839283"/>
                    </a:lnTo>
                    <a:lnTo>
                      <a:pt x="256100" y="1095934"/>
                    </a:lnTo>
                    <a:lnTo>
                      <a:pt x="1405529" y="1622615"/>
                    </a:lnTo>
                    <a:lnTo>
                      <a:pt x="600752" y="722254"/>
                    </a:lnTo>
                    <a:lnTo>
                      <a:pt x="1612623" y="1438342"/>
                    </a:lnTo>
                    <a:lnTo>
                      <a:pt x="1020712" y="415583"/>
                    </a:lnTo>
                    <a:lnTo>
                      <a:pt x="1856126" y="1293565"/>
                    </a:lnTo>
                    <a:lnTo>
                      <a:pt x="1499849" y="187707"/>
                    </a:lnTo>
                    <a:lnTo>
                      <a:pt x="2126714" y="1193838"/>
                    </a:lnTo>
                    <a:lnTo>
                      <a:pt x="2019724" y="47371"/>
                    </a:lnTo>
                    <a:lnTo>
                      <a:pt x="2413946" y="114300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9D810F4E-28FB-43E4-A99B-1E599D8F2321}"/>
                  </a:ext>
                </a:extLst>
              </p:cNvPr>
              <p:cNvSpPr/>
              <p:nvPr/>
            </p:nvSpPr>
            <p:spPr>
              <a:xfrm>
                <a:off x="2161276" y="-825499"/>
                <a:ext cx="5120770" cy="1855451"/>
              </a:xfrm>
              <a:custGeom>
                <a:avLst/>
                <a:gdLst>
                  <a:gd name="connsiteX0" fmla="*/ 2560385 w 5120770"/>
                  <a:gd name="connsiteY0" fmla="*/ 0 h 1855451"/>
                  <a:gd name="connsiteX1" fmla="*/ 2706824 w 5120770"/>
                  <a:gd name="connsiteY1" fmla="*/ 1143004 h 1855451"/>
                  <a:gd name="connsiteX2" fmla="*/ 3101046 w 5120770"/>
                  <a:gd name="connsiteY2" fmla="*/ 47371 h 1855451"/>
                  <a:gd name="connsiteX3" fmla="*/ 2994056 w 5120770"/>
                  <a:gd name="connsiteY3" fmla="*/ 1193838 h 1855451"/>
                  <a:gd name="connsiteX4" fmla="*/ 3620921 w 5120770"/>
                  <a:gd name="connsiteY4" fmla="*/ 187707 h 1855451"/>
                  <a:gd name="connsiteX5" fmla="*/ 3264644 w 5120770"/>
                  <a:gd name="connsiteY5" fmla="*/ 1293565 h 1855451"/>
                  <a:gd name="connsiteX6" fmla="*/ 4100058 w 5120770"/>
                  <a:gd name="connsiteY6" fmla="*/ 415583 h 1855451"/>
                  <a:gd name="connsiteX7" fmla="*/ 3508147 w 5120770"/>
                  <a:gd name="connsiteY7" fmla="*/ 1438342 h 1855451"/>
                  <a:gd name="connsiteX8" fmla="*/ 4520018 w 5120770"/>
                  <a:gd name="connsiteY8" fmla="*/ 722254 h 1855451"/>
                  <a:gd name="connsiteX9" fmla="*/ 3715241 w 5120770"/>
                  <a:gd name="connsiteY9" fmla="*/ 1622615 h 1855451"/>
                  <a:gd name="connsiteX10" fmla="*/ 4864670 w 5120770"/>
                  <a:gd name="connsiteY10" fmla="*/ 1095934 h 1855451"/>
                  <a:gd name="connsiteX11" fmla="*/ 3877950 w 5120770"/>
                  <a:gd name="connsiteY11" fmla="*/ 1839283 h 1855451"/>
                  <a:gd name="connsiteX12" fmla="*/ 5120770 w 5120770"/>
                  <a:gd name="connsiteY12" fmla="*/ 1522269 h 1855451"/>
                  <a:gd name="connsiteX13" fmla="*/ 4445341 w 5120770"/>
                  <a:gd name="connsiteY13" fmla="*/ 1855451 h 1855451"/>
                  <a:gd name="connsiteX14" fmla="*/ 675429 w 5120770"/>
                  <a:gd name="connsiteY14" fmla="*/ 1855451 h 1855451"/>
                  <a:gd name="connsiteX15" fmla="*/ 0 w 5120770"/>
                  <a:gd name="connsiteY15" fmla="*/ 1522269 h 1855451"/>
                  <a:gd name="connsiteX16" fmla="*/ 1242820 w 5120770"/>
                  <a:gd name="connsiteY16" fmla="*/ 1839283 h 1855451"/>
                  <a:gd name="connsiteX17" fmla="*/ 256100 w 5120770"/>
                  <a:gd name="connsiteY17" fmla="*/ 1095934 h 1855451"/>
                  <a:gd name="connsiteX18" fmla="*/ 1405529 w 5120770"/>
                  <a:gd name="connsiteY18" fmla="*/ 1622615 h 1855451"/>
                  <a:gd name="connsiteX19" fmla="*/ 600752 w 5120770"/>
                  <a:gd name="connsiteY19" fmla="*/ 722254 h 1855451"/>
                  <a:gd name="connsiteX20" fmla="*/ 1612623 w 5120770"/>
                  <a:gd name="connsiteY20" fmla="*/ 1438342 h 1855451"/>
                  <a:gd name="connsiteX21" fmla="*/ 1020712 w 5120770"/>
                  <a:gd name="connsiteY21" fmla="*/ 415583 h 1855451"/>
                  <a:gd name="connsiteX22" fmla="*/ 1856126 w 5120770"/>
                  <a:gd name="connsiteY22" fmla="*/ 1293565 h 1855451"/>
                  <a:gd name="connsiteX23" fmla="*/ 1499849 w 5120770"/>
                  <a:gd name="connsiteY23" fmla="*/ 187707 h 1855451"/>
                  <a:gd name="connsiteX24" fmla="*/ 2126714 w 5120770"/>
                  <a:gd name="connsiteY24" fmla="*/ 1193838 h 1855451"/>
                  <a:gd name="connsiteX25" fmla="*/ 2019724 w 5120770"/>
                  <a:gd name="connsiteY25" fmla="*/ 47371 h 1855451"/>
                  <a:gd name="connsiteX26" fmla="*/ 2413946 w 5120770"/>
                  <a:gd name="connsiteY26" fmla="*/ 1143004 h 185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120770" h="1855451">
                    <a:moveTo>
                      <a:pt x="2560385" y="0"/>
                    </a:moveTo>
                    <a:lnTo>
                      <a:pt x="2706824" y="1143004"/>
                    </a:lnTo>
                    <a:lnTo>
                      <a:pt x="3101046" y="47371"/>
                    </a:lnTo>
                    <a:lnTo>
                      <a:pt x="2994056" y="1193838"/>
                    </a:lnTo>
                    <a:lnTo>
                      <a:pt x="3620921" y="187707"/>
                    </a:lnTo>
                    <a:lnTo>
                      <a:pt x="3264644" y="1293565"/>
                    </a:lnTo>
                    <a:lnTo>
                      <a:pt x="4100058" y="415583"/>
                    </a:lnTo>
                    <a:lnTo>
                      <a:pt x="3508147" y="1438342"/>
                    </a:lnTo>
                    <a:lnTo>
                      <a:pt x="4520018" y="722254"/>
                    </a:lnTo>
                    <a:lnTo>
                      <a:pt x="3715241" y="1622615"/>
                    </a:lnTo>
                    <a:lnTo>
                      <a:pt x="4864670" y="1095934"/>
                    </a:lnTo>
                    <a:lnTo>
                      <a:pt x="3877950" y="1839283"/>
                    </a:lnTo>
                    <a:lnTo>
                      <a:pt x="5120770" y="1522269"/>
                    </a:lnTo>
                    <a:lnTo>
                      <a:pt x="4445341" y="1855451"/>
                    </a:lnTo>
                    <a:lnTo>
                      <a:pt x="675429" y="1855451"/>
                    </a:lnTo>
                    <a:lnTo>
                      <a:pt x="0" y="1522269"/>
                    </a:lnTo>
                    <a:lnTo>
                      <a:pt x="1242820" y="1839283"/>
                    </a:lnTo>
                    <a:lnTo>
                      <a:pt x="256100" y="1095934"/>
                    </a:lnTo>
                    <a:lnTo>
                      <a:pt x="1405529" y="1622615"/>
                    </a:lnTo>
                    <a:lnTo>
                      <a:pt x="600752" y="722254"/>
                    </a:lnTo>
                    <a:lnTo>
                      <a:pt x="1612623" y="1438342"/>
                    </a:lnTo>
                    <a:lnTo>
                      <a:pt x="1020712" y="415583"/>
                    </a:lnTo>
                    <a:lnTo>
                      <a:pt x="1856126" y="1293565"/>
                    </a:lnTo>
                    <a:lnTo>
                      <a:pt x="1499849" y="187707"/>
                    </a:lnTo>
                    <a:lnTo>
                      <a:pt x="2126714" y="1193838"/>
                    </a:lnTo>
                    <a:lnTo>
                      <a:pt x="2019724" y="47371"/>
                    </a:lnTo>
                    <a:lnTo>
                      <a:pt x="2413946" y="114300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9FA7D995-ECCC-42A1-BEFB-7258ABF0581B}"/>
                </a:ext>
              </a:extLst>
            </p:cNvPr>
            <p:cNvGrpSpPr/>
            <p:nvPr/>
          </p:nvGrpSpPr>
          <p:grpSpPr>
            <a:xfrm>
              <a:off x="2646513" y="4214243"/>
              <a:ext cx="4144272" cy="1949570"/>
              <a:chOff x="438151" y="1449237"/>
              <a:chExt cx="4144272" cy="1949570"/>
            </a:xfrm>
          </p:grpSpPr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AFFB10C4-171A-49E2-8990-2D9F445FB573}"/>
                  </a:ext>
                </a:extLst>
              </p:cNvPr>
              <p:cNvSpPr/>
              <p:nvPr/>
            </p:nvSpPr>
            <p:spPr>
              <a:xfrm>
                <a:off x="438151" y="1483744"/>
                <a:ext cx="4144272" cy="1880556"/>
              </a:xfrm>
              <a:custGeom>
                <a:avLst/>
                <a:gdLst>
                  <a:gd name="connsiteX0" fmla="*/ 2072136 w 4144272"/>
                  <a:gd name="connsiteY0" fmla="*/ 0 h 2156605"/>
                  <a:gd name="connsiteX1" fmla="*/ 4115306 w 4144272"/>
                  <a:gd name="connsiteY1" fmla="*/ 1003126 h 2156605"/>
                  <a:gd name="connsiteX2" fmla="*/ 4144272 w 4144272"/>
                  <a:gd name="connsiteY2" fmla="*/ 1078303 h 2156605"/>
                  <a:gd name="connsiteX3" fmla="*/ 4115306 w 4144272"/>
                  <a:gd name="connsiteY3" fmla="*/ 1153479 h 2156605"/>
                  <a:gd name="connsiteX4" fmla="*/ 2072136 w 4144272"/>
                  <a:gd name="connsiteY4" fmla="*/ 2156605 h 2156605"/>
                  <a:gd name="connsiteX5" fmla="*/ 28966 w 4144272"/>
                  <a:gd name="connsiteY5" fmla="*/ 1153479 h 2156605"/>
                  <a:gd name="connsiteX6" fmla="*/ 0 w 4144272"/>
                  <a:gd name="connsiteY6" fmla="*/ 1078303 h 2156605"/>
                  <a:gd name="connsiteX7" fmla="*/ 28966 w 4144272"/>
                  <a:gd name="connsiteY7" fmla="*/ 1003126 h 2156605"/>
                  <a:gd name="connsiteX8" fmla="*/ 2072136 w 4144272"/>
                  <a:gd name="connsiteY8" fmla="*/ 0 h 2156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4272" h="2156605">
                    <a:moveTo>
                      <a:pt x="2072136" y="0"/>
                    </a:moveTo>
                    <a:cubicBezTo>
                      <a:pt x="3032130" y="0"/>
                      <a:pt x="3844440" y="421966"/>
                      <a:pt x="4115306" y="1003126"/>
                    </a:cubicBezTo>
                    <a:lnTo>
                      <a:pt x="4144272" y="1078303"/>
                    </a:lnTo>
                    <a:lnTo>
                      <a:pt x="4115306" y="1153479"/>
                    </a:lnTo>
                    <a:cubicBezTo>
                      <a:pt x="3844440" y="1734639"/>
                      <a:pt x="3032130" y="2156605"/>
                      <a:pt x="2072136" y="2156605"/>
                    </a:cubicBezTo>
                    <a:cubicBezTo>
                      <a:pt x="1112142" y="2156605"/>
                      <a:pt x="299832" y="1734639"/>
                      <a:pt x="28966" y="1153479"/>
                    </a:cubicBezTo>
                    <a:lnTo>
                      <a:pt x="0" y="1078303"/>
                    </a:lnTo>
                    <a:lnTo>
                      <a:pt x="28966" y="1003126"/>
                    </a:lnTo>
                    <a:cubicBezTo>
                      <a:pt x="299832" y="421966"/>
                      <a:pt x="1112142" y="0"/>
                      <a:pt x="2072136" y="0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/>
                  </a:gs>
                  <a:gs pos="100000">
                    <a:schemeClr val="bg1">
                      <a:lumMod val="50000"/>
                    </a:schemeClr>
                  </a:gs>
                  <a:gs pos="8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EF4874DC-7A13-4C70-A32E-82F0012E8C7B}"/>
                  </a:ext>
                </a:extLst>
              </p:cNvPr>
              <p:cNvSpPr/>
              <p:nvPr/>
            </p:nvSpPr>
            <p:spPr>
              <a:xfrm>
                <a:off x="1535502" y="1449237"/>
                <a:ext cx="1949570" cy="1949570"/>
              </a:xfrm>
              <a:prstGeom prst="ellipse">
                <a:avLst/>
              </a:prstGeom>
              <a:gradFill flip="none" rotWithShape="1">
                <a:gsLst>
                  <a:gs pos="80000">
                    <a:schemeClr val="tx1"/>
                  </a:gs>
                  <a:gs pos="0">
                    <a:schemeClr val="accent2">
                      <a:lumMod val="75000"/>
                    </a:schemeClr>
                  </a:gs>
                  <a:gs pos="61000">
                    <a:srgbClr val="663300"/>
                  </a:gs>
                  <a:gs pos="100000">
                    <a:schemeClr val="tx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27C0A072-BF79-4DBF-9F62-E3F54E920F80}"/>
                  </a:ext>
                </a:extLst>
              </p:cNvPr>
              <p:cNvSpPr/>
              <p:nvPr/>
            </p:nvSpPr>
            <p:spPr>
              <a:xfrm>
                <a:off x="2156604" y="2070339"/>
                <a:ext cx="707366" cy="70736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E972D2E0-379C-4FA8-A593-531643819D0B}"/>
                </a:ext>
              </a:extLst>
            </p:cNvPr>
            <p:cNvSpPr/>
            <p:nvPr/>
          </p:nvSpPr>
          <p:spPr>
            <a:xfrm rot="13500000">
              <a:off x="5046617" y="4478583"/>
              <a:ext cx="154355" cy="627254"/>
            </a:xfrm>
            <a:prstGeom prst="trapezoi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台形 12">
              <a:extLst>
                <a:ext uri="{FF2B5EF4-FFF2-40B4-BE49-F238E27FC236}">
                  <a16:creationId xmlns:a16="http://schemas.microsoft.com/office/drawing/2014/main" id="{071AFDE2-E834-495C-8B9F-BC5657A008A0}"/>
                </a:ext>
              </a:extLst>
            </p:cNvPr>
            <p:cNvSpPr/>
            <p:nvPr/>
          </p:nvSpPr>
          <p:spPr>
            <a:xfrm rot="14964728">
              <a:off x="5109733" y="4821672"/>
              <a:ext cx="128700" cy="419533"/>
            </a:xfrm>
            <a:prstGeom prst="trapezoi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942B6658-0C04-4850-B54C-3872C2BF445B}"/>
                </a:ext>
              </a:extLst>
            </p:cNvPr>
            <p:cNvGrpSpPr/>
            <p:nvPr/>
          </p:nvGrpSpPr>
          <p:grpSpPr>
            <a:xfrm>
              <a:off x="2906851" y="4541605"/>
              <a:ext cx="3653637" cy="1488914"/>
              <a:chOff x="2906851" y="479558"/>
              <a:chExt cx="3653637" cy="1488914"/>
            </a:xfrm>
          </p:grpSpPr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E6D00A23-1E0E-48AC-BC71-139CB5BF6625}"/>
                  </a:ext>
                </a:extLst>
              </p:cNvPr>
              <p:cNvSpPr/>
              <p:nvPr/>
            </p:nvSpPr>
            <p:spPr>
              <a:xfrm rot="3600000">
                <a:off x="2953799" y="1128104"/>
                <a:ext cx="604879" cy="638774"/>
              </a:xfrm>
              <a:custGeom>
                <a:avLst/>
                <a:gdLst>
                  <a:gd name="connsiteX0" fmla="*/ 120635 w 1399436"/>
                  <a:gd name="connsiteY0" fmla="*/ 78877 h 1477856"/>
                  <a:gd name="connsiteX1" fmla="*/ 502002 w 1399436"/>
                  <a:gd name="connsiteY1" fmla="*/ 739425 h 1477856"/>
                  <a:gd name="connsiteX2" fmla="*/ 951029 w 1399436"/>
                  <a:gd name="connsiteY2" fmla="*/ 480179 h 1477856"/>
                  <a:gd name="connsiteX3" fmla="*/ 1228260 w 1399436"/>
                  <a:gd name="connsiteY3" fmla="*/ 0 h 1477856"/>
                  <a:gd name="connsiteX4" fmla="*/ 1339436 w 1399436"/>
                  <a:gd name="connsiteY4" fmla="*/ 64187 h 1477856"/>
                  <a:gd name="connsiteX5" fmla="*/ 1072501 w 1399436"/>
                  <a:gd name="connsiteY5" fmla="*/ 526531 h 1477856"/>
                  <a:gd name="connsiteX6" fmla="*/ 1399436 w 1399436"/>
                  <a:gd name="connsiteY6" fmla="*/ 715287 h 1477856"/>
                  <a:gd name="connsiteX7" fmla="*/ 1330788 w 1399436"/>
                  <a:gd name="connsiteY7" fmla="*/ 834190 h 1477856"/>
                  <a:gd name="connsiteX8" fmla="*/ 993277 w 1399436"/>
                  <a:gd name="connsiteY8" fmla="*/ 639328 h 1477856"/>
                  <a:gd name="connsiteX9" fmla="*/ 569043 w 1399436"/>
                  <a:gd name="connsiteY9" fmla="*/ 884259 h 1477856"/>
                  <a:gd name="connsiteX10" fmla="*/ 569043 w 1399436"/>
                  <a:gd name="connsiteY10" fmla="*/ 1477856 h 1477856"/>
                  <a:gd name="connsiteX11" fmla="*/ 416643 w 1399436"/>
                  <a:gd name="connsiteY11" fmla="*/ 1477856 h 1477856"/>
                  <a:gd name="connsiteX12" fmla="*/ 416643 w 1399436"/>
                  <a:gd name="connsiteY12" fmla="*/ 870172 h 1477856"/>
                  <a:gd name="connsiteX13" fmla="*/ 0 w 1399436"/>
                  <a:gd name="connsiteY13" fmla="*/ 148525 h 1477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99436" h="1477856">
                    <a:moveTo>
                      <a:pt x="120635" y="78877"/>
                    </a:moveTo>
                    <a:lnTo>
                      <a:pt x="502002" y="739425"/>
                    </a:lnTo>
                    <a:lnTo>
                      <a:pt x="951029" y="480179"/>
                    </a:lnTo>
                    <a:lnTo>
                      <a:pt x="1228260" y="0"/>
                    </a:lnTo>
                    <a:lnTo>
                      <a:pt x="1339436" y="64187"/>
                    </a:lnTo>
                    <a:lnTo>
                      <a:pt x="1072501" y="526531"/>
                    </a:lnTo>
                    <a:lnTo>
                      <a:pt x="1399436" y="715287"/>
                    </a:lnTo>
                    <a:lnTo>
                      <a:pt x="1330788" y="834190"/>
                    </a:lnTo>
                    <a:lnTo>
                      <a:pt x="993277" y="639328"/>
                    </a:lnTo>
                    <a:lnTo>
                      <a:pt x="569043" y="884259"/>
                    </a:lnTo>
                    <a:lnTo>
                      <a:pt x="569043" y="1477856"/>
                    </a:lnTo>
                    <a:lnTo>
                      <a:pt x="416643" y="1477856"/>
                    </a:lnTo>
                    <a:lnTo>
                      <a:pt x="416643" y="870172"/>
                    </a:lnTo>
                    <a:lnTo>
                      <a:pt x="0" y="148525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537A28E6-3DE0-47AD-8391-E277AE878C4B}"/>
                  </a:ext>
                </a:extLst>
              </p:cNvPr>
              <p:cNvSpPr/>
              <p:nvPr/>
            </p:nvSpPr>
            <p:spPr>
              <a:xfrm>
                <a:off x="3525270" y="1607312"/>
                <a:ext cx="319643" cy="361160"/>
              </a:xfrm>
              <a:custGeom>
                <a:avLst/>
                <a:gdLst>
                  <a:gd name="connsiteX0" fmla="*/ 352128 w 739518"/>
                  <a:gd name="connsiteY0" fmla="*/ 0 h 835572"/>
                  <a:gd name="connsiteX1" fmla="*/ 352128 w 739518"/>
                  <a:gd name="connsiteY1" fmla="*/ 340228 h 835572"/>
                  <a:gd name="connsiteX2" fmla="*/ 739518 w 739518"/>
                  <a:gd name="connsiteY2" fmla="*/ 340228 h 835572"/>
                  <a:gd name="connsiteX3" fmla="*/ 739518 w 739518"/>
                  <a:gd name="connsiteY3" fmla="*/ 466961 h 835572"/>
                  <a:gd name="connsiteX4" fmla="*/ 331830 w 739518"/>
                  <a:gd name="connsiteY4" fmla="*/ 466961 h 835572"/>
                  <a:gd name="connsiteX5" fmla="*/ 119012 w 739518"/>
                  <a:gd name="connsiteY5" fmla="*/ 835572 h 835572"/>
                  <a:gd name="connsiteX6" fmla="*/ 0 w 739518"/>
                  <a:gd name="connsiteY6" fmla="*/ 766861 h 835572"/>
                  <a:gd name="connsiteX7" fmla="*/ 233632 w 739518"/>
                  <a:gd name="connsiteY7" fmla="*/ 362199 h 835572"/>
                  <a:gd name="connsiteX8" fmla="*/ 233632 w 739518"/>
                  <a:gd name="connsiteY8" fmla="*/ 0 h 835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39518" h="835572">
                    <a:moveTo>
                      <a:pt x="352128" y="0"/>
                    </a:moveTo>
                    <a:lnTo>
                      <a:pt x="352128" y="340228"/>
                    </a:lnTo>
                    <a:lnTo>
                      <a:pt x="739518" y="340228"/>
                    </a:lnTo>
                    <a:lnTo>
                      <a:pt x="739518" y="466961"/>
                    </a:lnTo>
                    <a:lnTo>
                      <a:pt x="331830" y="466961"/>
                    </a:lnTo>
                    <a:lnTo>
                      <a:pt x="119012" y="835572"/>
                    </a:lnTo>
                    <a:lnTo>
                      <a:pt x="0" y="766861"/>
                    </a:lnTo>
                    <a:lnTo>
                      <a:pt x="233632" y="362199"/>
                    </a:lnTo>
                    <a:lnTo>
                      <a:pt x="233632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9CD0F0AE-70FD-4441-8FA5-02DBFCF7F6E9}"/>
                  </a:ext>
                </a:extLst>
              </p:cNvPr>
              <p:cNvSpPr/>
              <p:nvPr/>
            </p:nvSpPr>
            <p:spPr>
              <a:xfrm rot="18000000">
                <a:off x="5924717" y="987935"/>
                <a:ext cx="673153" cy="598389"/>
              </a:xfrm>
              <a:custGeom>
                <a:avLst/>
                <a:gdLst>
                  <a:gd name="connsiteX0" fmla="*/ 1051510 w 1557396"/>
                  <a:gd name="connsiteY0" fmla="*/ 0 h 1384425"/>
                  <a:gd name="connsiteX1" fmla="*/ 1170006 w 1557396"/>
                  <a:gd name="connsiteY1" fmla="*/ 0 h 1384425"/>
                  <a:gd name="connsiteX2" fmla="*/ 1170006 w 1557396"/>
                  <a:gd name="connsiteY2" fmla="*/ 340228 h 1384425"/>
                  <a:gd name="connsiteX3" fmla="*/ 1557396 w 1557396"/>
                  <a:gd name="connsiteY3" fmla="*/ 340228 h 1384425"/>
                  <a:gd name="connsiteX4" fmla="*/ 1557396 w 1557396"/>
                  <a:gd name="connsiteY4" fmla="*/ 466961 h 1384425"/>
                  <a:gd name="connsiteX5" fmla="*/ 1138964 w 1557396"/>
                  <a:gd name="connsiteY5" fmla="*/ 466961 h 1384425"/>
                  <a:gd name="connsiteX6" fmla="*/ 1015055 w 1557396"/>
                  <a:gd name="connsiteY6" fmla="*/ 681578 h 1384425"/>
                  <a:gd name="connsiteX7" fmla="*/ 1350545 w 1557396"/>
                  <a:gd name="connsiteY7" fmla="*/ 875273 h 1384425"/>
                  <a:gd name="connsiteX8" fmla="*/ 1287178 w 1557396"/>
                  <a:gd name="connsiteY8" fmla="*/ 985027 h 1384425"/>
                  <a:gd name="connsiteX9" fmla="*/ 937577 w 1557396"/>
                  <a:gd name="connsiteY9" fmla="*/ 783185 h 1384425"/>
                  <a:gd name="connsiteX10" fmla="*/ 633422 w 1557396"/>
                  <a:gd name="connsiteY10" fmla="*/ 958789 h 1384425"/>
                  <a:gd name="connsiteX11" fmla="*/ 633422 w 1557396"/>
                  <a:gd name="connsiteY11" fmla="*/ 1384425 h 1384425"/>
                  <a:gd name="connsiteX12" fmla="*/ 495999 w 1557396"/>
                  <a:gd name="connsiteY12" fmla="*/ 1384425 h 1384425"/>
                  <a:gd name="connsiteX13" fmla="*/ 495999 w 1557396"/>
                  <a:gd name="connsiteY13" fmla="*/ 917162 h 1384425"/>
                  <a:gd name="connsiteX14" fmla="*/ 354708 w 1557396"/>
                  <a:gd name="connsiteY14" fmla="*/ 672439 h 1384425"/>
                  <a:gd name="connsiteX15" fmla="*/ 0 w 1557396"/>
                  <a:gd name="connsiteY15" fmla="*/ 577395 h 1384425"/>
                  <a:gd name="connsiteX16" fmla="*/ 30669 w 1557396"/>
                  <a:gd name="connsiteY16" fmla="*/ 462937 h 1384425"/>
                  <a:gd name="connsiteX17" fmla="*/ 359304 w 1557396"/>
                  <a:gd name="connsiteY17" fmla="*/ 550994 h 1384425"/>
                  <a:gd name="connsiteX18" fmla="*/ 459568 w 1557396"/>
                  <a:gd name="connsiteY18" fmla="*/ 176804 h 1384425"/>
                  <a:gd name="connsiteX19" fmla="*/ 581984 w 1557396"/>
                  <a:gd name="connsiteY19" fmla="*/ 209605 h 1384425"/>
                  <a:gd name="connsiteX20" fmla="*/ 468608 w 1557396"/>
                  <a:gd name="connsiteY20" fmla="*/ 632727 h 1384425"/>
                  <a:gd name="connsiteX21" fmla="*/ 587634 w 1557396"/>
                  <a:gd name="connsiteY21" fmla="*/ 838886 h 1384425"/>
                  <a:gd name="connsiteX22" fmla="*/ 887291 w 1557396"/>
                  <a:gd name="connsiteY22" fmla="*/ 665879 h 1384425"/>
                  <a:gd name="connsiteX23" fmla="*/ 1051510 w 1557396"/>
                  <a:gd name="connsiteY23" fmla="*/ 381443 h 1384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557396" h="1384425">
                    <a:moveTo>
                      <a:pt x="1051510" y="0"/>
                    </a:moveTo>
                    <a:lnTo>
                      <a:pt x="1170006" y="0"/>
                    </a:lnTo>
                    <a:lnTo>
                      <a:pt x="1170006" y="340228"/>
                    </a:lnTo>
                    <a:lnTo>
                      <a:pt x="1557396" y="340228"/>
                    </a:lnTo>
                    <a:lnTo>
                      <a:pt x="1557396" y="466961"/>
                    </a:lnTo>
                    <a:lnTo>
                      <a:pt x="1138964" y="466961"/>
                    </a:lnTo>
                    <a:lnTo>
                      <a:pt x="1015055" y="681578"/>
                    </a:lnTo>
                    <a:lnTo>
                      <a:pt x="1350545" y="875273"/>
                    </a:lnTo>
                    <a:lnTo>
                      <a:pt x="1287178" y="985027"/>
                    </a:lnTo>
                    <a:lnTo>
                      <a:pt x="937577" y="783185"/>
                    </a:lnTo>
                    <a:lnTo>
                      <a:pt x="633422" y="958789"/>
                    </a:lnTo>
                    <a:lnTo>
                      <a:pt x="633422" y="1384425"/>
                    </a:lnTo>
                    <a:lnTo>
                      <a:pt x="495999" y="1384425"/>
                    </a:lnTo>
                    <a:lnTo>
                      <a:pt x="495999" y="917162"/>
                    </a:lnTo>
                    <a:lnTo>
                      <a:pt x="354708" y="672439"/>
                    </a:lnTo>
                    <a:lnTo>
                      <a:pt x="0" y="577395"/>
                    </a:lnTo>
                    <a:lnTo>
                      <a:pt x="30669" y="462937"/>
                    </a:lnTo>
                    <a:lnTo>
                      <a:pt x="359304" y="550994"/>
                    </a:lnTo>
                    <a:lnTo>
                      <a:pt x="459568" y="176804"/>
                    </a:lnTo>
                    <a:lnTo>
                      <a:pt x="581984" y="209605"/>
                    </a:lnTo>
                    <a:lnTo>
                      <a:pt x="468608" y="632727"/>
                    </a:lnTo>
                    <a:lnTo>
                      <a:pt x="587634" y="838886"/>
                    </a:lnTo>
                    <a:lnTo>
                      <a:pt x="887291" y="665879"/>
                    </a:lnTo>
                    <a:lnTo>
                      <a:pt x="1051510" y="38144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32D5E7BA-6A81-4D40-B6EA-8C1320C0C709}"/>
                  </a:ext>
                </a:extLst>
              </p:cNvPr>
              <p:cNvSpPr/>
              <p:nvPr/>
            </p:nvSpPr>
            <p:spPr>
              <a:xfrm rot="14400000">
                <a:off x="5842975" y="445768"/>
                <a:ext cx="356525" cy="450677"/>
              </a:xfrm>
              <a:custGeom>
                <a:avLst/>
                <a:gdLst>
                  <a:gd name="connsiteX0" fmla="*/ 340414 w 824849"/>
                  <a:gd name="connsiteY0" fmla="*/ 0 h 1042681"/>
                  <a:gd name="connsiteX1" fmla="*/ 430288 w 824849"/>
                  <a:gd name="connsiteY1" fmla="*/ 51889 h 1042681"/>
                  <a:gd name="connsiteX2" fmla="*/ 299607 w 824849"/>
                  <a:gd name="connsiteY2" fmla="*/ 278235 h 1042681"/>
                  <a:gd name="connsiteX3" fmla="*/ 425993 w 824849"/>
                  <a:gd name="connsiteY3" fmla="*/ 497142 h 1042681"/>
                  <a:gd name="connsiteX4" fmla="*/ 761483 w 824849"/>
                  <a:gd name="connsiteY4" fmla="*/ 303447 h 1042681"/>
                  <a:gd name="connsiteX5" fmla="*/ 824849 w 824849"/>
                  <a:gd name="connsiteY5" fmla="*/ 413201 h 1042681"/>
                  <a:gd name="connsiteX6" fmla="*/ 471781 w 824849"/>
                  <a:gd name="connsiteY6" fmla="*/ 617045 h 1042681"/>
                  <a:gd name="connsiteX7" fmla="*/ 471781 w 824849"/>
                  <a:gd name="connsiteY7" fmla="*/ 1042681 h 1042681"/>
                  <a:gd name="connsiteX8" fmla="*/ 334358 w 824849"/>
                  <a:gd name="connsiteY8" fmla="*/ 1042681 h 1042681"/>
                  <a:gd name="connsiteX9" fmla="*/ 334358 w 824849"/>
                  <a:gd name="connsiteY9" fmla="*/ 575418 h 1042681"/>
                  <a:gd name="connsiteX10" fmla="*/ 164150 w 824849"/>
                  <a:gd name="connsiteY10" fmla="*/ 280609 h 1042681"/>
                  <a:gd name="connsiteX11" fmla="*/ 0 w 824849"/>
                  <a:gd name="connsiteY11" fmla="*/ 185837 h 1042681"/>
                  <a:gd name="connsiteX12" fmla="*/ 51981 w 824849"/>
                  <a:gd name="connsiteY12" fmla="*/ 95802 h 1042681"/>
                  <a:gd name="connsiteX13" fmla="*/ 226822 w 824849"/>
                  <a:gd name="connsiteY13" fmla="*/ 196747 h 1042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24849" h="1042681">
                    <a:moveTo>
                      <a:pt x="340414" y="0"/>
                    </a:moveTo>
                    <a:lnTo>
                      <a:pt x="430288" y="51889"/>
                    </a:lnTo>
                    <a:lnTo>
                      <a:pt x="299607" y="278235"/>
                    </a:lnTo>
                    <a:lnTo>
                      <a:pt x="425993" y="497142"/>
                    </a:lnTo>
                    <a:lnTo>
                      <a:pt x="761483" y="303447"/>
                    </a:lnTo>
                    <a:lnTo>
                      <a:pt x="824849" y="413201"/>
                    </a:lnTo>
                    <a:lnTo>
                      <a:pt x="471781" y="617045"/>
                    </a:lnTo>
                    <a:lnTo>
                      <a:pt x="471781" y="1042681"/>
                    </a:lnTo>
                    <a:lnTo>
                      <a:pt x="334358" y="1042681"/>
                    </a:lnTo>
                    <a:lnTo>
                      <a:pt x="334358" y="575418"/>
                    </a:lnTo>
                    <a:lnTo>
                      <a:pt x="164150" y="280609"/>
                    </a:lnTo>
                    <a:lnTo>
                      <a:pt x="0" y="185837"/>
                    </a:lnTo>
                    <a:lnTo>
                      <a:pt x="51981" y="95802"/>
                    </a:lnTo>
                    <a:lnTo>
                      <a:pt x="226822" y="196747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B9446E18-7840-412D-A2DF-5F4679EF0398}"/>
                  </a:ext>
                </a:extLst>
              </p:cNvPr>
              <p:cNvSpPr/>
              <p:nvPr/>
            </p:nvSpPr>
            <p:spPr>
              <a:xfrm rot="7200000">
                <a:off x="3317840" y="458800"/>
                <a:ext cx="319643" cy="361160"/>
              </a:xfrm>
              <a:custGeom>
                <a:avLst/>
                <a:gdLst>
                  <a:gd name="connsiteX0" fmla="*/ 352128 w 739518"/>
                  <a:gd name="connsiteY0" fmla="*/ 0 h 835572"/>
                  <a:gd name="connsiteX1" fmla="*/ 352128 w 739518"/>
                  <a:gd name="connsiteY1" fmla="*/ 340228 h 835572"/>
                  <a:gd name="connsiteX2" fmla="*/ 739518 w 739518"/>
                  <a:gd name="connsiteY2" fmla="*/ 340228 h 835572"/>
                  <a:gd name="connsiteX3" fmla="*/ 739518 w 739518"/>
                  <a:gd name="connsiteY3" fmla="*/ 466961 h 835572"/>
                  <a:gd name="connsiteX4" fmla="*/ 331830 w 739518"/>
                  <a:gd name="connsiteY4" fmla="*/ 466961 h 835572"/>
                  <a:gd name="connsiteX5" fmla="*/ 119012 w 739518"/>
                  <a:gd name="connsiteY5" fmla="*/ 835572 h 835572"/>
                  <a:gd name="connsiteX6" fmla="*/ 0 w 739518"/>
                  <a:gd name="connsiteY6" fmla="*/ 766861 h 835572"/>
                  <a:gd name="connsiteX7" fmla="*/ 233632 w 739518"/>
                  <a:gd name="connsiteY7" fmla="*/ 362199 h 835572"/>
                  <a:gd name="connsiteX8" fmla="*/ 233632 w 739518"/>
                  <a:gd name="connsiteY8" fmla="*/ 0 h 835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39518" h="835572">
                    <a:moveTo>
                      <a:pt x="352128" y="0"/>
                    </a:moveTo>
                    <a:lnTo>
                      <a:pt x="352128" y="340228"/>
                    </a:lnTo>
                    <a:lnTo>
                      <a:pt x="739518" y="340228"/>
                    </a:lnTo>
                    <a:lnTo>
                      <a:pt x="739518" y="466961"/>
                    </a:lnTo>
                    <a:lnTo>
                      <a:pt x="331830" y="466961"/>
                    </a:lnTo>
                    <a:lnTo>
                      <a:pt x="119012" y="835572"/>
                    </a:lnTo>
                    <a:lnTo>
                      <a:pt x="0" y="766861"/>
                    </a:lnTo>
                    <a:lnTo>
                      <a:pt x="233632" y="362199"/>
                    </a:lnTo>
                    <a:lnTo>
                      <a:pt x="233632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ECD5AF7D-E78F-4BA5-AECC-F339ADBCDB81}"/>
                  </a:ext>
                </a:extLst>
              </p:cNvPr>
              <p:cNvSpPr/>
              <p:nvPr/>
            </p:nvSpPr>
            <p:spPr>
              <a:xfrm rot="8100000">
                <a:off x="2906851" y="687827"/>
                <a:ext cx="356525" cy="450677"/>
              </a:xfrm>
              <a:custGeom>
                <a:avLst/>
                <a:gdLst>
                  <a:gd name="connsiteX0" fmla="*/ 340414 w 824849"/>
                  <a:gd name="connsiteY0" fmla="*/ 0 h 1042681"/>
                  <a:gd name="connsiteX1" fmla="*/ 430288 w 824849"/>
                  <a:gd name="connsiteY1" fmla="*/ 51889 h 1042681"/>
                  <a:gd name="connsiteX2" fmla="*/ 299607 w 824849"/>
                  <a:gd name="connsiteY2" fmla="*/ 278235 h 1042681"/>
                  <a:gd name="connsiteX3" fmla="*/ 425993 w 824849"/>
                  <a:gd name="connsiteY3" fmla="*/ 497142 h 1042681"/>
                  <a:gd name="connsiteX4" fmla="*/ 761483 w 824849"/>
                  <a:gd name="connsiteY4" fmla="*/ 303447 h 1042681"/>
                  <a:gd name="connsiteX5" fmla="*/ 824849 w 824849"/>
                  <a:gd name="connsiteY5" fmla="*/ 413201 h 1042681"/>
                  <a:gd name="connsiteX6" fmla="*/ 471781 w 824849"/>
                  <a:gd name="connsiteY6" fmla="*/ 617045 h 1042681"/>
                  <a:gd name="connsiteX7" fmla="*/ 471781 w 824849"/>
                  <a:gd name="connsiteY7" fmla="*/ 1042681 h 1042681"/>
                  <a:gd name="connsiteX8" fmla="*/ 334358 w 824849"/>
                  <a:gd name="connsiteY8" fmla="*/ 1042681 h 1042681"/>
                  <a:gd name="connsiteX9" fmla="*/ 334358 w 824849"/>
                  <a:gd name="connsiteY9" fmla="*/ 575418 h 1042681"/>
                  <a:gd name="connsiteX10" fmla="*/ 164150 w 824849"/>
                  <a:gd name="connsiteY10" fmla="*/ 280609 h 1042681"/>
                  <a:gd name="connsiteX11" fmla="*/ 0 w 824849"/>
                  <a:gd name="connsiteY11" fmla="*/ 185837 h 1042681"/>
                  <a:gd name="connsiteX12" fmla="*/ 51981 w 824849"/>
                  <a:gd name="connsiteY12" fmla="*/ 95802 h 1042681"/>
                  <a:gd name="connsiteX13" fmla="*/ 226822 w 824849"/>
                  <a:gd name="connsiteY13" fmla="*/ 196747 h 1042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24849" h="1042681">
                    <a:moveTo>
                      <a:pt x="340414" y="0"/>
                    </a:moveTo>
                    <a:lnTo>
                      <a:pt x="430288" y="51889"/>
                    </a:lnTo>
                    <a:lnTo>
                      <a:pt x="299607" y="278235"/>
                    </a:lnTo>
                    <a:lnTo>
                      <a:pt x="425993" y="497142"/>
                    </a:lnTo>
                    <a:lnTo>
                      <a:pt x="761483" y="303447"/>
                    </a:lnTo>
                    <a:lnTo>
                      <a:pt x="824849" y="413201"/>
                    </a:lnTo>
                    <a:lnTo>
                      <a:pt x="471781" y="617045"/>
                    </a:lnTo>
                    <a:lnTo>
                      <a:pt x="471781" y="1042681"/>
                    </a:lnTo>
                    <a:lnTo>
                      <a:pt x="334358" y="1042681"/>
                    </a:lnTo>
                    <a:lnTo>
                      <a:pt x="334358" y="575418"/>
                    </a:lnTo>
                    <a:lnTo>
                      <a:pt x="164150" y="280609"/>
                    </a:lnTo>
                    <a:lnTo>
                      <a:pt x="0" y="185837"/>
                    </a:lnTo>
                    <a:lnTo>
                      <a:pt x="51981" y="95802"/>
                    </a:lnTo>
                    <a:lnTo>
                      <a:pt x="226822" y="196747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AE1CEC61-8D98-4E33-BFA2-3451870CA776}"/>
                  </a:ext>
                </a:extLst>
              </p:cNvPr>
              <p:cNvSpPr/>
              <p:nvPr/>
            </p:nvSpPr>
            <p:spPr>
              <a:xfrm rot="17100000">
                <a:off x="5752205" y="1479181"/>
                <a:ext cx="319643" cy="361160"/>
              </a:xfrm>
              <a:custGeom>
                <a:avLst/>
                <a:gdLst>
                  <a:gd name="connsiteX0" fmla="*/ 352128 w 739518"/>
                  <a:gd name="connsiteY0" fmla="*/ 0 h 835572"/>
                  <a:gd name="connsiteX1" fmla="*/ 352128 w 739518"/>
                  <a:gd name="connsiteY1" fmla="*/ 340228 h 835572"/>
                  <a:gd name="connsiteX2" fmla="*/ 739518 w 739518"/>
                  <a:gd name="connsiteY2" fmla="*/ 340228 h 835572"/>
                  <a:gd name="connsiteX3" fmla="*/ 739518 w 739518"/>
                  <a:gd name="connsiteY3" fmla="*/ 466961 h 835572"/>
                  <a:gd name="connsiteX4" fmla="*/ 331830 w 739518"/>
                  <a:gd name="connsiteY4" fmla="*/ 466961 h 835572"/>
                  <a:gd name="connsiteX5" fmla="*/ 119012 w 739518"/>
                  <a:gd name="connsiteY5" fmla="*/ 835572 h 835572"/>
                  <a:gd name="connsiteX6" fmla="*/ 0 w 739518"/>
                  <a:gd name="connsiteY6" fmla="*/ 766861 h 835572"/>
                  <a:gd name="connsiteX7" fmla="*/ 233632 w 739518"/>
                  <a:gd name="connsiteY7" fmla="*/ 362199 h 835572"/>
                  <a:gd name="connsiteX8" fmla="*/ 233632 w 739518"/>
                  <a:gd name="connsiteY8" fmla="*/ 0 h 835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39518" h="835572">
                    <a:moveTo>
                      <a:pt x="352128" y="0"/>
                    </a:moveTo>
                    <a:lnTo>
                      <a:pt x="352128" y="340228"/>
                    </a:lnTo>
                    <a:lnTo>
                      <a:pt x="739518" y="340228"/>
                    </a:lnTo>
                    <a:lnTo>
                      <a:pt x="739518" y="466961"/>
                    </a:lnTo>
                    <a:lnTo>
                      <a:pt x="331830" y="466961"/>
                    </a:lnTo>
                    <a:lnTo>
                      <a:pt x="119012" y="835572"/>
                    </a:lnTo>
                    <a:lnTo>
                      <a:pt x="0" y="766861"/>
                    </a:lnTo>
                    <a:lnTo>
                      <a:pt x="233632" y="362199"/>
                    </a:lnTo>
                    <a:lnTo>
                      <a:pt x="233632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56662BDF-DC9B-4A39-B18D-4165651A321D}"/>
                </a:ext>
              </a:extLst>
            </p:cNvPr>
            <p:cNvSpPr/>
            <p:nvPr/>
          </p:nvSpPr>
          <p:spPr>
            <a:xfrm>
              <a:off x="2646513" y="4110726"/>
              <a:ext cx="4144272" cy="2156605"/>
            </a:xfrm>
            <a:custGeom>
              <a:avLst/>
              <a:gdLst>
                <a:gd name="connsiteX0" fmla="*/ 2072136 w 4144272"/>
                <a:gd name="connsiteY0" fmla="*/ 146650 h 2156605"/>
                <a:gd name="connsiteX1" fmla="*/ 109061 w 4144272"/>
                <a:gd name="connsiteY1" fmla="*/ 1013350 h 2156605"/>
                <a:gd name="connsiteX2" fmla="*/ 81230 w 4144272"/>
                <a:gd name="connsiteY2" fmla="*/ 1078303 h 2156605"/>
                <a:gd name="connsiteX3" fmla="*/ 109061 w 4144272"/>
                <a:gd name="connsiteY3" fmla="*/ 1143254 h 2156605"/>
                <a:gd name="connsiteX4" fmla="*/ 2072136 w 4144272"/>
                <a:gd name="connsiteY4" fmla="*/ 2009954 h 2156605"/>
                <a:gd name="connsiteX5" fmla="*/ 4035212 w 4144272"/>
                <a:gd name="connsiteY5" fmla="*/ 1143254 h 2156605"/>
                <a:gd name="connsiteX6" fmla="*/ 4063042 w 4144272"/>
                <a:gd name="connsiteY6" fmla="*/ 1078303 h 2156605"/>
                <a:gd name="connsiteX7" fmla="*/ 4035212 w 4144272"/>
                <a:gd name="connsiteY7" fmla="*/ 1013350 h 2156605"/>
                <a:gd name="connsiteX8" fmla="*/ 2072136 w 4144272"/>
                <a:gd name="connsiteY8" fmla="*/ 146650 h 2156605"/>
                <a:gd name="connsiteX9" fmla="*/ 2072136 w 4144272"/>
                <a:gd name="connsiteY9" fmla="*/ 0 h 2156605"/>
                <a:gd name="connsiteX10" fmla="*/ 4115306 w 4144272"/>
                <a:gd name="connsiteY10" fmla="*/ 1003126 h 2156605"/>
                <a:gd name="connsiteX11" fmla="*/ 4144272 w 4144272"/>
                <a:gd name="connsiteY11" fmla="*/ 1078303 h 2156605"/>
                <a:gd name="connsiteX12" fmla="*/ 4115306 w 4144272"/>
                <a:gd name="connsiteY12" fmla="*/ 1153479 h 2156605"/>
                <a:gd name="connsiteX13" fmla="*/ 2072136 w 4144272"/>
                <a:gd name="connsiteY13" fmla="*/ 2156605 h 2156605"/>
                <a:gd name="connsiteX14" fmla="*/ 28966 w 4144272"/>
                <a:gd name="connsiteY14" fmla="*/ 1153479 h 2156605"/>
                <a:gd name="connsiteX15" fmla="*/ 0 w 4144272"/>
                <a:gd name="connsiteY15" fmla="*/ 1078303 h 2156605"/>
                <a:gd name="connsiteX16" fmla="*/ 28966 w 4144272"/>
                <a:gd name="connsiteY16" fmla="*/ 1003126 h 2156605"/>
                <a:gd name="connsiteX17" fmla="*/ 2072136 w 4144272"/>
                <a:gd name="connsiteY17" fmla="*/ 0 h 2156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44272" h="2156605">
                  <a:moveTo>
                    <a:pt x="2072136" y="146650"/>
                  </a:moveTo>
                  <a:cubicBezTo>
                    <a:pt x="1149775" y="146650"/>
                    <a:pt x="369308" y="511228"/>
                    <a:pt x="109061" y="1013350"/>
                  </a:cubicBezTo>
                  <a:lnTo>
                    <a:pt x="81230" y="1078303"/>
                  </a:lnTo>
                  <a:lnTo>
                    <a:pt x="109061" y="1143254"/>
                  </a:lnTo>
                  <a:cubicBezTo>
                    <a:pt x="369308" y="1645376"/>
                    <a:pt x="1149775" y="2009954"/>
                    <a:pt x="2072136" y="2009954"/>
                  </a:cubicBezTo>
                  <a:cubicBezTo>
                    <a:pt x="2994497" y="2009954"/>
                    <a:pt x="3774964" y="1645376"/>
                    <a:pt x="4035212" y="1143254"/>
                  </a:cubicBezTo>
                  <a:lnTo>
                    <a:pt x="4063042" y="1078303"/>
                  </a:lnTo>
                  <a:lnTo>
                    <a:pt x="4035212" y="1013350"/>
                  </a:lnTo>
                  <a:cubicBezTo>
                    <a:pt x="3774964" y="511228"/>
                    <a:pt x="2994497" y="146650"/>
                    <a:pt x="2072136" y="146650"/>
                  </a:cubicBezTo>
                  <a:close/>
                  <a:moveTo>
                    <a:pt x="2072136" y="0"/>
                  </a:moveTo>
                  <a:cubicBezTo>
                    <a:pt x="3032130" y="0"/>
                    <a:pt x="3844440" y="421966"/>
                    <a:pt x="4115306" y="1003126"/>
                  </a:cubicBezTo>
                  <a:lnTo>
                    <a:pt x="4144272" y="1078303"/>
                  </a:lnTo>
                  <a:lnTo>
                    <a:pt x="4115306" y="1153479"/>
                  </a:lnTo>
                  <a:cubicBezTo>
                    <a:pt x="3844440" y="1734639"/>
                    <a:pt x="3032130" y="2156605"/>
                    <a:pt x="2072136" y="2156605"/>
                  </a:cubicBezTo>
                  <a:cubicBezTo>
                    <a:pt x="1112142" y="2156605"/>
                    <a:pt x="299832" y="1734639"/>
                    <a:pt x="28966" y="1153479"/>
                  </a:cubicBezTo>
                  <a:lnTo>
                    <a:pt x="0" y="1078303"/>
                  </a:lnTo>
                  <a:lnTo>
                    <a:pt x="28966" y="1003126"/>
                  </a:lnTo>
                  <a:cubicBezTo>
                    <a:pt x="299832" y="421966"/>
                    <a:pt x="1112142" y="0"/>
                    <a:pt x="207213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197061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611A9CD-E9E1-49DE-8468-9EA30C296F4C}"/>
              </a:ext>
            </a:extLst>
          </p:cNvPr>
          <p:cNvSpPr txBox="1"/>
          <p:nvPr/>
        </p:nvSpPr>
        <p:spPr>
          <a:xfrm>
            <a:off x="596900" y="4145339"/>
            <a:ext cx="8712200" cy="2352639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1600" dirty="0">
                <a:effectLst/>
              </a:rPr>
              <a:t>見てるかも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0D322A4-9370-4AE1-B23E-A47EEA02312A}"/>
              </a:ext>
            </a:extLst>
          </p:cNvPr>
          <p:cNvGrpSpPr/>
          <p:nvPr/>
        </p:nvGrpSpPr>
        <p:grpSpPr>
          <a:xfrm>
            <a:off x="451644" y="487234"/>
            <a:ext cx="9002712" cy="2941766"/>
            <a:chOff x="767535" y="863715"/>
            <a:chExt cx="6079707" cy="1986632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8A5C2A93-E5C0-43F3-B50B-406E8C55B671}"/>
                </a:ext>
              </a:extLst>
            </p:cNvPr>
            <p:cNvGrpSpPr/>
            <p:nvPr/>
          </p:nvGrpSpPr>
          <p:grpSpPr>
            <a:xfrm>
              <a:off x="767535" y="863715"/>
              <a:ext cx="2697878" cy="1986632"/>
              <a:chOff x="-2385324" y="3213101"/>
              <a:chExt cx="5146170" cy="3789479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D58E48ED-FD93-4C28-AAEE-0FC98FDF2609}"/>
                  </a:ext>
                </a:extLst>
              </p:cNvPr>
              <p:cNvSpPr/>
              <p:nvPr/>
            </p:nvSpPr>
            <p:spPr>
              <a:xfrm flipV="1">
                <a:off x="-2359924" y="5295130"/>
                <a:ext cx="5120770" cy="1707450"/>
              </a:xfrm>
              <a:custGeom>
                <a:avLst/>
                <a:gdLst>
                  <a:gd name="connsiteX0" fmla="*/ 2560385 w 5120770"/>
                  <a:gd name="connsiteY0" fmla="*/ 0 h 1855451"/>
                  <a:gd name="connsiteX1" fmla="*/ 2706824 w 5120770"/>
                  <a:gd name="connsiteY1" fmla="*/ 1143004 h 1855451"/>
                  <a:gd name="connsiteX2" fmla="*/ 3101046 w 5120770"/>
                  <a:gd name="connsiteY2" fmla="*/ 47371 h 1855451"/>
                  <a:gd name="connsiteX3" fmla="*/ 2994056 w 5120770"/>
                  <a:gd name="connsiteY3" fmla="*/ 1193838 h 1855451"/>
                  <a:gd name="connsiteX4" fmla="*/ 3620921 w 5120770"/>
                  <a:gd name="connsiteY4" fmla="*/ 187707 h 1855451"/>
                  <a:gd name="connsiteX5" fmla="*/ 3264644 w 5120770"/>
                  <a:gd name="connsiteY5" fmla="*/ 1293565 h 1855451"/>
                  <a:gd name="connsiteX6" fmla="*/ 4100058 w 5120770"/>
                  <a:gd name="connsiteY6" fmla="*/ 415583 h 1855451"/>
                  <a:gd name="connsiteX7" fmla="*/ 3508147 w 5120770"/>
                  <a:gd name="connsiteY7" fmla="*/ 1438342 h 1855451"/>
                  <a:gd name="connsiteX8" fmla="*/ 4520018 w 5120770"/>
                  <a:gd name="connsiteY8" fmla="*/ 722254 h 1855451"/>
                  <a:gd name="connsiteX9" fmla="*/ 3715241 w 5120770"/>
                  <a:gd name="connsiteY9" fmla="*/ 1622615 h 1855451"/>
                  <a:gd name="connsiteX10" fmla="*/ 4864670 w 5120770"/>
                  <a:gd name="connsiteY10" fmla="*/ 1095934 h 1855451"/>
                  <a:gd name="connsiteX11" fmla="*/ 3877950 w 5120770"/>
                  <a:gd name="connsiteY11" fmla="*/ 1839283 h 1855451"/>
                  <a:gd name="connsiteX12" fmla="*/ 5120770 w 5120770"/>
                  <a:gd name="connsiteY12" fmla="*/ 1522269 h 1855451"/>
                  <a:gd name="connsiteX13" fmla="*/ 4445341 w 5120770"/>
                  <a:gd name="connsiteY13" fmla="*/ 1855451 h 1855451"/>
                  <a:gd name="connsiteX14" fmla="*/ 675429 w 5120770"/>
                  <a:gd name="connsiteY14" fmla="*/ 1855451 h 1855451"/>
                  <a:gd name="connsiteX15" fmla="*/ 0 w 5120770"/>
                  <a:gd name="connsiteY15" fmla="*/ 1522269 h 1855451"/>
                  <a:gd name="connsiteX16" fmla="*/ 1242820 w 5120770"/>
                  <a:gd name="connsiteY16" fmla="*/ 1839283 h 1855451"/>
                  <a:gd name="connsiteX17" fmla="*/ 256100 w 5120770"/>
                  <a:gd name="connsiteY17" fmla="*/ 1095934 h 1855451"/>
                  <a:gd name="connsiteX18" fmla="*/ 1405529 w 5120770"/>
                  <a:gd name="connsiteY18" fmla="*/ 1622615 h 1855451"/>
                  <a:gd name="connsiteX19" fmla="*/ 600752 w 5120770"/>
                  <a:gd name="connsiteY19" fmla="*/ 722254 h 1855451"/>
                  <a:gd name="connsiteX20" fmla="*/ 1612623 w 5120770"/>
                  <a:gd name="connsiteY20" fmla="*/ 1438342 h 1855451"/>
                  <a:gd name="connsiteX21" fmla="*/ 1020712 w 5120770"/>
                  <a:gd name="connsiteY21" fmla="*/ 415583 h 1855451"/>
                  <a:gd name="connsiteX22" fmla="*/ 1856126 w 5120770"/>
                  <a:gd name="connsiteY22" fmla="*/ 1293565 h 1855451"/>
                  <a:gd name="connsiteX23" fmla="*/ 1499849 w 5120770"/>
                  <a:gd name="connsiteY23" fmla="*/ 187707 h 1855451"/>
                  <a:gd name="connsiteX24" fmla="*/ 2126714 w 5120770"/>
                  <a:gd name="connsiteY24" fmla="*/ 1193838 h 1855451"/>
                  <a:gd name="connsiteX25" fmla="*/ 2019724 w 5120770"/>
                  <a:gd name="connsiteY25" fmla="*/ 47371 h 1855451"/>
                  <a:gd name="connsiteX26" fmla="*/ 2413946 w 5120770"/>
                  <a:gd name="connsiteY26" fmla="*/ 1143004 h 185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120770" h="1855451">
                    <a:moveTo>
                      <a:pt x="2560385" y="0"/>
                    </a:moveTo>
                    <a:lnTo>
                      <a:pt x="2706824" y="1143004"/>
                    </a:lnTo>
                    <a:lnTo>
                      <a:pt x="3101046" y="47371"/>
                    </a:lnTo>
                    <a:lnTo>
                      <a:pt x="2994056" y="1193838"/>
                    </a:lnTo>
                    <a:lnTo>
                      <a:pt x="3620921" y="187707"/>
                    </a:lnTo>
                    <a:lnTo>
                      <a:pt x="3264644" y="1293565"/>
                    </a:lnTo>
                    <a:lnTo>
                      <a:pt x="4100058" y="415583"/>
                    </a:lnTo>
                    <a:lnTo>
                      <a:pt x="3508147" y="1438342"/>
                    </a:lnTo>
                    <a:lnTo>
                      <a:pt x="4520018" y="722254"/>
                    </a:lnTo>
                    <a:lnTo>
                      <a:pt x="3715241" y="1622615"/>
                    </a:lnTo>
                    <a:lnTo>
                      <a:pt x="4864670" y="1095934"/>
                    </a:lnTo>
                    <a:lnTo>
                      <a:pt x="3877950" y="1839283"/>
                    </a:lnTo>
                    <a:lnTo>
                      <a:pt x="5120770" y="1522269"/>
                    </a:lnTo>
                    <a:lnTo>
                      <a:pt x="4445341" y="1855451"/>
                    </a:lnTo>
                    <a:lnTo>
                      <a:pt x="675429" y="1855451"/>
                    </a:lnTo>
                    <a:lnTo>
                      <a:pt x="0" y="1522269"/>
                    </a:lnTo>
                    <a:lnTo>
                      <a:pt x="1242820" y="1839283"/>
                    </a:lnTo>
                    <a:lnTo>
                      <a:pt x="256100" y="1095934"/>
                    </a:lnTo>
                    <a:lnTo>
                      <a:pt x="1405529" y="1622615"/>
                    </a:lnTo>
                    <a:lnTo>
                      <a:pt x="600752" y="722254"/>
                    </a:lnTo>
                    <a:lnTo>
                      <a:pt x="1612623" y="1438342"/>
                    </a:lnTo>
                    <a:lnTo>
                      <a:pt x="1020712" y="415583"/>
                    </a:lnTo>
                    <a:lnTo>
                      <a:pt x="1856126" y="1293565"/>
                    </a:lnTo>
                    <a:lnTo>
                      <a:pt x="1499849" y="187707"/>
                    </a:lnTo>
                    <a:lnTo>
                      <a:pt x="2126714" y="1193838"/>
                    </a:lnTo>
                    <a:lnTo>
                      <a:pt x="2019724" y="47371"/>
                    </a:lnTo>
                    <a:lnTo>
                      <a:pt x="2413946" y="114300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830B70FE-3746-490E-A286-94E512B8137F}"/>
                  </a:ext>
                </a:extLst>
              </p:cNvPr>
              <p:cNvSpPr/>
              <p:nvPr/>
            </p:nvSpPr>
            <p:spPr>
              <a:xfrm>
                <a:off x="-2385324" y="3213101"/>
                <a:ext cx="5120770" cy="1855451"/>
              </a:xfrm>
              <a:custGeom>
                <a:avLst/>
                <a:gdLst>
                  <a:gd name="connsiteX0" fmla="*/ 2560385 w 5120770"/>
                  <a:gd name="connsiteY0" fmla="*/ 0 h 1855451"/>
                  <a:gd name="connsiteX1" fmla="*/ 2706824 w 5120770"/>
                  <a:gd name="connsiteY1" fmla="*/ 1143004 h 1855451"/>
                  <a:gd name="connsiteX2" fmla="*/ 3101046 w 5120770"/>
                  <a:gd name="connsiteY2" fmla="*/ 47371 h 1855451"/>
                  <a:gd name="connsiteX3" fmla="*/ 2994056 w 5120770"/>
                  <a:gd name="connsiteY3" fmla="*/ 1193838 h 1855451"/>
                  <a:gd name="connsiteX4" fmla="*/ 3620921 w 5120770"/>
                  <a:gd name="connsiteY4" fmla="*/ 187707 h 1855451"/>
                  <a:gd name="connsiteX5" fmla="*/ 3264644 w 5120770"/>
                  <a:gd name="connsiteY5" fmla="*/ 1293565 h 1855451"/>
                  <a:gd name="connsiteX6" fmla="*/ 4100058 w 5120770"/>
                  <a:gd name="connsiteY6" fmla="*/ 415583 h 1855451"/>
                  <a:gd name="connsiteX7" fmla="*/ 3508147 w 5120770"/>
                  <a:gd name="connsiteY7" fmla="*/ 1438342 h 1855451"/>
                  <a:gd name="connsiteX8" fmla="*/ 4520018 w 5120770"/>
                  <a:gd name="connsiteY8" fmla="*/ 722254 h 1855451"/>
                  <a:gd name="connsiteX9" fmla="*/ 3715241 w 5120770"/>
                  <a:gd name="connsiteY9" fmla="*/ 1622615 h 1855451"/>
                  <a:gd name="connsiteX10" fmla="*/ 4864670 w 5120770"/>
                  <a:gd name="connsiteY10" fmla="*/ 1095934 h 1855451"/>
                  <a:gd name="connsiteX11" fmla="*/ 3877950 w 5120770"/>
                  <a:gd name="connsiteY11" fmla="*/ 1839283 h 1855451"/>
                  <a:gd name="connsiteX12" fmla="*/ 5120770 w 5120770"/>
                  <a:gd name="connsiteY12" fmla="*/ 1522269 h 1855451"/>
                  <a:gd name="connsiteX13" fmla="*/ 4445341 w 5120770"/>
                  <a:gd name="connsiteY13" fmla="*/ 1855451 h 1855451"/>
                  <a:gd name="connsiteX14" fmla="*/ 675429 w 5120770"/>
                  <a:gd name="connsiteY14" fmla="*/ 1855451 h 1855451"/>
                  <a:gd name="connsiteX15" fmla="*/ 0 w 5120770"/>
                  <a:gd name="connsiteY15" fmla="*/ 1522269 h 1855451"/>
                  <a:gd name="connsiteX16" fmla="*/ 1242820 w 5120770"/>
                  <a:gd name="connsiteY16" fmla="*/ 1839283 h 1855451"/>
                  <a:gd name="connsiteX17" fmla="*/ 256100 w 5120770"/>
                  <a:gd name="connsiteY17" fmla="*/ 1095934 h 1855451"/>
                  <a:gd name="connsiteX18" fmla="*/ 1405529 w 5120770"/>
                  <a:gd name="connsiteY18" fmla="*/ 1622615 h 1855451"/>
                  <a:gd name="connsiteX19" fmla="*/ 600752 w 5120770"/>
                  <a:gd name="connsiteY19" fmla="*/ 722254 h 1855451"/>
                  <a:gd name="connsiteX20" fmla="*/ 1612623 w 5120770"/>
                  <a:gd name="connsiteY20" fmla="*/ 1438342 h 1855451"/>
                  <a:gd name="connsiteX21" fmla="*/ 1020712 w 5120770"/>
                  <a:gd name="connsiteY21" fmla="*/ 415583 h 1855451"/>
                  <a:gd name="connsiteX22" fmla="*/ 1856126 w 5120770"/>
                  <a:gd name="connsiteY22" fmla="*/ 1293565 h 1855451"/>
                  <a:gd name="connsiteX23" fmla="*/ 1499849 w 5120770"/>
                  <a:gd name="connsiteY23" fmla="*/ 187707 h 1855451"/>
                  <a:gd name="connsiteX24" fmla="*/ 2126714 w 5120770"/>
                  <a:gd name="connsiteY24" fmla="*/ 1193838 h 1855451"/>
                  <a:gd name="connsiteX25" fmla="*/ 2019724 w 5120770"/>
                  <a:gd name="connsiteY25" fmla="*/ 47371 h 1855451"/>
                  <a:gd name="connsiteX26" fmla="*/ 2413946 w 5120770"/>
                  <a:gd name="connsiteY26" fmla="*/ 1143004 h 185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120770" h="1855451">
                    <a:moveTo>
                      <a:pt x="2560385" y="0"/>
                    </a:moveTo>
                    <a:lnTo>
                      <a:pt x="2706824" y="1143004"/>
                    </a:lnTo>
                    <a:lnTo>
                      <a:pt x="3101046" y="47371"/>
                    </a:lnTo>
                    <a:lnTo>
                      <a:pt x="2994056" y="1193838"/>
                    </a:lnTo>
                    <a:lnTo>
                      <a:pt x="3620921" y="187707"/>
                    </a:lnTo>
                    <a:lnTo>
                      <a:pt x="3264644" y="1293565"/>
                    </a:lnTo>
                    <a:lnTo>
                      <a:pt x="4100058" y="415583"/>
                    </a:lnTo>
                    <a:lnTo>
                      <a:pt x="3508147" y="1438342"/>
                    </a:lnTo>
                    <a:lnTo>
                      <a:pt x="4520018" y="722254"/>
                    </a:lnTo>
                    <a:lnTo>
                      <a:pt x="3715241" y="1622615"/>
                    </a:lnTo>
                    <a:lnTo>
                      <a:pt x="4864670" y="1095934"/>
                    </a:lnTo>
                    <a:lnTo>
                      <a:pt x="3877950" y="1839283"/>
                    </a:lnTo>
                    <a:lnTo>
                      <a:pt x="5120770" y="1522269"/>
                    </a:lnTo>
                    <a:lnTo>
                      <a:pt x="4445341" y="1855451"/>
                    </a:lnTo>
                    <a:lnTo>
                      <a:pt x="675429" y="1855451"/>
                    </a:lnTo>
                    <a:lnTo>
                      <a:pt x="0" y="1522269"/>
                    </a:lnTo>
                    <a:lnTo>
                      <a:pt x="1242820" y="1839283"/>
                    </a:lnTo>
                    <a:lnTo>
                      <a:pt x="256100" y="1095934"/>
                    </a:lnTo>
                    <a:lnTo>
                      <a:pt x="1405529" y="1622615"/>
                    </a:lnTo>
                    <a:lnTo>
                      <a:pt x="600752" y="722254"/>
                    </a:lnTo>
                    <a:lnTo>
                      <a:pt x="1612623" y="1438342"/>
                    </a:lnTo>
                    <a:lnTo>
                      <a:pt x="1020712" y="415583"/>
                    </a:lnTo>
                    <a:lnTo>
                      <a:pt x="1856126" y="1293565"/>
                    </a:lnTo>
                    <a:lnTo>
                      <a:pt x="1499849" y="187707"/>
                    </a:lnTo>
                    <a:lnTo>
                      <a:pt x="2126714" y="1193838"/>
                    </a:lnTo>
                    <a:lnTo>
                      <a:pt x="2019724" y="47371"/>
                    </a:lnTo>
                    <a:lnTo>
                      <a:pt x="2413946" y="114300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DEF1073F-9009-4DE8-805E-49071A697E46}"/>
                  </a:ext>
                </a:extLst>
              </p:cNvPr>
              <p:cNvSpPr/>
              <p:nvPr/>
            </p:nvSpPr>
            <p:spPr>
              <a:xfrm>
                <a:off x="-1925487" y="3940339"/>
                <a:ext cx="4144272" cy="2497378"/>
              </a:xfrm>
              <a:custGeom>
                <a:avLst/>
                <a:gdLst>
                  <a:gd name="connsiteX0" fmla="*/ 2072136 w 4144272"/>
                  <a:gd name="connsiteY0" fmla="*/ 0 h 2156605"/>
                  <a:gd name="connsiteX1" fmla="*/ 4115306 w 4144272"/>
                  <a:gd name="connsiteY1" fmla="*/ 1003126 h 2156605"/>
                  <a:gd name="connsiteX2" fmla="*/ 4144272 w 4144272"/>
                  <a:gd name="connsiteY2" fmla="*/ 1078303 h 2156605"/>
                  <a:gd name="connsiteX3" fmla="*/ 4115306 w 4144272"/>
                  <a:gd name="connsiteY3" fmla="*/ 1153479 h 2156605"/>
                  <a:gd name="connsiteX4" fmla="*/ 2072136 w 4144272"/>
                  <a:gd name="connsiteY4" fmla="*/ 2156605 h 2156605"/>
                  <a:gd name="connsiteX5" fmla="*/ 28966 w 4144272"/>
                  <a:gd name="connsiteY5" fmla="*/ 1153479 h 2156605"/>
                  <a:gd name="connsiteX6" fmla="*/ 0 w 4144272"/>
                  <a:gd name="connsiteY6" fmla="*/ 1078303 h 2156605"/>
                  <a:gd name="connsiteX7" fmla="*/ 28966 w 4144272"/>
                  <a:gd name="connsiteY7" fmla="*/ 1003126 h 2156605"/>
                  <a:gd name="connsiteX8" fmla="*/ 2072136 w 4144272"/>
                  <a:gd name="connsiteY8" fmla="*/ 0 h 2156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4272" h="2156605">
                    <a:moveTo>
                      <a:pt x="2072136" y="0"/>
                    </a:moveTo>
                    <a:cubicBezTo>
                      <a:pt x="3032130" y="0"/>
                      <a:pt x="3844440" y="421966"/>
                      <a:pt x="4115306" y="1003126"/>
                    </a:cubicBezTo>
                    <a:lnTo>
                      <a:pt x="4144272" y="1078303"/>
                    </a:lnTo>
                    <a:lnTo>
                      <a:pt x="4115306" y="1153479"/>
                    </a:lnTo>
                    <a:cubicBezTo>
                      <a:pt x="3844440" y="1734639"/>
                      <a:pt x="3032130" y="2156605"/>
                      <a:pt x="2072136" y="2156605"/>
                    </a:cubicBezTo>
                    <a:cubicBezTo>
                      <a:pt x="1112142" y="2156605"/>
                      <a:pt x="299832" y="1734639"/>
                      <a:pt x="28966" y="1153479"/>
                    </a:cubicBezTo>
                    <a:lnTo>
                      <a:pt x="0" y="1078303"/>
                    </a:lnTo>
                    <a:lnTo>
                      <a:pt x="28966" y="1003126"/>
                    </a:lnTo>
                    <a:cubicBezTo>
                      <a:pt x="299832" y="421966"/>
                      <a:pt x="1112142" y="0"/>
                      <a:pt x="2072136" y="0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/>
                  </a:gs>
                  <a:gs pos="100000">
                    <a:schemeClr val="bg1">
                      <a:lumMod val="50000"/>
                    </a:schemeClr>
                  </a:gs>
                  <a:gs pos="8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楕円 8">
                <a:extLst>
                  <a:ext uri="{FF2B5EF4-FFF2-40B4-BE49-F238E27FC236}">
                    <a16:creationId xmlns:a16="http://schemas.microsoft.com/office/drawing/2014/main" id="{FF609385-E5D5-4698-B607-4372AB0C2A19}"/>
                  </a:ext>
                </a:extLst>
              </p:cNvPr>
              <p:cNvSpPr/>
              <p:nvPr/>
            </p:nvSpPr>
            <p:spPr>
              <a:xfrm>
                <a:off x="-828136" y="4214243"/>
                <a:ext cx="1949570" cy="1949570"/>
              </a:xfrm>
              <a:prstGeom prst="ellipse">
                <a:avLst/>
              </a:prstGeom>
              <a:gradFill flip="none" rotWithShape="1">
                <a:gsLst>
                  <a:gs pos="80000">
                    <a:schemeClr val="tx1"/>
                  </a:gs>
                  <a:gs pos="0">
                    <a:schemeClr val="accent2">
                      <a:lumMod val="75000"/>
                    </a:schemeClr>
                  </a:gs>
                  <a:gs pos="61000">
                    <a:srgbClr val="663300"/>
                  </a:gs>
                  <a:gs pos="100000">
                    <a:schemeClr val="tx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楕円 9">
                <a:extLst>
                  <a:ext uri="{FF2B5EF4-FFF2-40B4-BE49-F238E27FC236}">
                    <a16:creationId xmlns:a16="http://schemas.microsoft.com/office/drawing/2014/main" id="{519108D3-5631-4BC1-A28B-E5B2E838B810}"/>
                  </a:ext>
                </a:extLst>
              </p:cNvPr>
              <p:cNvSpPr/>
              <p:nvPr/>
            </p:nvSpPr>
            <p:spPr>
              <a:xfrm>
                <a:off x="-207034" y="4835345"/>
                <a:ext cx="707366" cy="70736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ADCBC958-3E23-41BA-B666-69CD756FE223}"/>
                  </a:ext>
                </a:extLst>
              </p:cNvPr>
              <p:cNvSpPr/>
              <p:nvPr/>
            </p:nvSpPr>
            <p:spPr>
              <a:xfrm>
                <a:off x="-1925487" y="3757044"/>
                <a:ext cx="4144272" cy="2863970"/>
              </a:xfrm>
              <a:custGeom>
                <a:avLst/>
                <a:gdLst>
                  <a:gd name="connsiteX0" fmla="*/ 2072136 w 4144272"/>
                  <a:gd name="connsiteY0" fmla="*/ 146650 h 2156605"/>
                  <a:gd name="connsiteX1" fmla="*/ 109061 w 4144272"/>
                  <a:gd name="connsiteY1" fmla="*/ 1013350 h 2156605"/>
                  <a:gd name="connsiteX2" fmla="*/ 81230 w 4144272"/>
                  <a:gd name="connsiteY2" fmla="*/ 1078303 h 2156605"/>
                  <a:gd name="connsiteX3" fmla="*/ 109061 w 4144272"/>
                  <a:gd name="connsiteY3" fmla="*/ 1143254 h 2156605"/>
                  <a:gd name="connsiteX4" fmla="*/ 2072136 w 4144272"/>
                  <a:gd name="connsiteY4" fmla="*/ 2009954 h 2156605"/>
                  <a:gd name="connsiteX5" fmla="*/ 4035212 w 4144272"/>
                  <a:gd name="connsiteY5" fmla="*/ 1143254 h 2156605"/>
                  <a:gd name="connsiteX6" fmla="*/ 4063042 w 4144272"/>
                  <a:gd name="connsiteY6" fmla="*/ 1078303 h 2156605"/>
                  <a:gd name="connsiteX7" fmla="*/ 4035212 w 4144272"/>
                  <a:gd name="connsiteY7" fmla="*/ 1013350 h 2156605"/>
                  <a:gd name="connsiteX8" fmla="*/ 2072136 w 4144272"/>
                  <a:gd name="connsiteY8" fmla="*/ 146650 h 2156605"/>
                  <a:gd name="connsiteX9" fmla="*/ 2072136 w 4144272"/>
                  <a:gd name="connsiteY9" fmla="*/ 0 h 2156605"/>
                  <a:gd name="connsiteX10" fmla="*/ 4115306 w 4144272"/>
                  <a:gd name="connsiteY10" fmla="*/ 1003126 h 2156605"/>
                  <a:gd name="connsiteX11" fmla="*/ 4144272 w 4144272"/>
                  <a:gd name="connsiteY11" fmla="*/ 1078303 h 2156605"/>
                  <a:gd name="connsiteX12" fmla="*/ 4115306 w 4144272"/>
                  <a:gd name="connsiteY12" fmla="*/ 1153479 h 2156605"/>
                  <a:gd name="connsiteX13" fmla="*/ 2072136 w 4144272"/>
                  <a:gd name="connsiteY13" fmla="*/ 2156605 h 2156605"/>
                  <a:gd name="connsiteX14" fmla="*/ 28966 w 4144272"/>
                  <a:gd name="connsiteY14" fmla="*/ 1153479 h 2156605"/>
                  <a:gd name="connsiteX15" fmla="*/ 0 w 4144272"/>
                  <a:gd name="connsiteY15" fmla="*/ 1078303 h 2156605"/>
                  <a:gd name="connsiteX16" fmla="*/ 28966 w 4144272"/>
                  <a:gd name="connsiteY16" fmla="*/ 1003126 h 2156605"/>
                  <a:gd name="connsiteX17" fmla="*/ 2072136 w 4144272"/>
                  <a:gd name="connsiteY17" fmla="*/ 0 h 2156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44272" h="2156605">
                    <a:moveTo>
                      <a:pt x="2072136" y="146650"/>
                    </a:moveTo>
                    <a:cubicBezTo>
                      <a:pt x="1149775" y="146650"/>
                      <a:pt x="369308" y="511228"/>
                      <a:pt x="109061" y="1013350"/>
                    </a:cubicBezTo>
                    <a:lnTo>
                      <a:pt x="81230" y="1078303"/>
                    </a:lnTo>
                    <a:lnTo>
                      <a:pt x="109061" y="1143254"/>
                    </a:lnTo>
                    <a:cubicBezTo>
                      <a:pt x="369308" y="1645376"/>
                      <a:pt x="1149775" y="2009954"/>
                      <a:pt x="2072136" y="2009954"/>
                    </a:cubicBezTo>
                    <a:cubicBezTo>
                      <a:pt x="2994497" y="2009954"/>
                      <a:pt x="3774964" y="1645376"/>
                      <a:pt x="4035212" y="1143254"/>
                    </a:cubicBezTo>
                    <a:lnTo>
                      <a:pt x="4063042" y="1078303"/>
                    </a:lnTo>
                    <a:lnTo>
                      <a:pt x="4035212" y="1013350"/>
                    </a:lnTo>
                    <a:cubicBezTo>
                      <a:pt x="3774964" y="511228"/>
                      <a:pt x="2994497" y="146650"/>
                      <a:pt x="2072136" y="146650"/>
                    </a:cubicBezTo>
                    <a:close/>
                    <a:moveTo>
                      <a:pt x="2072136" y="0"/>
                    </a:moveTo>
                    <a:cubicBezTo>
                      <a:pt x="3032130" y="0"/>
                      <a:pt x="3844440" y="421966"/>
                      <a:pt x="4115306" y="1003126"/>
                    </a:cubicBezTo>
                    <a:lnTo>
                      <a:pt x="4144272" y="1078303"/>
                    </a:lnTo>
                    <a:lnTo>
                      <a:pt x="4115306" y="1153479"/>
                    </a:lnTo>
                    <a:cubicBezTo>
                      <a:pt x="3844440" y="1734639"/>
                      <a:pt x="3032130" y="2156605"/>
                      <a:pt x="2072136" y="2156605"/>
                    </a:cubicBezTo>
                    <a:cubicBezTo>
                      <a:pt x="1112142" y="2156605"/>
                      <a:pt x="299832" y="1734639"/>
                      <a:pt x="28966" y="1153479"/>
                    </a:cubicBezTo>
                    <a:lnTo>
                      <a:pt x="0" y="1078303"/>
                    </a:lnTo>
                    <a:lnTo>
                      <a:pt x="28966" y="1003126"/>
                    </a:lnTo>
                    <a:cubicBezTo>
                      <a:pt x="299832" y="421966"/>
                      <a:pt x="1112142" y="0"/>
                      <a:pt x="207213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台形 11">
                <a:extLst>
                  <a:ext uri="{FF2B5EF4-FFF2-40B4-BE49-F238E27FC236}">
                    <a16:creationId xmlns:a16="http://schemas.microsoft.com/office/drawing/2014/main" id="{6234B508-EADC-46F1-A75B-FA114CD6E886}"/>
                  </a:ext>
                </a:extLst>
              </p:cNvPr>
              <p:cNvSpPr/>
              <p:nvPr/>
            </p:nvSpPr>
            <p:spPr>
              <a:xfrm rot="13500000">
                <a:off x="474617" y="4478583"/>
                <a:ext cx="154355" cy="627254"/>
              </a:xfrm>
              <a:prstGeom prst="trapezoi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台形 12">
                <a:extLst>
                  <a:ext uri="{FF2B5EF4-FFF2-40B4-BE49-F238E27FC236}">
                    <a16:creationId xmlns:a16="http://schemas.microsoft.com/office/drawing/2014/main" id="{1C79ED66-ECE1-43DD-ABB6-8EC030DB0205}"/>
                  </a:ext>
                </a:extLst>
              </p:cNvPr>
              <p:cNvSpPr/>
              <p:nvPr/>
            </p:nvSpPr>
            <p:spPr>
              <a:xfrm rot="14964728">
                <a:off x="537733" y="4821672"/>
                <a:ext cx="128700" cy="419533"/>
              </a:xfrm>
              <a:prstGeom prst="trapezoi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55694019-ECCD-4DFB-9972-1A2256943924}"/>
                </a:ext>
              </a:extLst>
            </p:cNvPr>
            <p:cNvGrpSpPr/>
            <p:nvPr/>
          </p:nvGrpSpPr>
          <p:grpSpPr>
            <a:xfrm>
              <a:off x="4149364" y="863715"/>
              <a:ext cx="2697878" cy="1986632"/>
              <a:chOff x="-2385324" y="3213101"/>
              <a:chExt cx="5146170" cy="3789479"/>
            </a:xfrm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E59F4E0C-1946-4F97-B442-58F21EFA192D}"/>
                  </a:ext>
                </a:extLst>
              </p:cNvPr>
              <p:cNvSpPr/>
              <p:nvPr/>
            </p:nvSpPr>
            <p:spPr>
              <a:xfrm flipV="1">
                <a:off x="-2359924" y="5295130"/>
                <a:ext cx="5120770" cy="1707450"/>
              </a:xfrm>
              <a:custGeom>
                <a:avLst/>
                <a:gdLst>
                  <a:gd name="connsiteX0" fmla="*/ 2560385 w 5120770"/>
                  <a:gd name="connsiteY0" fmla="*/ 0 h 1855451"/>
                  <a:gd name="connsiteX1" fmla="*/ 2706824 w 5120770"/>
                  <a:gd name="connsiteY1" fmla="*/ 1143004 h 1855451"/>
                  <a:gd name="connsiteX2" fmla="*/ 3101046 w 5120770"/>
                  <a:gd name="connsiteY2" fmla="*/ 47371 h 1855451"/>
                  <a:gd name="connsiteX3" fmla="*/ 2994056 w 5120770"/>
                  <a:gd name="connsiteY3" fmla="*/ 1193838 h 1855451"/>
                  <a:gd name="connsiteX4" fmla="*/ 3620921 w 5120770"/>
                  <a:gd name="connsiteY4" fmla="*/ 187707 h 1855451"/>
                  <a:gd name="connsiteX5" fmla="*/ 3264644 w 5120770"/>
                  <a:gd name="connsiteY5" fmla="*/ 1293565 h 1855451"/>
                  <a:gd name="connsiteX6" fmla="*/ 4100058 w 5120770"/>
                  <a:gd name="connsiteY6" fmla="*/ 415583 h 1855451"/>
                  <a:gd name="connsiteX7" fmla="*/ 3508147 w 5120770"/>
                  <a:gd name="connsiteY7" fmla="*/ 1438342 h 1855451"/>
                  <a:gd name="connsiteX8" fmla="*/ 4520018 w 5120770"/>
                  <a:gd name="connsiteY8" fmla="*/ 722254 h 1855451"/>
                  <a:gd name="connsiteX9" fmla="*/ 3715241 w 5120770"/>
                  <a:gd name="connsiteY9" fmla="*/ 1622615 h 1855451"/>
                  <a:gd name="connsiteX10" fmla="*/ 4864670 w 5120770"/>
                  <a:gd name="connsiteY10" fmla="*/ 1095934 h 1855451"/>
                  <a:gd name="connsiteX11" fmla="*/ 3877950 w 5120770"/>
                  <a:gd name="connsiteY11" fmla="*/ 1839283 h 1855451"/>
                  <a:gd name="connsiteX12" fmla="*/ 5120770 w 5120770"/>
                  <a:gd name="connsiteY12" fmla="*/ 1522269 h 1855451"/>
                  <a:gd name="connsiteX13" fmla="*/ 4445341 w 5120770"/>
                  <a:gd name="connsiteY13" fmla="*/ 1855451 h 1855451"/>
                  <a:gd name="connsiteX14" fmla="*/ 675429 w 5120770"/>
                  <a:gd name="connsiteY14" fmla="*/ 1855451 h 1855451"/>
                  <a:gd name="connsiteX15" fmla="*/ 0 w 5120770"/>
                  <a:gd name="connsiteY15" fmla="*/ 1522269 h 1855451"/>
                  <a:gd name="connsiteX16" fmla="*/ 1242820 w 5120770"/>
                  <a:gd name="connsiteY16" fmla="*/ 1839283 h 1855451"/>
                  <a:gd name="connsiteX17" fmla="*/ 256100 w 5120770"/>
                  <a:gd name="connsiteY17" fmla="*/ 1095934 h 1855451"/>
                  <a:gd name="connsiteX18" fmla="*/ 1405529 w 5120770"/>
                  <a:gd name="connsiteY18" fmla="*/ 1622615 h 1855451"/>
                  <a:gd name="connsiteX19" fmla="*/ 600752 w 5120770"/>
                  <a:gd name="connsiteY19" fmla="*/ 722254 h 1855451"/>
                  <a:gd name="connsiteX20" fmla="*/ 1612623 w 5120770"/>
                  <a:gd name="connsiteY20" fmla="*/ 1438342 h 1855451"/>
                  <a:gd name="connsiteX21" fmla="*/ 1020712 w 5120770"/>
                  <a:gd name="connsiteY21" fmla="*/ 415583 h 1855451"/>
                  <a:gd name="connsiteX22" fmla="*/ 1856126 w 5120770"/>
                  <a:gd name="connsiteY22" fmla="*/ 1293565 h 1855451"/>
                  <a:gd name="connsiteX23" fmla="*/ 1499849 w 5120770"/>
                  <a:gd name="connsiteY23" fmla="*/ 187707 h 1855451"/>
                  <a:gd name="connsiteX24" fmla="*/ 2126714 w 5120770"/>
                  <a:gd name="connsiteY24" fmla="*/ 1193838 h 1855451"/>
                  <a:gd name="connsiteX25" fmla="*/ 2019724 w 5120770"/>
                  <a:gd name="connsiteY25" fmla="*/ 47371 h 1855451"/>
                  <a:gd name="connsiteX26" fmla="*/ 2413946 w 5120770"/>
                  <a:gd name="connsiteY26" fmla="*/ 1143004 h 185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120770" h="1855451">
                    <a:moveTo>
                      <a:pt x="2560385" y="0"/>
                    </a:moveTo>
                    <a:lnTo>
                      <a:pt x="2706824" y="1143004"/>
                    </a:lnTo>
                    <a:lnTo>
                      <a:pt x="3101046" y="47371"/>
                    </a:lnTo>
                    <a:lnTo>
                      <a:pt x="2994056" y="1193838"/>
                    </a:lnTo>
                    <a:lnTo>
                      <a:pt x="3620921" y="187707"/>
                    </a:lnTo>
                    <a:lnTo>
                      <a:pt x="3264644" y="1293565"/>
                    </a:lnTo>
                    <a:lnTo>
                      <a:pt x="4100058" y="415583"/>
                    </a:lnTo>
                    <a:lnTo>
                      <a:pt x="3508147" y="1438342"/>
                    </a:lnTo>
                    <a:lnTo>
                      <a:pt x="4520018" y="722254"/>
                    </a:lnTo>
                    <a:lnTo>
                      <a:pt x="3715241" y="1622615"/>
                    </a:lnTo>
                    <a:lnTo>
                      <a:pt x="4864670" y="1095934"/>
                    </a:lnTo>
                    <a:lnTo>
                      <a:pt x="3877950" y="1839283"/>
                    </a:lnTo>
                    <a:lnTo>
                      <a:pt x="5120770" y="1522269"/>
                    </a:lnTo>
                    <a:lnTo>
                      <a:pt x="4445341" y="1855451"/>
                    </a:lnTo>
                    <a:lnTo>
                      <a:pt x="675429" y="1855451"/>
                    </a:lnTo>
                    <a:lnTo>
                      <a:pt x="0" y="1522269"/>
                    </a:lnTo>
                    <a:lnTo>
                      <a:pt x="1242820" y="1839283"/>
                    </a:lnTo>
                    <a:lnTo>
                      <a:pt x="256100" y="1095934"/>
                    </a:lnTo>
                    <a:lnTo>
                      <a:pt x="1405529" y="1622615"/>
                    </a:lnTo>
                    <a:lnTo>
                      <a:pt x="600752" y="722254"/>
                    </a:lnTo>
                    <a:lnTo>
                      <a:pt x="1612623" y="1438342"/>
                    </a:lnTo>
                    <a:lnTo>
                      <a:pt x="1020712" y="415583"/>
                    </a:lnTo>
                    <a:lnTo>
                      <a:pt x="1856126" y="1293565"/>
                    </a:lnTo>
                    <a:lnTo>
                      <a:pt x="1499849" y="187707"/>
                    </a:lnTo>
                    <a:lnTo>
                      <a:pt x="2126714" y="1193838"/>
                    </a:lnTo>
                    <a:lnTo>
                      <a:pt x="2019724" y="47371"/>
                    </a:lnTo>
                    <a:lnTo>
                      <a:pt x="2413946" y="114300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7058FF56-5C4A-46B4-A293-2904671F954B}"/>
                  </a:ext>
                </a:extLst>
              </p:cNvPr>
              <p:cNvSpPr/>
              <p:nvPr/>
            </p:nvSpPr>
            <p:spPr>
              <a:xfrm>
                <a:off x="-2385324" y="3213101"/>
                <a:ext cx="5120770" cy="1855451"/>
              </a:xfrm>
              <a:custGeom>
                <a:avLst/>
                <a:gdLst>
                  <a:gd name="connsiteX0" fmla="*/ 2560385 w 5120770"/>
                  <a:gd name="connsiteY0" fmla="*/ 0 h 1855451"/>
                  <a:gd name="connsiteX1" fmla="*/ 2706824 w 5120770"/>
                  <a:gd name="connsiteY1" fmla="*/ 1143004 h 1855451"/>
                  <a:gd name="connsiteX2" fmla="*/ 3101046 w 5120770"/>
                  <a:gd name="connsiteY2" fmla="*/ 47371 h 1855451"/>
                  <a:gd name="connsiteX3" fmla="*/ 2994056 w 5120770"/>
                  <a:gd name="connsiteY3" fmla="*/ 1193838 h 1855451"/>
                  <a:gd name="connsiteX4" fmla="*/ 3620921 w 5120770"/>
                  <a:gd name="connsiteY4" fmla="*/ 187707 h 1855451"/>
                  <a:gd name="connsiteX5" fmla="*/ 3264644 w 5120770"/>
                  <a:gd name="connsiteY5" fmla="*/ 1293565 h 1855451"/>
                  <a:gd name="connsiteX6" fmla="*/ 4100058 w 5120770"/>
                  <a:gd name="connsiteY6" fmla="*/ 415583 h 1855451"/>
                  <a:gd name="connsiteX7" fmla="*/ 3508147 w 5120770"/>
                  <a:gd name="connsiteY7" fmla="*/ 1438342 h 1855451"/>
                  <a:gd name="connsiteX8" fmla="*/ 4520018 w 5120770"/>
                  <a:gd name="connsiteY8" fmla="*/ 722254 h 1855451"/>
                  <a:gd name="connsiteX9" fmla="*/ 3715241 w 5120770"/>
                  <a:gd name="connsiteY9" fmla="*/ 1622615 h 1855451"/>
                  <a:gd name="connsiteX10" fmla="*/ 4864670 w 5120770"/>
                  <a:gd name="connsiteY10" fmla="*/ 1095934 h 1855451"/>
                  <a:gd name="connsiteX11" fmla="*/ 3877950 w 5120770"/>
                  <a:gd name="connsiteY11" fmla="*/ 1839283 h 1855451"/>
                  <a:gd name="connsiteX12" fmla="*/ 5120770 w 5120770"/>
                  <a:gd name="connsiteY12" fmla="*/ 1522269 h 1855451"/>
                  <a:gd name="connsiteX13" fmla="*/ 4445341 w 5120770"/>
                  <a:gd name="connsiteY13" fmla="*/ 1855451 h 1855451"/>
                  <a:gd name="connsiteX14" fmla="*/ 675429 w 5120770"/>
                  <a:gd name="connsiteY14" fmla="*/ 1855451 h 1855451"/>
                  <a:gd name="connsiteX15" fmla="*/ 0 w 5120770"/>
                  <a:gd name="connsiteY15" fmla="*/ 1522269 h 1855451"/>
                  <a:gd name="connsiteX16" fmla="*/ 1242820 w 5120770"/>
                  <a:gd name="connsiteY16" fmla="*/ 1839283 h 1855451"/>
                  <a:gd name="connsiteX17" fmla="*/ 256100 w 5120770"/>
                  <a:gd name="connsiteY17" fmla="*/ 1095934 h 1855451"/>
                  <a:gd name="connsiteX18" fmla="*/ 1405529 w 5120770"/>
                  <a:gd name="connsiteY18" fmla="*/ 1622615 h 1855451"/>
                  <a:gd name="connsiteX19" fmla="*/ 600752 w 5120770"/>
                  <a:gd name="connsiteY19" fmla="*/ 722254 h 1855451"/>
                  <a:gd name="connsiteX20" fmla="*/ 1612623 w 5120770"/>
                  <a:gd name="connsiteY20" fmla="*/ 1438342 h 1855451"/>
                  <a:gd name="connsiteX21" fmla="*/ 1020712 w 5120770"/>
                  <a:gd name="connsiteY21" fmla="*/ 415583 h 1855451"/>
                  <a:gd name="connsiteX22" fmla="*/ 1856126 w 5120770"/>
                  <a:gd name="connsiteY22" fmla="*/ 1293565 h 1855451"/>
                  <a:gd name="connsiteX23" fmla="*/ 1499849 w 5120770"/>
                  <a:gd name="connsiteY23" fmla="*/ 187707 h 1855451"/>
                  <a:gd name="connsiteX24" fmla="*/ 2126714 w 5120770"/>
                  <a:gd name="connsiteY24" fmla="*/ 1193838 h 1855451"/>
                  <a:gd name="connsiteX25" fmla="*/ 2019724 w 5120770"/>
                  <a:gd name="connsiteY25" fmla="*/ 47371 h 1855451"/>
                  <a:gd name="connsiteX26" fmla="*/ 2413946 w 5120770"/>
                  <a:gd name="connsiteY26" fmla="*/ 1143004 h 185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120770" h="1855451">
                    <a:moveTo>
                      <a:pt x="2560385" y="0"/>
                    </a:moveTo>
                    <a:lnTo>
                      <a:pt x="2706824" y="1143004"/>
                    </a:lnTo>
                    <a:lnTo>
                      <a:pt x="3101046" y="47371"/>
                    </a:lnTo>
                    <a:lnTo>
                      <a:pt x="2994056" y="1193838"/>
                    </a:lnTo>
                    <a:lnTo>
                      <a:pt x="3620921" y="187707"/>
                    </a:lnTo>
                    <a:lnTo>
                      <a:pt x="3264644" y="1293565"/>
                    </a:lnTo>
                    <a:lnTo>
                      <a:pt x="4100058" y="415583"/>
                    </a:lnTo>
                    <a:lnTo>
                      <a:pt x="3508147" y="1438342"/>
                    </a:lnTo>
                    <a:lnTo>
                      <a:pt x="4520018" y="722254"/>
                    </a:lnTo>
                    <a:lnTo>
                      <a:pt x="3715241" y="1622615"/>
                    </a:lnTo>
                    <a:lnTo>
                      <a:pt x="4864670" y="1095934"/>
                    </a:lnTo>
                    <a:lnTo>
                      <a:pt x="3877950" y="1839283"/>
                    </a:lnTo>
                    <a:lnTo>
                      <a:pt x="5120770" y="1522269"/>
                    </a:lnTo>
                    <a:lnTo>
                      <a:pt x="4445341" y="1855451"/>
                    </a:lnTo>
                    <a:lnTo>
                      <a:pt x="675429" y="1855451"/>
                    </a:lnTo>
                    <a:lnTo>
                      <a:pt x="0" y="1522269"/>
                    </a:lnTo>
                    <a:lnTo>
                      <a:pt x="1242820" y="1839283"/>
                    </a:lnTo>
                    <a:lnTo>
                      <a:pt x="256100" y="1095934"/>
                    </a:lnTo>
                    <a:lnTo>
                      <a:pt x="1405529" y="1622615"/>
                    </a:lnTo>
                    <a:lnTo>
                      <a:pt x="600752" y="722254"/>
                    </a:lnTo>
                    <a:lnTo>
                      <a:pt x="1612623" y="1438342"/>
                    </a:lnTo>
                    <a:lnTo>
                      <a:pt x="1020712" y="415583"/>
                    </a:lnTo>
                    <a:lnTo>
                      <a:pt x="1856126" y="1293565"/>
                    </a:lnTo>
                    <a:lnTo>
                      <a:pt x="1499849" y="187707"/>
                    </a:lnTo>
                    <a:lnTo>
                      <a:pt x="2126714" y="1193838"/>
                    </a:lnTo>
                    <a:lnTo>
                      <a:pt x="2019724" y="47371"/>
                    </a:lnTo>
                    <a:lnTo>
                      <a:pt x="2413946" y="114300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2B8AAE26-D526-40BD-8F85-3F2EB4430D43}"/>
                  </a:ext>
                </a:extLst>
              </p:cNvPr>
              <p:cNvSpPr/>
              <p:nvPr/>
            </p:nvSpPr>
            <p:spPr>
              <a:xfrm>
                <a:off x="-1925487" y="3940339"/>
                <a:ext cx="4144272" cy="2497378"/>
              </a:xfrm>
              <a:custGeom>
                <a:avLst/>
                <a:gdLst>
                  <a:gd name="connsiteX0" fmla="*/ 2072136 w 4144272"/>
                  <a:gd name="connsiteY0" fmla="*/ 0 h 2156605"/>
                  <a:gd name="connsiteX1" fmla="*/ 4115306 w 4144272"/>
                  <a:gd name="connsiteY1" fmla="*/ 1003126 h 2156605"/>
                  <a:gd name="connsiteX2" fmla="*/ 4144272 w 4144272"/>
                  <a:gd name="connsiteY2" fmla="*/ 1078303 h 2156605"/>
                  <a:gd name="connsiteX3" fmla="*/ 4115306 w 4144272"/>
                  <a:gd name="connsiteY3" fmla="*/ 1153479 h 2156605"/>
                  <a:gd name="connsiteX4" fmla="*/ 2072136 w 4144272"/>
                  <a:gd name="connsiteY4" fmla="*/ 2156605 h 2156605"/>
                  <a:gd name="connsiteX5" fmla="*/ 28966 w 4144272"/>
                  <a:gd name="connsiteY5" fmla="*/ 1153479 h 2156605"/>
                  <a:gd name="connsiteX6" fmla="*/ 0 w 4144272"/>
                  <a:gd name="connsiteY6" fmla="*/ 1078303 h 2156605"/>
                  <a:gd name="connsiteX7" fmla="*/ 28966 w 4144272"/>
                  <a:gd name="connsiteY7" fmla="*/ 1003126 h 2156605"/>
                  <a:gd name="connsiteX8" fmla="*/ 2072136 w 4144272"/>
                  <a:gd name="connsiteY8" fmla="*/ 0 h 2156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4272" h="2156605">
                    <a:moveTo>
                      <a:pt x="2072136" y="0"/>
                    </a:moveTo>
                    <a:cubicBezTo>
                      <a:pt x="3032130" y="0"/>
                      <a:pt x="3844440" y="421966"/>
                      <a:pt x="4115306" y="1003126"/>
                    </a:cubicBezTo>
                    <a:lnTo>
                      <a:pt x="4144272" y="1078303"/>
                    </a:lnTo>
                    <a:lnTo>
                      <a:pt x="4115306" y="1153479"/>
                    </a:lnTo>
                    <a:cubicBezTo>
                      <a:pt x="3844440" y="1734639"/>
                      <a:pt x="3032130" y="2156605"/>
                      <a:pt x="2072136" y="2156605"/>
                    </a:cubicBezTo>
                    <a:cubicBezTo>
                      <a:pt x="1112142" y="2156605"/>
                      <a:pt x="299832" y="1734639"/>
                      <a:pt x="28966" y="1153479"/>
                    </a:cubicBezTo>
                    <a:lnTo>
                      <a:pt x="0" y="1078303"/>
                    </a:lnTo>
                    <a:lnTo>
                      <a:pt x="28966" y="1003126"/>
                    </a:lnTo>
                    <a:cubicBezTo>
                      <a:pt x="299832" y="421966"/>
                      <a:pt x="1112142" y="0"/>
                      <a:pt x="2072136" y="0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/>
                  </a:gs>
                  <a:gs pos="100000">
                    <a:schemeClr val="bg1">
                      <a:lumMod val="50000"/>
                    </a:schemeClr>
                  </a:gs>
                  <a:gs pos="8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68906531-3418-4EDF-8CFD-AEB0E65175B7}"/>
                  </a:ext>
                </a:extLst>
              </p:cNvPr>
              <p:cNvSpPr/>
              <p:nvPr/>
            </p:nvSpPr>
            <p:spPr>
              <a:xfrm>
                <a:off x="-828136" y="4214243"/>
                <a:ext cx="1949570" cy="1949570"/>
              </a:xfrm>
              <a:prstGeom prst="ellipse">
                <a:avLst/>
              </a:prstGeom>
              <a:gradFill flip="none" rotWithShape="1">
                <a:gsLst>
                  <a:gs pos="80000">
                    <a:schemeClr val="tx1"/>
                  </a:gs>
                  <a:gs pos="0">
                    <a:schemeClr val="accent2">
                      <a:lumMod val="75000"/>
                    </a:schemeClr>
                  </a:gs>
                  <a:gs pos="61000">
                    <a:srgbClr val="663300"/>
                  </a:gs>
                  <a:gs pos="100000">
                    <a:schemeClr val="tx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9D7171E5-83D9-486D-9CAB-4F80091F2012}"/>
                  </a:ext>
                </a:extLst>
              </p:cNvPr>
              <p:cNvSpPr/>
              <p:nvPr/>
            </p:nvSpPr>
            <p:spPr>
              <a:xfrm>
                <a:off x="-207034" y="4835345"/>
                <a:ext cx="707366" cy="70736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F6D074FA-DBCD-4876-9D77-94FEE92BD728}"/>
                  </a:ext>
                </a:extLst>
              </p:cNvPr>
              <p:cNvSpPr/>
              <p:nvPr/>
            </p:nvSpPr>
            <p:spPr>
              <a:xfrm>
                <a:off x="-1925487" y="3757044"/>
                <a:ext cx="4144272" cy="2863970"/>
              </a:xfrm>
              <a:custGeom>
                <a:avLst/>
                <a:gdLst>
                  <a:gd name="connsiteX0" fmla="*/ 2072136 w 4144272"/>
                  <a:gd name="connsiteY0" fmla="*/ 146650 h 2156605"/>
                  <a:gd name="connsiteX1" fmla="*/ 109061 w 4144272"/>
                  <a:gd name="connsiteY1" fmla="*/ 1013350 h 2156605"/>
                  <a:gd name="connsiteX2" fmla="*/ 81230 w 4144272"/>
                  <a:gd name="connsiteY2" fmla="*/ 1078303 h 2156605"/>
                  <a:gd name="connsiteX3" fmla="*/ 109061 w 4144272"/>
                  <a:gd name="connsiteY3" fmla="*/ 1143254 h 2156605"/>
                  <a:gd name="connsiteX4" fmla="*/ 2072136 w 4144272"/>
                  <a:gd name="connsiteY4" fmla="*/ 2009954 h 2156605"/>
                  <a:gd name="connsiteX5" fmla="*/ 4035212 w 4144272"/>
                  <a:gd name="connsiteY5" fmla="*/ 1143254 h 2156605"/>
                  <a:gd name="connsiteX6" fmla="*/ 4063042 w 4144272"/>
                  <a:gd name="connsiteY6" fmla="*/ 1078303 h 2156605"/>
                  <a:gd name="connsiteX7" fmla="*/ 4035212 w 4144272"/>
                  <a:gd name="connsiteY7" fmla="*/ 1013350 h 2156605"/>
                  <a:gd name="connsiteX8" fmla="*/ 2072136 w 4144272"/>
                  <a:gd name="connsiteY8" fmla="*/ 146650 h 2156605"/>
                  <a:gd name="connsiteX9" fmla="*/ 2072136 w 4144272"/>
                  <a:gd name="connsiteY9" fmla="*/ 0 h 2156605"/>
                  <a:gd name="connsiteX10" fmla="*/ 4115306 w 4144272"/>
                  <a:gd name="connsiteY10" fmla="*/ 1003126 h 2156605"/>
                  <a:gd name="connsiteX11" fmla="*/ 4144272 w 4144272"/>
                  <a:gd name="connsiteY11" fmla="*/ 1078303 h 2156605"/>
                  <a:gd name="connsiteX12" fmla="*/ 4115306 w 4144272"/>
                  <a:gd name="connsiteY12" fmla="*/ 1153479 h 2156605"/>
                  <a:gd name="connsiteX13" fmla="*/ 2072136 w 4144272"/>
                  <a:gd name="connsiteY13" fmla="*/ 2156605 h 2156605"/>
                  <a:gd name="connsiteX14" fmla="*/ 28966 w 4144272"/>
                  <a:gd name="connsiteY14" fmla="*/ 1153479 h 2156605"/>
                  <a:gd name="connsiteX15" fmla="*/ 0 w 4144272"/>
                  <a:gd name="connsiteY15" fmla="*/ 1078303 h 2156605"/>
                  <a:gd name="connsiteX16" fmla="*/ 28966 w 4144272"/>
                  <a:gd name="connsiteY16" fmla="*/ 1003126 h 2156605"/>
                  <a:gd name="connsiteX17" fmla="*/ 2072136 w 4144272"/>
                  <a:gd name="connsiteY17" fmla="*/ 0 h 2156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44272" h="2156605">
                    <a:moveTo>
                      <a:pt x="2072136" y="146650"/>
                    </a:moveTo>
                    <a:cubicBezTo>
                      <a:pt x="1149775" y="146650"/>
                      <a:pt x="369308" y="511228"/>
                      <a:pt x="109061" y="1013350"/>
                    </a:cubicBezTo>
                    <a:lnTo>
                      <a:pt x="81230" y="1078303"/>
                    </a:lnTo>
                    <a:lnTo>
                      <a:pt x="109061" y="1143254"/>
                    </a:lnTo>
                    <a:cubicBezTo>
                      <a:pt x="369308" y="1645376"/>
                      <a:pt x="1149775" y="2009954"/>
                      <a:pt x="2072136" y="2009954"/>
                    </a:cubicBezTo>
                    <a:cubicBezTo>
                      <a:pt x="2994497" y="2009954"/>
                      <a:pt x="3774964" y="1645376"/>
                      <a:pt x="4035212" y="1143254"/>
                    </a:cubicBezTo>
                    <a:lnTo>
                      <a:pt x="4063042" y="1078303"/>
                    </a:lnTo>
                    <a:lnTo>
                      <a:pt x="4035212" y="1013350"/>
                    </a:lnTo>
                    <a:cubicBezTo>
                      <a:pt x="3774964" y="511228"/>
                      <a:pt x="2994497" y="146650"/>
                      <a:pt x="2072136" y="146650"/>
                    </a:cubicBezTo>
                    <a:close/>
                    <a:moveTo>
                      <a:pt x="2072136" y="0"/>
                    </a:moveTo>
                    <a:cubicBezTo>
                      <a:pt x="3032130" y="0"/>
                      <a:pt x="3844440" y="421966"/>
                      <a:pt x="4115306" y="1003126"/>
                    </a:cubicBezTo>
                    <a:lnTo>
                      <a:pt x="4144272" y="1078303"/>
                    </a:lnTo>
                    <a:lnTo>
                      <a:pt x="4115306" y="1153479"/>
                    </a:lnTo>
                    <a:cubicBezTo>
                      <a:pt x="3844440" y="1734639"/>
                      <a:pt x="3032130" y="2156605"/>
                      <a:pt x="2072136" y="2156605"/>
                    </a:cubicBezTo>
                    <a:cubicBezTo>
                      <a:pt x="1112142" y="2156605"/>
                      <a:pt x="299832" y="1734639"/>
                      <a:pt x="28966" y="1153479"/>
                    </a:cubicBezTo>
                    <a:lnTo>
                      <a:pt x="0" y="1078303"/>
                    </a:lnTo>
                    <a:lnTo>
                      <a:pt x="28966" y="1003126"/>
                    </a:lnTo>
                    <a:cubicBezTo>
                      <a:pt x="299832" y="421966"/>
                      <a:pt x="1112142" y="0"/>
                      <a:pt x="207213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台形 20">
                <a:extLst>
                  <a:ext uri="{FF2B5EF4-FFF2-40B4-BE49-F238E27FC236}">
                    <a16:creationId xmlns:a16="http://schemas.microsoft.com/office/drawing/2014/main" id="{ED724246-243F-4C29-9421-0806A8563C30}"/>
                  </a:ext>
                </a:extLst>
              </p:cNvPr>
              <p:cNvSpPr/>
              <p:nvPr/>
            </p:nvSpPr>
            <p:spPr>
              <a:xfrm rot="13500000">
                <a:off x="474617" y="4478583"/>
                <a:ext cx="154355" cy="627254"/>
              </a:xfrm>
              <a:prstGeom prst="trapezoi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台形 21">
                <a:extLst>
                  <a:ext uri="{FF2B5EF4-FFF2-40B4-BE49-F238E27FC236}">
                    <a16:creationId xmlns:a16="http://schemas.microsoft.com/office/drawing/2014/main" id="{2576ED74-6912-4C90-B0E6-8242ADAE2313}"/>
                  </a:ext>
                </a:extLst>
              </p:cNvPr>
              <p:cNvSpPr/>
              <p:nvPr/>
            </p:nvSpPr>
            <p:spPr>
              <a:xfrm rot="14964728">
                <a:off x="537733" y="4821672"/>
                <a:ext cx="128700" cy="419533"/>
              </a:xfrm>
              <a:prstGeom prst="trapezoi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833556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611A9CD-E9E1-49DE-8468-9EA30C296F4C}"/>
              </a:ext>
            </a:extLst>
          </p:cNvPr>
          <p:cNvSpPr txBox="1"/>
          <p:nvPr/>
        </p:nvSpPr>
        <p:spPr>
          <a:xfrm>
            <a:off x="596900" y="4145339"/>
            <a:ext cx="8712200" cy="2352639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1600" dirty="0">
                <a:effectLst/>
              </a:rPr>
              <a:t>見てるわ</a:t>
            </a:r>
          </a:p>
        </p:txBody>
      </p: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19EE487F-A913-45FB-81A5-B22F62A39C03}"/>
              </a:ext>
            </a:extLst>
          </p:cNvPr>
          <p:cNvGrpSpPr/>
          <p:nvPr/>
        </p:nvGrpSpPr>
        <p:grpSpPr>
          <a:xfrm>
            <a:off x="362490" y="638690"/>
            <a:ext cx="9159898" cy="3265672"/>
            <a:chOff x="362490" y="638690"/>
            <a:chExt cx="9159898" cy="3265672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0EA0380F-A693-412A-8C5F-B1D504D235C1}"/>
                </a:ext>
              </a:extLst>
            </p:cNvPr>
            <p:cNvGrpSpPr/>
            <p:nvPr/>
          </p:nvGrpSpPr>
          <p:grpSpPr>
            <a:xfrm>
              <a:off x="362490" y="638690"/>
              <a:ext cx="4279422" cy="2433087"/>
              <a:chOff x="2161276" y="3644900"/>
              <a:chExt cx="5146170" cy="2925882"/>
            </a:xfrm>
          </p:grpSpPr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5EC026E1-161E-4EE9-B2D8-B25C38EB8B93}"/>
                  </a:ext>
                </a:extLst>
              </p:cNvPr>
              <p:cNvGrpSpPr/>
              <p:nvPr/>
            </p:nvGrpSpPr>
            <p:grpSpPr>
              <a:xfrm>
                <a:off x="2161276" y="3644900"/>
                <a:ext cx="5146170" cy="2925882"/>
                <a:chOff x="2161276" y="-825499"/>
                <a:chExt cx="5146170" cy="3789479"/>
              </a:xfrm>
            </p:grpSpPr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2FDD123A-ED1B-4DC5-94D2-5189F784179D}"/>
                    </a:ext>
                  </a:extLst>
                </p:cNvPr>
                <p:cNvSpPr/>
                <p:nvPr/>
              </p:nvSpPr>
              <p:spPr>
                <a:xfrm flipV="1">
                  <a:off x="2186676" y="1256530"/>
                  <a:ext cx="5120770" cy="1707450"/>
                </a:xfrm>
                <a:custGeom>
                  <a:avLst/>
                  <a:gdLst>
                    <a:gd name="connsiteX0" fmla="*/ 2560385 w 5120770"/>
                    <a:gd name="connsiteY0" fmla="*/ 0 h 1855451"/>
                    <a:gd name="connsiteX1" fmla="*/ 2706824 w 5120770"/>
                    <a:gd name="connsiteY1" fmla="*/ 1143004 h 1855451"/>
                    <a:gd name="connsiteX2" fmla="*/ 3101046 w 5120770"/>
                    <a:gd name="connsiteY2" fmla="*/ 47371 h 1855451"/>
                    <a:gd name="connsiteX3" fmla="*/ 2994056 w 5120770"/>
                    <a:gd name="connsiteY3" fmla="*/ 1193838 h 1855451"/>
                    <a:gd name="connsiteX4" fmla="*/ 3620921 w 5120770"/>
                    <a:gd name="connsiteY4" fmla="*/ 187707 h 1855451"/>
                    <a:gd name="connsiteX5" fmla="*/ 3264644 w 5120770"/>
                    <a:gd name="connsiteY5" fmla="*/ 1293565 h 1855451"/>
                    <a:gd name="connsiteX6" fmla="*/ 4100058 w 5120770"/>
                    <a:gd name="connsiteY6" fmla="*/ 415583 h 1855451"/>
                    <a:gd name="connsiteX7" fmla="*/ 3508147 w 5120770"/>
                    <a:gd name="connsiteY7" fmla="*/ 1438342 h 1855451"/>
                    <a:gd name="connsiteX8" fmla="*/ 4520018 w 5120770"/>
                    <a:gd name="connsiteY8" fmla="*/ 722254 h 1855451"/>
                    <a:gd name="connsiteX9" fmla="*/ 3715241 w 5120770"/>
                    <a:gd name="connsiteY9" fmla="*/ 1622615 h 1855451"/>
                    <a:gd name="connsiteX10" fmla="*/ 4864670 w 5120770"/>
                    <a:gd name="connsiteY10" fmla="*/ 1095934 h 1855451"/>
                    <a:gd name="connsiteX11" fmla="*/ 3877950 w 5120770"/>
                    <a:gd name="connsiteY11" fmla="*/ 1839283 h 1855451"/>
                    <a:gd name="connsiteX12" fmla="*/ 5120770 w 5120770"/>
                    <a:gd name="connsiteY12" fmla="*/ 1522269 h 1855451"/>
                    <a:gd name="connsiteX13" fmla="*/ 4445341 w 5120770"/>
                    <a:gd name="connsiteY13" fmla="*/ 1855451 h 1855451"/>
                    <a:gd name="connsiteX14" fmla="*/ 675429 w 5120770"/>
                    <a:gd name="connsiteY14" fmla="*/ 1855451 h 1855451"/>
                    <a:gd name="connsiteX15" fmla="*/ 0 w 5120770"/>
                    <a:gd name="connsiteY15" fmla="*/ 1522269 h 1855451"/>
                    <a:gd name="connsiteX16" fmla="*/ 1242820 w 5120770"/>
                    <a:gd name="connsiteY16" fmla="*/ 1839283 h 1855451"/>
                    <a:gd name="connsiteX17" fmla="*/ 256100 w 5120770"/>
                    <a:gd name="connsiteY17" fmla="*/ 1095934 h 1855451"/>
                    <a:gd name="connsiteX18" fmla="*/ 1405529 w 5120770"/>
                    <a:gd name="connsiteY18" fmla="*/ 1622615 h 1855451"/>
                    <a:gd name="connsiteX19" fmla="*/ 600752 w 5120770"/>
                    <a:gd name="connsiteY19" fmla="*/ 722254 h 1855451"/>
                    <a:gd name="connsiteX20" fmla="*/ 1612623 w 5120770"/>
                    <a:gd name="connsiteY20" fmla="*/ 1438342 h 1855451"/>
                    <a:gd name="connsiteX21" fmla="*/ 1020712 w 5120770"/>
                    <a:gd name="connsiteY21" fmla="*/ 415583 h 1855451"/>
                    <a:gd name="connsiteX22" fmla="*/ 1856126 w 5120770"/>
                    <a:gd name="connsiteY22" fmla="*/ 1293565 h 1855451"/>
                    <a:gd name="connsiteX23" fmla="*/ 1499849 w 5120770"/>
                    <a:gd name="connsiteY23" fmla="*/ 187707 h 1855451"/>
                    <a:gd name="connsiteX24" fmla="*/ 2126714 w 5120770"/>
                    <a:gd name="connsiteY24" fmla="*/ 1193838 h 1855451"/>
                    <a:gd name="connsiteX25" fmla="*/ 2019724 w 5120770"/>
                    <a:gd name="connsiteY25" fmla="*/ 47371 h 1855451"/>
                    <a:gd name="connsiteX26" fmla="*/ 2413946 w 5120770"/>
                    <a:gd name="connsiteY26" fmla="*/ 1143004 h 1855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120770" h="1855451">
                      <a:moveTo>
                        <a:pt x="2560385" y="0"/>
                      </a:moveTo>
                      <a:lnTo>
                        <a:pt x="2706824" y="1143004"/>
                      </a:lnTo>
                      <a:lnTo>
                        <a:pt x="3101046" y="47371"/>
                      </a:lnTo>
                      <a:lnTo>
                        <a:pt x="2994056" y="1193838"/>
                      </a:lnTo>
                      <a:lnTo>
                        <a:pt x="3620921" y="187707"/>
                      </a:lnTo>
                      <a:lnTo>
                        <a:pt x="3264644" y="1293565"/>
                      </a:lnTo>
                      <a:lnTo>
                        <a:pt x="4100058" y="415583"/>
                      </a:lnTo>
                      <a:lnTo>
                        <a:pt x="3508147" y="1438342"/>
                      </a:lnTo>
                      <a:lnTo>
                        <a:pt x="4520018" y="722254"/>
                      </a:lnTo>
                      <a:lnTo>
                        <a:pt x="3715241" y="1622615"/>
                      </a:lnTo>
                      <a:lnTo>
                        <a:pt x="4864670" y="1095934"/>
                      </a:lnTo>
                      <a:lnTo>
                        <a:pt x="3877950" y="1839283"/>
                      </a:lnTo>
                      <a:lnTo>
                        <a:pt x="5120770" y="1522269"/>
                      </a:lnTo>
                      <a:lnTo>
                        <a:pt x="4445341" y="1855451"/>
                      </a:lnTo>
                      <a:lnTo>
                        <a:pt x="675429" y="1855451"/>
                      </a:lnTo>
                      <a:lnTo>
                        <a:pt x="0" y="1522269"/>
                      </a:lnTo>
                      <a:lnTo>
                        <a:pt x="1242820" y="1839283"/>
                      </a:lnTo>
                      <a:lnTo>
                        <a:pt x="256100" y="1095934"/>
                      </a:lnTo>
                      <a:lnTo>
                        <a:pt x="1405529" y="1622615"/>
                      </a:lnTo>
                      <a:lnTo>
                        <a:pt x="600752" y="722254"/>
                      </a:lnTo>
                      <a:lnTo>
                        <a:pt x="1612623" y="1438342"/>
                      </a:lnTo>
                      <a:lnTo>
                        <a:pt x="1020712" y="415583"/>
                      </a:lnTo>
                      <a:lnTo>
                        <a:pt x="1856126" y="1293565"/>
                      </a:lnTo>
                      <a:lnTo>
                        <a:pt x="1499849" y="187707"/>
                      </a:lnTo>
                      <a:lnTo>
                        <a:pt x="2126714" y="1193838"/>
                      </a:lnTo>
                      <a:lnTo>
                        <a:pt x="2019724" y="47371"/>
                      </a:lnTo>
                      <a:lnTo>
                        <a:pt x="2413946" y="114300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EF252FAB-B035-4289-890E-25193765D430}"/>
                    </a:ext>
                  </a:extLst>
                </p:cNvPr>
                <p:cNvSpPr/>
                <p:nvPr/>
              </p:nvSpPr>
              <p:spPr>
                <a:xfrm>
                  <a:off x="2161276" y="-825499"/>
                  <a:ext cx="5120770" cy="1855451"/>
                </a:xfrm>
                <a:custGeom>
                  <a:avLst/>
                  <a:gdLst>
                    <a:gd name="connsiteX0" fmla="*/ 2560385 w 5120770"/>
                    <a:gd name="connsiteY0" fmla="*/ 0 h 1855451"/>
                    <a:gd name="connsiteX1" fmla="*/ 2706824 w 5120770"/>
                    <a:gd name="connsiteY1" fmla="*/ 1143004 h 1855451"/>
                    <a:gd name="connsiteX2" fmla="*/ 3101046 w 5120770"/>
                    <a:gd name="connsiteY2" fmla="*/ 47371 h 1855451"/>
                    <a:gd name="connsiteX3" fmla="*/ 2994056 w 5120770"/>
                    <a:gd name="connsiteY3" fmla="*/ 1193838 h 1855451"/>
                    <a:gd name="connsiteX4" fmla="*/ 3620921 w 5120770"/>
                    <a:gd name="connsiteY4" fmla="*/ 187707 h 1855451"/>
                    <a:gd name="connsiteX5" fmla="*/ 3264644 w 5120770"/>
                    <a:gd name="connsiteY5" fmla="*/ 1293565 h 1855451"/>
                    <a:gd name="connsiteX6" fmla="*/ 4100058 w 5120770"/>
                    <a:gd name="connsiteY6" fmla="*/ 415583 h 1855451"/>
                    <a:gd name="connsiteX7" fmla="*/ 3508147 w 5120770"/>
                    <a:gd name="connsiteY7" fmla="*/ 1438342 h 1855451"/>
                    <a:gd name="connsiteX8" fmla="*/ 4520018 w 5120770"/>
                    <a:gd name="connsiteY8" fmla="*/ 722254 h 1855451"/>
                    <a:gd name="connsiteX9" fmla="*/ 3715241 w 5120770"/>
                    <a:gd name="connsiteY9" fmla="*/ 1622615 h 1855451"/>
                    <a:gd name="connsiteX10" fmla="*/ 4864670 w 5120770"/>
                    <a:gd name="connsiteY10" fmla="*/ 1095934 h 1855451"/>
                    <a:gd name="connsiteX11" fmla="*/ 3877950 w 5120770"/>
                    <a:gd name="connsiteY11" fmla="*/ 1839283 h 1855451"/>
                    <a:gd name="connsiteX12" fmla="*/ 5120770 w 5120770"/>
                    <a:gd name="connsiteY12" fmla="*/ 1522269 h 1855451"/>
                    <a:gd name="connsiteX13" fmla="*/ 4445341 w 5120770"/>
                    <a:gd name="connsiteY13" fmla="*/ 1855451 h 1855451"/>
                    <a:gd name="connsiteX14" fmla="*/ 675429 w 5120770"/>
                    <a:gd name="connsiteY14" fmla="*/ 1855451 h 1855451"/>
                    <a:gd name="connsiteX15" fmla="*/ 0 w 5120770"/>
                    <a:gd name="connsiteY15" fmla="*/ 1522269 h 1855451"/>
                    <a:gd name="connsiteX16" fmla="*/ 1242820 w 5120770"/>
                    <a:gd name="connsiteY16" fmla="*/ 1839283 h 1855451"/>
                    <a:gd name="connsiteX17" fmla="*/ 256100 w 5120770"/>
                    <a:gd name="connsiteY17" fmla="*/ 1095934 h 1855451"/>
                    <a:gd name="connsiteX18" fmla="*/ 1405529 w 5120770"/>
                    <a:gd name="connsiteY18" fmla="*/ 1622615 h 1855451"/>
                    <a:gd name="connsiteX19" fmla="*/ 600752 w 5120770"/>
                    <a:gd name="connsiteY19" fmla="*/ 722254 h 1855451"/>
                    <a:gd name="connsiteX20" fmla="*/ 1612623 w 5120770"/>
                    <a:gd name="connsiteY20" fmla="*/ 1438342 h 1855451"/>
                    <a:gd name="connsiteX21" fmla="*/ 1020712 w 5120770"/>
                    <a:gd name="connsiteY21" fmla="*/ 415583 h 1855451"/>
                    <a:gd name="connsiteX22" fmla="*/ 1856126 w 5120770"/>
                    <a:gd name="connsiteY22" fmla="*/ 1293565 h 1855451"/>
                    <a:gd name="connsiteX23" fmla="*/ 1499849 w 5120770"/>
                    <a:gd name="connsiteY23" fmla="*/ 187707 h 1855451"/>
                    <a:gd name="connsiteX24" fmla="*/ 2126714 w 5120770"/>
                    <a:gd name="connsiteY24" fmla="*/ 1193838 h 1855451"/>
                    <a:gd name="connsiteX25" fmla="*/ 2019724 w 5120770"/>
                    <a:gd name="connsiteY25" fmla="*/ 47371 h 1855451"/>
                    <a:gd name="connsiteX26" fmla="*/ 2413946 w 5120770"/>
                    <a:gd name="connsiteY26" fmla="*/ 1143004 h 1855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120770" h="1855451">
                      <a:moveTo>
                        <a:pt x="2560385" y="0"/>
                      </a:moveTo>
                      <a:lnTo>
                        <a:pt x="2706824" y="1143004"/>
                      </a:lnTo>
                      <a:lnTo>
                        <a:pt x="3101046" y="47371"/>
                      </a:lnTo>
                      <a:lnTo>
                        <a:pt x="2994056" y="1193838"/>
                      </a:lnTo>
                      <a:lnTo>
                        <a:pt x="3620921" y="187707"/>
                      </a:lnTo>
                      <a:lnTo>
                        <a:pt x="3264644" y="1293565"/>
                      </a:lnTo>
                      <a:lnTo>
                        <a:pt x="4100058" y="415583"/>
                      </a:lnTo>
                      <a:lnTo>
                        <a:pt x="3508147" y="1438342"/>
                      </a:lnTo>
                      <a:lnTo>
                        <a:pt x="4520018" y="722254"/>
                      </a:lnTo>
                      <a:lnTo>
                        <a:pt x="3715241" y="1622615"/>
                      </a:lnTo>
                      <a:lnTo>
                        <a:pt x="4864670" y="1095934"/>
                      </a:lnTo>
                      <a:lnTo>
                        <a:pt x="3877950" y="1839283"/>
                      </a:lnTo>
                      <a:lnTo>
                        <a:pt x="5120770" y="1522269"/>
                      </a:lnTo>
                      <a:lnTo>
                        <a:pt x="4445341" y="1855451"/>
                      </a:lnTo>
                      <a:lnTo>
                        <a:pt x="675429" y="1855451"/>
                      </a:lnTo>
                      <a:lnTo>
                        <a:pt x="0" y="1522269"/>
                      </a:lnTo>
                      <a:lnTo>
                        <a:pt x="1242820" y="1839283"/>
                      </a:lnTo>
                      <a:lnTo>
                        <a:pt x="256100" y="1095934"/>
                      </a:lnTo>
                      <a:lnTo>
                        <a:pt x="1405529" y="1622615"/>
                      </a:lnTo>
                      <a:lnTo>
                        <a:pt x="600752" y="722254"/>
                      </a:lnTo>
                      <a:lnTo>
                        <a:pt x="1612623" y="1438342"/>
                      </a:lnTo>
                      <a:lnTo>
                        <a:pt x="1020712" y="415583"/>
                      </a:lnTo>
                      <a:lnTo>
                        <a:pt x="1856126" y="1293565"/>
                      </a:lnTo>
                      <a:lnTo>
                        <a:pt x="1499849" y="187707"/>
                      </a:lnTo>
                      <a:lnTo>
                        <a:pt x="2126714" y="1193838"/>
                      </a:lnTo>
                      <a:lnTo>
                        <a:pt x="2019724" y="47371"/>
                      </a:lnTo>
                      <a:lnTo>
                        <a:pt x="2413946" y="114300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D12555B3-85D1-46DF-8F08-A14F91B8AF79}"/>
                  </a:ext>
                </a:extLst>
              </p:cNvPr>
              <p:cNvGrpSpPr/>
              <p:nvPr/>
            </p:nvGrpSpPr>
            <p:grpSpPr>
              <a:xfrm>
                <a:off x="2646513" y="4110726"/>
                <a:ext cx="4144272" cy="2156605"/>
                <a:chOff x="438151" y="1345720"/>
                <a:chExt cx="4144272" cy="2156605"/>
              </a:xfrm>
            </p:grpSpPr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F9A3E96E-D40D-49E6-A493-FFEF1079D2A3}"/>
                    </a:ext>
                  </a:extLst>
                </p:cNvPr>
                <p:cNvSpPr/>
                <p:nvPr/>
              </p:nvSpPr>
              <p:spPr>
                <a:xfrm>
                  <a:off x="438151" y="1483744"/>
                  <a:ext cx="4144272" cy="1880556"/>
                </a:xfrm>
                <a:custGeom>
                  <a:avLst/>
                  <a:gdLst>
                    <a:gd name="connsiteX0" fmla="*/ 2072136 w 4144272"/>
                    <a:gd name="connsiteY0" fmla="*/ 0 h 2156605"/>
                    <a:gd name="connsiteX1" fmla="*/ 4115306 w 4144272"/>
                    <a:gd name="connsiteY1" fmla="*/ 1003126 h 2156605"/>
                    <a:gd name="connsiteX2" fmla="*/ 4144272 w 4144272"/>
                    <a:gd name="connsiteY2" fmla="*/ 1078303 h 2156605"/>
                    <a:gd name="connsiteX3" fmla="*/ 4115306 w 4144272"/>
                    <a:gd name="connsiteY3" fmla="*/ 1153479 h 2156605"/>
                    <a:gd name="connsiteX4" fmla="*/ 2072136 w 4144272"/>
                    <a:gd name="connsiteY4" fmla="*/ 2156605 h 2156605"/>
                    <a:gd name="connsiteX5" fmla="*/ 28966 w 4144272"/>
                    <a:gd name="connsiteY5" fmla="*/ 1153479 h 2156605"/>
                    <a:gd name="connsiteX6" fmla="*/ 0 w 4144272"/>
                    <a:gd name="connsiteY6" fmla="*/ 1078303 h 2156605"/>
                    <a:gd name="connsiteX7" fmla="*/ 28966 w 4144272"/>
                    <a:gd name="connsiteY7" fmla="*/ 1003126 h 2156605"/>
                    <a:gd name="connsiteX8" fmla="*/ 2072136 w 4144272"/>
                    <a:gd name="connsiteY8" fmla="*/ 0 h 2156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44272" h="2156605">
                      <a:moveTo>
                        <a:pt x="2072136" y="0"/>
                      </a:moveTo>
                      <a:cubicBezTo>
                        <a:pt x="3032130" y="0"/>
                        <a:pt x="3844440" y="421966"/>
                        <a:pt x="4115306" y="1003126"/>
                      </a:cubicBezTo>
                      <a:lnTo>
                        <a:pt x="4144272" y="1078303"/>
                      </a:lnTo>
                      <a:lnTo>
                        <a:pt x="4115306" y="1153479"/>
                      </a:lnTo>
                      <a:cubicBezTo>
                        <a:pt x="3844440" y="1734639"/>
                        <a:pt x="3032130" y="2156605"/>
                        <a:pt x="2072136" y="2156605"/>
                      </a:cubicBezTo>
                      <a:cubicBezTo>
                        <a:pt x="1112142" y="2156605"/>
                        <a:pt x="299832" y="1734639"/>
                        <a:pt x="28966" y="1153479"/>
                      </a:cubicBezTo>
                      <a:lnTo>
                        <a:pt x="0" y="1078303"/>
                      </a:lnTo>
                      <a:lnTo>
                        <a:pt x="28966" y="1003126"/>
                      </a:lnTo>
                      <a:cubicBezTo>
                        <a:pt x="299832" y="421966"/>
                        <a:pt x="1112142" y="0"/>
                        <a:pt x="2072136" y="0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chemeClr val="bg1"/>
                    </a:gs>
                    <a:gs pos="100000">
                      <a:schemeClr val="bg1">
                        <a:lumMod val="50000"/>
                      </a:schemeClr>
                    </a:gs>
                    <a:gs pos="80000">
                      <a:schemeClr val="bg1">
                        <a:lumMod val="85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楕円 28">
                  <a:extLst>
                    <a:ext uri="{FF2B5EF4-FFF2-40B4-BE49-F238E27FC236}">
                      <a16:creationId xmlns:a16="http://schemas.microsoft.com/office/drawing/2014/main" id="{FBC93A93-AF67-4210-97ED-B9C242B915CA}"/>
                    </a:ext>
                  </a:extLst>
                </p:cNvPr>
                <p:cNvSpPr/>
                <p:nvPr/>
              </p:nvSpPr>
              <p:spPr>
                <a:xfrm>
                  <a:off x="1535502" y="1449237"/>
                  <a:ext cx="1949570" cy="1949570"/>
                </a:xfrm>
                <a:prstGeom prst="ellipse">
                  <a:avLst/>
                </a:prstGeom>
                <a:gradFill flip="none" rotWithShape="1">
                  <a:gsLst>
                    <a:gs pos="80000">
                      <a:schemeClr val="tx1"/>
                    </a:gs>
                    <a:gs pos="0">
                      <a:schemeClr val="accent2">
                        <a:lumMod val="75000"/>
                      </a:schemeClr>
                    </a:gs>
                    <a:gs pos="61000">
                      <a:srgbClr val="663300"/>
                    </a:gs>
                    <a:gs pos="100000">
                      <a:schemeClr val="tx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楕円 29">
                  <a:extLst>
                    <a:ext uri="{FF2B5EF4-FFF2-40B4-BE49-F238E27FC236}">
                      <a16:creationId xmlns:a16="http://schemas.microsoft.com/office/drawing/2014/main" id="{1AC188C7-7FE5-4A9C-B862-DE0517FE9A8A}"/>
                    </a:ext>
                  </a:extLst>
                </p:cNvPr>
                <p:cNvSpPr/>
                <p:nvPr/>
              </p:nvSpPr>
              <p:spPr>
                <a:xfrm>
                  <a:off x="2156604" y="2070339"/>
                  <a:ext cx="707366" cy="70736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A40ECEAD-3351-47C3-983D-5242D09A562E}"/>
                    </a:ext>
                  </a:extLst>
                </p:cNvPr>
                <p:cNvSpPr/>
                <p:nvPr/>
              </p:nvSpPr>
              <p:spPr>
                <a:xfrm>
                  <a:off x="438151" y="1345720"/>
                  <a:ext cx="4144272" cy="2156605"/>
                </a:xfrm>
                <a:custGeom>
                  <a:avLst/>
                  <a:gdLst>
                    <a:gd name="connsiteX0" fmla="*/ 2072136 w 4144272"/>
                    <a:gd name="connsiteY0" fmla="*/ 146650 h 2156605"/>
                    <a:gd name="connsiteX1" fmla="*/ 109061 w 4144272"/>
                    <a:gd name="connsiteY1" fmla="*/ 1013350 h 2156605"/>
                    <a:gd name="connsiteX2" fmla="*/ 81230 w 4144272"/>
                    <a:gd name="connsiteY2" fmla="*/ 1078303 h 2156605"/>
                    <a:gd name="connsiteX3" fmla="*/ 109061 w 4144272"/>
                    <a:gd name="connsiteY3" fmla="*/ 1143254 h 2156605"/>
                    <a:gd name="connsiteX4" fmla="*/ 2072136 w 4144272"/>
                    <a:gd name="connsiteY4" fmla="*/ 2009954 h 2156605"/>
                    <a:gd name="connsiteX5" fmla="*/ 4035212 w 4144272"/>
                    <a:gd name="connsiteY5" fmla="*/ 1143254 h 2156605"/>
                    <a:gd name="connsiteX6" fmla="*/ 4063042 w 4144272"/>
                    <a:gd name="connsiteY6" fmla="*/ 1078303 h 2156605"/>
                    <a:gd name="connsiteX7" fmla="*/ 4035212 w 4144272"/>
                    <a:gd name="connsiteY7" fmla="*/ 1013350 h 2156605"/>
                    <a:gd name="connsiteX8" fmla="*/ 2072136 w 4144272"/>
                    <a:gd name="connsiteY8" fmla="*/ 146650 h 2156605"/>
                    <a:gd name="connsiteX9" fmla="*/ 2072136 w 4144272"/>
                    <a:gd name="connsiteY9" fmla="*/ 0 h 2156605"/>
                    <a:gd name="connsiteX10" fmla="*/ 4115306 w 4144272"/>
                    <a:gd name="connsiteY10" fmla="*/ 1003126 h 2156605"/>
                    <a:gd name="connsiteX11" fmla="*/ 4144272 w 4144272"/>
                    <a:gd name="connsiteY11" fmla="*/ 1078303 h 2156605"/>
                    <a:gd name="connsiteX12" fmla="*/ 4115306 w 4144272"/>
                    <a:gd name="connsiteY12" fmla="*/ 1153479 h 2156605"/>
                    <a:gd name="connsiteX13" fmla="*/ 2072136 w 4144272"/>
                    <a:gd name="connsiteY13" fmla="*/ 2156605 h 2156605"/>
                    <a:gd name="connsiteX14" fmla="*/ 28966 w 4144272"/>
                    <a:gd name="connsiteY14" fmla="*/ 1153479 h 2156605"/>
                    <a:gd name="connsiteX15" fmla="*/ 0 w 4144272"/>
                    <a:gd name="connsiteY15" fmla="*/ 1078303 h 2156605"/>
                    <a:gd name="connsiteX16" fmla="*/ 28966 w 4144272"/>
                    <a:gd name="connsiteY16" fmla="*/ 1003126 h 2156605"/>
                    <a:gd name="connsiteX17" fmla="*/ 2072136 w 4144272"/>
                    <a:gd name="connsiteY17" fmla="*/ 0 h 2156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44272" h="2156605">
                      <a:moveTo>
                        <a:pt x="2072136" y="146650"/>
                      </a:moveTo>
                      <a:cubicBezTo>
                        <a:pt x="1149775" y="146650"/>
                        <a:pt x="369308" y="511228"/>
                        <a:pt x="109061" y="1013350"/>
                      </a:cubicBezTo>
                      <a:lnTo>
                        <a:pt x="81230" y="1078303"/>
                      </a:lnTo>
                      <a:lnTo>
                        <a:pt x="109061" y="1143254"/>
                      </a:lnTo>
                      <a:cubicBezTo>
                        <a:pt x="369308" y="1645376"/>
                        <a:pt x="1149775" y="2009954"/>
                        <a:pt x="2072136" y="2009954"/>
                      </a:cubicBezTo>
                      <a:cubicBezTo>
                        <a:pt x="2994497" y="2009954"/>
                        <a:pt x="3774964" y="1645376"/>
                        <a:pt x="4035212" y="1143254"/>
                      </a:cubicBezTo>
                      <a:lnTo>
                        <a:pt x="4063042" y="1078303"/>
                      </a:lnTo>
                      <a:lnTo>
                        <a:pt x="4035212" y="1013350"/>
                      </a:lnTo>
                      <a:cubicBezTo>
                        <a:pt x="3774964" y="511228"/>
                        <a:pt x="2994497" y="146650"/>
                        <a:pt x="2072136" y="146650"/>
                      </a:cubicBezTo>
                      <a:close/>
                      <a:moveTo>
                        <a:pt x="2072136" y="0"/>
                      </a:moveTo>
                      <a:cubicBezTo>
                        <a:pt x="3032130" y="0"/>
                        <a:pt x="3844440" y="421966"/>
                        <a:pt x="4115306" y="1003126"/>
                      </a:cubicBezTo>
                      <a:lnTo>
                        <a:pt x="4144272" y="1078303"/>
                      </a:lnTo>
                      <a:lnTo>
                        <a:pt x="4115306" y="1153479"/>
                      </a:lnTo>
                      <a:cubicBezTo>
                        <a:pt x="3844440" y="1734639"/>
                        <a:pt x="3032130" y="2156605"/>
                        <a:pt x="2072136" y="2156605"/>
                      </a:cubicBezTo>
                      <a:cubicBezTo>
                        <a:pt x="1112142" y="2156605"/>
                        <a:pt x="299832" y="1734639"/>
                        <a:pt x="28966" y="1153479"/>
                      </a:cubicBezTo>
                      <a:lnTo>
                        <a:pt x="0" y="1078303"/>
                      </a:lnTo>
                      <a:lnTo>
                        <a:pt x="28966" y="1003126"/>
                      </a:lnTo>
                      <a:cubicBezTo>
                        <a:pt x="299832" y="421966"/>
                        <a:pt x="1112142" y="0"/>
                        <a:pt x="207213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" name="台形 25">
                <a:extLst>
                  <a:ext uri="{FF2B5EF4-FFF2-40B4-BE49-F238E27FC236}">
                    <a16:creationId xmlns:a16="http://schemas.microsoft.com/office/drawing/2014/main" id="{B36985F2-7C18-4E20-8111-2C384A33D3A2}"/>
                  </a:ext>
                </a:extLst>
              </p:cNvPr>
              <p:cNvSpPr/>
              <p:nvPr/>
            </p:nvSpPr>
            <p:spPr>
              <a:xfrm rot="13500000">
                <a:off x="5046617" y="4478583"/>
                <a:ext cx="154355" cy="627254"/>
              </a:xfrm>
              <a:prstGeom prst="trapezoi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台形 26">
                <a:extLst>
                  <a:ext uri="{FF2B5EF4-FFF2-40B4-BE49-F238E27FC236}">
                    <a16:creationId xmlns:a16="http://schemas.microsoft.com/office/drawing/2014/main" id="{75EAFCF0-01B2-4F7F-B9D6-0C2E744B1D3D}"/>
                  </a:ext>
                </a:extLst>
              </p:cNvPr>
              <p:cNvSpPr/>
              <p:nvPr/>
            </p:nvSpPr>
            <p:spPr>
              <a:xfrm rot="14964728">
                <a:off x="5109733" y="4821672"/>
                <a:ext cx="128700" cy="419533"/>
              </a:xfrm>
              <a:prstGeom prst="trapezoi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2E62B6B9-CD73-4C46-9D67-46BCA6F76D32}"/>
                </a:ext>
              </a:extLst>
            </p:cNvPr>
            <p:cNvGrpSpPr/>
            <p:nvPr/>
          </p:nvGrpSpPr>
          <p:grpSpPr>
            <a:xfrm>
              <a:off x="5242966" y="638690"/>
              <a:ext cx="4279422" cy="2433087"/>
              <a:chOff x="2161276" y="3644900"/>
              <a:chExt cx="5146170" cy="2925882"/>
            </a:xfrm>
          </p:grpSpPr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23597CDA-FC22-4D37-B006-DD1ADB4AB974}"/>
                  </a:ext>
                </a:extLst>
              </p:cNvPr>
              <p:cNvGrpSpPr/>
              <p:nvPr/>
            </p:nvGrpSpPr>
            <p:grpSpPr>
              <a:xfrm>
                <a:off x="2161276" y="3644900"/>
                <a:ext cx="5146170" cy="2925882"/>
                <a:chOff x="2161276" y="-825499"/>
                <a:chExt cx="5146170" cy="3789479"/>
              </a:xfrm>
            </p:grpSpPr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BD76F0EB-6745-4745-ABFE-333AD266527D}"/>
                    </a:ext>
                  </a:extLst>
                </p:cNvPr>
                <p:cNvSpPr/>
                <p:nvPr/>
              </p:nvSpPr>
              <p:spPr>
                <a:xfrm flipV="1">
                  <a:off x="2186676" y="1256530"/>
                  <a:ext cx="5120770" cy="1707450"/>
                </a:xfrm>
                <a:custGeom>
                  <a:avLst/>
                  <a:gdLst>
                    <a:gd name="connsiteX0" fmla="*/ 2560385 w 5120770"/>
                    <a:gd name="connsiteY0" fmla="*/ 0 h 1855451"/>
                    <a:gd name="connsiteX1" fmla="*/ 2706824 w 5120770"/>
                    <a:gd name="connsiteY1" fmla="*/ 1143004 h 1855451"/>
                    <a:gd name="connsiteX2" fmla="*/ 3101046 w 5120770"/>
                    <a:gd name="connsiteY2" fmla="*/ 47371 h 1855451"/>
                    <a:gd name="connsiteX3" fmla="*/ 2994056 w 5120770"/>
                    <a:gd name="connsiteY3" fmla="*/ 1193838 h 1855451"/>
                    <a:gd name="connsiteX4" fmla="*/ 3620921 w 5120770"/>
                    <a:gd name="connsiteY4" fmla="*/ 187707 h 1855451"/>
                    <a:gd name="connsiteX5" fmla="*/ 3264644 w 5120770"/>
                    <a:gd name="connsiteY5" fmla="*/ 1293565 h 1855451"/>
                    <a:gd name="connsiteX6" fmla="*/ 4100058 w 5120770"/>
                    <a:gd name="connsiteY6" fmla="*/ 415583 h 1855451"/>
                    <a:gd name="connsiteX7" fmla="*/ 3508147 w 5120770"/>
                    <a:gd name="connsiteY7" fmla="*/ 1438342 h 1855451"/>
                    <a:gd name="connsiteX8" fmla="*/ 4520018 w 5120770"/>
                    <a:gd name="connsiteY8" fmla="*/ 722254 h 1855451"/>
                    <a:gd name="connsiteX9" fmla="*/ 3715241 w 5120770"/>
                    <a:gd name="connsiteY9" fmla="*/ 1622615 h 1855451"/>
                    <a:gd name="connsiteX10" fmla="*/ 4864670 w 5120770"/>
                    <a:gd name="connsiteY10" fmla="*/ 1095934 h 1855451"/>
                    <a:gd name="connsiteX11" fmla="*/ 3877950 w 5120770"/>
                    <a:gd name="connsiteY11" fmla="*/ 1839283 h 1855451"/>
                    <a:gd name="connsiteX12" fmla="*/ 5120770 w 5120770"/>
                    <a:gd name="connsiteY12" fmla="*/ 1522269 h 1855451"/>
                    <a:gd name="connsiteX13" fmla="*/ 4445341 w 5120770"/>
                    <a:gd name="connsiteY13" fmla="*/ 1855451 h 1855451"/>
                    <a:gd name="connsiteX14" fmla="*/ 675429 w 5120770"/>
                    <a:gd name="connsiteY14" fmla="*/ 1855451 h 1855451"/>
                    <a:gd name="connsiteX15" fmla="*/ 0 w 5120770"/>
                    <a:gd name="connsiteY15" fmla="*/ 1522269 h 1855451"/>
                    <a:gd name="connsiteX16" fmla="*/ 1242820 w 5120770"/>
                    <a:gd name="connsiteY16" fmla="*/ 1839283 h 1855451"/>
                    <a:gd name="connsiteX17" fmla="*/ 256100 w 5120770"/>
                    <a:gd name="connsiteY17" fmla="*/ 1095934 h 1855451"/>
                    <a:gd name="connsiteX18" fmla="*/ 1405529 w 5120770"/>
                    <a:gd name="connsiteY18" fmla="*/ 1622615 h 1855451"/>
                    <a:gd name="connsiteX19" fmla="*/ 600752 w 5120770"/>
                    <a:gd name="connsiteY19" fmla="*/ 722254 h 1855451"/>
                    <a:gd name="connsiteX20" fmla="*/ 1612623 w 5120770"/>
                    <a:gd name="connsiteY20" fmla="*/ 1438342 h 1855451"/>
                    <a:gd name="connsiteX21" fmla="*/ 1020712 w 5120770"/>
                    <a:gd name="connsiteY21" fmla="*/ 415583 h 1855451"/>
                    <a:gd name="connsiteX22" fmla="*/ 1856126 w 5120770"/>
                    <a:gd name="connsiteY22" fmla="*/ 1293565 h 1855451"/>
                    <a:gd name="connsiteX23" fmla="*/ 1499849 w 5120770"/>
                    <a:gd name="connsiteY23" fmla="*/ 187707 h 1855451"/>
                    <a:gd name="connsiteX24" fmla="*/ 2126714 w 5120770"/>
                    <a:gd name="connsiteY24" fmla="*/ 1193838 h 1855451"/>
                    <a:gd name="connsiteX25" fmla="*/ 2019724 w 5120770"/>
                    <a:gd name="connsiteY25" fmla="*/ 47371 h 1855451"/>
                    <a:gd name="connsiteX26" fmla="*/ 2413946 w 5120770"/>
                    <a:gd name="connsiteY26" fmla="*/ 1143004 h 1855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120770" h="1855451">
                      <a:moveTo>
                        <a:pt x="2560385" y="0"/>
                      </a:moveTo>
                      <a:lnTo>
                        <a:pt x="2706824" y="1143004"/>
                      </a:lnTo>
                      <a:lnTo>
                        <a:pt x="3101046" y="47371"/>
                      </a:lnTo>
                      <a:lnTo>
                        <a:pt x="2994056" y="1193838"/>
                      </a:lnTo>
                      <a:lnTo>
                        <a:pt x="3620921" y="187707"/>
                      </a:lnTo>
                      <a:lnTo>
                        <a:pt x="3264644" y="1293565"/>
                      </a:lnTo>
                      <a:lnTo>
                        <a:pt x="4100058" y="415583"/>
                      </a:lnTo>
                      <a:lnTo>
                        <a:pt x="3508147" y="1438342"/>
                      </a:lnTo>
                      <a:lnTo>
                        <a:pt x="4520018" y="722254"/>
                      </a:lnTo>
                      <a:lnTo>
                        <a:pt x="3715241" y="1622615"/>
                      </a:lnTo>
                      <a:lnTo>
                        <a:pt x="4864670" y="1095934"/>
                      </a:lnTo>
                      <a:lnTo>
                        <a:pt x="3877950" y="1839283"/>
                      </a:lnTo>
                      <a:lnTo>
                        <a:pt x="5120770" y="1522269"/>
                      </a:lnTo>
                      <a:lnTo>
                        <a:pt x="4445341" y="1855451"/>
                      </a:lnTo>
                      <a:lnTo>
                        <a:pt x="675429" y="1855451"/>
                      </a:lnTo>
                      <a:lnTo>
                        <a:pt x="0" y="1522269"/>
                      </a:lnTo>
                      <a:lnTo>
                        <a:pt x="1242820" y="1839283"/>
                      </a:lnTo>
                      <a:lnTo>
                        <a:pt x="256100" y="1095934"/>
                      </a:lnTo>
                      <a:lnTo>
                        <a:pt x="1405529" y="1622615"/>
                      </a:lnTo>
                      <a:lnTo>
                        <a:pt x="600752" y="722254"/>
                      </a:lnTo>
                      <a:lnTo>
                        <a:pt x="1612623" y="1438342"/>
                      </a:lnTo>
                      <a:lnTo>
                        <a:pt x="1020712" y="415583"/>
                      </a:lnTo>
                      <a:lnTo>
                        <a:pt x="1856126" y="1293565"/>
                      </a:lnTo>
                      <a:lnTo>
                        <a:pt x="1499849" y="187707"/>
                      </a:lnTo>
                      <a:lnTo>
                        <a:pt x="2126714" y="1193838"/>
                      </a:lnTo>
                      <a:lnTo>
                        <a:pt x="2019724" y="47371"/>
                      </a:lnTo>
                      <a:lnTo>
                        <a:pt x="2413946" y="114300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B3E8B738-E80F-4C66-A780-DC3D8EC7275E}"/>
                    </a:ext>
                  </a:extLst>
                </p:cNvPr>
                <p:cNvSpPr/>
                <p:nvPr/>
              </p:nvSpPr>
              <p:spPr>
                <a:xfrm>
                  <a:off x="2161276" y="-825499"/>
                  <a:ext cx="5120770" cy="1855451"/>
                </a:xfrm>
                <a:custGeom>
                  <a:avLst/>
                  <a:gdLst>
                    <a:gd name="connsiteX0" fmla="*/ 2560385 w 5120770"/>
                    <a:gd name="connsiteY0" fmla="*/ 0 h 1855451"/>
                    <a:gd name="connsiteX1" fmla="*/ 2706824 w 5120770"/>
                    <a:gd name="connsiteY1" fmla="*/ 1143004 h 1855451"/>
                    <a:gd name="connsiteX2" fmla="*/ 3101046 w 5120770"/>
                    <a:gd name="connsiteY2" fmla="*/ 47371 h 1855451"/>
                    <a:gd name="connsiteX3" fmla="*/ 2994056 w 5120770"/>
                    <a:gd name="connsiteY3" fmla="*/ 1193838 h 1855451"/>
                    <a:gd name="connsiteX4" fmla="*/ 3620921 w 5120770"/>
                    <a:gd name="connsiteY4" fmla="*/ 187707 h 1855451"/>
                    <a:gd name="connsiteX5" fmla="*/ 3264644 w 5120770"/>
                    <a:gd name="connsiteY5" fmla="*/ 1293565 h 1855451"/>
                    <a:gd name="connsiteX6" fmla="*/ 4100058 w 5120770"/>
                    <a:gd name="connsiteY6" fmla="*/ 415583 h 1855451"/>
                    <a:gd name="connsiteX7" fmla="*/ 3508147 w 5120770"/>
                    <a:gd name="connsiteY7" fmla="*/ 1438342 h 1855451"/>
                    <a:gd name="connsiteX8" fmla="*/ 4520018 w 5120770"/>
                    <a:gd name="connsiteY8" fmla="*/ 722254 h 1855451"/>
                    <a:gd name="connsiteX9" fmla="*/ 3715241 w 5120770"/>
                    <a:gd name="connsiteY9" fmla="*/ 1622615 h 1855451"/>
                    <a:gd name="connsiteX10" fmla="*/ 4864670 w 5120770"/>
                    <a:gd name="connsiteY10" fmla="*/ 1095934 h 1855451"/>
                    <a:gd name="connsiteX11" fmla="*/ 3877950 w 5120770"/>
                    <a:gd name="connsiteY11" fmla="*/ 1839283 h 1855451"/>
                    <a:gd name="connsiteX12" fmla="*/ 5120770 w 5120770"/>
                    <a:gd name="connsiteY12" fmla="*/ 1522269 h 1855451"/>
                    <a:gd name="connsiteX13" fmla="*/ 4445341 w 5120770"/>
                    <a:gd name="connsiteY13" fmla="*/ 1855451 h 1855451"/>
                    <a:gd name="connsiteX14" fmla="*/ 675429 w 5120770"/>
                    <a:gd name="connsiteY14" fmla="*/ 1855451 h 1855451"/>
                    <a:gd name="connsiteX15" fmla="*/ 0 w 5120770"/>
                    <a:gd name="connsiteY15" fmla="*/ 1522269 h 1855451"/>
                    <a:gd name="connsiteX16" fmla="*/ 1242820 w 5120770"/>
                    <a:gd name="connsiteY16" fmla="*/ 1839283 h 1855451"/>
                    <a:gd name="connsiteX17" fmla="*/ 256100 w 5120770"/>
                    <a:gd name="connsiteY17" fmla="*/ 1095934 h 1855451"/>
                    <a:gd name="connsiteX18" fmla="*/ 1405529 w 5120770"/>
                    <a:gd name="connsiteY18" fmla="*/ 1622615 h 1855451"/>
                    <a:gd name="connsiteX19" fmla="*/ 600752 w 5120770"/>
                    <a:gd name="connsiteY19" fmla="*/ 722254 h 1855451"/>
                    <a:gd name="connsiteX20" fmla="*/ 1612623 w 5120770"/>
                    <a:gd name="connsiteY20" fmla="*/ 1438342 h 1855451"/>
                    <a:gd name="connsiteX21" fmla="*/ 1020712 w 5120770"/>
                    <a:gd name="connsiteY21" fmla="*/ 415583 h 1855451"/>
                    <a:gd name="connsiteX22" fmla="*/ 1856126 w 5120770"/>
                    <a:gd name="connsiteY22" fmla="*/ 1293565 h 1855451"/>
                    <a:gd name="connsiteX23" fmla="*/ 1499849 w 5120770"/>
                    <a:gd name="connsiteY23" fmla="*/ 187707 h 1855451"/>
                    <a:gd name="connsiteX24" fmla="*/ 2126714 w 5120770"/>
                    <a:gd name="connsiteY24" fmla="*/ 1193838 h 1855451"/>
                    <a:gd name="connsiteX25" fmla="*/ 2019724 w 5120770"/>
                    <a:gd name="connsiteY25" fmla="*/ 47371 h 1855451"/>
                    <a:gd name="connsiteX26" fmla="*/ 2413946 w 5120770"/>
                    <a:gd name="connsiteY26" fmla="*/ 1143004 h 1855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120770" h="1855451">
                      <a:moveTo>
                        <a:pt x="2560385" y="0"/>
                      </a:moveTo>
                      <a:lnTo>
                        <a:pt x="2706824" y="1143004"/>
                      </a:lnTo>
                      <a:lnTo>
                        <a:pt x="3101046" y="47371"/>
                      </a:lnTo>
                      <a:lnTo>
                        <a:pt x="2994056" y="1193838"/>
                      </a:lnTo>
                      <a:lnTo>
                        <a:pt x="3620921" y="187707"/>
                      </a:lnTo>
                      <a:lnTo>
                        <a:pt x="3264644" y="1293565"/>
                      </a:lnTo>
                      <a:lnTo>
                        <a:pt x="4100058" y="415583"/>
                      </a:lnTo>
                      <a:lnTo>
                        <a:pt x="3508147" y="1438342"/>
                      </a:lnTo>
                      <a:lnTo>
                        <a:pt x="4520018" y="722254"/>
                      </a:lnTo>
                      <a:lnTo>
                        <a:pt x="3715241" y="1622615"/>
                      </a:lnTo>
                      <a:lnTo>
                        <a:pt x="4864670" y="1095934"/>
                      </a:lnTo>
                      <a:lnTo>
                        <a:pt x="3877950" y="1839283"/>
                      </a:lnTo>
                      <a:lnTo>
                        <a:pt x="5120770" y="1522269"/>
                      </a:lnTo>
                      <a:lnTo>
                        <a:pt x="4445341" y="1855451"/>
                      </a:lnTo>
                      <a:lnTo>
                        <a:pt x="675429" y="1855451"/>
                      </a:lnTo>
                      <a:lnTo>
                        <a:pt x="0" y="1522269"/>
                      </a:lnTo>
                      <a:lnTo>
                        <a:pt x="1242820" y="1839283"/>
                      </a:lnTo>
                      <a:lnTo>
                        <a:pt x="256100" y="1095934"/>
                      </a:lnTo>
                      <a:lnTo>
                        <a:pt x="1405529" y="1622615"/>
                      </a:lnTo>
                      <a:lnTo>
                        <a:pt x="600752" y="722254"/>
                      </a:lnTo>
                      <a:lnTo>
                        <a:pt x="1612623" y="1438342"/>
                      </a:lnTo>
                      <a:lnTo>
                        <a:pt x="1020712" y="415583"/>
                      </a:lnTo>
                      <a:lnTo>
                        <a:pt x="1856126" y="1293565"/>
                      </a:lnTo>
                      <a:lnTo>
                        <a:pt x="1499849" y="187707"/>
                      </a:lnTo>
                      <a:lnTo>
                        <a:pt x="2126714" y="1193838"/>
                      </a:lnTo>
                      <a:lnTo>
                        <a:pt x="2019724" y="47371"/>
                      </a:lnTo>
                      <a:lnTo>
                        <a:pt x="2413946" y="114300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8A36BCC8-3DEC-4E52-9C5D-54DABA0F5E26}"/>
                  </a:ext>
                </a:extLst>
              </p:cNvPr>
              <p:cNvGrpSpPr/>
              <p:nvPr/>
            </p:nvGrpSpPr>
            <p:grpSpPr>
              <a:xfrm>
                <a:off x="2646513" y="4110726"/>
                <a:ext cx="4144272" cy="2156605"/>
                <a:chOff x="438151" y="1345720"/>
                <a:chExt cx="4144272" cy="2156605"/>
              </a:xfrm>
            </p:grpSpPr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C860DFCA-E433-4458-B261-979231CAF21D}"/>
                    </a:ext>
                  </a:extLst>
                </p:cNvPr>
                <p:cNvSpPr/>
                <p:nvPr/>
              </p:nvSpPr>
              <p:spPr>
                <a:xfrm>
                  <a:off x="438151" y="1483744"/>
                  <a:ext cx="4144272" cy="1880556"/>
                </a:xfrm>
                <a:custGeom>
                  <a:avLst/>
                  <a:gdLst>
                    <a:gd name="connsiteX0" fmla="*/ 2072136 w 4144272"/>
                    <a:gd name="connsiteY0" fmla="*/ 0 h 2156605"/>
                    <a:gd name="connsiteX1" fmla="*/ 4115306 w 4144272"/>
                    <a:gd name="connsiteY1" fmla="*/ 1003126 h 2156605"/>
                    <a:gd name="connsiteX2" fmla="*/ 4144272 w 4144272"/>
                    <a:gd name="connsiteY2" fmla="*/ 1078303 h 2156605"/>
                    <a:gd name="connsiteX3" fmla="*/ 4115306 w 4144272"/>
                    <a:gd name="connsiteY3" fmla="*/ 1153479 h 2156605"/>
                    <a:gd name="connsiteX4" fmla="*/ 2072136 w 4144272"/>
                    <a:gd name="connsiteY4" fmla="*/ 2156605 h 2156605"/>
                    <a:gd name="connsiteX5" fmla="*/ 28966 w 4144272"/>
                    <a:gd name="connsiteY5" fmla="*/ 1153479 h 2156605"/>
                    <a:gd name="connsiteX6" fmla="*/ 0 w 4144272"/>
                    <a:gd name="connsiteY6" fmla="*/ 1078303 h 2156605"/>
                    <a:gd name="connsiteX7" fmla="*/ 28966 w 4144272"/>
                    <a:gd name="connsiteY7" fmla="*/ 1003126 h 2156605"/>
                    <a:gd name="connsiteX8" fmla="*/ 2072136 w 4144272"/>
                    <a:gd name="connsiteY8" fmla="*/ 0 h 2156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44272" h="2156605">
                      <a:moveTo>
                        <a:pt x="2072136" y="0"/>
                      </a:moveTo>
                      <a:cubicBezTo>
                        <a:pt x="3032130" y="0"/>
                        <a:pt x="3844440" y="421966"/>
                        <a:pt x="4115306" y="1003126"/>
                      </a:cubicBezTo>
                      <a:lnTo>
                        <a:pt x="4144272" y="1078303"/>
                      </a:lnTo>
                      <a:lnTo>
                        <a:pt x="4115306" y="1153479"/>
                      </a:lnTo>
                      <a:cubicBezTo>
                        <a:pt x="3844440" y="1734639"/>
                        <a:pt x="3032130" y="2156605"/>
                        <a:pt x="2072136" y="2156605"/>
                      </a:cubicBezTo>
                      <a:cubicBezTo>
                        <a:pt x="1112142" y="2156605"/>
                        <a:pt x="299832" y="1734639"/>
                        <a:pt x="28966" y="1153479"/>
                      </a:cubicBezTo>
                      <a:lnTo>
                        <a:pt x="0" y="1078303"/>
                      </a:lnTo>
                      <a:lnTo>
                        <a:pt x="28966" y="1003126"/>
                      </a:lnTo>
                      <a:cubicBezTo>
                        <a:pt x="299832" y="421966"/>
                        <a:pt x="1112142" y="0"/>
                        <a:pt x="2072136" y="0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chemeClr val="bg1"/>
                    </a:gs>
                    <a:gs pos="100000">
                      <a:schemeClr val="bg1">
                        <a:lumMod val="50000"/>
                      </a:schemeClr>
                    </a:gs>
                    <a:gs pos="80000">
                      <a:schemeClr val="bg1">
                        <a:lumMod val="85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楕円 39">
                  <a:extLst>
                    <a:ext uri="{FF2B5EF4-FFF2-40B4-BE49-F238E27FC236}">
                      <a16:creationId xmlns:a16="http://schemas.microsoft.com/office/drawing/2014/main" id="{B21755BB-9910-466F-81C8-637A1A0B8E5F}"/>
                    </a:ext>
                  </a:extLst>
                </p:cNvPr>
                <p:cNvSpPr/>
                <p:nvPr/>
              </p:nvSpPr>
              <p:spPr>
                <a:xfrm>
                  <a:off x="1535502" y="1449237"/>
                  <a:ext cx="1949570" cy="1949570"/>
                </a:xfrm>
                <a:prstGeom prst="ellipse">
                  <a:avLst/>
                </a:prstGeom>
                <a:gradFill flip="none" rotWithShape="1">
                  <a:gsLst>
                    <a:gs pos="80000">
                      <a:schemeClr val="tx1"/>
                    </a:gs>
                    <a:gs pos="0">
                      <a:schemeClr val="accent2">
                        <a:lumMod val="75000"/>
                      </a:schemeClr>
                    </a:gs>
                    <a:gs pos="61000">
                      <a:srgbClr val="663300"/>
                    </a:gs>
                    <a:gs pos="100000">
                      <a:schemeClr val="tx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楕円 40">
                  <a:extLst>
                    <a:ext uri="{FF2B5EF4-FFF2-40B4-BE49-F238E27FC236}">
                      <a16:creationId xmlns:a16="http://schemas.microsoft.com/office/drawing/2014/main" id="{D9FCAC11-28C9-47B4-838C-4CDD2126E3D2}"/>
                    </a:ext>
                  </a:extLst>
                </p:cNvPr>
                <p:cNvSpPr/>
                <p:nvPr/>
              </p:nvSpPr>
              <p:spPr>
                <a:xfrm>
                  <a:off x="2156604" y="2070339"/>
                  <a:ext cx="707366" cy="70736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9B59D30D-4757-4A3A-A590-8F3E7E65AE75}"/>
                    </a:ext>
                  </a:extLst>
                </p:cNvPr>
                <p:cNvSpPr/>
                <p:nvPr/>
              </p:nvSpPr>
              <p:spPr>
                <a:xfrm>
                  <a:off x="438151" y="1345720"/>
                  <a:ext cx="4144272" cy="2156605"/>
                </a:xfrm>
                <a:custGeom>
                  <a:avLst/>
                  <a:gdLst>
                    <a:gd name="connsiteX0" fmla="*/ 2072136 w 4144272"/>
                    <a:gd name="connsiteY0" fmla="*/ 146650 h 2156605"/>
                    <a:gd name="connsiteX1" fmla="*/ 109061 w 4144272"/>
                    <a:gd name="connsiteY1" fmla="*/ 1013350 h 2156605"/>
                    <a:gd name="connsiteX2" fmla="*/ 81230 w 4144272"/>
                    <a:gd name="connsiteY2" fmla="*/ 1078303 h 2156605"/>
                    <a:gd name="connsiteX3" fmla="*/ 109061 w 4144272"/>
                    <a:gd name="connsiteY3" fmla="*/ 1143254 h 2156605"/>
                    <a:gd name="connsiteX4" fmla="*/ 2072136 w 4144272"/>
                    <a:gd name="connsiteY4" fmla="*/ 2009954 h 2156605"/>
                    <a:gd name="connsiteX5" fmla="*/ 4035212 w 4144272"/>
                    <a:gd name="connsiteY5" fmla="*/ 1143254 h 2156605"/>
                    <a:gd name="connsiteX6" fmla="*/ 4063042 w 4144272"/>
                    <a:gd name="connsiteY6" fmla="*/ 1078303 h 2156605"/>
                    <a:gd name="connsiteX7" fmla="*/ 4035212 w 4144272"/>
                    <a:gd name="connsiteY7" fmla="*/ 1013350 h 2156605"/>
                    <a:gd name="connsiteX8" fmla="*/ 2072136 w 4144272"/>
                    <a:gd name="connsiteY8" fmla="*/ 146650 h 2156605"/>
                    <a:gd name="connsiteX9" fmla="*/ 2072136 w 4144272"/>
                    <a:gd name="connsiteY9" fmla="*/ 0 h 2156605"/>
                    <a:gd name="connsiteX10" fmla="*/ 4115306 w 4144272"/>
                    <a:gd name="connsiteY10" fmla="*/ 1003126 h 2156605"/>
                    <a:gd name="connsiteX11" fmla="*/ 4144272 w 4144272"/>
                    <a:gd name="connsiteY11" fmla="*/ 1078303 h 2156605"/>
                    <a:gd name="connsiteX12" fmla="*/ 4115306 w 4144272"/>
                    <a:gd name="connsiteY12" fmla="*/ 1153479 h 2156605"/>
                    <a:gd name="connsiteX13" fmla="*/ 2072136 w 4144272"/>
                    <a:gd name="connsiteY13" fmla="*/ 2156605 h 2156605"/>
                    <a:gd name="connsiteX14" fmla="*/ 28966 w 4144272"/>
                    <a:gd name="connsiteY14" fmla="*/ 1153479 h 2156605"/>
                    <a:gd name="connsiteX15" fmla="*/ 0 w 4144272"/>
                    <a:gd name="connsiteY15" fmla="*/ 1078303 h 2156605"/>
                    <a:gd name="connsiteX16" fmla="*/ 28966 w 4144272"/>
                    <a:gd name="connsiteY16" fmla="*/ 1003126 h 2156605"/>
                    <a:gd name="connsiteX17" fmla="*/ 2072136 w 4144272"/>
                    <a:gd name="connsiteY17" fmla="*/ 0 h 2156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44272" h="2156605">
                      <a:moveTo>
                        <a:pt x="2072136" y="146650"/>
                      </a:moveTo>
                      <a:cubicBezTo>
                        <a:pt x="1149775" y="146650"/>
                        <a:pt x="369308" y="511228"/>
                        <a:pt x="109061" y="1013350"/>
                      </a:cubicBezTo>
                      <a:lnTo>
                        <a:pt x="81230" y="1078303"/>
                      </a:lnTo>
                      <a:lnTo>
                        <a:pt x="109061" y="1143254"/>
                      </a:lnTo>
                      <a:cubicBezTo>
                        <a:pt x="369308" y="1645376"/>
                        <a:pt x="1149775" y="2009954"/>
                        <a:pt x="2072136" y="2009954"/>
                      </a:cubicBezTo>
                      <a:cubicBezTo>
                        <a:pt x="2994497" y="2009954"/>
                        <a:pt x="3774964" y="1645376"/>
                        <a:pt x="4035212" y="1143254"/>
                      </a:cubicBezTo>
                      <a:lnTo>
                        <a:pt x="4063042" y="1078303"/>
                      </a:lnTo>
                      <a:lnTo>
                        <a:pt x="4035212" y="1013350"/>
                      </a:lnTo>
                      <a:cubicBezTo>
                        <a:pt x="3774964" y="511228"/>
                        <a:pt x="2994497" y="146650"/>
                        <a:pt x="2072136" y="146650"/>
                      </a:cubicBezTo>
                      <a:close/>
                      <a:moveTo>
                        <a:pt x="2072136" y="0"/>
                      </a:moveTo>
                      <a:cubicBezTo>
                        <a:pt x="3032130" y="0"/>
                        <a:pt x="3844440" y="421966"/>
                        <a:pt x="4115306" y="1003126"/>
                      </a:cubicBezTo>
                      <a:lnTo>
                        <a:pt x="4144272" y="1078303"/>
                      </a:lnTo>
                      <a:lnTo>
                        <a:pt x="4115306" y="1153479"/>
                      </a:lnTo>
                      <a:cubicBezTo>
                        <a:pt x="3844440" y="1734639"/>
                        <a:pt x="3032130" y="2156605"/>
                        <a:pt x="2072136" y="2156605"/>
                      </a:cubicBezTo>
                      <a:cubicBezTo>
                        <a:pt x="1112142" y="2156605"/>
                        <a:pt x="299832" y="1734639"/>
                        <a:pt x="28966" y="1153479"/>
                      </a:cubicBezTo>
                      <a:lnTo>
                        <a:pt x="0" y="1078303"/>
                      </a:lnTo>
                      <a:lnTo>
                        <a:pt x="28966" y="1003126"/>
                      </a:lnTo>
                      <a:cubicBezTo>
                        <a:pt x="299832" y="421966"/>
                        <a:pt x="1112142" y="0"/>
                        <a:pt x="207213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" name="台形 36">
                <a:extLst>
                  <a:ext uri="{FF2B5EF4-FFF2-40B4-BE49-F238E27FC236}">
                    <a16:creationId xmlns:a16="http://schemas.microsoft.com/office/drawing/2014/main" id="{DE0489BE-DDFA-4C1B-9904-661EC97947C6}"/>
                  </a:ext>
                </a:extLst>
              </p:cNvPr>
              <p:cNvSpPr/>
              <p:nvPr/>
            </p:nvSpPr>
            <p:spPr>
              <a:xfrm rot="13500000">
                <a:off x="5046617" y="4478583"/>
                <a:ext cx="154355" cy="627254"/>
              </a:xfrm>
              <a:prstGeom prst="trapezoi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台形 37">
                <a:extLst>
                  <a:ext uri="{FF2B5EF4-FFF2-40B4-BE49-F238E27FC236}">
                    <a16:creationId xmlns:a16="http://schemas.microsoft.com/office/drawing/2014/main" id="{069AA4EF-FE2D-4608-91CE-0110D5463AC1}"/>
                  </a:ext>
                </a:extLst>
              </p:cNvPr>
              <p:cNvSpPr/>
              <p:nvPr/>
            </p:nvSpPr>
            <p:spPr>
              <a:xfrm rot="14964728">
                <a:off x="5109733" y="4821672"/>
                <a:ext cx="128700" cy="419533"/>
              </a:xfrm>
              <a:prstGeom prst="trapezoi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7F9C28CB-00EC-4F83-AA30-BF5A9CF339AB}"/>
                </a:ext>
              </a:extLst>
            </p:cNvPr>
            <p:cNvGrpSpPr/>
            <p:nvPr/>
          </p:nvGrpSpPr>
          <p:grpSpPr>
            <a:xfrm>
              <a:off x="3990957" y="2808070"/>
              <a:ext cx="1924085" cy="1096292"/>
              <a:chOff x="3869176" y="2775451"/>
              <a:chExt cx="1924085" cy="1096292"/>
            </a:xfrm>
          </p:grpSpPr>
          <p:sp>
            <p:nvSpPr>
              <p:cNvPr id="2" name="正方形/長方形 1">
                <a:extLst>
                  <a:ext uri="{FF2B5EF4-FFF2-40B4-BE49-F238E27FC236}">
                    <a16:creationId xmlns:a16="http://schemas.microsoft.com/office/drawing/2014/main" id="{BCBB6410-FE8C-45C5-BE48-6BDEABF9C94D}"/>
                  </a:ext>
                </a:extLst>
              </p:cNvPr>
              <p:cNvSpPr/>
              <p:nvPr/>
            </p:nvSpPr>
            <p:spPr>
              <a:xfrm rot="1800000">
                <a:off x="3869176" y="2775451"/>
                <a:ext cx="138828" cy="109629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正方形/長方形 44">
                <a:extLst>
                  <a:ext uri="{FF2B5EF4-FFF2-40B4-BE49-F238E27FC236}">
                    <a16:creationId xmlns:a16="http://schemas.microsoft.com/office/drawing/2014/main" id="{3E842189-967C-4D4D-95F9-2A703EF7EB22}"/>
                  </a:ext>
                </a:extLst>
              </p:cNvPr>
              <p:cNvSpPr/>
              <p:nvPr/>
            </p:nvSpPr>
            <p:spPr>
              <a:xfrm rot="1800000">
                <a:off x="4319119" y="2775451"/>
                <a:ext cx="138828" cy="109629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8621F497-FC2C-4359-8244-D3044EA26A4B}"/>
                  </a:ext>
                </a:extLst>
              </p:cNvPr>
              <p:cNvSpPr/>
              <p:nvPr/>
            </p:nvSpPr>
            <p:spPr>
              <a:xfrm rot="1800000">
                <a:off x="4769062" y="2775451"/>
                <a:ext cx="138828" cy="109629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F833F70A-EF74-4631-85F3-2830306FD582}"/>
                  </a:ext>
                </a:extLst>
              </p:cNvPr>
              <p:cNvSpPr/>
              <p:nvPr/>
            </p:nvSpPr>
            <p:spPr>
              <a:xfrm rot="1800000">
                <a:off x="5204490" y="2775451"/>
                <a:ext cx="138828" cy="109629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D81B3F39-5EF8-4F81-B77A-269AFE564C20}"/>
                  </a:ext>
                </a:extLst>
              </p:cNvPr>
              <p:cNvSpPr/>
              <p:nvPr/>
            </p:nvSpPr>
            <p:spPr>
              <a:xfrm rot="1800000">
                <a:off x="5654433" y="2775451"/>
                <a:ext cx="138828" cy="109629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40333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611A9CD-E9E1-49DE-8468-9EA30C296F4C}"/>
              </a:ext>
            </a:extLst>
          </p:cNvPr>
          <p:cNvSpPr txBox="1"/>
          <p:nvPr/>
        </p:nvSpPr>
        <p:spPr>
          <a:xfrm>
            <a:off x="596900" y="4066540"/>
            <a:ext cx="8712200" cy="2352639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1600" dirty="0">
                <a:effectLst/>
              </a:rPr>
              <a:t>見てないかも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FE430C4-BC69-4C3D-9488-CF08F019E0B8}"/>
              </a:ext>
            </a:extLst>
          </p:cNvPr>
          <p:cNvGrpSpPr/>
          <p:nvPr/>
        </p:nvGrpSpPr>
        <p:grpSpPr>
          <a:xfrm>
            <a:off x="651154" y="818710"/>
            <a:ext cx="8657946" cy="2352639"/>
            <a:chOff x="927232" y="1525002"/>
            <a:chExt cx="5525434" cy="1501436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BF22AF85-121D-4933-A519-7E60B5065AAF}"/>
                </a:ext>
              </a:extLst>
            </p:cNvPr>
            <p:cNvGrpSpPr/>
            <p:nvPr/>
          </p:nvGrpSpPr>
          <p:grpSpPr>
            <a:xfrm>
              <a:off x="927232" y="1525002"/>
              <a:ext cx="2172634" cy="1501436"/>
              <a:chOff x="-1925487" y="-281556"/>
              <a:chExt cx="4144272" cy="2863970"/>
            </a:xfrm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94F3F61D-2D08-4281-959C-F771033F6315}"/>
                  </a:ext>
                </a:extLst>
              </p:cNvPr>
              <p:cNvSpPr/>
              <p:nvPr/>
            </p:nvSpPr>
            <p:spPr>
              <a:xfrm>
                <a:off x="-1925487" y="-98261"/>
                <a:ext cx="4144272" cy="2497378"/>
              </a:xfrm>
              <a:custGeom>
                <a:avLst/>
                <a:gdLst>
                  <a:gd name="connsiteX0" fmla="*/ 2072136 w 4144272"/>
                  <a:gd name="connsiteY0" fmla="*/ 0 h 2156605"/>
                  <a:gd name="connsiteX1" fmla="*/ 4115306 w 4144272"/>
                  <a:gd name="connsiteY1" fmla="*/ 1003126 h 2156605"/>
                  <a:gd name="connsiteX2" fmla="*/ 4144272 w 4144272"/>
                  <a:gd name="connsiteY2" fmla="*/ 1078303 h 2156605"/>
                  <a:gd name="connsiteX3" fmla="*/ 4115306 w 4144272"/>
                  <a:gd name="connsiteY3" fmla="*/ 1153479 h 2156605"/>
                  <a:gd name="connsiteX4" fmla="*/ 2072136 w 4144272"/>
                  <a:gd name="connsiteY4" fmla="*/ 2156605 h 2156605"/>
                  <a:gd name="connsiteX5" fmla="*/ 28966 w 4144272"/>
                  <a:gd name="connsiteY5" fmla="*/ 1153479 h 2156605"/>
                  <a:gd name="connsiteX6" fmla="*/ 0 w 4144272"/>
                  <a:gd name="connsiteY6" fmla="*/ 1078303 h 2156605"/>
                  <a:gd name="connsiteX7" fmla="*/ 28966 w 4144272"/>
                  <a:gd name="connsiteY7" fmla="*/ 1003126 h 2156605"/>
                  <a:gd name="connsiteX8" fmla="*/ 2072136 w 4144272"/>
                  <a:gd name="connsiteY8" fmla="*/ 0 h 2156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4272" h="2156605">
                    <a:moveTo>
                      <a:pt x="2072136" y="0"/>
                    </a:moveTo>
                    <a:cubicBezTo>
                      <a:pt x="3032130" y="0"/>
                      <a:pt x="3844440" y="421966"/>
                      <a:pt x="4115306" y="1003126"/>
                    </a:cubicBezTo>
                    <a:lnTo>
                      <a:pt x="4144272" y="1078303"/>
                    </a:lnTo>
                    <a:lnTo>
                      <a:pt x="4115306" y="1153479"/>
                    </a:lnTo>
                    <a:cubicBezTo>
                      <a:pt x="3844440" y="1734639"/>
                      <a:pt x="3032130" y="2156605"/>
                      <a:pt x="2072136" y="2156605"/>
                    </a:cubicBezTo>
                    <a:cubicBezTo>
                      <a:pt x="1112142" y="2156605"/>
                      <a:pt x="299832" y="1734639"/>
                      <a:pt x="28966" y="1153479"/>
                    </a:cubicBezTo>
                    <a:lnTo>
                      <a:pt x="0" y="1078303"/>
                    </a:lnTo>
                    <a:lnTo>
                      <a:pt x="28966" y="1003126"/>
                    </a:lnTo>
                    <a:cubicBezTo>
                      <a:pt x="299832" y="421966"/>
                      <a:pt x="1112142" y="0"/>
                      <a:pt x="2072136" y="0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/>
                  </a:gs>
                  <a:gs pos="100000">
                    <a:schemeClr val="bg1">
                      <a:lumMod val="50000"/>
                    </a:schemeClr>
                  </a:gs>
                  <a:gs pos="8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9B528E47-4302-4390-A1F2-E0FEB07D9B45}"/>
                  </a:ext>
                </a:extLst>
              </p:cNvPr>
              <p:cNvSpPr/>
              <p:nvPr/>
            </p:nvSpPr>
            <p:spPr>
              <a:xfrm>
                <a:off x="38605" y="175644"/>
                <a:ext cx="1949570" cy="1949570"/>
              </a:xfrm>
              <a:prstGeom prst="ellipse">
                <a:avLst/>
              </a:prstGeom>
              <a:gradFill flip="none" rotWithShape="1">
                <a:gsLst>
                  <a:gs pos="80000">
                    <a:schemeClr val="tx1"/>
                  </a:gs>
                  <a:gs pos="0">
                    <a:schemeClr val="accent2">
                      <a:lumMod val="75000"/>
                    </a:schemeClr>
                  </a:gs>
                  <a:gs pos="61000">
                    <a:srgbClr val="663300"/>
                  </a:gs>
                  <a:gs pos="100000">
                    <a:schemeClr val="tx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6FF30E93-3F70-4265-8D6C-7A7E80A99418}"/>
                  </a:ext>
                </a:extLst>
              </p:cNvPr>
              <p:cNvSpPr/>
              <p:nvPr/>
            </p:nvSpPr>
            <p:spPr>
              <a:xfrm>
                <a:off x="659708" y="796745"/>
                <a:ext cx="707367" cy="707367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4157C73C-6A1A-423B-81F0-3A63B38F50FB}"/>
                  </a:ext>
                </a:extLst>
              </p:cNvPr>
              <p:cNvSpPr/>
              <p:nvPr/>
            </p:nvSpPr>
            <p:spPr>
              <a:xfrm>
                <a:off x="-1925487" y="-281556"/>
                <a:ext cx="4144272" cy="2863970"/>
              </a:xfrm>
              <a:custGeom>
                <a:avLst/>
                <a:gdLst>
                  <a:gd name="connsiteX0" fmla="*/ 2072136 w 4144272"/>
                  <a:gd name="connsiteY0" fmla="*/ 146650 h 2156605"/>
                  <a:gd name="connsiteX1" fmla="*/ 109061 w 4144272"/>
                  <a:gd name="connsiteY1" fmla="*/ 1013350 h 2156605"/>
                  <a:gd name="connsiteX2" fmla="*/ 81230 w 4144272"/>
                  <a:gd name="connsiteY2" fmla="*/ 1078303 h 2156605"/>
                  <a:gd name="connsiteX3" fmla="*/ 109061 w 4144272"/>
                  <a:gd name="connsiteY3" fmla="*/ 1143254 h 2156605"/>
                  <a:gd name="connsiteX4" fmla="*/ 2072136 w 4144272"/>
                  <a:gd name="connsiteY4" fmla="*/ 2009954 h 2156605"/>
                  <a:gd name="connsiteX5" fmla="*/ 4035212 w 4144272"/>
                  <a:gd name="connsiteY5" fmla="*/ 1143254 h 2156605"/>
                  <a:gd name="connsiteX6" fmla="*/ 4063042 w 4144272"/>
                  <a:gd name="connsiteY6" fmla="*/ 1078303 h 2156605"/>
                  <a:gd name="connsiteX7" fmla="*/ 4035212 w 4144272"/>
                  <a:gd name="connsiteY7" fmla="*/ 1013350 h 2156605"/>
                  <a:gd name="connsiteX8" fmla="*/ 2072136 w 4144272"/>
                  <a:gd name="connsiteY8" fmla="*/ 146650 h 2156605"/>
                  <a:gd name="connsiteX9" fmla="*/ 2072136 w 4144272"/>
                  <a:gd name="connsiteY9" fmla="*/ 0 h 2156605"/>
                  <a:gd name="connsiteX10" fmla="*/ 4115306 w 4144272"/>
                  <a:gd name="connsiteY10" fmla="*/ 1003126 h 2156605"/>
                  <a:gd name="connsiteX11" fmla="*/ 4144272 w 4144272"/>
                  <a:gd name="connsiteY11" fmla="*/ 1078303 h 2156605"/>
                  <a:gd name="connsiteX12" fmla="*/ 4115306 w 4144272"/>
                  <a:gd name="connsiteY12" fmla="*/ 1153479 h 2156605"/>
                  <a:gd name="connsiteX13" fmla="*/ 2072136 w 4144272"/>
                  <a:gd name="connsiteY13" fmla="*/ 2156605 h 2156605"/>
                  <a:gd name="connsiteX14" fmla="*/ 28966 w 4144272"/>
                  <a:gd name="connsiteY14" fmla="*/ 1153479 h 2156605"/>
                  <a:gd name="connsiteX15" fmla="*/ 0 w 4144272"/>
                  <a:gd name="connsiteY15" fmla="*/ 1078303 h 2156605"/>
                  <a:gd name="connsiteX16" fmla="*/ 28966 w 4144272"/>
                  <a:gd name="connsiteY16" fmla="*/ 1003126 h 2156605"/>
                  <a:gd name="connsiteX17" fmla="*/ 2072136 w 4144272"/>
                  <a:gd name="connsiteY17" fmla="*/ 0 h 2156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44272" h="2156605">
                    <a:moveTo>
                      <a:pt x="2072136" y="146650"/>
                    </a:moveTo>
                    <a:cubicBezTo>
                      <a:pt x="1149775" y="146650"/>
                      <a:pt x="369308" y="511228"/>
                      <a:pt x="109061" y="1013350"/>
                    </a:cubicBezTo>
                    <a:lnTo>
                      <a:pt x="81230" y="1078303"/>
                    </a:lnTo>
                    <a:lnTo>
                      <a:pt x="109061" y="1143254"/>
                    </a:lnTo>
                    <a:cubicBezTo>
                      <a:pt x="369308" y="1645376"/>
                      <a:pt x="1149775" y="2009954"/>
                      <a:pt x="2072136" y="2009954"/>
                    </a:cubicBezTo>
                    <a:cubicBezTo>
                      <a:pt x="2994497" y="2009954"/>
                      <a:pt x="3774964" y="1645376"/>
                      <a:pt x="4035212" y="1143254"/>
                    </a:cubicBezTo>
                    <a:lnTo>
                      <a:pt x="4063042" y="1078303"/>
                    </a:lnTo>
                    <a:lnTo>
                      <a:pt x="4035212" y="1013350"/>
                    </a:lnTo>
                    <a:cubicBezTo>
                      <a:pt x="3774964" y="511228"/>
                      <a:pt x="2994497" y="146650"/>
                      <a:pt x="2072136" y="146650"/>
                    </a:cubicBezTo>
                    <a:close/>
                    <a:moveTo>
                      <a:pt x="2072136" y="0"/>
                    </a:moveTo>
                    <a:cubicBezTo>
                      <a:pt x="3032130" y="0"/>
                      <a:pt x="3844440" y="421966"/>
                      <a:pt x="4115306" y="1003126"/>
                    </a:cubicBezTo>
                    <a:lnTo>
                      <a:pt x="4144272" y="1078303"/>
                    </a:lnTo>
                    <a:lnTo>
                      <a:pt x="4115306" y="1153479"/>
                    </a:lnTo>
                    <a:cubicBezTo>
                      <a:pt x="3844440" y="1734639"/>
                      <a:pt x="3032130" y="2156605"/>
                      <a:pt x="2072136" y="2156605"/>
                    </a:cubicBezTo>
                    <a:cubicBezTo>
                      <a:pt x="1112142" y="2156605"/>
                      <a:pt x="299832" y="1734639"/>
                      <a:pt x="28966" y="1153479"/>
                    </a:cubicBezTo>
                    <a:lnTo>
                      <a:pt x="0" y="1078303"/>
                    </a:lnTo>
                    <a:lnTo>
                      <a:pt x="28966" y="1003126"/>
                    </a:lnTo>
                    <a:cubicBezTo>
                      <a:pt x="299832" y="421966"/>
                      <a:pt x="1112142" y="0"/>
                      <a:pt x="207213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台形 13">
                <a:extLst>
                  <a:ext uri="{FF2B5EF4-FFF2-40B4-BE49-F238E27FC236}">
                    <a16:creationId xmlns:a16="http://schemas.microsoft.com/office/drawing/2014/main" id="{5FFDD9CD-F026-464B-9F9E-D4A22E6E6B1A}"/>
                  </a:ext>
                </a:extLst>
              </p:cNvPr>
              <p:cNvSpPr/>
              <p:nvPr/>
            </p:nvSpPr>
            <p:spPr>
              <a:xfrm rot="13500000">
                <a:off x="1341358" y="439983"/>
                <a:ext cx="154356" cy="627254"/>
              </a:xfrm>
              <a:prstGeom prst="trapezoi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台形 14">
                <a:extLst>
                  <a:ext uri="{FF2B5EF4-FFF2-40B4-BE49-F238E27FC236}">
                    <a16:creationId xmlns:a16="http://schemas.microsoft.com/office/drawing/2014/main" id="{37D57966-74B0-4303-A5AF-B10F0521B5D8}"/>
                  </a:ext>
                </a:extLst>
              </p:cNvPr>
              <p:cNvSpPr/>
              <p:nvPr/>
            </p:nvSpPr>
            <p:spPr>
              <a:xfrm rot="14964728">
                <a:off x="1404475" y="783072"/>
                <a:ext cx="128700" cy="419533"/>
              </a:xfrm>
              <a:prstGeom prst="trapezoi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6598BC6D-09BF-42E3-81AD-BAE769451AB6}"/>
                </a:ext>
              </a:extLst>
            </p:cNvPr>
            <p:cNvGrpSpPr/>
            <p:nvPr/>
          </p:nvGrpSpPr>
          <p:grpSpPr>
            <a:xfrm>
              <a:off x="4280032" y="1525002"/>
              <a:ext cx="2172634" cy="1501436"/>
              <a:chOff x="-1925487" y="-281556"/>
              <a:chExt cx="4144272" cy="2863970"/>
            </a:xfrm>
          </p:grpSpPr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FA84B585-4988-4588-8F8A-A4D0A50BF32C}"/>
                  </a:ext>
                </a:extLst>
              </p:cNvPr>
              <p:cNvSpPr/>
              <p:nvPr/>
            </p:nvSpPr>
            <p:spPr>
              <a:xfrm>
                <a:off x="-1925487" y="-98261"/>
                <a:ext cx="4144272" cy="2497378"/>
              </a:xfrm>
              <a:custGeom>
                <a:avLst/>
                <a:gdLst>
                  <a:gd name="connsiteX0" fmla="*/ 2072136 w 4144272"/>
                  <a:gd name="connsiteY0" fmla="*/ 0 h 2156605"/>
                  <a:gd name="connsiteX1" fmla="*/ 4115306 w 4144272"/>
                  <a:gd name="connsiteY1" fmla="*/ 1003126 h 2156605"/>
                  <a:gd name="connsiteX2" fmla="*/ 4144272 w 4144272"/>
                  <a:gd name="connsiteY2" fmla="*/ 1078303 h 2156605"/>
                  <a:gd name="connsiteX3" fmla="*/ 4115306 w 4144272"/>
                  <a:gd name="connsiteY3" fmla="*/ 1153479 h 2156605"/>
                  <a:gd name="connsiteX4" fmla="*/ 2072136 w 4144272"/>
                  <a:gd name="connsiteY4" fmla="*/ 2156605 h 2156605"/>
                  <a:gd name="connsiteX5" fmla="*/ 28966 w 4144272"/>
                  <a:gd name="connsiteY5" fmla="*/ 1153479 h 2156605"/>
                  <a:gd name="connsiteX6" fmla="*/ 0 w 4144272"/>
                  <a:gd name="connsiteY6" fmla="*/ 1078303 h 2156605"/>
                  <a:gd name="connsiteX7" fmla="*/ 28966 w 4144272"/>
                  <a:gd name="connsiteY7" fmla="*/ 1003126 h 2156605"/>
                  <a:gd name="connsiteX8" fmla="*/ 2072136 w 4144272"/>
                  <a:gd name="connsiteY8" fmla="*/ 0 h 2156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4272" h="2156605">
                    <a:moveTo>
                      <a:pt x="2072136" y="0"/>
                    </a:moveTo>
                    <a:cubicBezTo>
                      <a:pt x="3032130" y="0"/>
                      <a:pt x="3844440" y="421966"/>
                      <a:pt x="4115306" y="1003126"/>
                    </a:cubicBezTo>
                    <a:lnTo>
                      <a:pt x="4144272" y="1078303"/>
                    </a:lnTo>
                    <a:lnTo>
                      <a:pt x="4115306" y="1153479"/>
                    </a:lnTo>
                    <a:cubicBezTo>
                      <a:pt x="3844440" y="1734639"/>
                      <a:pt x="3032130" y="2156605"/>
                      <a:pt x="2072136" y="2156605"/>
                    </a:cubicBezTo>
                    <a:cubicBezTo>
                      <a:pt x="1112142" y="2156605"/>
                      <a:pt x="299832" y="1734639"/>
                      <a:pt x="28966" y="1153479"/>
                    </a:cubicBezTo>
                    <a:lnTo>
                      <a:pt x="0" y="1078303"/>
                    </a:lnTo>
                    <a:lnTo>
                      <a:pt x="28966" y="1003126"/>
                    </a:lnTo>
                    <a:cubicBezTo>
                      <a:pt x="299832" y="421966"/>
                      <a:pt x="1112142" y="0"/>
                      <a:pt x="2072136" y="0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/>
                  </a:gs>
                  <a:gs pos="100000">
                    <a:schemeClr val="bg1">
                      <a:lumMod val="50000"/>
                    </a:schemeClr>
                  </a:gs>
                  <a:gs pos="8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AF37DA8B-D643-4D2B-AED5-A6D60ACE5DFA}"/>
                  </a:ext>
                </a:extLst>
              </p:cNvPr>
              <p:cNvSpPr/>
              <p:nvPr/>
            </p:nvSpPr>
            <p:spPr>
              <a:xfrm>
                <a:off x="38605" y="175644"/>
                <a:ext cx="1949570" cy="1949570"/>
              </a:xfrm>
              <a:prstGeom prst="ellipse">
                <a:avLst/>
              </a:prstGeom>
              <a:gradFill flip="none" rotWithShape="1">
                <a:gsLst>
                  <a:gs pos="80000">
                    <a:schemeClr val="tx1"/>
                  </a:gs>
                  <a:gs pos="0">
                    <a:schemeClr val="accent2">
                      <a:lumMod val="75000"/>
                    </a:schemeClr>
                  </a:gs>
                  <a:gs pos="61000">
                    <a:srgbClr val="663300"/>
                  </a:gs>
                  <a:gs pos="100000">
                    <a:schemeClr val="tx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2ACA43E5-8C4A-4FF1-A7B9-611B0C0FFEC0}"/>
                  </a:ext>
                </a:extLst>
              </p:cNvPr>
              <p:cNvSpPr/>
              <p:nvPr/>
            </p:nvSpPr>
            <p:spPr>
              <a:xfrm>
                <a:off x="659708" y="796745"/>
                <a:ext cx="707367" cy="707367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0A919928-6CE2-417D-A5E9-9CE3802FF84E}"/>
                  </a:ext>
                </a:extLst>
              </p:cNvPr>
              <p:cNvSpPr/>
              <p:nvPr/>
            </p:nvSpPr>
            <p:spPr>
              <a:xfrm>
                <a:off x="-1925487" y="-281556"/>
                <a:ext cx="4144272" cy="2863970"/>
              </a:xfrm>
              <a:custGeom>
                <a:avLst/>
                <a:gdLst>
                  <a:gd name="connsiteX0" fmla="*/ 2072136 w 4144272"/>
                  <a:gd name="connsiteY0" fmla="*/ 146650 h 2156605"/>
                  <a:gd name="connsiteX1" fmla="*/ 109061 w 4144272"/>
                  <a:gd name="connsiteY1" fmla="*/ 1013350 h 2156605"/>
                  <a:gd name="connsiteX2" fmla="*/ 81230 w 4144272"/>
                  <a:gd name="connsiteY2" fmla="*/ 1078303 h 2156605"/>
                  <a:gd name="connsiteX3" fmla="*/ 109061 w 4144272"/>
                  <a:gd name="connsiteY3" fmla="*/ 1143254 h 2156605"/>
                  <a:gd name="connsiteX4" fmla="*/ 2072136 w 4144272"/>
                  <a:gd name="connsiteY4" fmla="*/ 2009954 h 2156605"/>
                  <a:gd name="connsiteX5" fmla="*/ 4035212 w 4144272"/>
                  <a:gd name="connsiteY5" fmla="*/ 1143254 h 2156605"/>
                  <a:gd name="connsiteX6" fmla="*/ 4063042 w 4144272"/>
                  <a:gd name="connsiteY6" fmla="*/ 1078303 h 2156605"/>
                  <a:gd name="connsiteX7" fmla="*/ 4035212 w 4144272"/>
                  <a:gd name="connsiteY7" fmla="*/ 1013350 h 2156605"/>
                  <a:gd name="connsiteX8" fmla="*/ 2072136 w 4144272"/>
                  <a:gd name="connsiteY8" fmla="*/ 146650 h 2156605"/>
                  <a:gd name="connsiteX9" fmla="*/ 2072136 w 4144272"/>
                  <a:gd name="connsiteY9" fmla="*/ 0 h 2156605"/>
                  <a:gd name="connsiteX10" fmla="*/ 4115306 w 4144272"/>
                  <a:gd name="connsiteY10" fmla="*/ 1003126 h 2156605"/>
                  <a:gd name="connsiteX11" fmla="*/ 4144272 w 4144272"/>
                  <a:gd name="connsiteY11" fmla="*/ 1078303 h 2156605"/>
                  <a:gd name="connsiteX12" fmla="*/ 4115306 w 4144272"/>
                  <a:gd name="connsiteY12" fmla="*/ 1153479 h 2156605"/>
                  <a:gd name="connsiteX13" fmla="*/ 2072136 w 4144272"/>
                  <a:gd name="connsiteY13" fmla="*/ 2156605 h 2156605"/>
                  <a:gd name="connsiteX14" fmla="*/ 28966 w 4144272"/>
                  <a:gd name="connsiteY14" fmla="*/ 1153479 h 2156605"/>
                  <a:gd name="connsiteX15" fmla="*/ 0 w 4144272"/>
                  <a:gd name="connsiteY15" fmla="*/ 1078303 h 2156605"/>
                  <a:gd name="connsiteX16" fmla="*/ 28966 w 4144272"/>
                  <a:gd name="connsiteY16" fmla="*/ 1003126 h 2156605"/>
                  <a:gd name="connsiteX17" fmla="*/ 2072136 w 4144272"/>
                  <a:gd name="connsiteY17" fmla="*/ 0 h 2156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44272" h="2156605">
                    <a:moveTo>
                      <a:pt x="2072136" y="146650"/>
                    </a:moveTo>
                    <a:cubicBezTo>
                      <a:pt x="1149775" y="146650"/>
                      <a:pt x="369308" y="511228"/>
                      <a:pt x="109061" y="1013350"/>
                    </a:cubicBezTo>
                    <a:lnTo>
                      <a:pt x="81230" y="1078303"/>
                    </a:lnTo>
                    <a:lnTo>
                      <a:pt x="109061" y="1143254"/>
                    </a:lnTo>
                    <a:cubicBezTo>
                      <a:pt x="369308" y="1645376"/>
                      <a:pt x="1149775" y="2009954"/>
                      <a:pt x="2072136" y="2009954"/>
                    </a:cubicBezTo>
                    <a:cubicBezTo>
                      <a:pt x="2994497" y="2009954"/>
                      <a:pt x="3774964" y="1645376"/>
                      <a:pt x="4035212" y="1143254"/>
                    </a:cubicBezTo>
                    <a:lnTo>
                      <a:pt x="4063042" y="1078303"/>
                    </a:lnTo>
                    <a:lnTo>
                      <a:pt x="4035212" y="1013350"/>
                    </a:lnTo>
                    <a:cubicBezTo>
                      <a:pt x="3774964" y="511228"/>
                      <a:pt x="2994497" y="146650"/>
                      <a:pt x="2072136" y="146650"/>
                    </a:cubicBezTo>
                    <a:close/>
                    <a:moveTo>
                      <a:pt x="2072136" y="0"/>
                    </a:moveTo>
                    <a:cubicBezTo>
                      <a:pt x="3032130" y="0"/>
                      <a:pt x="3844440" y="421966"/>
                      <a:pt x="4115306" y="1003126"/>
                    </a:cubicBezTo>
                    <a:lnTo>
                      <a:pt x="4144272" y="1078303"/>
                    </a:lnTo>
                    <a:lnTo>
                      <a:pt x="4115306" y="1153479"/>
                    </a:lnTo>
                    <a:cubicBezTo>
                      <a:pt x="3844440" y="1734639"/>
                      <a:pt x="3032130" y="2156605"/>
                      <a:pt x="2072136" y="2156605"/>
                    </a:cubicBezTo>
                    <a:cubicBezTo>
                      <a:pt x="1112142" y="2156605"/>
                      <a:pt x="299832" y="1734639"/>
                      <a:pt x="28966" y="1153479"/>
                    </a:cubicBezTo>
                    <a:lnTo>
                      <a:pt x="0" y="1078303"/>
                    </a:lnTo>
                    <a:lnTo>
                      <a:pt x="28966" y="1003126"/>
                    </a:lnTo>
                    <a:cubicBezTo>
                      <a:pt x="299832" y="421966"/>
                      <a:pt x="1112142" y="0"/>
                      <a:pt x="207213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台形 20">
                <a:extLst>
                  <a:ext uri="{FF2B5EF4-FFF2-40B4-BE49-F238E27FC236}">
                    <a16:creationId xmlns:a16="http://schemas.microsoft.com/office/drawing/2014/main" id="{A008996E-DFA1-4774-87F9-B7F5769428BC}"/>
                  </a:ext>
                </a:extLst>
              </p:cNvPr>
              <p:cNvSpPr/>
              <p:nvPr/>
            </p:nvSpPr>
            <p:spPr>
              <a:xfrm rot="13500000">
                <a:off x="1341358" y="439983"/>
                <a:ext cx="154356" cy="627254"/>
              </a:xfrm>
              <a:prstGeom prst="trapezoi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台形 21">
                <a:extLst>
                  <a:ext uri="{FF2B5EF4-FFF2-40B4-BE49-F238E27FC236}">
                    <a16:creationId xmlns:a16="http://schemas.microsoft.com/office/drawing/2014/main" id="{5D40AB8F-E355-462D-81BD-1A9F1EEC3430}"/>
                  </a:ext>
                </a:extLst>
              </p:cNvPr>
              <p:cNvSpPr/>
              <p:nvPr/>
            </p:nvSpPr>
            <p:spPr>
              <a:xfrm rot="14964728">
                <a:off x="1404475" y="783072"/>
                <a:ext cx="128700" cy="419533"/>
              </a:xfrm>
              <a:prstGeom prst="trapezoi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230790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611A9CD-E9E1-49DE-8468-9EA30C296F4C}"/>
              </a:ext>
            </a:extLst>
          </p:cNvPr>
          <p:cNvSpPr txBox="1"/>
          <p:nvPr/>
        </p:nvSpPr>
        <p:spPr>
          <a:xfrm>
            <a:off x="596900" y="4066540"/>
            <a:ext cx="8712200" cy="2352639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1600" dirty="0">
                <a:effectLst/>
              </a:rPr>
              <a:t>ガン見中</a:t>
            </a:r>
          </a:p>
        </p:txBody>
      </p: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24EA15CC-37FF-4FB0-A688-B15F4B3EDFDA}"/>
              </a:ext>
            </a:extLst>
          </p:cNvPr>
          <p:cNvGrpSpPr/>
          <p:nvPr/>
        </p:nvGrpSpPr>
        <p:grpSpPr>
          <a:xfrm>
            <a:off x="579465" y="587905"/>
            <a:ext cx="8663480" cy="2750924"/>
            <a:chOff x="1017423" y="972120"/>
            <a:chExt cx="6196068" cy="1967444"/>
          </a:xfrm>
        </p:grpSpPr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25654FF3-B23B-47ED-86EE-BBE578807F88}"/>
                </a:ext>
              </a:extLst>
            </p:cNvPr>
            <p:cNvGrpSpPr/>
            <p:nvPr/>
          </p:nvGrpSpPr>
          <p:grpSpPr>
            <a:xfrm>
              <a:off x="1017423" y="972120"/>
              <a:ext cx="2671818" cy="1967444"/>
              <a:chOff x="-2385324" y="3213101"/>
              <a:chExt cx="5146170" cy="3789479"/>
            </a:xfrm>
          </p:grpSpPr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DE52B295-0852-4795-865C-57491AE48330}"/>
                  </a:ext>
                </a:extLst>
              </p:cNvPr>
              <p:cNvSpPr/>
              <p:nvPr/>
            </p:nvSpPr>
            <p:spPr>
              <a:xfrm flipV="1">
                <a:off x="-2359924" y="5295130"/>
                <a:ext cx="5120770" cy="1707450"/>
              </a:xfrm>
              <a:custGeom>
                <a:avLst/>
                <a:gdLst>
                  <a:gd name="connsiteX0" fmla="*/ 2560385 w 5120770"/>
                  <a:gd name="connsiteY0" fmla="*/ 0 h 1855451"/>
                  <a:gd name="connsiteX1" fmla="*/ 2706824 w 5120770"/>
                  <a:gd name="connsiteY1" fmla="*/ 1143004 h 1855451"/>
                  <a:gd name="connsiteX2" fmla="*/ 3101046 w 5120770"/>
                  <a:gd name="connsiteY2" fmla="*/ 47371 h 1855451"/>
                  <a:gd name="connsiteX3" fmla="*/ 2994056 w 5120770"/>
                  <a:gd name="connsiteY3" fmla="*/ 1193838 h 1855451"/>
                  <a:gd name="connsiteX4" fmla="*/ 3620921 w 5120770"/>
                  <a:gd name="connsiteY4" fmla="*/ 187707 h 1855451"/>
                  <a:gd name="connsiteX5" fmla="*/ 3264644 w 5120770"/>
                  <a:gd name="connsiteY5" fmla="*/ 1293565 h 1855451"/>
                  <a:gd name="connsiteX6" fmla="*/ 4100058 w 5120770"/>
                  <a:gd name="connsiteY6" fmla="*/ 415583 h 1855451"/>
                  <a:gd name="connsiteX7" fmla="*/ 3508147 w 5120770"/>
                  <a:gd name="connsiteY7" fmla="*/ 1438342 h 1855451"/>
                  <a:gd name="connsiteX8" fmla="*/ 4520018 w 5120770"/>
                  <a:gd name="connsiteY8" fmla="*/ 722254 h 1855451"/>
                  <a:gd name="connsiteX9" fmla="*/ 3715241 w 5120770"/>
                  <a:gd name="connsiteY9" fmla="*/ 1622615 h 1855451"/>
                  <a:gd name="connsiteX10" fmla="*/ 4864670 w 5120770"/>
                  <a:gd name="connsiteY10" fmla="*/ 1095934 h 1855451"/>
                  <a:gd name="connsiteX11" fmla="*/ 3877950 w 5120770"/>
                  <a:gd name="connsiteY11" fmla="*/ 1839283 h 1855451"/>
                  <a:gd name="connsiteX12" fmla="*/ 5120770 w 5120770"/>
                  <a:gd name="connsiteY12" fmla="*/ 1522269 h 1855451"/>
                  <a:gd name="connsiteX13" fmla="*/ 4445341 w 5120770"/>
                  <a:gd name="connsiteY13" fmla="*/ 1855451 h 1855451"/>
                  <a:gd name="connsiteX14" fmla="*/ 675429 w 5120770"/>
                  <a:gd name="connsiteY14" fmla="*/ 1855451 h 1855451"/>
                  <a:gd name="connsiteX15" fmla="*/ 0 w 5120770"/>
                  <a:gd name="connsiteY15" fmla="*/ 1522269 h 1855451"/>
                  <a:gd name="connsiteX16" fmla="*/ 1242820 w 5120770"/>
                  <a:gd name="connsiteY16" fmla="*/ 1839283 h 1855451"/>
                  <a:gd name="connsiteX17" fmla="*/ 256100 w 5120770"/>
                  <a:gd name="connsiteY17" fmla="*/ 1095934 h 1855451"/>
                  <a:gd name="connsiteX18" fmla="*/ 1405529 w 5120770"/>
                  <a:gd name="connsiteY18" fmla="*/ 1622615 h 1855451"/>
                  <a:gd name="connsiteX19" fmla="*/ 600752 w 5120770"/>
                  <a:gd name="connsiteY19" fmla="*/ 722254 h 1855451"/>
                  <a:gd name="connsiteX20" fmla="*/ 1612623 w 5120770"/>
                  <a:gd name="connsiteY20" fmla="*/ 1438342 h 1855451"/>
                  <a:gd name="connsiteX21" fmla="*/ 1020712 w 5120770"/>
                  <a:gd name="connsiteY21" fmla="*/ 415583 h 1855451"/>
                  <a:gd name="connsiteX22" fmla="*/ 1856126 w 5120770"/>
                  <a:gd name="connsiteY22" fmla="*/ 1293565 h 1855451"/>
                  <a:gd name="connsiteX23" fmla="*/ 1499849 w 5120770"/>
                  <a:gd name="connsiteY23" fmla="*/ 187707 h 1855451"/>
                  <a:gd name="connsiteX24" fmla="*/ 2126714 w 5120770"/>
                  <a:gd name="connsiteY24" fmla="*/ 1193838 h 1855451"/>
                  <a:gd name="connsiteX25" fmla="*/ 2019724 w 5120770"/>
                  <a:gd name="connsiteY25" fmla="*/ 47371 h 1855451"/>
                  <a:gd name="connsiteX26" fmla="*/ 2413946 w 5120770"/>
                  <a:gd name="connsiteY26" fmla="*/ 1143004 h 185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120770" h="1855451">
                    <a:moveTo>
                      <a:pt x="2560385" y="0"/>
                    </a:moveTo>
                    <a:lnTo>
                      <a:pt x="2706824" y="1143004"/>
                    </a:lnTo>
                    <a:lnTo>
                      <a:pt x="3101046" y="47371"/>
                    </a:lnTo>
                    <a:lnTo>
                      <a:pt x="2994056" y="1193838"/>
                    </a:lnTo>
                    <a:lnTo>
                      <a:pt x="3620921" y="187707"/>
                    </a:lnTo>
                    <a:lnTo>
                      <a:pt x="3264644" y="1293565"/>
                    </a:lnTo>
                    <a:lnTo>
                      <a:pt x="4100058" y="415583"/>
                    </a:lnTo>
                    <a:lnTo>
                      <a:pt x="3508147" y="1438342"/>
                    </a:lnTo>
                    <a:lnTo>
                      <a:pt x="4520018" y="722254"/>
                    </a:lnTo>
                    <a:lnTo>
                      <a:pt x="3715241" y="1622615"/>
                    </a:lnTo>
                    <a:lnTo>
                      <a:pt x="4864670" y="1095934"/>
                    </a:lnTo>
                    <a:lnTo>
                      <a:pt x="3877950" y="1839283"/>
                    </a:lnTo>
                    <a:lnTo>
                      <a:pt x="5120770" y="1522269"/>
                    </a:lnTo>
                    <a:lnTo>
                      <a:pt x="4445341" y="1855451"/>
                    </a:lnTo>
                    <a:lnTo>
                      <a:pt x="675429" y="1855451"/>
                    </a:lnTo>
                    <a:lnTo>
                      <a:pt x="0" y="1522269"/>
                    </a:lnTo>
                    <a:lnTo>
                      <a:pt x="1242820" y="1839283"/>
                    </a:lnTo>
                    <a:lnTo>
                      <a:pt x="256100" y="1095934"/>
                    </a:lnTo>
                    <a:lnTo>
                      <a:pt x="1405529" y="1622615"/>
                    </a:lnTo>
                    <a:lnTo>
                      <a:pt x="600752" y="722254"/>
                    </a:lnTo>
                    <a:lnTo>
                      <a:pt x="1612623" y="1438342"/>
                    </a:lnTo>
                    <a:lnTo>
                      <a:pt x="1020712" y="415583"/>
                    </a:lnTo>
                    <a:lnTo>
                      <a:pt x="1856126" y="1293565"/>
                    </a:lnTo>
                    <a:lnTo>
                      <a:pt x="1499849" y="187707"/>
                    </a:lnTo>
                    <a:lnTo>
                      <a:pt x="2126714" y="1193838"/>
                    </a:lnTo>
                    <a:lnTo>
                      <a:pt x="2019724" y="47371"/>
                    </a:lnTo>
                    <a:lnTo>
                      <a:pt x="2413946" y="114300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8B64E1D8-CDEC-4489-8053-5D87F12F4E8E}"/>
                  </a:ext>
                </a:extLst>
              </p:cNvPr>
              <p:cNvSpPr/>
              <p:nvPr/>
            </p:nvSpPr>
            <p:spPr>
              <a:xfrm>
                <a:off x="-2385324" y="3213101"/>
                <a:ext cx="5120770" cy="1855451"/>
              </a:xfrm>
              <a:custGeom>
                <a:avLst/>
                <a:gdLst>
                  <a:gd name="connsiteX0" fmla="*/ 2560385 w 5120770"/>
                  <a:gd name="connsiteY0" fmla="*/ 0 h 1855451"/>
                  <a:gd name="connsiteX1" fmla="*/ 2706824 w 5120770"/>
                  <a:gd name="connsiteY1" fmla="*/ 1143004 h 1855451"/>
                  <a:gd name="connsiteX2" fmla="*/ 3101046 w 5120770"/>
                  <a:gd name="connsiteY2" fmla="*/ 47371 h 1855451"/>
                  <a:gd name="connsiteX3" fmla="*/ 2994056 w 5120770"/>
                  <a:gd name="connsiteY3" fmla="*/ 1193838 h 1855451"/>
                  <a:gd name="connsiteX4" fmla="*/ 3620921 w 5120770"/>
                  <a:gd name="connsiteY4" fmla="*/ 187707 h 1855451"/>
                  <a:gd name="connsiteX5" fmla="*/ 3264644 w 5120770"/>
                  <a:gd name="connsiteY5" fmla="*/ 1293565 h 1855451"/>
                  <a:gd name="connsiteX6" fmla="*/ 4100058 w 5120770"/>
                  <a:gd name="connsiteY6" fmla="*/ 415583 h 1855451"/>
                  <a:gd name="connsiteX7" fmla="*/ 3508147 w 5120770"/>
                  <a:gd name="connsiteY7" fmla="*/ 1438342 h 1855451"/>
                  <a:gd name="connsiteX8" fmla="*/ 4520018 w 5120770"/>
                  <a:gd name="connsiteY8" fmla="*/ 722254 h 1855451"/>
                  <a:gd name="connsiteX9" fmla="*/ 3715241 w 5120770"/>
                  <a:gd name="connsiteY9" fmla="*/ 1622615 h 1855451"/>
                  <a:gd name="connsiteX10" fmla="*/ 4864670 w 5120770"/>
                  <a:gd name="connsiteY10" fmla="*/ 1095934 h 1855451"/>
                  <a:gd name="connsiteX11" fmla="*/ 3877950 w 5120770"/>
                  <a:gd name="connsiteY11" fmla="*/ 1839283 h 1855451"/>
                  <a:gd name="connsiteX12" fmla="*/ 5120770 w 5120770"/>
                  <a:gd name="connsiteY12" fmla="*/ 1522269 h 1855451"/>
                  <a:gd name="connsiteX13" fmla="*/ 4445341 w 5120770"/>
                  <a:gd name="connsiteY13" fmla="*/ 1855451 h 1855451"/>
                  <a:gd name="connsiteX14" fmla="*/ 675429 w 5120770"/>
                  <a:gd name="connsiteY14" fmla="*/ 1855451 h 1855451"/>
                  <a:gd name="connsiteX15" fmla="*/ 0 w 5120770"/>
                  <a:gd name="connsiteY15" fmla="*/ 1522269 h 1855451"/>
                  <a:gd name="connsiteX16" fmla="*/ 1242820 w 5120770"/>
                  <a:gd name="connsiteY16" fmla="*/ 1839283 h 1855451"/>
                  <a:gd name="connsiteX17" fmla="*/ 256100 w 5120770"/>
                  <a:gd name="connsiteY17" fmla="*/ 1095934 h 1855451"/>
                  <a:gd name="connsiteX18" fmla="*/ 1405529 w 5120770"/>
                  <a:gd name="connsiteY18" fmla="*/ 1622615 h 1855451"/>
                  <a:gd name="connsiteX19" fmla="*/ 600752 w 5120770"/>
                  <a:gd name="connsiteY19" fmla="*/ 722254 h 1855451"/>
                  <a:gd name="connsiteX20" fmla="*/ 1612623 w 5120770"/>
                  <a:gd name="connsiteY20" fmla="*/ 1438342 h 1855451"/>
                  <a:gd name="connsiteX21" fmla="*/ 1020712 w 5120770"/>
                  <a:gd name="connsiteY21" fmla="*/ 415583 h 1855451"/>
                  <a:gd name="connsiteX22" fmla="*/ 1856126 w 5120770"/>
                  <a:gd name="connsiteY22" fmla="*/ 1293565 h 1855451"/>
                  <a:gd name="connsiteX23" fmla="*/ 1499849 w 5120770"/>
                  <a:gd name="connsiteY23" fmla="*/ 187707 h 1855451"/>
                  <a:gd name="connsiteX24" fmla="*/ 2126714 w 5120770"/>
                  <a:gd name="connsiteY24" fmla="*/ 1193838 h 1855451"/>
                  <a:gd name="connsiteX25" fmla="*/ 2019724 w 5120770"/>
                  <a:gd name="connsiteY25" fmla="*/ 47371 h 1855451"/>
                  <a:gd name="connsiteX26" fmla="*/ 2413946 w 5120770"/>
                  <a:gd name="connsiteY26" fmla="*/ 1143004 h 185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120770" h="1855451">
                    <a:moveTo>
                      <a:pt x="2560385" y="0"/>
                    </a:moveTo>
                    <a:lnTo>
                      <a:pt x="2706824" y="1143004"/>
                    </a:lnTo>
                    <a:lnTo>
                      <a:pt x="3101046" y="47371"/>
                    </a:lnTo>
                    <a:lnTo>
                      <a:pt x="2994056" y="1193838"/>
                    </a:lnTo>
                    <a:lnTo>
                      <a:pt x="3620921" y="187707"/>
                    </a:lnTo>
                    <a:lnTo>
                      <a:pt x="3264644" y="1293565"/>
                    </a:lnTo>
                    <a:lnTo>
                      <a:pt x="4100058" y="415583"/>
                    </a:lnTo>
                    <a:lnTo>
                      <a:pt x="3508147" y="1438342"/>
                    </a:lnTo>
                    <a:lnTo>
                      <a:pt x="4520018" y="722254"/>
                    </a:lnTo>
                    <a:lnTo>
                      <a:pt x="3715241" y="1622615"/>
                    </a:lnTo>
                    <a:lnTo>
                      <a:pt x="4864670" y="1095934"/>
                    </a:lnTo>
                    <a:lnTo>
                      <a:pt x="3877950" y="1839283"/>
                    </a:lnTo>
                    <a:lnTo>
                      <a:pt x="5120770" y="1522269"/>
                    </a:lnTo>
                    <a:lnTo>
                      <a:pt x="4445341" y="1855451"/>
                    </a:lnTo>
                    <a:lnTo>
                      <a:pt x="675429" y="1855451"/>
                    </a:lnTo>
                    <a:lnTo>
                      <a:pt x="0" y="1522269"/>
                    </a:lnTo>
                    <a:lnTo>
                      <a:pt x="1242820" y="1839283"/>
                    </a:lnTo>
                    <a:lnTo>
                      <a:pt x="256100" y="1095934"/>
                    </a:lnTo>
                    <a:lnTo>
                      <a:pt x="1405529" y="1622615"/>
                    </a:lnTo>
                    <a:lnTo>
                      <a:pt x="600752" y="722254"/>
                    </a:lnTo>
                    <a:lnTo>
                      <a:pt x="1612623" y="1438342"/>
                    </a:lnTo>
                    <a:lnTo>
                      <a:pt x="1020712" y="415583"/>
                    </a:lnTo>
                    <a:lnTo>
                      <a:pt x="1856126" y="1293565"/>
                    </a:lnTo>
                    <a:lnTo>
                      <a:pt x="1499849" y="187707"/>
                    </a:lnTo>
                    <a:lnTo>
                      <a:pt x="2126714" y="1193838"/>
                    </a:lnTo>
                    <a:lnTo>
                      <a:pt x="2019724" y="47371"/>
                    </a:lnTo>
                    <a:lnTo>
                      <a:pt x="2413946" y="114300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E2E29E33-D41B-4843-8AF5-145DE5A6D98D}"/>
                  </a:ext>
                </a:extLst>
              </p:cNvPr>
              <p:cNvSpPr/>
              <p:nvPr/>
            </p:nvSpPr>
            <p:spPr>
              <a:xfrm>
                <a:off x="-1925487" y="3940339"/>
                <a:ext cx="4144272" cy="2497378"/>
              </a:xfrm>
              <a:custGeom>
                <a:avLst/>
                <a:gdLst>
                  <a:gd name="connsiteX0" fmla="*/ 2072136 w 4144272"/>
                  <a:gd name="connsiteY0" fmla="*/ 0 h 2156605"/>
                  <a:gd name="connsiteX1" fmla="*/ 4115306 w 4144272"/>
                  <a:gd name="connsiteY1" fmla="*/ 1003126 h 2156605"/>
                  <a:gd name="connsiteX2" fmla="*/ 4144272 w 4144272"/>
                  <a:gd name="connsiteY2" fmla="*/ 1078303 h 2156605"/>
                  <a:gd name="connsiteX3" fmla="*/ 4115306 w 4144272"/>
                  <a:gd name="connsiteY3" fmla="*/ 1153479 h 2156605"/>
                  <a:gd name="connsiteX4" fmla="*/ 2072136 w 4144272"/>
                  <a:gd name="connsiteY4" fmla="*/ 2156605 h 2156605"/>
                  <a:gd name="connsiteX5" fmla="*/ 28966 w 4144272"/>
                  <a:gd name="connsiteY5" fmla="*/ 1153479 h 2156605"/>
                  <a:gd name="connsiteX6" fmla="*/ 0 w 4144272"/>
                  <a:gd name="connsiteY6" fmla="*/ 1078303 h 2156605"/>
                  <a:gd name="connsiteX7" fmla="*/ 28966 w 4144272"/>
                  <a:gd name="connsiteY7" fmla="*/ 1003126 h 2156605"/>
                  <a:gd name="connsiteX8" fmla="*/ 2072136 w 4144272"/>
                  <a:gd name="connsiteY8" fmla="*/ 0 h 2156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4272" h="2156605">
                    <a:moveTo>
                      <a:pt x="2072136" y="0"/>
                    </a:moveTo>
                    <a:cubicBezTo>
                      <a:pt x="3032130" y="0"/>
                      <a:pt x="3844440" y="421966"/>
                      <a:pt x="4115306" y="1003126"/>
                    </a:cubicBezTo>
                    <a:lnTo>
                      <a:pt x="4144272" y="1078303"/>
                    </a:lnTo>
                    <a:lnTo>
                      <a:pt x="4115306" y="1153479"/>
                    </a:lnTo>
                    <a:cubicBezTo>
                      <a:pt x="3844440" y="1734639"/>
                      <a:pt x="3032130" y="2156605"/>
                      <a:pt x="2072136" y="2156605"/>
                    </a:cubicBezTo>
                    <a:cubicBezTo>
                      <a:pt x="1112142" y="2156605"/>
                      <a:pt x="299832" y="1734639"/>
                      <a:pt x="28966" y="1153479"/>
                    </a:cubicBezTo>
                    <a:lnTo>
                      <a:pt x="0" y="1078303"/>
                    </a:lnTo>
                    <a:lnTo>
                      <a:pt x="28966" y="1003126"/>
                    </a:lnTo>
                    <a:cubicBezTo>
                      <a:pt x="299832" y="421966"/>
                      <a:pt x="1112142" y="0"/>
                      <a:pt x="2072136" y="0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/>
                  </a:gs>
                  <a:gs pos="100000">
                    <a:schemeClr val="bg1">
                      <a:lumMod val="50000"/>
                    </a:schemeClr>
                  </a:gs>
                  <a:gs pos="8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7493F014-2145-4FA7-BBEE-46C3993DC6A5}"/>
                  </a:ext>
                </a:extLst>
              </p:cNvPr>
              <p:cNvSpPr/>
              <p:nvPr/>
            </p:nvSpPr>
            <p:spPr>
              <a:xfrm>
                <a:off x="-828136" y="4214243"/>
                <a:ext cx="1949570" cy="1949570"/>
              </a:xfrm>
              <a:prstGeom prst="ellipse">
                <a:avLst/>
              </a:prstGeom>
              <a:gradFill flip="none" rotWithShape="1">
                <a:gsLst>
                  <a:gs pos="80000">
                    <a:schemeClr val="tx1"/>
                  </a:gs>
                  <a:gs pos="0">
                    <a:schemeClr val="accent2">
                      <a:lumMod val="75000"/>
                    </a:schemeClr>
                  </a:gs>
                  <a:gs pos="61000">
                    <a:srgbClr val="663300"/>
                  </a:gs>
                  <a:gs pos="100000">
                    <a:schemeClr val="tx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9E498E07-990D-474C-8A36-07232351F4FA}"/>
                  </a:ext>
                </a:extLst>
              </p:cNvPr>
              <p:cNvSpPr/>
              <p:nvPr/>
            </p:nvSpPr>
            <p:spPr>
              <a:xfrm>
                <a:off x="-207034" y="4835345"/>
                <a:ext cx="707366" cy="70736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台形 80">
                <a:extLst>
                  <a:ext uri="{FF2B5EF4-FFF2-40B4-BE49-F238E27FC236}">
                    <a16:creationId xmlns:a16="http://schemas.microsoft.com/office/drawing/2014/main" id="{19A13357-DBB7-4820-817F-DDB1C12D7344}"/>
                  </a:ext>
                </a:extLst>
              </p:cNvPr>
              <p:cNvSpPr/>
              <p:nvPr/>
            </p:nvSpPr>
            <p:spPr>
              <a:xfrm rot="13500000">
                <a:off x="474617" y="4478583"/>
                <a:ext cx="154355" cy="627254"/>
              </a:xfrm>
              <a:prstGeom prst="trapezoi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台形 81">
                <a:extLst>
                  <a:ext uri="{FF2B5EF4-FFF2-40B4-BE49-F238E27FC236}">
                    <a16:creationId xmlns:a16="http://schemas.microsoft.com/office/drawing/2014/main" id="{7ACCF808-2E6B-47F5-987E-58485780AA94}"/>
                  </a:ext>
                </a:extLst>
              </p:cNvPr>
              <p:cNvSpPr/>
              <p:nvPr/>
            </p:nvSpPr>
            <p:spPr>
              <a:xfrm rot="14964728">
                <a:off x="537733" y="4821672"/>
                <a:ext cx="128700" cy="419533"/>
              </a:xfrm>
              <a:prstGeom prst="trapezoi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98CCB9B7-E936-47D7-80D0-DA30BA788AA7}"/>
                  </a:ext>
                </a:extLst>
              </p:cNvPr>
              <p:cNvGrpSpPr/>
              <p:nvPr/>
            </p:nvGrpSpPr>
            <p:grpSpPr>
              <a:xfrm>
                <a:off x="-1719515" y="4266128"/>
                <a:ext cx="3767106" cy="2025262"/>
                <a:chOff x="-1719515" y="227528"/>
                <a:chExt cx="3767106" cy="2025262"/>
              </a:xfrm>
            </p:grpSpPr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1CBDE29C-5C74-430E-9FD8-623BB1D9F8BF}"/>
                    </a:ext>
                  </a:extLst>
                </p:cNvPr>
                <p:cNvSpPr/>
                <p:nvPr/>
              </p:nvSpPr>
              <p:spPr>
                <a:xfrm rot="3600000">
                  <a:off x="-1566291" y="1303036"/>
                  <a:ext cx="604879" cy="638774"/>
                </a:xfrm>
                <a:custGeom>
                  <a:avLst/>
                  <a:gdLst>
                    <a:gd name="connsiteX0" fmla="*/ 120635 w 1399436"/>
                    <a:gd name="connsiteY0" fmla="*/ 78877 h 1477856"/>
                    <a:gd name="connsiteX1" fmla="*/ 502002 w 1399436"/>
                    <a:gd name="connsiteY1" fmla="*/ 739425 h 1477856"/>
                    <a:gd name="connsiteX2" fmla="*/ 951029 w 1399436"/>
                    <a:gd name="connsiteY2" fmla="*/ 480179 h 1477856"/>
                    <a:gd name="connsiteX3" fmla="*/ 1228260 w 1399436"/>
                    <a:gd name="connsiteY3" fmla="*/ 0 h 1477856"/>
                    <a:gd name="connsiteX4" fmla="*/ 1339436 w 1399436"/>
                    <a:gd name="connsiteY4" fmla="*/ 64187 h 1477856"/>
                    <a:gd name="connsiteX5" fmla="*/ 1072501 w 1399436"/>
                    <a:gd name="connsiteY5" fmla="*/ 526531 h 1477856"/>
                    <a:gd name="connsiteX6" fmla="*/ 1399436 w 1399436"/>
                    <a:gd name="connsiteY6" fmla="*/ 715287 h 1477856"/>
                    <a:gd name="connsiteX7" fmla="*/ 1330788 w 1399436"/>
                    <a:gd name="connsiteY7" fmla="*/ 834190 h 1477856"/>
                    <a:gd name="connsiteX8" fmla="*/ 993277 w 1399436"/>
                    <a:gd name="connsiteY8" fmla="*/ 639328 h 1477856"/>
                    <a:gd name="connsiteX9" fmla="*/ 569043 w 1399436"/>
                    <a:gd name="connsiteY9" fmla="*/ 884259 h 1477856"/>
                    <a:gd name="connsiteX10" fmla="*/ 569043 w 1399436"/>
                    <a:gd name="connsiteY10" fmla="*/ 1477856 h 1477856"/>
                    <a:gd name="connsiteX11" fmla="*/ 416643 w 1399436"/>
                    <a:gd name="connsiteY11" fmla="*/ 1477856 h 1477856"/>
                    <a:gd name="connsiteX12" fmla="*/ 416643 w 1399436"/>
                    <a:gd name="connsiteY12" fmla="*/ 870172 h 1477856"/>
                    <a:gd name="connsiteX13" fmla="*/ 0 w 1399436"/>
                    <a:gd name="connsiteY13" fmla="*/ 148525 h 14778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99436" h="1477856">
                      <a:moveTo>
                        <a:pt x="120635" y="78877"/>
                      </a:moveTo>
                      <a:lnTo>
                        <a:pt x="502002" y="739425"/>
                      </a:lnTo>
                      <a:lnTo>
                        <a:pt x="951029" y="480179"/>
                      </a:lnTo>
                      <a:lnTo>
                        <a:pt x="1228260" y="0"/>
                      </a:lnTo>
                      <a:lnTo>
                        <a:pt x="1339436" y="64187"/>
                      </a:lnTo>
                      <a:lnTo>
                        <a:pt x="1072501" y="526531"/>
                      </a:lnTo>
                      <a:lnTo>
                        <a:pt x="1399436" y="715287"/>
                      </a:lnTo>
                      <a:lnTo>
                        <a:pt x="1330788" y="834190"/>
                      </a:lnTo>
                      <a:lnTo>
                        <a:pt x="993277" y="639328"/>
                      </a:lnTo>
                      <a:lnTo>
                        <a:pt x="569043" y="884259"/>
                      </a:lnTo>
                      <a:lnTo>
                        <a:pt x="569043" y="1477856"/>
                      </a:lnTo>
                      <a:lnTo>
                        <a:pt x="416643" y="1477856"/>
                      </a:lnTo>
                      <a:lnTo>
                        <a:pt x="416643" y="870172"/>
                      </a:lnTo>
                      <a:lnTo>
                        <a:pt x="0" y="14852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0AF38DD8-1E01-4168-8DFB-4F5D1C39E736}"/>
                    </a:ext>
                  </a:extLst>
                </p:cNvPr>
                <p:cNvSpPr/>
                <p:nvPr/>
              </p:nvSpPr>
              <p:spPr>
                <a:xfrm>
                  <a:off x="-897804" y="1891630"/>
                  <a:ext cx="319643" cy="361160"/>
                </a:xfrm>
                <a:custGeom>
                  <a:avLst/>
                  <a:gdLst>
                    <a:gd name="connsiteX0" fmla="*/ 352128 w 739518"/>
                    <a:gd name="connsiteY0" fmla="*/ 0 h 835572"/>
                    <a:gd name="connsiteX1" fmla="*/ 352128 w 739518"/>
                    <a:gd name="connsiteY1" fmla="*/ 340228 h 835572"/>
                    <a:gd name="connsiteX2" fmla="*/ 739518 w 739518"/>
                    <a:gd name="connsiteY2" fmla="*/ 340228 h 835572"/>
                    <a:gd name="connsiteX3" fmla="*/ 739518 w 739518"/>
                    <a:gd name="connsiteY3" fmla="*/ 466961 h 835572"/>
                    <a:gd name="connsiteX4" fmla="*/ 331830 w 739518"/>
                    <a:gd name="connsiteY4" fmla="*/ 466961 h 835572"/>
                    <a:gd name="connsiteX5" fmla="*/ 119012 w 739518"/>
                    <a:gd name="connsiteY5" fmla="*/ 835572 h 835572"/>
                    <a:gd name="connsiteX6" fmla="*/ 0 w 739518"/>
                    <a:gd name="connsiteY6" fmla="*/ 766861 h 835572"/>
                    <a:gd name="connsiteX7" fmla="*/ 233632 w 739518"/>
                    <a:gd name="connsiteY7" fmla="*/ 362199 h 835572"/>
                    <a:gd name="connsiteX8" fmla="*/ 233632 w 739518"/>
                    <a:gd name="connsiteY8" fmla="*/ 0 h 8355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39518" h="835572">
                      <a:moveTo>
                        <a:pt x="352128" y="0"/>
                      </a:moveTo>
                      <a:lnTo>
                        <a:pt x="352128" y="340228"/>
                      </a:lnTo>
                      <a:lnTo>
                        <a:pt x="739518" y="340228"/>
                      </a:lnTo>
                      <a:lnTo>
                        <a:pt x="739518" y="466961"/>
                      </a:lnTo>
                      <a:lnTo>
                        <a:pt x="331830" y="466961"/>
                      </a:lnTo>
                      <a:lnTo>
                        <a:pt x="119012" y="835572"/>
                      </a:lnTo>
                      <a:lnTo>
                        <a:pt x="0" y="766861"/>
                      </a:lnTo>
                      <a:lnTo>
                        <a:pt x="233632" y="362199"/>
                      </a:lnTo>
                      <a:lnTo>
                        <a:pt x="233632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CC29E2D6-5F23-449A-8DB6-249EC1EB07DD}"/>
                    </a:ext>
                  </a:extLst>
                </p:cNvPr>
                <p:cNvSpPr/>
                <p:nvPr/>
              </p:nvSpPr>
              <p:spPr>
                <a:xfrm rot="18000000">
                  <a:off x="1411820" y="1015464"/>
                  <a:ext cx="673153" cy="598389"/>
                </a:xfrm>
                <a:custGeom>
                  <a:avLst/>
                  <a:gdLst>
                    <a:gd name="connsiteX0" fmla="*/ 1051510 w 1557396"/>
                    <a:gd name="connsiteY0" fmla="*/ 0 h 1384425"/>
                    <a:gd name="connsiteX1" fmla="*/ 1170006 w 1557396"/>
                    <a:gd name="connsiteY1" fmla="*/ 0 h 1384425"/>
                    <a:gd name="connsiteX2" fmla="*/ 1170006 w 1557396"/>
                    <a:gd name="connsiteY2" fmla="*/ 340228 h 1384425"/>
                    <a:gd name="connsiteX3" fmla="*/ 1557396 w 1557396"/>
                    <a:gd name="connsiteY3" fmla="*/ 340228 h 1384425"/>
                    <a:gd name="connsiteX4" fmla="*/ 1557396 w 1557396"/>
                    <a:gd name="connsiteY4" fmla="*/ 466961 h 1384425"/>
                    <a:gd name="connsiteX5" fmla="*/ 1138964 w 1557396"/>
                    <a:gd name="connsiteY5" fmla="*/ 466961 h 1384425"/>
                    <a:gd name="connsiteX6" fmla="*/ 1015055 w 1557396"/>
                    <a:gd name="connsiteY6" fmla="*/ 681578 h 1384425"/>
                    <a:gd name="connsiteX7" fmla="*/ 1350545 w 1557396"/>
                    <a:gd name="connsiteY7" fmla="*/ 875273 h 1384425"/>
                    <a:gd name="connsiteX8" fmla="*/ 1287178 w 1557396"/>
                    <a:gd name="connsiteY8" fmla="*/ 985027 h 1384425"/>
                    <a:gd name="connsiteX9" fmla="*/ 937577 w 1557396"/>
                    <a:gd name="connsiteY9" fmla="*/ 783185 h 1384425"/>
                    <a:gd name="connsiteX10" fmla="*/ 633422 w 1557396"/>
                    <a:gd name="connsiteY10" fmla="*/ 958789 h 1384425"/>
                    <a:gd name="connsiteX11" fmla="*/ 633422 w 1557396"/>
                    <a:gd name="connsiteY11" fmla="*/ 1384425 h 1384425"/>
                    <a:gd name="connsiteX12" fmla="*/ 495999 w 1557396"/>
                    <a:gd name="connsiteY12" fmla="*/ 1384425 h 1384425"/>
                    <a:gd name="connsiteX13" fmla="*/ 495999 w 1557396"/>
                    <a:gd name="connsiteY13" fmla="*/ 917162 h 1384425"/>
                    <a:gd name="connsiteX14" fmla="*/ 354708 w 1557396"/>
                    <a:gd name="connsiteY14" fmla="*/ 672439 h 1384425"/>
                    <a:gd name="connsiteX15" fmla="*/ 0 w 1557396"/>
                    <a:gd name="connsiteY15" fmla="*/ 577395 h 1384425"/>
                    <a:gd name="connsiteX16" fmla="*/ 30669 w 1557396"/>
                    <a:gd name="connsiteY16" fmla="*/ 462937 h 1384425"/>
                    <a:gd name="connsiteX17" fmla="*/ 359304 w 1557396"/>
                    <a:gd name="connsiteY17" fmla="*/ 550994 h 1384425"/>
                    <a:gd name="connsiteX18" fmla="*/ 459568 w 1557396"/>
                    <a:gd name="connsiteY18" fmla="*/ 176804 h 1384425"/>
                    <a:gd name="connsiteX19" fmla="*/ 581984 w 1557396"/>
                    <a:gd name="connsiteY19" fmla="*/ 209605 h 1384425"/>
                    <a:gd name="connsiteX20" fmla="*/ 468608 w 1557396"/>
                    <a:gd name="connsiteY20" fmla="*/ 632727 h 1384425"/>
                    <a:gd name="connsiteX21" fmla="*/ 587634 w 1557396"/>
                    <a:gd name="connsiteY21" fmla="*/ 838886 h 1384425"/>
                    <a:gd name="connsiteX22" fmla="*/ 887291 w 1557396"/>
                    <a:gd name="connsiteY22" fmla="*/ 665879 h 1384425"/>
                    <a:gd name="connsiteX23" fmla="*/ 1051510 w 1557396"/>
                    <a:gd name="connsiteY23" fmla="*/ 381443 h 1384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557396" h="1384425">
                      <a:moveTo>
                        <a:pt x="1051510" y="0"/>
                      </a:moveTo>
                      <a:lnTo>
                        <a:pt x="1170006" y="0"/>
                      </a:lnTo>
                      <a:lnTo>
                        <a:pt x="1170006" y="340228"/>
                      </a:lnTo>
                      <a:lnTo>
                        <a:pt x="1557396" y="340228"/>
                      </a:lnTo>
                      <a:lnTo>
                        <a:pt x="1557396" y="466961"/>
                      </a:lnTo>
                      <a:lnTo>
                        <a:pt x="1138964" y="466961"/>
                      </a:lnTo>
                      <a:lnTo>
                        <a:pt x="1015055" y="681578"/>
                      </a:lnTo>
                      <a:lnTo>
                        <a:pt x="1350545" y="875273"/>
                      </a:lnTo>
                      <a:lnTo>
                        <a:pt x="1287178" y="985027"/>
                      </a:lnTo>
                      <a:lnTo>
                        <a:pt x="937577" y="783185"/>
                      </a:lnTo>
                      <a:lnTo>
                        <a:pt x="633422" y="958789"/>
                      </a:lnTo>
                      <a:lnTo>
                        <a:pt x="633422" y="1384425"/>
                      </a:lnTo>
                      <a:lnTo>
                        <a:pt x="495999" y="1384425"/>
                      </a:lnTo>
                      <a:lnTo>
                        <a:pt x="495999" y="917162"/>
                      </a:lnTo>
                      <a:lnTo>
                        <a:pt x="354708" y="672439"/>
                      </a:lnTo>
                      <a:lnTo>
                        <a:pt x="0" y="577395"/>
                      </a:lnTo>
                      <a:lnTo>
                        <a:pt x="30669" y="462937"/>
                      </a:lnTo>
                      <a:lnTo>
                        <a:pt x="359304" y="550994"/>
                      </a:lnTo>
                      <a:lnTo>
                        <a:pt x="459568" y="176804"/>
                      </a:lnTo>
                      <a:lnTo>
                        <a:pt x="581984" y="209605"/>
                      </a:lnTo>
                      <a:lnTo>
                        <a:pt x="468608" y="632727"/>
                      </a:lnTo>
                      <a:lnTo>
                        <a:pt x="587634" y="838886"/>
                      </a:lnTo>
                      <a:lnTo>
                        <a:pt x="887291" y="665879"/>
                      </a:lnTo>
                      <a:lnTo>
                        <a:pt x="1051510" y="381443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28DF9121-F722-4A50-8630-58ADF787368E}"/>
                    </a:ext>
                  </a:extLst>
                </p:cNvPr>
                <p:cNvSpPr/>
                <p:nvPr/>
              </p:nvSpPr>
              <p:spPr>
                <a:xfrm rot="14400000">
                  <a:off x="1218500" y="283409"/>
                  <a:ext cx="356525" cy="450677"/>
                </a:xfrm>
                <a:custGeom>
                  <a:avLst/>
                  <a:gdLst>
                    <a:gd name="connsiteX0" fmla="*/ 340414 w 824849"/>
                    <a:gd name="connsiteY0" fmla="*/ 0 h 1042681"/>
                    <a:gd name="connsiteX1" fmla="*/ 430288 w 824849"/>
                    <a:gd name="connsiteY1" fmla="*/ 51889 h 1042681"/>
                    <a:gd name="connsiteX2" fmla="*/ 299607 w 824849"/>
                    <a:gd name="connsiteY2" fmla="*/ 278235 h 1042681"/>
                    <a:gd name="connsiteX3" fmla="*/ 425993 w 824849"/>
                    <a:gd name="connsiteY3" fmla="*/ 497142 h 1042681"/>
                    <a:gd name="connsiteX4" fmla="*/ 761483 w 824849"/>
                    <a:gd name="connsiteY4" fmla="*/ 303447 h 1042681"/>
                    <a:gd name="connsiteX5" fmla="*/ 824849 w 824849"/>
                    <a:gd name="connsiteY5" fmla="*/ 413201 h 1042681"/>
                    <a:gd name="connsiteX6" fmla="*/ 471781 w 824849"/>
                    <a:gd name="connsiteY6" fmla="*/ 617045 h 1042681"/>
                    <a:gd name="connsiteX7" fmla="*/ 471781 w 824849"/>
                    <a:gd name="connsiteY7" fmla="*/ 1042681 h 1042681"/>
                    <a:gd name="connsiteX8" fmla="*/ 334358 w 824849"/>
                    <a:gd name="connsiteY8" fmla="*/ 1042681 h 1042681"/>
                    <a:gd name="connsiteX9" fmla="*/ 334358 w 824849"/>
                    <a:gd name="connsiteY9" fmla="*/ 575418 h 1042681"/>
                    <a:gd name="connsiteX10" fmla="*/ 164150 w 824849"/>
                    <a:gd name="connsiteY10" fmla="*/ 280609 h 1042681"/>
                    <a:gd name="connsiteX11" fmla="*/ 0 w 824849"/>
                    <a:gd name="connsiteY11" fmla="*/ 185837 h 1042681"/>
                    <a:gd name="connsiteX12" fmla="*/ 51981 w 824849"/>
                    <a:gd name="connsiteY12" fmla="*/ 95802 h 1042681"/>
                    <a:gd name="connsiteX13" fmla="*/ 226822 w 824849"/>
                    <a:gd name="connsiteY13" fmla="*/ 196747 h 1042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24849" h="1042681">
                      <a:moveTo>
                        <a:pt x="340414" y="0"/>
                      </a:moveTo>
                      <a:lnTo>
                        <a:pt x="430288" y="51889"/>
                      </a:lnTo>
                      <a:lnTo>
                        <a:pt x="299607" y="278235"/>
                      </a:lnTo>
                      <a:lnTo>
                        <a:pt x="425993" y="497142"/>
                      </a:lnTo>
                      <a:lnTo>
                        <a:pt x="761483" y="303447"/>
                      </a:lnTo>
                      <a:lnTo>
                        <a:pt x="824849" y="413201"/>
                      </a:lnTo>
                      <a:lnTo>
                        <a:pt x="471781" y="617045"/>
                      </a:lnTo>
                      <a:lnTo>
                        <a:pt x="471781" y="1042681"/>
                      </a:lnTo>
                      <a:lnTo>
                        <a:pt x="334358" y="1042681"/>
                      </a:lnTo>
                      <a:lnTo>
                        <a:pt x="334358" y="575418"/>
                      </a:lnTo>
                      <a:lnTo>
                        <a:pt x="164150" y="280609"/>
                      </a:lnTo>
                      <a:lnTo>
                        <a:pt x="0" y="185837"/>
                      </a:lnTo>
                      <a:lnTo>
                        <a:pt x="51981" y="95802"/>
                      </a:lnTo>
                      <a:lnTo>
                        <a:pt x="226822" y="19674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F5881132-AB3D-4C29-88EA-606F94F7DF6B}"/>
                    </a:ext>
                  </a:extLst>
                </p:cNvPr>
                <p:cNvSpPr/>
                <p:nvPr/>
              </p:nvSpPr>
              <p:spPr>
                <a:xfrm rot="5400000">
                  <a:off x="-1201822" y="206770"/>
                  <a:ext cx="319643" cy="361160"/>
                </a:xfrm>
                <a:custGeom>
                  <a:avLst/>
                  <a:gdLst>
                    <a:gd name="connsiteX0" fmla="*/ 352128 w 739518"/>
                    <a:gd name="connsiteY0" fmla="*/ 0 h 835572"/>
                    <a:gd name="connsiteX1" fmla="*/ 352128 w 739518"/>
                    <a:gd name="connsiteY1" fmla="*/ 340228 h 835572"/>
                    <a:gd name="connsiteX2" fmla="*/ 739518 w 739518"/>
                    <a:gd name="connsiteY2" fmla="*/ 340228 h 835572"/>
                    <a:gd name="connsiteX3" fmla="*/ 739518 w 739518"/>
                    <a:gd name="connsiteY3" fmla="*/ 466961 h 835572"/>
                    <a:gd name="connsiteX4" fmla="*/ 331830 w 739518"/>
                    <a:gd name="connsiteY4" fmla="*/ 466961 h 835572"/>
                    <a:gd name="connsiteX5" fmla="*/ 119012 w 739518"/>
                    <a:gd name="connsiteY5" fmla="*/ 835572 h 835572"/>
                    <a:gd name="connsiteX6" fmla="*/ 0 w 739518"/>
                    <a:gd name="connsiteY6" fmla="*/ 766861 h 835572"/>
                    <a:gd name="connsiteX7" fmla="*/ 233632 w 739518"/>
                    <a:gd name="connsiteY7" fmla="*/ 362199 h 835572"/>
                    <a:gd name="connsiteX8" fmla="*/ 233632 w 739518"/>
                    <a:gd name="connsiteY8" fmla="*/ 0 h 8355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39518" h="835572">
                      <a:moveTo>
                        <a:pt x="352128" y="0"/>
                      </a:moveTo>
                      <a:lnTo>
                        <a:pt x="352128" y="340228"/>
                      </a:lnTo>
                      <a:lnTo>
                        <a:pt x="739518" y="340228"/>
                      </a:lnTo>
                      <a:lnTo>
                        <a:pt x="739518" y="466961"/>
                      </a:lnTo>
                      <a:lnTo>
                        <a:pt x="331830" y="466961"/>
                      </a:lnTo>
                      <a:lnTo>
                        <a:pt x="119012" y="835572"/>
                      </a:lnTo>
                      <a:lnTo>
                        <a:pt x="0" y="766861"/>
                      </a:lnTo>
                      <a:lnTo>
                        <a:pt x="233632" y="362199"/>
                      </a:lnTo>
                      <a:lnTo>
                        <a:pt x="233632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F1A9BC54-E01E-4293-94C4-CC465D743B8C}"/>
                    </a:ext>
                  </a:extLst>
                </p:cNvPr>
                <p:cNvSpPr/>
                <p:nvPr/>
              </p:nvSpPr>
              <p:spPr>
                <a:xfrm rot="8100000">
                  <a:off x="-1719515" y="681129"/>
                  <a:ext cx="356525" cy="450677"/>
                </a:xfrm>
                <a:custGeom>
                  <a:avLst/>
                  <a:gdLst>
                    <a:gd name="connsiteX0" fmla="*/ 340414 w 824849"/>
                    <a:gd name="connsiteY0" fmla="*/ 0 h 1042681"/>
                    <a:gd name="connsiteX1" fmla="*/ 430288 w 824849"/>
                    <a:gd name="connsiteY1" fmla="*/ 51889 h 1042681"/>
                    <a:gd name="connsiteX2" fmla="*/ 299607 w 824849"/>
                    <a:gd name="connsiteY2" fmla="*/ 278235 h 1042681"/>
                    <a:gd name="connsiteX3" fmla="*/ 425993 w 824849"/>
                    <a:gd name="connsiteY3" fmla="*/ 497142 h 1042681"/>
                    <a:gd name="connsiteX4" fmla="*/ 761483 w 824849"/>
                    <a:gd name="connsiteY4" fmla="*/ 303447 h 1042681"/>
                    <a:gd name="connsiteX5" fmla="*/ 824849 w 824849"/>
                    <a:gd name="connsiteY5" fmla="*/ 413201 h 1042681"/>
                    <a:gd name="connsiteX6" fmla="*/ 471781 w 824849"/>
                    <a:gd name="connsiteY6" fmla="*/ 617045 h 1042681"/>
                    <a:gd name="connsiteX7" fmla="*/ 471781 w 824849"/>
                    <a:gd name="connsiteY7" fmla="*/ 1042681 h 1042681"/>
                    <a:gd name="connsiteX8" fmla="*/ 334358 w 824849"/>
                    <a:gd name="connsiteY8" fmla="*/ 1042681 h 1042681"/>
                    <a:gd name="connsiteX9" fmla="*/ 334358 w 824849"/>
                    <a:gd name="connsiteY9" fmla="*/ 575418 h 1042681"/>
                    <a:gd name="connsiteX10" fmla="*/ 164150 w 824849"/>
                    <a:gd name="connsiteY10" fmla="*/ 280609 h 1042681"/>
                    <a:gd name="connsiteX11" fmla="*/ 0 w 824849"/>
                    <a:gd name="connsiteY11" fmla="*/ 185837 h 1042681"/>
                    <a:gd name="connsiteX12" fmla="*/ 51981 w 824849"/>
                    <a:gd name="connsiteY12" fmla="*/ 95802 h 1042681"/>
                    <a:gd name="connsiteX13" fmla="*/ 226822 w 824849"/>
                    <a:gd name="connsiteY13" fmla="*/ 196747 h 1042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24849" h="1042681">
                      <a:moveTo>
                        <a:pt x="340414" y="0"/>
                      </a:moveTo>
                      <a:lnTo>
                        <a:pt x="430288" y="51889"/>
                      </a:lnTo>
                      <a:lnTo>
                        <a:pt x="299607" y="278235"/>
                      </a:lnTo>
                      <a:lnTo>
                        <a:pt x="425993" y="497142"/>
                      </a:lnTo>
                      <a:lnTo>
                        <a:pt x="761483" y="303447"/>
                      </a:lnTo>
                      <a:lnTo>
                        <a:pt x="824849" y="413201"/>
                      </a:lnTo>
                      <a:lnTo>
                        <a:pt x="471781" y="617045"/>
                      </a:lnTo>
                      <a:lnTo>
                        <a:pt x="471781" y="1042681"/>
                      </a:lnTo>
                      <a:lnTo>
                        <a:pt x="334358" y="1042681"/>
                      </a:lnTo>
                      <a:lnTo>
                        <a:pt x="334358" y="575418"/>
                      </a:lnTo>
                      <a:lnTo>
                        <a:pt x="164150" y="280609"/>
                      </a:lnTo>
                      <a:lnTo>
                        <a:pt x="0" y="185837"/>
                      </a:lnTo>
                      <a:lnTo>
                        <a:pt x="51981" y="95802"/>
                      </a:lnTo>
                      <a:lnTo>
                        <a:pt x="226822" y="19674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8BED551D-479B-40DD-8E8E-79C3EE87D643}"/>
                    </a:ext>
                  </a:extLst>
                </p:cNvPr>
                <p:cNvSpPr/>
                <p:nvPr/>
              </p:nvSpPr>
              <p:spPr>
                <a:xfrm rot="17100000">
                  <a:off x="1210689" y="1709013"/>
                  <a:ext cx="319643" cy="361160"/>
                </a:xfrm>
                <a:custGeom>
                  <a:avLst/>
                  <a:gdLst>
                    <a:gd name="connsiteX0" fmla="*/ 352128 w 739518"/>
                    <a:gd name="connsiteY0" fmla="*/ 0 h 835572"/>
                    <a:gd name="connsiteX1" fmla="*/ 352128 w 739518"/>
                    <a:gd name="connsiteY1" fmla="*/ 340228 h 835572"/>
                    <a:gd name="connsiteX2" fmla="*/ 739518 w 739518"/>
                    <a:gd name="connsiteY2" fmla="*/ 340228 h 835572"/>
                    <a:gd name="connsiteX3" fmla="*/ 739518 w 739518"/>
                    <a:gd name="connsiteY3" fmla="*/ 466961 h 835572"/>
                    <a:gd name="connsiteX4" fmla="*/ 331830 w 739518"/>
                    <a:gd name="connsiteY4" fmla="*/ 466961 h 835572"/>
                    <a:gd name="connsiteX5" fmla="*/ 119012 w 739518"/>
                    <a:gd name="connsiteY5" fmla="*/ 835572 h 835572"/>
                    <a:gd name="connsiteX6" fmla="*/ 0 w 739518"/>
                    <a:gd name="connsiteY6" fmla="*/ 766861 h 835572"/>
                    <a:gd name="connsiteX7" fmla="*/ 233632 w 739518"/>
                    <a:gd name="connsiteY7" fmla="*/ 362199 h 835572"/>
                    <a:gd name="connsiteX8" fmla="*/ 233632 w 739518"/>
                    <a:gd name="connsiteY8" fmla="*/ 0 h 8355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39518" h="835572">
                      <a:moveTo>
                        <a:pt x="352128" y="0"/>
                      </a:moveTo>
                      <a:lnTo>
                        <a:pt x="352128" y="340228"/>
                      </a:lnTo>
                      <a:lnTo>
                        <a:pt x="739518" y="340228"/>
                      </a:lnTo>
                      <a:lnTo>
                        <a:pt x="739518" y="466961"/>
                      </a:lnTo>
                      <a:lnTo>
                        <a:pt x="331830" y="466961"/>
                      </a:lnTo>
                      <a:lnTo>
                        <a:pt x="119012" y="835572"/>
                      </a:lnTo>
                      <a:lnTo>
                        <a:pt x="0" y="766861"/>
                      </a:lnTo>
                      <a:lnTo>
                        <a:pt x="233632" y="362199"/>
                      </a:lnTo>
                      <a:lnTo>
                        <a:pt x="233632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CDDF626F-7CFE-4172-9B5B-36887934F093}"/>
                  </a:ext>
                </a:extLst>
              </p:cNvPr>
              <p:cNvSpPr/>
              <p:nvPr/>
            </p:nvSpPr>
            <p:spPr>
              <a:xfrm>
                <a:off x="-1925487" y="3757044"/>
                <a:ext cx="4144272" cy="2863970"/>
              </a:xfrm>
              <a:custGeom>
                <a:avLst/>
                <a:gdLst>
                  <a:gd name="connsiteX0" fmla="*/ 2072136 w 4144272"/>
                  <a:gd name="connsiteY0" fmla="*/ 146650 h 2156605"/>
                  <a:gd name="connsiteX1" fmla="*/ 109061 w 4144272"/>
                  <a:gd name="connsiteY1" fmla="*/ 1013350 h 2156605"/>
                  <a:gd name="connsiteX2" fmla="*/ 81230 w 4144272"/>
                  <a:gd name="connsiteY2" fmla="*/ 1078303 h 2156605"/>
                  <a:gd name="connsiteX3" fmla="*/ 109061 w 4144272"/>
                  <a:gd name="connsiteY3" fmla="*/ 1143254 h 2156605"/>
                  <a:gd name="connsiteX4" fmla="*/ 2072136 w 4144272"/>
                  <a:gd name="connsiteY4" fmla="*/ 2009954 h 2156605"/>
                  <a:gd name="connsiteX5" fmla="*/ 4035212 w 4144272"/>
                  <a:gd name="connsiteY5" fmla="*/ 1143254 h 2156605"/>
                  <a:gd name="connsiteX6" fmla="*/ 4063042 w 4144272"/>
                  <a:gd name="connsiteY6" fmla="*/ 1078303 h 2156605"/>
                  <a:gd name="connsiteX7" fmla="*/ 4035212 w 4144272"/>
                  <a:gd name="connsiteY7" fmla="*/ 1013350 h 2156605"/>
                  <a:gd name="connsiteX8" fmla="*/ 2072136 w 4144272"/>
                  <a:gd name="connsiteY8" fmla="*/ 146650 h 2156605"/>
                  <a:gd name="connsiteX9" fmla="*/ 2072136 w 4144272"/>
                  <a:gd name="connsiteY9" fmla="*/ 0 h 2156605"/>
                  <a:gd name="connsiteX10" fmla="*/ 4115306 w 4144272"/>
                  <a:gd name="connsiteY10" fmla="*/ 1003126 h 2156605"/>
                  <a:gd name="connsiteX11" fmla="*/ 4144272 w 4144272"/>
                  <a:gd name="connsiteY11" fmla="*/ 1078303 h 2156605"/>
                  <a:gd name="connsiteX12" fmla="*/ 4115306 w 4144272"/>
                  <a:gd name="connsiteY12" fmla="*/ 1153479 h 2156605"/>
                  <a:gd name="connsiteX13" fmla="*/ 2072136 w 4144272"/>
                  <a:gd name="connsiteY13" fmla="*/ 2156605 h 2156605"/>
                  <a:gd name="connsiteX14" fmla="*/ 28966 w 4144272"/>
                  <a:gd name="connsiteY14" fmla="*/ 1153479 h 2156605"/>
                  <a:gd name="connsiteX15" fmla="*/ 0 w 4144272"/>
                  <a:gd name="connsiteY15" fmla="*/ 1078303 h 2156605"/>
                  <a:gd name="connsiteX16" fmla="*/ 28966 w 4144272"/>
                  <a:gd name="connsiteY16" fmla="*/ 1003126 h 2156605"/>
                  <a:gd name="connsiteX17" fmla="*/ 2072136 w 4144272"/>
                  <a:gd name="connsiteY17" fmla="*/ 0 h 2156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44272" h="2156605">
                    <a:moveTo>
                      <a:pt x="2072136" y="146650"/>
                    </a:moveTo>
                    <a:cubicBezTo>
                      <a:pt x="1149775" y="146650"/>
                      <a:pt x="369308" y="511228"/>
                      <a:pt x="109061" y="1013350"/>
                    </a:cubicBezTo>
                    <a:lnTo>
                      <a:pt x="81230" y="1078303"/>
                    </a:lnTo>
                    <a:lnTo>
                      <a:pt x="109061" y="1143254"/>
                    </a:lnTo>
                    <a:cubicBezTo>
                      <a:pt x="369308" y="1645376"/>
                      <a:pt x="1149775" y="2009954"/>
                      <a:pt x="2072136" y="2009954"/>
                    </a:cubicBezTo>
                    <a:cubicBezTo>
                      <a:pt x="2994497" y="2009954"/>
                      <a:pt x="3774964" y="1645376"/>
                      <a:pt x="4035212" y="1143254"/>
                    </a:cubicBezTo>
                    <a:lnTo>
                      <a:pt x="4063042" y="1078303"/>
                    </a:lnTo>
                    <a:lnTo>
                      <a:pt x="4035212" y="1013350"/>
                    </a:lnTo>
                    <a:cubicBezTo>
                      <a:pt x="3774964" y="511228"/>
                      <a:pt x="2994497" y="146650"/>
                      <a:pt x="2072136" y="146650"/>
                    </a:cubicBezTo>
                    <a:close/>
                    <a:moveTo>
                      <a:pt x="2072136" y="0"/>
                    </a:moveTo>
                    <a:cubicBezTo>
                      <a:pt x="3032130" y="0"/>
                      <a:pt x="3844440" y="421966"/>
                      <a:pt x="4115306" y="1003126"/>
                    </a:cubicBezTo>
                    <a:lnTo>
                      <a:pt x="4144272" y="1078303"/>
                    </a:lnTo>
                    <a:lnTo>
                      <a:pt x="4115306" y="1153479"/>
                    </a:lnTo>
                    <a:cubicBezTo>
                      <a:pt x="3844440" y="1734639"/>
                      <a:pt x="3032130" y="2156605"/>
                      <a:pt x="2072136" y="2156605"/>
                    </a:cubicBezTo>
                    <a:cubicBezTo>
                      <a:pt x="1112142" y="2156605"/>
                      <a:pt x="299832" y="1734639"/>
                      <a:pt x="28966" y="1153479"/>
                    </a:cubicBezTo>
                    <a:lnTo>
                      <a:pt x="0" y="1078303"/>
                    </a:lnTo>
                    <a:lnTo>
                      <a:pt x="28966" y="1003126"/>
                    </a:lnTo>
                    <a:cubicBezTo>
                      <a:pt x="299832" y="421966"/>
                      <a:pt x="1112142" y="0"/>
                      <a:pt x="207213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8692B0C3-8145-4118-B806-0C8E39A891BC}"/>
                </a:ext>
              </a:extLst>
            </p:cNvPr>
            <p:cNvGrpSpPr/>
            <p:nvPr/>
          </p:nvGrpSpPr>
          <p:grpSpPr>
            <a:xfrm>
              <a:off x="4541673" y="972120"/>
              <a:ext cx="2671818" cy="1967444"/>
              <a:chOff x="-2385324" y="3213101"/>
              <a:chExt cx="5146170" cy="3789479"/>
            </a:xfrm>
          </p:grpSpPr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A5E8F2F7-043E-4F74-854F-8EBC14B4B74D}"/>
                  </a:ext>
                </a:extLst>
              </p:cNvPr>
              <p:cNvSpPr/>
              <p:nvPr/>
            </p:nvSpPr>
            <p:spPr>
              <a:xfrm flipV="1">
                <a:off x="-2359924" y="5295130"/>
                <a:ext cx="5120770" cy="1707450"/>
              </a:xfrm>
              <a:custGeom>
                <a:avLst/>
                <a:gdLst>
                  <a:gd name="connsiteX0" fmla="*/ 2560385 w 5120770"/>
                  <a:gd name="connsiteY0" fmla="*/ 0 h 1855451"/>
                  <a:gd name="connsiteX1" fmla="*/ 2706824 w 5120770"/>
                  <a:gd name="connsiteY1" fmla="*/ 1143004 h 1855451"/>
                  <a:gd name="connsiteX2" fmla="*/ 3101046 w 5120770"/>
                  <a:gd name="connsiteY2" fmla="*/ 47371 h 1855451"/>
                  <a:gd name="connsiteX3" fmla="*/ 2994056 w 5120770"/>
                  <a:gd name="connsiteY3" fmla="*/ 1193838 h 1855451"/>
                  <a:gd name="connsiteX4" fmla="*/ 3620921 w 5120770"/>
                  <a:gd name="connsiteY4" fmla="*/ 187707 h 1855451"/>
                  <a:gd name="connsiteX5" fmla="*/ 3264644 w 5120770"/>
                  <a:gd name="connsiteY5" fmla="*/ 1293565 h 1855451"/>
                  <a:gd name="connsiteX6" fmla="*/ 4100058 w 5120770"/>
                  <a:gd name="connsiteY6" fmla="*/ 415583 h 1855451"/>
                  <a:gd name="connsiteX7" fmla="*/ 3508147 w 5120770"/>
                  <a:gd name="connsiteY7" fmla="*/ 1438342 h 1855451"/>
                  <a:gd name="connsiteX8" fmla="*/ 4520018 w 5120770"/>
                  <a:gd name="connsiteY8" fmla="*/ 722254 h 1855451"/>
                  <a:gd name="connsiteX9" fmla="*/ 3715241 w 5120770"/>
                  <a:gd name="connsiteY9" fmla="*/ 1622615 h 1855451"/>
                  <a:gd name="connsiteX10" fmla="*/ 4864670 w 5120770"/>
                  <a:gd name="connsiteY10" fmla="*/ 1095934 h 1855451"/>
                  <a:gd name="connsiteX11" fmla="*/ 3877950 w 5120770"/>
                  <a:gd name="connsiteY11" fmla="*/ 1839283 h 1855451"/>
                  <a:gd name="connsiteX12" fmla="*/ 5120770 w 5120770"/>
                  <a:gd name="connsiteY12" fmla="*/ 1522269 h 1855451"/>
                  <a:gd name="connsiteX13" fmla="*/ 4445341 w 5120770"/>
                  <a:gd name="connsiteY13" fmla="*/ 1855451 h 1855451"/>
                  <a:gd name="connsiteX14" fmla="*/ 675429 w 5120770"/>
                  <a:gd name="connsiteY14" fmla="*/ 1855451 h 1855451"/>
                  <a:gd name="connsiteX15" fmla="*/ 0 w 5120770"/>
                  <a:gd name="connsiteY15" fmla="*/ 1522269 h 1855451"/>
                  <a:gd name="connsiteX16" fmla="*/ 1242820 w 5120770"/>
                  <a:gd name="connsiteY16" fmla="*/ 1839283 h 1855451"/>
                  <a:gd name="connsiteX17" fmla="*/ 256100 w 5120770"/>
                  <a:gd name="connsiteY17" fmla="*/ 1095934 h 1855451"/>
                  <a:gd name="connsiteX18" fmla="*/ 1405529 w 5120770"/>
                  <a:gd name="connsiteY18" fmla="*/ 1622615 h 1855451"/>
                  <a:gd name="connsiteX19" fmla="*/ 600752 w 5120770"/>
                  <a:gd name="connsiteY19" fmla="*/ 722254 h 1855451"/>
                  <a:gd name="connsiteX20" fmla="*/ 1612623 w 5120770"/>
                  <a:gd name="connsiteY20" fmla="*/ 1438342 h 1855451"/>
                  <a:gd name="connsiteX21" fmla="*/ 1020712 w 5120770"/>
                  <a:gd name="connsiteY21" fmla="*/ 415583 h 1855451"/>
                  <a:gd name="connsiteX22" fmla="*/ 1856126 w 5120770"/>
                  <a:gd name="connsiteY22" fmla="*/ 1293565 h 1855451"/>
                  <a:gd name="connsiteX23" fmla="*/ 1499849 w 5120770"/>
                  <a:gd name="connsiteY23" fmla="*/ 187707 h 1855451"/>
                  <a:gd name="connsiteX24" fmla="*/ 2126714 w 5120770"/>
                  <a:gd name="connsiteY24" fmla="*/ 1193838 h 1855451"/>
                  <a:gd name="connsiteX25" fmla="*/ 2019724 w 5120770"/>
                  <a:gd name="connsiteY25" fmla="*/ 47371 h 1855451"/>
                  <a:gd name="connsiteX26" fmla="*/ 2413946 w 5120770"/>
                  <a:gd name="connsiteY26" fmla="*/ 1143004 h 185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120770" h="1855451">
                    <a:moveTo>
                      <a:pt x="2560385" y="0"/>
                    </a:moveTo>
                    <a:lnTo>
                      <a:pt x="2706824" y="1143004"/>
                    </a:lnTo>
                    <a:lnTo>
                      <a:pt x="3101046" y="47371"/>
                    </a:lnTo>
                    <a:lnTo>
                      <a:pt x="2994056" y="1193838"/>
                    </a:lnTo>
                    <a:lnTo>
                      <a:pt x="3620921" y="187707"/>
                    </a:lnTo>
                    <a:lnTo>
                      <a:pt x="3264644" y="1293565"/>
                    </a:lnTo>
                    <a:lnTo>
                      <a:pt x="4100058" y="415583"/>
                    </a:lnTo>
                    <a:lnTo>
                      <a:pt x="3508147" y="1438342"/>
                    </a:lnTo>
                    <a:lnTo>
                      <a:pt x="4520018" y="722254"/>
                    </a:lnTo>
                    <a:lnTo>
                      <a:pt x="3715241" y="1622615"/>
                    </a:lnTo>
                    <a:lnTo>
                      <a:pt x="4864670" y="1095934"/>
                    </a:lnTo>
                    <a:lnTo>
                      <a:pt x="3877950" y="1839283"/>
                    </a:lnTo>
                    <a:lnTo>
                      <a:pt x="5120770" y="1522269"/>
                    </a:lnTo>
                    <a:lnTo>
                      <a:pt x="4445341" y="1855451"/>
                    </a:lnTo>
                    <a:lnTo>
                      <a:pt x="675429" y="1855451"/>
                    </a:lnTo>
                    <a:lnTo>
                      <a:pt x="0" y="1522269"/>
                    </a:lnTo>
                    <a:lnTo>
                      <a:pt x="1242820" y="1839283"/>
                    </a:lnTo>
                    <a:lnTo>
                      <a:pt x="256100" y="1095934"/>
                    </a:lnTo>
                    <a:lnTo>
                      <a:pt x="1405529" y="1622615"/>
                    </a:lnTo>
                    <a:lnTo>
                      <a:pt x="600752" y="722254"/>
                    </a:lnTo>
                    <a:lnTo>
                      <a:pt x="1612623" y="1438342"/>
                    </a:lnTo>
                    <a:lnTo>
                      <a:pt x="1020712" y="415583"/>
                    </a:lnTo>
                    <a:lnTo>
                      <a:pt x="1856126" y="1293565"/>
                    </a:lnTo>
                    <a:lnTo>
                      <a:pt x="1499849" y="187707"/>
                    </a:lnTo>
                    <a:lnTo>
                      <a:pt x="2126714" y="1193838"/>
                    </a:lnTo>
                    <a:lnTo>
                      <a:pt x="2019724" y="47371"/>
                    </a:lnTo>
                    <a:lnTo>
                      <a:pt x="2413946" y="114300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2511EC88-5C82-4F63-B1D0-CFE3A5EB5146}"/>
                  </a:ext>
                </a:extLst>
              </p:cNvPr>
              <p:cNvSpPr/>
              <p:nvPr/>
            </p:nvSpPr>
            <p:spPr>
              <a:xfrm>
                <a:off x="-2385324" y="3213101"/>
                <a:ext cx="5120770" cy="1855451"/>
              </a:xfrm>
              <a:custGeom>
                <a:avLst/>
                <a:gdLst>
                  <a:gd name="connsiteX0" fmla="*/ 2560385 w 5120770"/>
                  <a:gd name="connsiteY0" fmla="*/ 0 h 1855451"/>
                  <a:gd name="connsiteX1" fmla="*/ 2706824 w 5120770"/>
                  <a:gd name="connsiteY1" fmla="*/ 1143004 h 1855451"/>
                  <a:gd name="connsiteX2" fmla="*/ 3101046 w 5120770"/>
                  <a:gd name="connsiteY2" fmla="*/ 47371 h 1855451"/>
                  <a:gd name="connsiteX3" fmla="*/ 2994056 w 5120770"/>
                  <a:gd name="connsiteY3" fmla="*/ 1193838 h 1855451"/>
                  <a:gd name="connsiteX4" fmla="*/ 3620921 w 5120770"/>
                  <a:gd name="connsiteY4" fmla="*/ 187707 h 1855451"/>
                  <a:gd name="connsiteX5" fmla="*/ 3264644 w 5120770"/>
                  <a:gd name="connsiteY5" fmla="*/ 1293565 h 1855451"/>
                  <a:gd name="connsiteX6" fmla="*/ 4100058 w 5120770"/>
                  <a:gd name="connsiteY6" fmla="*/ 415583 h 1855451"/>
                  <a:gd name="connsiteX7" fmla="*/ 3508147 w 5120770"/>
                  <a:gd name="connsiteY7" fmla="*/ 1438342 h 1855451"/>
                  <a:gd name="connsiteX8" fmla="*/ 4520018 w 5120770"/>
                  <a:gd name="connsiteY8" fmla="*/ 722254 h 1855451"/>
                  <a:gd name="connsiteX9" fmla="*/ 3715241 w 5120770"/>
                  <a:gd name="connsiteY9" fmla="*/ 1622615 h 1855451"/>
                  <a:gd name="connsiteX10" fmla="*/ 4864670 w 5120770"/>
                  <a:gd name="connsiteY10" fmla="*/ 1095934 h 1855451"/>
                  <a:gd name="connsiteX11" fmla="*/ 3877950 w 5120770"/>
                  <a:gd name="connsiteY11" fmla="*/ 1839283 h 1855451"/>
                  <a:gd name="connsiteX12" fmla="*/ 5120770 w 5120770"/>
                  <a:gd name="connsiteY12" fmla="*/ 1522269 h 1855451"/>
                  <a:gd name="connsiteX13" fmla="*/ 4445341 w 5120770"/>
                  <a:gd name="connsiteY13" fmla="*/ 1855451 h 1855451"/>
                  <a:gd name="connsiteX14" fmla="*/ 675429 w 5120770"/>
                  <a:gd name="connsiteY14" fmla="*/ 1855451 h 1855451"/>
                  <a:gd name="connsiteX15" fmla="*/ 0 w 5120770"/>
                  <a:gd name="connsiteY15" fmla="*/ 1522269 h 1855451"/>
                  <a:gd name="connsiteX16" fmla="*/ 1242820 w 5120770"/>
                  <a:gd name="connsiteY16" fmla="*/ 1839283 h 1855451"/>
                  <a:gd name="connsiteX17" fmla="*/ 256100 w 5120770"/>
                  <a:gd name="connsiteY17" fmla="*/ 1095934 h 1855451"/>
                  <a:gd name="connsiteX18" fmla="*/ 1405529 w 5120770"/>
                  <a:gd name="connsiteY18" fmla="*/ 1622615 h 1855451"/>
                  <a:gd name="connsiteX19" fmla="*/ 600752 w 5120770"/>
                  <a:gd name="connsiteY19" fmla="*/ 722254 h 1855451"/>
                  <a:gd name="connsiteX20" fmla="*/ 1612623 w 5120770"/>
                  <a:gd name="connsiteY20" fmla="*/ 1438342 h 1855451"/>
                  <a:gd name="connsiteX21" fmla="*/ 1020712 w 5120770"/>
                  <a:gd name="connsiteY21" fmla="*/ 415583 h 1855451"/>
                  <a:gd name="connsiteX22" fmla="*/ 1856126 w 5120770"/>
                  <a:gd name="connsiteY22" fmla="*/ 1293565 h 1855451"/>
                  <a:gd name="connsiteX23" fmla="*/ 1499849 w 5120770"/>
                  <a:gd name="connsiteY23" fmla="*/ 187707 h 1855451"/>
                  <a:gd name="connsiteX24" fmla="*/ 2126714 w 5120770"/>
                  <a:gd name="connsiteY24" fmla="*/ 1193838 h 1855451"/>
                  <a:gd name="connsiteX25" fmla="*/ 2019724 w 5120770"/>
                  <a:gd name="connsiteY25" fmla="*/ 47371 h 1855451"/>
                  <a:gd name="connsiteX26" fmla="*/ 2413946 w 5120770"/>
                  <a:gd name="connsiteY26" fmla="*/ 1143004 h 185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120770" h="1855451">
                    <a:moveTo>
                      <a:pt x="2560385" y="0"/>
                    </a:moveTo>
                    <a:lnTo>
                      <a:pt x="2706824" y="1143004"/>
                    </a:lnTo>
                    <a:lnTo>
                      <a:pt x="3101046" y="47371"/>
                    </a:lnTo>
                    <a:lnTo>
                      <a:pt x="2994056" y="1193838"/>
                    </a:lnTo>
                    <a:lnTo>
                      <a:pt x="3620921" y="187707"/>
                    </a:lnTo>
                    <a:lnTo>
                      <a:pt x="3264644" y="1293565"/>
                    </a:lnTo>
                    <a:lnTo>
                      <a:pt x="4100058" y="415583"/>
                    </a:lnTo>
                    <a:lnTo>
                      <a:pt x="3508147" y="1438342"/>
                    </a:lnTo>
                    <a:lnTo>
                      <a:pt x="4520018" y="722254"/>
                    </a:lnTo>
                    <a:lnTo>
                      <a:pt x="3715241" y="1622615"/>
                    </a:lnTo>
                    <a:lnTo>
                      <a:pt x="4864670" y="1095934"/>
                    </a:lnTo>
                    <a:lnTo>
                      <a:pt x="3877950" y="1839283"/>
                    </a:lnTo>
                    <a:lnTo>
                      <a:pt x="5120770" y="1522269"/>
                    </a:lnTo>
                    <a:lnTo>
                      <a:pt x="4445341" y="1855451"/>
                    </a:lnTo>
                    <a:lnTo>
                      <a:pt x="675429" y="1855451"/>
                    </a:lnTo>
                    <a:lnTo>
                      <a:pt x="0" y="1522269"/>
                    </a:lnTo>
                    <a:lnTo>
                      <a:pt x="1242820" y="1839283"/>
                    </a:lnTo>
                    <a:lnTo>
                      <a:pt x="256100" y="1095934"/>
                    </a:lnTo>
                    <a:lnTo>
                      <a:pt x="1405529" y="1622615"/>
                    </a:lnTo>
                    <a:lnTo>
                      <a:pt x="600752" y="722254"/>
                    </a:lnTo>
                    <a:lnTo>
                      <a:pt x="1612623" y="1438342"/>
                    </a:lnTo>
                    <a:lnTo>
                      <a:pt x="1020712" y="415583"/>
                    </a:lnTo>
                    <a:lnTo>
                      <a:pt x="1856126" y="1293565"/>
                    </a:lnTo>
                    <a:lnTo>
                      <a:pt x="1499849" y="187707"/>
                    </a:lnTo>
                    <a:lnTo>
                      <a:pt x="2126714" y="1193838"/>
                    </a:lnTo>
                    <a:lnTo>
                      <a:pt x="2019724" y="47371"/>
                    </a:lnTo>
                    <a:lnTo>
                      <a:pt x="2413946" y="114300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DADD5BD9-50FF-4255-885E-7278F2E4EFE1}"/>
                  </a:ext>
                </a:extLst>
              </p:cNvPr>
              <p:cNvSpPr/>
              <p:nvPr/>
            </p:nvSpPr>
            <p:spPr>
              <a:xfrm>
                <a:off x="-1925487" y="3940339"/>
                <a:ext cx="4144272" cy="2497378"/>
              </a:xfrm>
              <a:custGeom>
                <a:avLst/>
                <a:gdLst>
                  <a:gd name="connsiteX0" fmla="*/ 2072136 w 4144272"/>
                  <a:gd name="connsiteY0" fmla="*/ 0 h 2156605"/>
                  <a:gd name="connsiteX1" fmla="*/ 4115306 w 4144272"/>
                  <a:gd name="connsiteY1" fmla="*/ 1003126 h 2156605"/>
                  <a:gd name="connsiteX2" fmla="*/ 4144272 w 4144272"/>
                  <a:gd name="connsiteY2" fmla="*/ 1078303 h 2156605"/>
                  <a:gd name="connsiteX3" fmla="*/ 4115306 w 4144272"/>
                  <a:gd name="connsiteY3" fmla="*/ 1153479 h 2156605"/>
                  <a:gd name="connsiteX4" fmla="*/ 2072136 w 4144272"/>
                  <a:gd name="connsiteY4" fmla="*/ 2156605 h 2156605"/>
                  <a:gd name="connsiteX5" fmla="*/ 28966 w 4144272"/>
                  <a:gd name="connsiteY5" fmla="*/ 1153479 h 2156605"/>
                  <a:gd name="connsiteX6" fmla="*/ 0 w 4144272"/>
                  <a:gd name="connsiteY6" fmla="*/ 1078303 h 2156605"/>
                  <a:gd name="connsiteX7" fmla="*/ 28966 w 4144272"/>
                  <a:gd name="connsiteY7" fmla="*/ 1003126 h 2156605"/>
                  <a:gd name="connsiteX8" fmla="*/ 2072136 w 4144272"/>
                  <a:gd name="connsiteY8" fmla="*/ 0 h 2156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4272" h="2156605">
                    <a:moveTo>
                      <a:pt x="2072136" y="0"/>
                    </a:moveTo>
                    <a:cubicBezTo>
                      <a:pt x="3032130" y="0"/>
                      <a:pt x="3844440" y="421966"/>
                      <a:pt x="4115306" y="1003126"/>
                    </a:cubicBezTo>
                    <a:lnTo>
                      <a:pt x="4144272" y="1078303"/>
                    </a:lnTo>
                    <a:lnTo>
                      <a:pt x="4115306" y="1153479"/>
                    </a:lnTo>
                    <a:cubicBezTo>
                      <a:pt x="3844440" y="1734639"/>
                      <a:pt x="3032130" y="2156605"/>
                      <a:pt x="2072136" y="2156605"/>
                    </a:cubicBezTo>
                    <a:cubicBezTo>
                      <a:pt x="1112142" y="2156605"/>
                      <a:pt x="299832" y="1734639"/>
                      <a:pt x="28966" y="1153479"/>
                    </a:cubicBezTo>
                    <a:lnTo>
                      <a:pt x="0" y="1078303"/>
                    </a:lnTo>
                    <a:lnTo>
                      <a:pt x="28966" y="1003126"/>
                    </a:lnTo>
                    <a:cubicBezTo>
                      <a:pt x="299832" y="421966"/>
                      <a:pt x="1112142" y="0"/>
                      <a:pt x="2072136" y="0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/>
                  </a:gs>
                  <a:gs pos="100000">
                    <a:schemeClr val="bg1">
                      <a:lumMod val="50000"/>
                    </a:schemeClr>
                  </a:gs>
                  <a:gs pos="8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5BD2336C-5BB1-4C29-AFD9-E4EE5CB9CF5A}"/>
                  </a:ext>
                </a:extLst>
              </p:cNvPr>
              <p:cNvSpPr/>
              <p:nvPr/>
            </p:nvSpPr>
            <p:spPr>
              <a:xfrm>
                <a:off x="-828136" y="4214243"/>
                <a:ext cx="1949570" cy="1949570"/>
              </a:xfrm>
              <a:prstGeom prst="ellipse">
                <a:avLst/>
              </a:prstGeom>
              <a:gradFill flip="none" rotWithShape="1">
                <a:gsLst>
                  <a:gs pos="80000">
                    <a:schemeClr val="tx1"/>
                  </a:gs>
                  <a:gs pos="0">
                    <a:schemeClr val="accent2">
                      <a:lumMod val="75000"/>
                    </a:schemeClr>
                  </a:gs>
                  <a:gs pos="61000">
                    <a:srgbClr val="663300"/>
                  </a:gs>
                  <a:gs pos="100000">
                    <a:schemeClr val="tx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44DE281E-0A61-4939-9BC2-67A7F365FEB0}"/>
                  </a:ext>
                </a:extLst>
              </p:cNvPr>
              <p:cNvSpPr/>
              <p:nvPr/>
            </p:nvSpPr>
            <p:spPr>
              <a:xfrm>
                <a:off x="-207034" y="4835345"/>
                <a:ext cx="707366" cy="70736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台形 64">
                <a:extLst>
                  <a:ext uri="{FF2B5EF4-FFF2-40B4-BE49-F238E27FC236}">
                    <a16:creationId xmlns:a16="http://schemas.microsoft.com/office/drawing/2014/main" id="{66B18F7A-3BE0-4EAB-9EDF-8F8DD67C4CB0}"/>
                  </a:ext>
                </a:extLst>
              </p:cNvPr>
              <p:cNvSpPr/>
              <p:nvPr/>
            </p:nvSpPr>
            <p:spPr>
              <a:xfrm rot="13500000">
                <a:off x="474617" y="4478583"/>
                <a:ext cx="154355" cy="627254"/>
              </a:xfrm>
              <a:prstGeom prst="trapezoi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台形 65">
                <a:extLst>
                  <a:ext uri="{FF2B5EF4-FFF2-40B4-BE49-F238E27FC236}">
                    <a16:creationId xmlns:a16="http://schemas.microsoft.com/office/drawing/2014/main" id="{DEA03E63-03CB-4709-8AA2-6ABE79B99E60}"/>
                  </a:ext>
                </a:extLst>
              </p:cNvPr>
              <p:cNvSpPr/>
              <p:nvPr/>
            </p:nvSpPr>
            <p:spPr>
              <a:xfrm rot="14964728">
                <a:off x="537733" y="4821672"/>
                <a:ext cx="128700" cy="419533"/>
              </a:xfrm>
              <a:prstGeom prst="trapezoi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ACB0A7AB-3E9C-41E0-A6B9-D3DDF3CB76E1}"/>
                  </a:ext>
                </a:extLst>
              </p:cNvPr>
              <p:cNvGrpSpPr/>
              <p:nvPr/>
            </p:nvGrpSpPr>
            <p:grpSpPr>
              <a:xfrm>
                <a:off x="-1719515" y="4266128"/>
                <a:ext cx="3767106" cy="2025262"/>
                <a:chOff x="-1719515" y="227528"/>
                <a:chExt cx="3767106" cy="2025262"/>
              </a:xfrm>
            </p:grpSpPr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B42C99C4-2C16-456A-B9B7-6DAD578950B0}"/>
                    </a:ext>
                  </a:extLst>
                </p:cNvPr>
                <p:cNvSpPr/>
                <p:nvPr/>
              </p:nvSpPr>
              <p:spPr>
                <a:xfrm rot="3600000">
                  <a:off x="-1566291" y="1303036"/>
                  <a:ext cx="604879" cy="638774"/>
                </a:xfrm>
                <a:custGeom>
                  <a:avLst/>
                  <a:gdLst>
                    <a:gd name="connsiteX0" fmla="*/ 120635 w 1399436"/>
                    <a:gd name="connsiteY0" fmla="*/ 78877 h 1477856"/>
                    <a:gd name="connsiteX1" fmla="*/ 502002 w 1399436"/>
                    <a:gd name="connsiteY1" fmla="*/ 739425 h 1477856"/>
                    <a:gd name="connsiteX2" fmla="*/ 951029 w 1399436"/>
                    <a:gd name="connsiteY2" fmla="*/ 480179 h 1477856"/>
                    <a:gd name="connsiteX3" fmla="*/ 1228260 w 1399436"/>
                    <a:gd name="connsiteY3" fmla="*/ 0 h 1477856"/>
                    <a:gd name="connsiteX4" fmla="*/ 1339436 w 1399436"/>
                    <a:gd name="connsiteY4" fmla="*/ 64187 h 1477856"/>
                    <a:gd name="connsiteX5" fmla="*/ 1072501 w 1399436"/>
                    <a:gd name="connsiteY5" fmla="*/ 526531 h 1477856"/>
                    <a:gd name="connsiteX6" fmla="*/ 1399436 w 1399436"/>
                    <a:gd name="connsiteY6" fmla="*/ 715287 h 1477856"/>
                    <a:gd name="connsiteX7" fmla="*/ 1330788 w 1399436"/>
                    <a:gd name="connsiteY7" fmla="*/ 834190 h 1477856"/>
                    <a:gd name="connsiteX8" fmla="*/ 993277 w 1399436"/>
                    <a:gd name="connsiteY8" fmla="*/ 639328 h 1477856"/>
                    <a:gd name="connsiteX9" fmla="*/ 569043 w 1399436"/>
                    <a:gd name="connsiteY9" fmla="*/ 884259 h 1477856"/>
                    <a:gd name="connsiteX10" fmla="*/ 569043 w 1399436"/>
                    <a:gd name="connsiteY10" fmla="*/ 1477856 h 1477856"/>
                    <a:gd name="connsiteX11" fmla="*/ 416643 w 1399436"/>
                    <a:gd name="connsiteY11" fmla="*/ 1477856 h 1477856"/>
                    <a:gd name="connsiteX12" fmla="*/ 416643 w 1399436"/>
                    <a:gd name="connsiteY12" fmla="*/ 870172 h 1477856"/>
                    <a:gd name="connsiteX13" fmla="*/ 0 w 1399436"/>
                    <a:gd name="connsiteY13" fmla="*/ 148525 h 14778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99436" h="1477856">
                      <a:moveTo>
                        <a:pt x="120635" y="78877"/>
                      </a:moveTo>
                      <a:lnTo>
                        <a:pt x="502002" y="739425"/>
                      </a:lnTo>
                      <a:lnTo>
                        <a:pt x="951029" y="480179"/>
                      </a:lnTo>
                      <a:lnTo>
                        <a:pt x="1228260" y="0"/>
                      </a:lnTo>
                      <a:lnTo>
                        <a:pt x="1339436" y="64187"/>
                      </a:lnTo>
                      <a:lnTo>
                        <a:pt x="1072501" y="526531"/>
                      </a:lnTo>
                      <a:lnTo>
                        <a:pt x="1399436" y="715287"/>
                      </a:lnTo>
                      <a:lnTo>
                        <a:pt x="1330788" y="834190"/>
                      </a:lnTo>
                      <a:lnTo>
                        <a:pt x="993277" y="639328"/>
                      </a:lnTo>
                      <a:lnTo>
                        <a:pt x="569043" y="884259"/>
                      </a:lnTo>
                      <a:lnTo>
                        <a:pt x="569043" y="1477856"/>
                      </a:lnTo>
                      <a:lnTo>
                        <a:pt x="416643" y="1477856"/>
                      </a:lnTo>
                      <a:lnTo>
                        <a:pt x="416643" y="870172"/>
                      </a:lnTo>
                      <a:lnTo>
                        <a:pt x="0" y="14852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CD0A8C2A-FF3B-41A0-8172-C36094B5730F}"/>
                    </a:ext>
                  </a:extLst>
                </p:cNvPr>
                <p:cNvSpPr/>
                <p:nvPr/>
              </p:nvSpPr>
              <p:spPr>
                <a:xfrm>
                  <a:off x="-897804" y="1891630"/>
                  <a:ext cx="319643" cy="361160"/>
                </a:xfrm>
                <a:custGeom>
                  <a:avLst/>
                  <a:gdLst>
                    <a:gd name="connsiteX0" fmla="*/ 352128 w 739518"/>
                    <a:gd name="connsiteY0" fmla="*/ 0 h 835572"/>
                    <a:gd name="connsiteX1" fmla="*/ 352128 w 739518"/>
                    <a:gd name="connsiteY1" fmla="*/ 340228 h 835572"/>
                    <a:gd name="connsiteX2" fmla="*/ 739518 w 739518"/>
                    <a:gd name="connsiteY2" fmla="*/ 340228 h 835572"/>
                    <a:gd name="connsiteX3" fmla="*/ 739518 w 739518"/>
                    <a:gd name="connsiteY3" fmla="*/ 466961 h 835572"/>
                    <a:gd name="connsiteX4" fmla="*/ 331830 w 739518"/>
                    <a:gd name="connsiteY4" fmla="*/ 466961 h 835572"/>
                    <a:gd name="connsiteX5" fmla="*/ 119012 w 739518"/>
                    <a:gd name="connsiteY5" fmla="*/ 835572 h 835572"/>
                    <a:gd name="connsiteX6" fmla="*/ 0 w 739518"/>
                    <a:gd name="connsiteY6" fmla="*/ 766861 h 835572"/>
                    <a:gd name="connsiteX7" fmla="*/ 233632 w 739518"/>
                    <a:gd name="connsiteY7" fmla="*/ 362199 h 835572"/>
                    <a:gd name="connsiteX8" fmla="*/ 233632 w 739518"/>
                    <a:gd name="connsiteY8" fmla="*/ 0 h 8355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39518" h="835572">
                      <a:moveTo>
                        <a:pt x="352128" y="0"/>
                      </a:moveTo>
                      <a:lnTo>
                        <a:pt x="352128" y="340228"/>
                      </a:lnTo>
                      <a:lnTo>
                        <a:pt x="739518" y="340228"/>
                      </a:lnTo>
                      <a:lnTo>
                        <a:pt x="739518" y="466961"/>
                      </a:lnTo>
                      <a:lnTo>
                        <a:pt x="331830" y="466961"/>
                      </a:lnTo>
                      <a:lnTo>
                        <a:pt x="119012" y="835572"/>
                      </a:lnTo>
                      <a:lnTo>
                        <a:pt x="0" y="766861"/>
                      </a:lnTo>
                      <a:lnTo>
                        <a:pt x="233632" y="362199"/>
                      </a:lnTo>
                      <a:lnTo>
                        <a:pt x="233632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CE5D53B6-D764-4F31-951B-DBE9564E7AC9}"/>
                    </a:ext>
                  </a:extLst>
                </p:cNvPr>
                <p:cNvSpPr/>
                <p:nvPr/>
              </p:nvSpPr>
              <p:spPr>
                <a:xfrm rot="18000000">
                  <a:off x="1411820" y="1015464"/>
                  <a:ext cx="673153" cy="598389"/>
                </a:xfrm>
                <a:custGeom>
                  <a:avLst/>
                  <a:gdLst>
                    <a:gd name="connsiteX0" fmla="*/ 1051510 w 1557396"/>
                    <a:gd name="connsiteY0" fmla="*/ 0 h 1384425"/>
                    <a:gd name="connsiteX1" fmla="*/ 1170006 w 1557396"/>
                    <a:gd name="connsiteY1" fmla="*/ 0 h 1384425"/>
                    <a:gd name="connsiteX2" fmla="*/ 1170006 w 1557396"/>
                    <a:gd name="connsiteY2" fmla="*/ 340228 h 1384425"/>
                    <a:gd name="connsiteX3" fmla="*/ 1557396 w 1557396"/>
                    <a:gd name="connsiteY3" fmla="*/ 340228 h 1384425"/>
                    <a:gd name="connsiteX4" fmla="*/ 1557396 w 1557396"/>
                    <a:gd name="connsiteY4" fmla="*/ 466961 h 1384425"/>
                    <a:gd name="connsiteX5" fmla="*/ 1138964 w 1557396"/>
                    <a:gd name="connsiteY5" fmla="*/ 466961 h 1384425"/>
                    <a:gd name="connsiteX6" fmla="*/ 1015055 w 1557396"/>
                    <a:gd name="connsiteY6" fmla="*/ 681578 h 1384425"/>
                    <a:gd name="connsiteX7" fmla="*/ 1350545 w 1557396"/>
                    <a:gd name="connsiteY7" fmla="*/ 875273 h 1384425"/>
                    <a:gd name="connsiteX8" fmla="*/ 1287178 w 1557396"/>
                    <a:gd name="connsiteY8" fmla="*/ 985027 h 1384425"/>
                    <a:gd name="connsiteX9" fmla="*/ 937577 w 1557396"/>
                    <a:gd name="connsiteY9" fmla="*/ 783185 h 1384425"/>
                    <a:gd name="connsiteX10" fmla="*/ 633422 w 1557396"/>
                    <a:gd name="connsiteY10" fmla="*/ 958789 h 1384425"/>
                    <a:gd name="connsiteX11" fmla="*/ 633422 w 1557396"/>
                    <a:gd name="connsiteY11" fmla="*/ 1384425 h 1384425"/>
                    <a:gd name="connsiteX12" fmla="*/ 495999 w 1557396"/>
                    <a:gd name="connsiteY12" fmla="*/ 1384425 h 1384425"/>
                    <a:gd name="connsiteX13" fmla="*/ 495999 w 1557396"/>
                    <a:gd name="connsiteY13" fmla="*/ 917162 h 1384425"/>
                    <a:gd name="connsiteX14" fmla="*/ 354708 w 1557396"/>
                    <a:gd name="connsiteY14" fmla="*/ 672439 h 1384425"/>
                    <a:gd name="connsiteX15" fmla="*/ 0 w 1557396"/>
                    <a:gd name="connsiteY15" fmla="*/ 577395 h 1384425"/>
                    <a:gd name="connsiteX16" fmla="*/ 30669 w 1557396"/>
                    <a:gd name="connsiteY16" fmla="*/ 462937 h 1384425"/>
                    <a:gd name="connsiteX17" fmla="*/ 359304 w 1557396"/>
                    <a:gd name="connsiteY17" fmla="*/ 550994 h 1384425"/>
                    <a:gd name="connsiteX18" fmla="*/ 459568 w 1557396"/>
                    <a:gd name="connsiteY18" fmla="*/ 176804 h 1384425"/>
                    <a:gd name="connsiteX19" fmla="*/ 581984 w 1557396"/>
                    <a:gd name="connsiteY19" fmla="*/ 209605 h 1384425"/>
                    <a:gd name="connsiteX20" fmla="*/ 468608 w 1557396"/>
                    <a:gd name="connsiteY20" fmla="*/ 632727 h 1384425"/>
                    <a:gd name="connsiteX21" fmla="*/ 587634 w 1557396"/>
                    <a:gd name="connsiteY21" fmla="*/ 838886 h 1384425"/>
                    <a:gd name="connsiteX22" fmla="*/ 887291 w 1557396"/>
                    <a:gd name="connsiteY22" fmla="*/ 665879 h 1384425"/>
                    <a:gd name="connsiteX23" fmla="*/ 1051510 w 1557396"/>
                    <a:gd name="connsiteY23" fmla="*/ 381443 h 1384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557396" h="1384425">
                      <a:moveTo>
                        <a:pt x="1051510" y="0"/>
                      </a:moveTo>
                      <a:lnTo>
                        <a:pt x="1170006" y="0"/>
                      </a:lnTo>
                      <a:lnTo>
                        <a:pt x="1170006" y="340228"/>
                      </a:lnTo>
                      <a:lnTo>
                        <a:pt x="1557396" y="340228"/>
                      </a:lnTo>
                      <a:lnTo>
                        <a:pt x="1557396" y="466961"/>
                      </a:lnTo>
                      <a:lnTo>
                        <a:pt x="1138964" y="466961"/>
                      </a:lnTo>
                      <a:lnTo>
                        <a:pt x="1015055" y="681578"/>
                      </a:lnTo>
                      <a:lnTo>
                        <a:pt x="1350545" y="875273"/>
                      </a:lnTo>
                      <a:lnTo>
                        <a:pt x="1287178" y="985027"/>
                      </a:lnTo>
                      <a:lnTo>
                        <a:pt x="937577" y="783185"/>
                      </a:lnTo>
                      <a:lnTo>
                        <a:pt x="633422" y="958789"/>
                      </a:lnTo>
                      <a:lnTo>
                        <a:pt x="633422" y="1384425"/>
                      </a:lnTo>
                      <a:lnTo>
                        <a:pt x="495999" y="1384425"/>
                      </a:lnTo>
                      <a:lnTo>
                        <a:pt x="495999" y="917162"/>
                      </a:lnTo>
                      <a:lnTo>
                        <a:pt x="354708" y="672439"/>
                      </a:lnTo>
                      <a:lnTo>
                        <a:pt x="0" y="577395"/>
                      </a:lnTo>
                      <a:lnTo>
                        <a:pt x="30669" y="462937"/>
                      </a:lnTo>
                      <a:lnTo>
                        <a:pt x="359304" y="550994"/>
                      </a:lnTo>
                      <a:lnTo>
                        <a:pt x="459568" y="176804"/>
                      </a:lnTo>
                      <a:lnTo>
                        <a:pt x="581984" y="209605"/>
                      </a:lnTo>
                      <a:lnTo>
                        <a:pt x="468608" y="632727"/>
                      </a:lnTo>
                      <a:lnTo>
                        <a:pt x="587634" y="838886"/>
                      </a:lnTo>
                      <a:lnTo>
                        <a:pt x="887291" y="665879"/>
                      </a:lnTo>
                      <a:lnTo>
                        <a:pt x="1051510" y="381443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A5F12599-80F0-485E-A48F-C73F6A86FA28}"/>
                    </a:ext>
                  </a:extLst>
                </p:cNvPr>
                <p:cNvSpPr/>
                <p:nvPr/>
              </p:nvSpPr>
              <p:spPr>
                <a:xfrm rot="14400000">
                  <a:off x="1218500" y="283409"/>
                  <a:ext cx="356525" cy="450677"/>
                </a:xfrm>
                <a:custGeom>
                  <a:avLst/>
                  <a:gdLst>
                    <a:gd name="connsiteX0" fmla="*/ 340414 w 824849"/>
                    <a:gd name="connsiteY0" fmla="*/ 0 h 1042681"/>
                    <a:gd name="connsiteX1" fmla="*/ 430288 w 824849"/>
                    <a:gd name="connsiteY1" fmla="*/ 51889 h 1042681"/>
                    <a:gd name="connsiteX2" fmla="*/ 299607 w 824849"/>
                    <a:gd name="connsiteY2" fmla="*/ 278235 h 1042681"/>
                    <a:gd name="connsiteX3" fmla="*/ 425993 w 824849"/>
                    <a:gd name="connsiteY3" fmla="*/ 497142 h 1042681"/>
                    <a:gd name="connsiteX4" fmla="*/ 761483 w 824849"/>
                    <a:gd name="connsiteY4" fmla="*/ 303447 h 1042681"/>
                    <a:gd name="connsiteX5" fmla="*/ 824849 w 824849"/>
                    <a:gd name="connsiteY5" fmla="*/ 413201 h 1042681"/>
                    <a:gd name="connsiteX6" fmla="*/ 471781 w 824849"/>
                    <a:gd name="connsiteY6" fmla="*/ 617045 h 1042681"/>
                    <a:gd name="connsiteX7" fmla="*/ 471781 w 824849"/>
                    <a:gd name="connsiteY7" fmla="*/ 1042681 h 1042681"/>
                    <a:gd name="connsiteX8" fmla="*/ 334358 w 824849"/>
                    <a:gd name="connsiteY8" fmla="*/ 1042681 h 1042681"/>
                    <a:gd name="connsiteX9" fmla="*/ 334358 w 824849"/>
                    <a:gd name="connsiteY9" fmla="*/ 575418 h 1042681"/>
                    <a:gd name="connsiteX10" fmla="*/ 164150 w 824849"/>
                    <a:gd name="connsiteY10" fmla="*/ 280609 h 1042681"/>
                    <a:gd name="connsiteX11" fmla="*/ 0 w 824849"/>
                    <a:gd name="connsiteY11" fmla="*/ 185837 h 1042681"/>
                    <a:gd name="connsiteX12" fmla="*/ 51981 w 824849"/>
                    <a:gd name="connsiteY12" fmla="*/ 95802 h 1042681"/>
                    <a:gd name="connsiteX13" fmla="*/ 226822 w 824849"/>
                    <a:gd name="connsiteY13" fmla="*/ 196747 h 1042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24849" h="1042681">
                      <a:moveTo>
                        <a:pt x="340414" y="0"/>
                      </a:moveTo>
                      <a:lnTo>
                        <a:pt x="430288" y="51889"/>
                      </a:lnTo>
                      <a:lnTo>
                        <a:pt x="299607" y="278235"/>
                      </a:lnTo>
                      <a:lnTo>
                        <a:pt x="425993" y="497142"/>
                      </a:lnTo>
                      <a:lnTo>
                        <a:pt x="761483" y="303447"/>
                      </a:lnTo>
                      <a:lnTo>
                        <a:pt x="824849" y="413201"/>
                      </a:lnTo>
                      <a:lnTo>
                        <a:pt x="471781" y="617045"/>
                      </a:lnTo>
                      <a:lnTo>
                        <a:pt x="471781" y="1042681"/>
                      </a:lnTo>
                      <a:lnTo>
                        <a:pt x="334358" y="1042681"/>
                      </a:lnTo>
                      <a:lnTo>
                        <a:pt x="334358" y="575418"/>
                      </a:lnTo>
                      <a:lnTo>
                        <a:pt x="164150" y="280609"/>
                      </a:lnTo>
                      <a:lnTo>
                        <a:pt x="0" y="185837"/>
                      </a:lnTo>
                      <a:lnTo>
                        <a:pt x="51981" y="95802"/>
                      </a:lnTo>
                      <a:lnTo>
                        <a:pt x="226822" y="19674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6D2AE687-7436-48CD-901C-996EE21E889A}"/>
                    </a:ext>
                  </a:extLst>
                </p:cNvPr>
                <p:cNvSpPr/>
                <p:nvPr/>
              </p:nvSpPr>
              <p:spPr>
                <a:xfrm rot="5400000">
                  <a:off x="-1201822" y="206770"/>
                  <a:ext cx="319643" cy="361160"/>
                </a:xfrm>
                <a:custGeom>
                  <a:avLst/>
                  <a:gdLst>
                    <a:gd name="connsiteX0" fmla="*/ 352128 w 739518"/>
                    <a:gd name="connsiteY0" fmla="*/ 0 h 835572"/>
                    <a:gd name="connsiteX1" fmla="*/ 352128 w 739518"/>
                    <a:gd name="connsiteY1" fmla="*/ 340228 h 835572"/>
                    <a:gd name="connsiteX2" fmla="*/ 739518 w 739518"/>
                    <a:gd name="connsiteY2" fmla="*/ 340228 h 835572"/>
                    <a:gd name="connsiteX3" fmla="*/ 739518 w 739518"/>
                    <a:gd name="connsiteY3" fmla="*/ 466961 h 835572"/>
                    <a:gd name="connsiteX4" fmla="*/ 331830 w 739518"/>
                    <a:gd name="connsiteY4" fmla="*/ 466961 h 835572"/>
                    <a:gd name="connsiteX5" fmla="*/ 119012 w 739518"/>
                    <a:gd name="connsiteY5" fmla="*/ 835572 h 835572"/>
                    <a:gd name="connsiteX6" fmla="*/ 0 w 739518"/>
                    <a:gd name="connsiteY6" fmla="*/ 766861 h 835572"/>
                    <a:gd name="connsiteX7" fmla="*/ 233632 w 739518"/>
                    <a:gd name="connsiteY7" fmla="*/ 362199 h 835572"/>
                    <a:gd name="connsiteX8" fmla="*/ 233632 w 739518"/>
                    <a:gd name="connsiteY8" fmla="*/ 0 h 8355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39518" h="835572">
                      <a:moveTo>
                        <a:pt x="352128" y="0"/>
                      </a:moveTo>
                      <a:lnTo>
                        <a:pt x="352128" y="340228"/>
                      </a:lnTo>
                      <a:lnTo>
                        <a:pt x="739518" y="340228"/>
                      </a:lnTo>
                      <a:lnTo>
                        <a:pt x="739518" y="466961"/>
                      </a:lnTo>
                      <a:lnTo>
                        <a:pt x="331830" y="466961"/>
                      </a:lnTo>
                      <a:lnTo>
                        <a:pt x="119012" y="835572"/>
                      </a:lnTo>
                      <a:lnTo>
                        <a:pt x="0" y="766861"/>
                      </a:lnTo>
                      <a:lnTo>
                        <a:pt x="233632" y="362199"/>
                      </a:lnTo>
                      <a:lnTo>
                        <a:pt x="233632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74EB8777-C522-4072-95F4-6EB457EF25D0}"/>
                    </a:ext>
                  </a:extLst>
                </p:cNvPr>
                <p:cNvSpPr/>
                <p:nvPr/>
              </p:nvSpPr>
              <p:spPr>
                <a:xfrm rot="8100000">
                  <a:off x="-1719515" y="681129"/>
                  <a:ext cx="356525" cy="450677"/>
                </a:xfrm>
                <a:custGeom>
                  <a:avLst/>
                  <a:gdLst>
                    <a:gd name="connsiteX0" fmla="*/ 340414 w 824849"/>
                    <a:gd name="connsiteY0" fmla="*/ 0 h 1042681"/>
                    <a:gd name="connsiteX1" fmla="*/ 430288 w 824849"/>
                    <a:gd name="connsiteY1" fmla="*/ 51889 h 1042681"/>
                    <a:gd name="connsiteX2" fmla="*/ 299607 w 824849"/>
                    <a:gd name="connsiteY2" fmla="*/ 278235 h 1042681"/>
                    <a:gd name="connsiteX3" fmla="*/ 425993 w 824849"/>
                    <a:gd name="connsiteY3" fmla="*/ 497142 h 1042681"/>
                    <a:gd name="connsiteX4" fmla="*/ 761483 w 824849"/>
                    <a:gd name="connsiteY4" fmla="*/ 303447 h 1042681"/>
                    <a:gd name="connsiteX5" fmla="*/ 824849 w 824849"/>
                    <a:gd name="connsiteY5" fmla="*/ 413201 h 1042681"/>
                    <a:gd name="connsiteX6" fmla="*/ 471781 w 824849"/>
                    <a:gd name="connsiteY6" fmla="*/ 617045 h 1042681"/>
                    <a:gd name="connsiteX7" fmla="*/ 471781 w 824849"/>
                    <a:gd name="connsiteY7" fmla="*/ 1042681 h 1042681"/>
                    <a:gd name="connsiteX8" fmla="*/ 334358 w 824849"/>
                    <a:gd name="connsiteY8" fmla="*/ 1042681 h 1042681"/>
                    <a:gd name="connsiteX9" fmla="*/ 334358 w 824849"/>
                    <a:gd name="connsiteY9" fmla="*/ 575418 h 1042681"/>
                    <a:gd name="connsiteX10" fmla="*/ 164150 w 824849"/>
                    <a:gd name="connsiteY10" fmla="*/ 280609 h 1042681"/>
                    <a:gd name="connsiteX11" fmla="*/ 0 w 824849"/>
                    <a:gd name="connsiteY11" fmla="*/ 185837 h 1042681"/>
                    <a:gd name="connsiteX12" fmla="*/ 51981 w 824849"/>
                    <a:gd name="connsiteY12" fmla="*/ 95802 h 1042681"/>
                    <a:gd name="connsiteX13" fmla="*/ 226822 w 824849"/>
                    <a:gd name="connsiteY13" fmla="*/ 196747 h 1042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24849" h="1042681">
                      <a:moveTo>
                        <a:pt x="340414" y="0"/>
                      </a:moveTo>
                      <a:lnTo>
                        <a:pt x="430288" y="51889"/>
                      </a:lnTo>
                      <a:lnTo>
                        <a:pt x="299607" y="278235"/>
                      </a:lnTo>
                      <a:lnTo>
                        <a:pt x="425993" y="497142"/>
                      </a:lnTo>
                      <a:lnTo>
                        <a:pt x="761483" y="303447"/>
                      </a:lnTo>
                      <a:lnTo>
                        <a:pt x="824849" y="413201"/>
                      </a:lnTo>
                      <a:lnTo>
                        <a:pt x="471781" y="617045"/>
                      </a:lnTo>
                      <a:lnTo>
                        <a:pt x="471781" y="1042681"/>
                      </a:lnTo>
                      <a:lnTo>
                        <a:pt x="334358" y="1042681"/>
                      </a:lnTo>
                      <a:lnTo>
                        <a:pt x="334358" y="575418"/>
                      </a:lnTo>
                      <a:lnTo>
                        <a:pt x="164150" y="280609"/>
                      </a:lnTo>
                      <a:lnTo>
                        <a:pt x="0" y="185837"/>
                      </a:lnTo>
                      <a:lnTo>
                        <a:pt x="51981" y="95802"/>
                      </a:lnTo>
                      <a:lnTo>
                        <a:pt x="226822" y="19674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173E278B-3A6F-4B69-80AB-1B84E822FC53}"/>
                    </a:ext>
                  </a:extLst>
                </p:cNvPr>
                <p:cNvSpPr/>
                <p:nvPr/>
              </p:nvSpPr>
              <p:spPr>
                <a:xfrm rot="17100000">
                  <a:off x="1210689" y="1709013"/>
                  <a:ext cx="319643" cy="361160"/>
                </a:xfrm>
                <a:custGeom>
                  <a:avLst/>
                  <a:gdLst>
                    <a:gd name="connsiteX0" fmla="*/ 352128 w 739518"/>
                    <a:gd name="connsiteY0" fmla="*/ 0 h 835572"/>
                    <a:gd name="connsiteX1" fmla="*/ 352128 w 739518"/>
                    <a:gd name="connsiteY1" fmla="*/ 340228 h 835572"/>
                    <a:gd name="connsiteX2" fmla="*/ 739518 w 739518"/>
                    <a:gd name="connsiteY2" fmla="*/ 340228 h 835572"/>
                    <a:gd name="connsiteX3" fmla="*/ 739518 w 739518"/>
                    <a:gd name="connsiteY3" fmla="*/ 466961 h 835572"/>
                    <a:gd name="connsiteX4" fmla="*/ 331830 w 739518"/>
                    <a:gd name="connsiteY4" fmla="*/ 466961 h 835572"/>
                    <a:gd name="connsiteX5" fmla="*/ 119012 w 739518"/>
                    <a:gd name="connsiteY5" fmla="*/ 835572 h 835572"/>
                    <a:gd name="connsiteX6" fmla="*/ 0 w 739518"/>
                    <a:gd name="connsiteY6" fmla="*/ 766861 h 835572"/>
                    <a:gd name="connsiteX7" fmla="*/ 233632 w 739518"/>
                    <a:gd name="connsiteY7" fmla="*/ 362199 h 835572"/>
                    <a:gd name="connsiteX8" fmla="*/ 233632 w 739518"/>
                    <a:gd name="connsiteY8" fmla="*/ 0 h 8355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39518" h="835572">
                      <a:moveTo>
                        <a:pt x="352128" y="0"/>
                      </a:moveTo>
                      <a:lnTo>
                        <a:pt x="352128" y="340228"/>
                      </a:lnTo>
                      <a:lnTo>
                        <a:pt x="739518" y="340228"/>
                      </a:lnTo>
                      <a:lnTo>
                        <a:pt x="739518" y="466961"/>
                      </a:lnTo>
                      <a:lnTo>
                        <a:pt x="331830" y="466961"/>
                      </a:lnTo>
                      <a:lnTo>
                        <a:pt x="119012" y="835572"/>
                      </a:lnTo>
                      <a:lnTo>
                        <a:pt x="0" y="766861"/>
                      </a:lnTo>
                      <a:lnTo>
                        <a:pt x="233632" y="362199"/>
                      </a:lnTo>
                      <a:lnTo>
                        <a:pt x="233632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A5250062-FB27-45EC-97D9-7CEF1ADB37E5}"/>
                  </a:ext>
                </a:extLst>
              </p:cNvPr>
              <p:cNvSpPr/>
              <p:nvPr/>
            </p:nvSpPr>
            <p:spPr>
              <a:xfrm>
                <a:off x="-1925487" y="3757044"/>
                <a:ext cx="4144272" cy="2863970"/>
              </a:xfrm>
              <a:custGeom>
                <a:avLst/>
                <a:gdLst>
                  <a:gd name="connsiteX0" fmla="*/ 2072136 w 4144272"/>
                  <a:gd name="connsiteY0" fmla="*/ 146650 h 2156605"/>
                  <a:gd name="connsiteX1" fmla="*/ 109061 w 4144272"/>
                  <a:gd name="connsiteY1" fmla="*/ 1013350 h 2156605"/>
                  <a:gd name="connsiteX2" fmla="*/ 81230 w 4144272"/>
                  <a:gd name="connsiteY2" fmla="*/ 1078303 h 2156605"/>
                  <a:gd name="connsiteX3" fmla="*/ 109061 w 4144272"/>
                  <a:gd name="connsiteY3" fmla="*/ 1143254 h 2156605"/>
                  <a:gd name="connsiteX4" fmla="*/ 2072136 w 4144272"/>
                  <a:gd name="connsiteY4" fmla="*/ 2009954 h 2156605"/>
                  <a:gd name="connsiteX5" fmla="*/ 4035212 w 4144272"/>
                  <a:gd name="connsiteY5" fmla="*/ 1143254 h 2156605"/>
                  <a:gd name="connsiteX6" fmla="*/ 4063042 w 4144272"/>
                  <a:gd name="connsiteY6" fmla="*/ 1078303 h 2156605"/>
                  <a:gd name="connsiteX7" fmla="*/ 4035212 w 4144272"/>
                  <a:gd name="connsiteY7" fmla="*/ 1013350 h 2156605"/>
                  <a:gd name="connsiteX8" fmla="*/ 2072136 w 4144272"/>
                  <a:gd name="connsiteY8" fmla="*/ 146650 h 2156605"/>
                  <a:gd name="connsiteX9" fmla="*/ 2072136 w 4144272"/>
                  <a:gd name="connsiteY9" fmla="*/ 0 h 2156605"/>
                  <a:gd name="connsiteX10" fmla="*/ 4115306 w 4144272"/>
                  <a:gd name="connsiteY10" fmla="*/ 1003126 h 2156605"/>
                  <a:gd name="connsiteX11" fmla="*/ 4144272 w 4144272"/>
                  <a:gd name="connsiteY11" fmla="*/ 1078303 h 2156605"/>
                  <a:gd name="connsiteX12" fmla="*/ 4115306 w 4144272"/>
                  <a:gd name="connsiteY12" fmla="*/ 1153479 h 2156605"/>
                  <a:gd name="connsiteX13" fmla="*/ 2072136 w 4144272"/>
                  <a:gd name="connsiteY13" fmla="*/ 2156605 h 2156605"/>
                  <a:gd name="connsiteX14" fmla="*/ 28966 w 4144272"/>
                  <a:gd name="connsiteY14" fmla="*/ 1153479 h 2156605"/>
                  <a:gd name="connsiteX15" fmla="*/ 0 w 4144272"/>
                  <a:gd name="connsiteY15" fmla="*/ 1078303 h 2156605"/>
                  <a:gd name="connsiteX16" fmla="*/ 28966 w 4144272"/>
                  <a:gd name="connsiteY16" fmla="*/ 1003126 h 2156605"/>
                  <a:gd name="connsiteX17" fmla="*/ 2072136 w 4144272"/>
                  <a:gd name="connsiteY17" fmla="*/ 0 h 2156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44272" h="2156605">
                    <a:moveTo>
                      <a:pt x="2072136" y="146650"/>
                    </a:moveTo>
                    <a:cubicBezTo>
                      <a:pt x="1149775" y="146650"/>
                      <a:pt x="369308" y="511228"/>
                      <a:pt x="109061" y="1013350"/>
                    </a:cubicBezTo>
                    <a:lnTo>
                      <a:pt x="81230" y="1078303"/>
                    </a:lnTo>
                    <a:lnTo>
                      <a:pt x="109061" y="1143254"/>
                    </a:lnTo>
                    <a:cubicBezTo>
                      <a:pt x="369308" y="1645376"/>
                      <a:pt x="1149775" y="2009954"/>
                      <a:pt x="2072136" y="2009954"/>
                    </a:cubicBezTo>
                    <a:cubicBezTo>
                      <a:pt x="2994497" y="2009954"/>
                      <a:pt x="3774964" y="1645376"/>
                      <a:pt x="4035212" y="1143254"/>
                    </a:cubicBezTo>
                    <a:lnTo>
                      <a:pt x="4063042" y="1078303"/>
                    </a:lnTo>
                    <a:lnTo>
                      <a:pt x="4035212" y="1013350"/>
                    </a:lnTo>
                    <a:cubicBezTo>
                      <a:pt x="3774964" y="511228"/>
                      <a:pt x="2994497" y="146650"/>
                      <a:pt x="2072136" y="146650"/>
                    </a:cubicBezTo>
                    <a:close/>
                    <a:moveTo>
                      <a:pt x="2072136" y="0"/>
                    </a:moveTo>
                    <a:cubicBezTo>
                      <a:pt x="3032130" y="0"/>
                      <a:pt x="3844440" y="421966"/>
                      <a:pt x="4115306" y="1003126"/>
                    </a:cubicBezTo>
                    <a:lnTo>
                      <a:pt x="4144272" y="1078303"/>
                    </a:lnTo>
                    <a:lnTo>
                      <a:pt x="4115306" y="1153479"/>
                    </a:lnTo>
                    <a:cubicBezTo>
                      <a:pt x="3844440" y="1734639"/>
                      <a:pt x="3032130" y="2156605"/>
                      <a:pt x="2072136" y="2156605"/>
                    </a:cubicBezTo>
                    <a:cubicBezTo>
                      <a:pt x="1112142" y="2156605"/>
                      <a:pt x="299832" y="1734639"/>
                      <a:pt x="28966" y="1153479"/>
                    </a:cubicBezTo>
                    <a:lnTo>
                      <a:pt x="0" y="1078303"/>
                    </a:lnTo>
                    <a:lnTo>
                      <a:pt x="28966" y="1003126"/>
                    </a:lnTo>
                    <a:cubicBezTo>
                      <a:pt x="299832" y="421966"/>
                      <a:pt x="1112142" y="0"/>
                      <a:pt x="207213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5121289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A4 210 x 297 mm</PresentationFormat>
  <Paragraphs>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popa79_見てるぞ</dc:title>
  <dc:subject>popa79_見てるぞ</dc:subject>
  <dc:creator>でじけろお</dc:creator>
  <cp:lastModifiedBy/>
  <cp:revision>1</cp:revision>
  <dcterms:created xsi:type="dcterms:W3CDTF">2014-07-30T05:46:34Z</dcterms:created>
  <dcterms:modified xsi:type="dcterms:W3CDTF">2020-03-11T15:08:12Z</dcterms:modified>
  <cp:version>1</cp:version>
</cp:coreProperties>
</file>