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78" r:id="rId3"/>
    <p:sldId id="273" r:id="rId4"/>
    <p:sldId id="279" r:id="rId5"/>
    <p:sldId id="280" r:id="rId6"/>
    <p:sldId id="281" r:id="rId7"/>
    <p:sldId id="282" r:id="rId8"/>
    <p:sldId id="283" r:id="rId9"/>
    <p:sldId id="284" r:id="rId10"/>
    <p:sldId id="286" r:id="rId11"/>
    <p:sldId id="287" r:id="rId12"/>
    <p:sldId id="288" r:id="rId13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044" y="5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5FC72E5-D6B2-4799-8290-32215A98575C}"/>
              </a:ext>
            </a:extLst>
          </p:cNvPr>
          <p:cNvSpPr/>
          <p:nvPr/>
        </p:nvSpPr>
        <p:spPr>
          <a:xfrm>
            <a:off x="1646905" y="1532620"/>
            <a:ext cx="3564190" cy="3564188"/>
          </a:xfrm>
          <a:custGeom>
            <a:avLst/>
            <a:gdLst>
              <a:gd name="connsiteX0" fmla="*/ 1788538 w 3564190"/>
              <a:gd name="connsiteY0" fmla="*/ 396070 h 3564188"/>
              <a:gd name="connsiteX1" fmla="*/ 1777700 w 3564190"/>
              <a:gd name="connsiteY1" fmla="*/ 397109 h 3564188"/>
              <a:gd name="connsiteX2" fmla="*/ 1745964 w 3564190"/>
              <a:gd name="connsiteY2" fmla="*/ 397487 h 3564188"/>
              <a:gd name="connsiteX3" fmla="*/ 1556642 w 3564190"/>
              <a:gd name="connsiteY3" fmla="*/ 486787 h 3564188"/>
              <a:gd name="connsiteX4" fmla="*/ 593648 w 3564190"/>
              <a:gd name="connsiteY4" fmla="*/ 1449781 h 3564188"/>
              <a:gd name="connsiteX5" fmla="*/ 593648 w 3564190"/>
              <a:gd name="connsiteY5" fmla="*/ 1887801 h 3564188"/>
              <a:gd name="connsiteX6" fmla="*/ 593648 w 3564190"/>
              <a:gd name="connsiteY6" fmla="*/ 1887802 h 3564188"/>
              <a:gd name="connsiteX7" fmla="*/ 1031668 w 3564190"/>
              <a:gd name="connsiteY7" fmla="*/ 1887802 h 3564188"/>
              <a:gd name="connsiteX8" fmla="*/ 1472368 w 3564190"/>
              <a:gd name="connsiteY8" fmla="*/ 1447101 h 3564188"/>
              <a:gd name="connsiteX9" fmla="*/ 1472368 w 3564190"/>
              <a:gd name="connsiteY9" fmla="*/ 2858390 h 3564188"/>
              <a:gd name="connsiteX10" fmla="*/ 1782095 w 3564190"/>
              <a:gd name="connsiteY10" fmla="*/ 3168117 h 3564188"/>
              <a:gd name="connsiteX11" fmla="*/ 1782095 w 3564190"/>
              <a:gd name="connsiteY11" fmla="*/ 3168118 h 3564188"/>
              <a:gd name="connsiteX12" fmla="*/ 2091822 w 3564190"/>
              <a:gd name="connsiteY12" fmla="*/ 2858391 h 3564188"/>
              <a:gd name="connsiteX13" fmla="*/ 2091822 w 3564190"/>
              <a:gd name="connsiteY13" fmla="*/ 1447102 h 3564188"/>
              <a:gd name="connsiteX14" fmla="*/ 2532521 w 3564190"/>
              <a:gd name="connsiteY14" fmla="*/ 1887802 h 3564188"/>
              <a:gd name="connsiteX15" fmla="*/ 2970541 w 3564190"/>
              <a:gd name="connsiteY15" fmla="*/ 1887802 h 3564188"/>
              <a:gd name="connsiteX16" fmla="*/ 2970542 w 3564190"/>
              <a:gd name="connsiteY16" fmla="*/ 1887803 h 3564188"/>
              <a:gd name="connsiteX17" fmla="*/ 3061259 w 3564190"/>
              <a:gd name="connsiteY17" fmla="*/ 1668792 h 3564188"/>
              <a:gd name="connsiteX18" fmla="*/ 2970542 w 3564190"/>
              <a:gd name="connsiteY18" fmla="*/ 1449782 h 3564188"/>
              <a:gd name="connsiteX19" fmla="*/ 2007548 w 3564190"/>
              <a:gd name="connsiteY19" fmla="*/ 486787 h 3564188"/>
              <a:gd name="connsiteX20" fmla="*/ 1847694 w 3564190"/>
              <a:gd name="connsiteY20" fmla="*/ 401740 h 3564188"/>
              <a:gd name="connsiteX21" fmla="*/ 1799623 w 3564190"/>
              <a:gd name="connsiteY21" fmla="*/ 397133 h 3564188"/>
              <a:gd name="connsiteX22" fmla="*/ 1797931 w 3564190"/>
              <a:gd name="connsiteY22" fmla="*/ 396868 h 3564188"/>
              <a:gd name="connsiteX23" fmla="*/ 1796976 w 3564190"/>
              <a:gd name="connsiteY23" fmla="*/ 396879 h 3564188"/>
              <a:gd name="connsiteX24" fmla="*/ 269802 w 3564190"/>
              <a:gd name="connsiteY24" fmla="*/ 200000 h 3564188"/>
              <a:gd name="connsiteX25" fmla="*/ 3294388 w 3564190"/>
              <a:gd name="connsiteY25" fmla="*/ 200000 h 3564188"/>
              <a:gd name="connsiteX26" fmla="*/ 3364190 w 3564190"/>
              <a:gd name="connsiteY26" fmla="*/ 269802 h 3564188"/>
              <a:gd name="connsiteX27" fmla="*/ 3364190 w 3564190"/>
              <a:gd name="connsiteY27" fmla="*/ 3294386 h 3564188"/>
              <a:gd name="connsiteX28" fmla="*/ 3294388 w 3564190"/>
              <a:gd name="connsiteY28" fmla="*/ 3364188 h 3564188"/>
              <a:gd name="connsiteX29" fmla="*/ 269802 w 3564190"/>
              <a:gd name="connsiteY29" fmla="*/ 3364188 h 3564188"/>
              <a:gd name="connsiteX30" fmla="*/ 200000 w 3564190"/>
              <a:gd name="connsiteY30" fmla="*/ 3294386 h 3564188"/>
              <a:gd name="connsiteX31" fmla="*/ 200000 w 3564190"/>
              <a:gd name="connsiteY31" fmla="*/ 269802 h 3564188"/>
              <a:gd name="connsiteX32" fmla="*/ 269802 w 3564190"/>
              <a:gd name="connsiteY32" fmla="*/ 200000 h 3564188"/>
              <a:gd name="connsiteX33" fmla="*/ 193906 w 3564190"/>
              <a:gd name="connsiteY33" fmla="*/ 127111 h 3564188"/>
              <a:gd name="connsiteX34" fmla="*/ 127111 w 3564190"/>
              <a:gd name="connsiteY34" fmla="*/ 193906 h 3564188"/>
              <a:gd name="connsiteX35" fmla="*/ 127111 w 3564190"/>
              <a:gd name="connsiteY35" fmla="*/ 3370282 h 3564188"/>
              <a:gd name="connsiteX36" fmla="*/ 193906 w 3564190"/>
              <a:gd name="connsiteY36" fmla="*/ 3437077 h 3564188"/>
              <a:gd name="connsiteX37" fmla="*/ 3370284 w 3564190"/>
              <a:gd name="connsiteY37" fmla="*/ 3437077 h 3564188"/>
              <a:gd name="connsiteX38" fmla="*/ 3437079 w 3564190"/>
              <a:gd name="connsiteY38" fmla="*/ 3370282 h 3564188"/>
              <a:gd name="connsiteX39" fmla="*/ 3437079 w 3564190"/>
              <a:gd name="connsiteY39" fmla="*/ 193906 h 3564188"/>
              <a:gd name="connsiteX40" fmla="*/ 3370284 w 3564190"/>
              <a:gd name="connsiteY40" fmla="*/ 127111 h 3564188"/>
              <a:gd name="connsiteX41" fmla="*/ 149874 w 3564190"/>
              <a:gd name="connsiteY41" fmla="*/ 0 h 3564188"/>
              <a:gd name="connsiteX42" fmla="*/ 3414316 w 3564190"/>
              <a:gd name="connsiteY42" fmla="*/ 0 h 3564188"/>
              <a:gd name="connsiteX43" fmla="*/ 3564190 w 3564190"/>
              <a:gd name="connsiteY43" fmla="*/ 149874 h 3564188"/>
              <a:gd name="connsiteX44" fmla="*/ 3564190 w 3564190"/>
              <a:gd name="connsiteY44" fmla="*/ 3414314 h 3564188"/>
              <a:gd name="connsiteX45" fmla="*/ 3414316 w 3564190"/>
              <a:gd name="connsiteY45" fmla="*/ 3564188 h 3564188"/>
              <a:gd name="connsiteX46" fmla="*/ 149874 w 3564190"/>
              <a:gd name="connsiteY46" fmla="*/ 3564188 h 3564188"/>
              <a:gd name="connsiteX47" fmla="*/ 0 w 3564190"/>
              <a:gd name="connsiteY47" fmla="*/ 3414314 h 3564188"/>
              <a:gd name="connsiteX48" fmla="*/ 0 w 3564190"/>
              <a:gd name="connsiteY48" fmla="*/ 149874 h 3564188"/>
              <a:gd name="connsiteX49" fmla="*/ 149874 w 3564190"/>
              <a:gd name="connsiteY49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564190" h="3564188">
                <a:moveTo>
                  <a:pt x="1788538" y="396070"/>
                </a:moveTo>
                <a:lnTo>
                  <a:pt x="1777700" y="397109"/>
                </a:lnTo>
                <a:lnTo>
                  <a:pt x="1745964" y="397487"/>
                </a:lnTo>
                <a:cubicBezTo>
                  <a:pt x="1676863" y="404102"/>
                  <a:pt x="1609561" y="433869"/>
                  <a:pt x="1556642" y="486787"/>
                </a:cubicBezTo>
                <a:lnTo>
                  <a:pt x="593648" y="1449781"/>
                </a:lnTo>
                <a:cubicBezTo>
                  <a:pt x="472692" y="1570737"/>
                  <a:pt x="472692" y="1766845"/>
                  <a:pt x="593648" y="1887801"/>
                </a:cubicBezTo>
                <a:lnTo>
                  <a:pt x="593648" y="1887802"/>
                </a:lnTo>
                <a:cubicBezTo>
                  <a:pt x="714604" y="2008758"/>
                  <a:pt x="910712" y="2008758"/>
                  <a:pt x="1031668" y="1887802"/>
                </a:cubicBezTo>
                <a:lnTo>
                  <a:pt x="1472368" y="1447101"/>
                </a:lnTo>
                <a:lnTo>
                  <a:pt x="1472368" y="2858390"/>
                </a:lnTo>
                <a:cubicBezTo>
                  <a:pt x="1472368" y="3029448"/>
                  <a:pt x="1611037" y="3168117"/>
                  <a:pt x="1782095" y="3168117"/>
                </a:cubicBezTo>
                <a:lnTo>
                  <a:pt x="1782095" y="3168118"/>
                </a:lnTo>
                <a:cubicBezTo>
                  <a:pt x="1953153" y="3168118"/>
                  <a:pt x="2091822" y="3029449"/>
                  <a:pt x="2091822" y="2858391"/>
                </a:cubicBezTo>
                <a:lnTo>
                  <a:pt x="2091822" y="1447102"/>
                </a:lnTo>
                <a:lnTo>
                  <a:pt x="2532521" y="1887802"/>
                </a:lnTo>
                <a:cubicBezTo>
                  <a:pt x="2653477" y="2008758"/>
                  <a:pt x="2849585" y="2008758"/>
                  <a:pt x="2970541" y="1887802"/>
                </a:cubicBezTo>
                <a:lnTo>
                  <a:pt x="2970542" y="1887803"/>
                </a:lnTo>
                <a:cubicBezTo>
                  <a:pt x="3031020" y="1827324"/>
                  <a:pt x="3061259" y="1748058"/>
                  <a:pt x="3061259" y="1668792"/>
                </a:cubicBezTo>
                <a:cubicBezTo>
                  <a:pt x="3061259" y="1589526"/>
                  <a:pt x="3031020" y="1510260"/>
                  <a:pt x="2970542" y="1449782"/>
                </a:cubicBezTo>
                <a:lnTo>
                  <a:pt x="2007548" y="486787"/>
                </a:lnTo>
                <a:cubicBezTo>
                  <a:pt x="1962189" y="441429"/>
                  <a:pt x="1906263" y="413079"/>
                  <a:pt x="1847694" y="401740"/>
                </a:cubicBezTo>
                <a:lnTo>
                  <a:pt x="1799623" y="397133"/>
                </a:lnTo>
                <a:lnTo>
                  <a:pt x="1797931" y="396868"/>
                </a:lnTo>
                <a:lnTo>
                  <a:pt x="1796976" y="396879"/>
                </a:lnTo>
                <a:close/>
                <a:moveTo>
                  <a:pt x="269802" y="200000"/>
                </a:moveTo>
                <a:lnTo>
                  <a:pt x="3294388" y="200000"/>
                </a:lnTo>
                <a:cubicBezTo>
                  <a:pt x="3332939" y="200000"/>
                  <a:pt x="3364190" y="231251"/>
                  <a:pt x="3364190" y="269802"/>
                </a:cubicBezTo>
                <a:lnTo>
                  <a:pt x="3364190" y="3294386"/>
                </a:lnTo>
                <a:cubicBezTo>
                  <a:pt x="3364190" y="3332937"/>
                  <a:pt x="3332939" y="3364188"/>
                  <a:pt x="3294388" y="3364188"/>
                </a:cubicBezTo>
                <a:lnTo>
                  <a:pt x="269802" y="3364188"/>
                </a:lnTo>
                <a:cubicBezTo>
                  <a:pt x="231251" y="3364188"/>
                  <a:pt x="200000" y="3332937"/>
                  <a:pt x="200000" y="3294386"/>
                </a:cubicBezTo>
                <a:lnTo>
                  <a:pt x="200000" y="269802"/>
                </a:lnTo>
                <a:cubicBezTo>
                  <a:pt x="200000" y="231251"/>
                  <a:pt x="231251" y="200000"/>
                  <a:pt x="269802" y="200000"/>
                </a:cubicBezTo>
                <a:close/>
                <a:moveTo>
                  <a:pt x="193906" y="127111"/>
                </a:moveTo>
                <a:cubicBezTo>
                  <a:pt x="157016" y="127111"/>
                  <a:pt x="127111" y="157016"/>
                  <a:pt x="127111" y="193906"/>
                </a:cubicBezTo>
                <a:lnTo>
                  <a:pt x="127111" y="3370282"/>
                </a:lnTo>
                <a:cubicBezTo>
                  <a:pt x="127111" y="3407172"/>
                  <a:pt x="157016" y="3437077"/>
                  <a:pt x="193906" y="3437077"/>
                </a:cubicBezTo>
                <a:lnTo>
                  <a:pt x="3370284" y="3437077"/>
                </a:lnTo>
                <a:cubicBezTo>
                  <a:pt x="3407174" y="3437077"/>
                  <a:pt x="3437079" y="3407172"/>
                  <a:pt x="3437079" y="3370282"/>
                </a:cubicBezTo>
                <a:lnTo>
                  <a:pt x="3437079" y="193906"/>
                </a:lnTo>
                <a:cubicBezTo>
                  <a:pt x="3437079" y="157016"/>
                  <a:pt x="3407174" y="127111"/>
                  <a:pt x="3370284" y="127111"/>
                </a:cubicBezTo>
                <a:close/>
                <a:moveTo>
                  <a:pt x="149874" y="0"/>
                </a:moveTo>
                <a:lnTo>
                  <a:pt x="3414316" y="0"/>
                </a:lnTo>
                <a:cubicBezTo>
                  <a:pt x="3497089" y="0"/>
                  <a:pt x="3564190" y="67101"/>
                  <a:pt x="3564190" y="149874"/>
                </a:cubicBezTo>
                <a:lnTo>
                  <a:pt x="3564190" y="3414314"/>
                </a:lnTo>
                <a:cubicBezTo>
                  <a:pt x="3564190" y="3497087"/>
                  <a:pt x="3497089" y="3564188"/>
                  <a:pt x="3414316" y="3564188"/>
                </a:cubicBezTo>
                <a:lnTo>
                  <a:pt x="149874" y="3564188"/>
                </a:lnTo>
                <a:cubicBezTo>
                  <a:pt x="67101" y="3564188"/>
                  <a:pt x="0" y="3497087"/>
                  <a:pt x="0" y="3414314"/>
                </a:cubicBezTo>
                <a:lnTo>
                  <a:pt x="0" y="149874"/>
                </a:lnTo>
                <a:cubicBezTo>
                  <a:pt x="0" y="67101"/>
                  <a:pt x="67101" y="0"/>
                  <a:pt x="149874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1FAAB6-8B5B-4322-9861-FB90C4DD767F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入口</a:t>
            </a:r>
          </a:p>
        </p:txBody>
      </p:sp>
    </p:spTree>
    <p:extLst>
      <p:ext uri="{BB962C8B-B14F-4D97-AF65-F5344CB8AC3E}">
        <p14:creationId xmlns:p14="http://schemas.microsoft.com/office/powerpoint/2010/main" val="758655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8335AD1-C483-4970-9DA7-2ED8ACCF489F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出口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8FCABA1-DF76-41FA-A3B5-297D461400C2}"/>
              </a:ext>
            </a:extLst>
          </p:cNvPr>
          <p:cNvSpPr/>
          <p:nvPr/>
        </p:nvSpPr>
        <p:spPr>
          <a:xfrm>
            <a:off x="1624523" y="1543347"/>
            <a:ext cx="3564190" cy="3564188"/>
          </a:xfrm>
          <a:custGeom>
            <a:avLst/>
            <a:gdLst>
              <a:gd name="connsiteX0" fmla="*/ 1501741 w 3564190"/>
              <a:gd name="connsiteY0" fmla="*/ 566959 h 3564188"/>
              <a:gd name="connsiteX1" fmla="*/ 1501741 w 3564190"/>
              <a:gd name="connsiteY1" fmla="*/ 2997229 h 3564188"/>
              <a:gd name="connsiteX2" fmla="*/ 2994049 w 3564190"/>
              <a:gd name="connsiteY2" fmla="*/ 2997229 h 3564188"/>
              <a:gd name="connsiteX3" fmla="*/ 2994049 w 3564190"/>
              <a:gd name="connsiteY3" fmla="*/ 566959 h 3564188"/>
              <a:gd name="connsiteX4" fmla="*/ 568619 w 3564190"/>
              <a:gd name="connsiteY4" fmla="*/ 301783 h 3564188"/>
              <a:gd name="connsiteX5" fmla="*/ 568619 w 3564190"/>
              <a:gd name="connsiteY5" fmla="*/ 3262406 h 3564188"/>
              <a:gd name="connsiteX6" fmla="*/ 1391966 w 3564190"/>
              <a:gd name="connsiteY6" fmla="*/ 2987984 h 3564188"/>
              <a:gd name="connsiteX7" fmla="*/ 1391966 w 3564190"/>
              <a:gd name="connsiteY7" fmla="*/ 576206 h 3564188"/>
              <a:gd name="connsiteX8" fmla="*/ 144457 w 3564190"/>
              <a:gd name="connsiteY8" fmla="*/ 0 h 3564188"/>
              <a:gd name="connsiteX9" fmla="*/ 3419733 w 3564190"/>
              <a:gd name="connsiteY9" fmla="*/ 0 h 3564188"/>
              <a:gd name="connsiteX10" fmla="*/ 3564190 w 3564190"/>
              <a:gd name="connsiteY10" fmla="*/ 144457 h 3564188"/>
              <a:gd name="connsiteX11" fmla="*/ 3564190 w 3564190"/>
              <a:gd name="connsiteY11" fmla="*/ 3419731 h 3564188"/>
              <a:gd name="connsiteX12" fmla="*/ 3419733 w 3564190"/>
              <a:gd name="connsiteY12" fmla="*/ 3564188 h 3564188"/>
              <a:gd name="connsiteX13" fmla="*/ 144457 w 3564190"/>
              <a:gd name="connsiteY13" fmla="*/ 3564188 h 3564188"/>
              <a:gd name="connsiteX14" fmla="*/ 0 w 3564190"/>
              <a:gd name="connsiteY14" fmla="*/ 3419731 h 3564188"/>
              <a:gd name="connsiteX15" fmla="*/ 0 w 3564190"/>
              <a:gd name="connsiteY15" fmla="*/ 144457 h 3564188"/>
              <a:gd name="connsiteX16" fmla="*/ 144457 w 3564190"/>
              <a:gd name="connsiteY16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64190" h="3564188">
                <a:moveTo>
                  <a:pt x="1501741" y="566959"/>
                </a:moveTo>
                <a:lnTo>
                  <a:pt x="1501741" y="2997229"/>
                </a:lnTo>
                <a:lnTo>
                  <a:pt x="2994049" y="2997229"/>
                </a:lnTo>
                <a:lnTo>
                  <a:pt x="2994049" y="566959"/>
                </a:lnTo>
                <a:close/>
                <a:moveTo>
                  <a:pt x="568619" y="301783"/>
                </a:moveTo>
                <a:lnTo>
                  <a:pt x="568619" y="3262406"/>
                </a:lnTo>
                <a:lnTo>
                  <a:pt x="1391966" y="2987984"/>
                </a:lnTo>
                <a:lnTo>
                  <a:pt x="1391966" y="576206"/>
                </a:lnTo>
                <a:close/>
                <a:moveTo>
                  <a:pt x="144457" y="0"/>
                </a:moveTo>
                <a:lnTo>
                  <a:pt x="3419733" y="0"/>
                </a:lnTo>
                <a:cubicBezTo>
                  <a:pt x="3499514" y="0"/>
                  <a:pt x="3564190" y="64676"/>
                  <a:pt x="3564190" y="144457"/>
                </a:cubicBezTo>
                <a:lnTo>
                  <a:pt x="3564190" y="3419731"/>
                </a:lnTo>
                <a:cubicBezTo>
                  <a:pt x="3564190" y="3499512"/>
                  <a:pt x="3499514" y="3564188"/>
                  <a:pt x="3419733" y="3564188"/>
                </a:cubicBezTo>
                <a:lnTo>
                  <a:pt x="144457" y="3564188"/>
                </a:lnTo>
                <a:cubicBezTo>
                  <a:pt x="64676" y="3564188"/>
                  <a:pt x="0" y="3499512"/>
                  <a:pt x="0" y="3419731"/>
                </a:cubicBezTo>
                <a:lnTo>
                  <a:pt x="0" y="144457"/>
                </a:lnTo>
                <a:cubicBezTo>
                  <a:pt x="0" y="64676"/>
                  <a:pt x="64676" y="0"/>
                  <a:pt x="144457" y="0"/>
                </a:cubicBez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814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BFCF2E-D1DD-4856-84BA-31C883051DED}"/>
              </a:ext>
            </a:extLst>
          </p:cNvPr>
          <p:cNvSpPr txBox="1"/>
          <p:nvPr/>
        </p:nvSpPr>
        <p:spPr>
          <a:xfrm>
            <a:off x="784686" y="4502950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出口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907DD30-FDF2-4631-AB61-2A917CDDA459}"/>
              </a:ext>
            </a:extLst>
          </p:cNvPr>
          <p:cNvSpPr/>
          <p:nvPr/>
        </p:nvSpPr>
        <p:spPr>
          <a:xfrm>
            <a:off x="1651302" y="767535"/>
            <a:ext cx="3555396" cy="3555396"/>
          </a:xfrm>
          <a:custGeom>
            <a:avLst/>
            <a:gdLst>
              <a:gd name="connsiteX0" fmla="*/ 600070 w 3555396"/>
              <a:gd name="connsiteY0" fmla="*/ 1395156 h 3555396"/>
              <a:gd name="connsiteX1" fmla="*/ 472553 w 3555396"/>
              <a:gd name="connsiteY1" fmla="*/ 1522673 h 3555396"/>
              <a:gd name="connsiteX2" fmla="*/ 472553 w 3555396"/>
              <a:gd name="connsiteY2" fmla="*/ 2032724 h 3555396"/>
              <a:gd name="connsiteX3" fmla="*/ 600070 w 3555396"/>
              <a:gd name="connsiteY3" fmla="*/ 2160241 h 3555396"/>
              <a:gd name="connsiteX4" fmla="*/ 2955326 w 3555396"/>
              <a:gd name="connsiteY4" fmla="*/ 2160241 h 3555396"/>
              <a:gd name="connsiteX5" fmla="*/ 3082843 w 3555396"/>
              <a:gd name="connsiteY5" fmla="*/ 2032724 h 3555396"/>
              <a:gd name="connsiteX6" fmla="*/ 3082843 w 3555396"/>
              <a:gd name="connsiteY6" fmla="*/ 1522673 h 3555396"/>
              <a:gd name="connsiteX7" fmla="*/ 2955326 w 3555396"/>
              <a:gd name="connsiteY7" fmla="*/ 1395156 h 3555396"/>
              <a:gd name="connsiteX8" fmla="*/ 1777697 w 3555396"/>
              <a:gd name="connsiteY8" fmla="*/ 194949 h 3555396"/>
              <a:gd name="connsiteX9" fmla="*/ 3360446 w 3555396"/>
              <a:gd name="connsiteY9" fmla="*/ 1777697 h 3555396"/>
              <a:gd name="connsiteX10" fmla="*/ 1777697 w 3555396"/>
              <a:gd name="connsiteY10" fmla="*/ 3360445 h 3555396"/>
              <a:gd name="connsiteX11" fmla="*/ 194948 w 3555396"/>
              <a:gd name="connsiteY11" fmla="*/ 1777697 h 3555396"/>
              <a:gd name="connsiteX12" fmla="*/ 1777697 w 3555396"/>
              <a:gd name="connsiteY12" fmla="*/ 194949 h 3555396"/>
              <a:gd name="connsiteX13" fmla="*/ 1777697 w 3555396"/>
              <a:gd name="connsiteY13" fmla="*/ 113027 h 3555396"/>
              <a:gd name="connsiteX14" fmla="*/ 113026 w 3555396"/>
              <a:gd name="connsiteY14" fmla="*/ 1777698 h 3555396"/>
              <a:gd name="connsiteX15" fmla="*/ 1777697 w 3555396"/>
              <a:gd name="connsiteY15" fmla="*/ 3442369 h 3555396"/>
              <a:gd name="connsiteX16" fmla="*/ 3442368 w 3555396"/>
              <a:gd name="connsiteY16" fmla="*/ 1777698 h 3555396"/>
              <a:gd name="connsiteX17" fmla="*/ 1777697 w 3555396"/>
              <a:gd name="connsiteY17" fmla="*/ 113027 h 3555396"/>
              <a:gd name="connsiteX18" fmla="*/ 1777698 w 3555396"/>
              <a:gd name="connsiteY18" fmla="*/ 0 h 3555396"/>
              <a:gd name="connsiteX19" fmla="*/ 3555396 w 3555396"/>
              <a:gd name="connsiteY19" fmla="*/ 1777698 h 3555396"/>
              <a:gd name="connsiteX20" fmla="*/ 1777698 w 3555396"/>
              <a:gd name="connsiteY20" fmla="*/ 3555396 h 3555396"/>
              <a:gd name="connsiteX21" fmla="*/ 0 w 3555396"/>
              <a:gd name="connsiteY21" fmla="*/ 1777698 h 3555396"/>
              <a:gd name="connsiteX22" fmla="*/ 1777698 w 3555396"/>
              <a:gd name="connsiteY22" fmla="*/ 0 h 355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5396" h="3555396">
                <a:moveTo>
                  <a:pt x="600070" y="1395156"/>
                </a:moveTo>
                <a:cubicBezTo>
                  <a:pt x="529644" y="1395156"/>
                  <a:pt x="472553" y="1452247"/>
                  <a:pt x="472553" y="1522673"/>
                </a:cubicBezTo>
                <a:lnTo>
                  <a:pt x="472553" y="2032724"/>
                </a:lnTo>
                <a:cubicBezTo>
                  <a:pt x="472553" y="2103150"/>
                  <a:pt x="529644" y="2160241"/>
                  <a:pt x="600070" y="2160241"/>
                </a:cubicBezTo>
                <a:lnTo>
                  <a:pt x="2955326" y="2160241"/>
                </a:lnTo>
                <a:cubicBezTo>
                  <a:pt x="3025752" y="2160241"/>
                  <a:pt x="3082843" y="2103150"/>
                  <a:pt x="3082843" y="2032724"/>
                </a:cubicBezTo>
                <a:lnTo>
                  <a:pt x="3082843" y="1522673"/>
                </a:lnTo>
                <a:cubicBezTo>
                  <a:pt x="3082843" y="1452247"/>
                  <a:pt x="3025752" y="1395156"/>
                  <a:pt x="2955326" y="1395156"/>
                </a:cubicBezTo>
                <a:close/>
                <a:moveTo>
                  <a:pt x="1777697" y="194949"/>
                </a:moveTo>
                <a:cubicBezTo>
                  <a:pt x="2651825" y="194949"/>
                  <a:pt x="3360446" y="903569"/>
                  <a:pt x="3360446" y="1777697"/>
                </a:cubicBezTo>
                <a:cubicBezTo>
                  <a:pt x="3360446" y="2651825"/>
                  <a:pt x="2651825" y="3360445"/>
                  <a:pt x="1777697" y="3360445"/>
                </a:cubicBezTo>
                <a:cubicBezTo>
                  <a:pt x="903569" y="3360445"/>
                  <a:pt x="194948" y="2651825"/>
                  <a:pt x="194948" y="1777697"/>
                </a:cubicBezTo>
                <a:cubicBezTo>
                  <a:pt x="194948" y="903569"/>
                  <a:pt x="903569" y="194949"/>
                  <a:pt x="1777697" y="194949"/>
                </a:cubicBezTo>
                <a:close/>
                <a:moveTo>
                  <a:pt x="1777697" y="113027"/>
                </a:moveTo>
                <a:cubicBezTo>
                  <a:pt x="858325" y="113027"/>
                  <a:pt x="113026" y="858326"/>
                  <a:pt x="113026" y="1777698"/>
                </a:cubicBezTo>
                <a:cubicBezTo>
                  <a:pt x="113026" y="2697070"/>
                  <a:pt x="858325" y="3442369"/>
                  <a:pt x="1777697" y="3442369"/>
                </a:cubicBezTo>
                <a:cubicBezTo>
                  <a:pt x="2697069" y="3442369"/>
                  <a:pt x="3442368" y="2697070"/>
                  <a:pt x="3442368" y="1777698"/>
                </a:cubicBezTo>
                <a:cubicBezTo>
                  <a:pt x="3442368" y="858326"/>
                  <a:pt x="2697069" y="113027"/>
                  <a:pt x="1777697" y="113027"/>
                </a:cubicBezTo>
                <a:close/>
                <a:moveTo>
                  <a:pt x="1777698" y="0"/>
                </a:moveTo>
                <a:cubicBezTo>
                  <a:pt x="2759493" y="0"/>
                  <a:pt x="3555396" y="795903"/>
                  <a:pt x="3555396" y="1777698"/>
                </a:cubicBezTo>
                <a:cubicBezTo>
                  <a:pt x="3555396" y="2759493"/>
                  <a:pt x="2759493" y="3555396"/>
                  <a:pt x="1777698" y="3555396"/>
                </a:cubicBezTo>
                <a:cubicBezTo>
                  <a:pt x="795903" y="3555396"/>
                  <a:pt x="0" y="2759493"/>
                  <a:pt x="0" y="1777698"/>
                </a:cubicBezTo>
                <a:cubicBezTo>
                  <a:pt x="0" y="795903"/>
                  <a:pt x="795903" y="0"/>
                  <a:pt x="17776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20DF99-6116-420A-A9D5-43480F6FFB6B}"/>
              </a:ext>
            </a:extLst>
          </p:cNvPr>
          <p:cNvSpPr txBox="1"/>
          <p:nvPr/>
        </p:nvSpPr>
        <p:spPr>
          <a:xfrm>
            <a:off x="1" y="7428275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入口から</a:t>
            </a:r>
            <a:endParaRPr kumimoji="1"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お入り下さい</a:t>
            </a:r>
          </a:p>
        </p:txBody>
      </p:sp>
    </p:spTree>
    <p:extLst>
      <p:ext uri="{BB962C8B-B14F-4D97-AF65-F5344CB8AC3E}">
        <p14:creationId xmlns:p14="http://schemas.microsoft.com/office/powerpoint/2010/main" val="1536849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EE7C6C6-C225-4CFD-AA45-6E7ED22FC47D}"/>
              </a:ext>
            </a:extLst>
          </p:cNvPr>
          <p:cNvSpPr/>
          <p:nvPr/>
        </p:nvSpPr>
        <p:spPr>
          <a:xfrm>
            <a:off x="1104900" y="1188740"/>
            <a:ext cx="4648200" cy="4648200"/>
          </a:xfrm>
          <a:custGeom>
            <a:avLst/>
            <a:gdLst>
              <a:gd name="connsiteX0" fmla="*/ 600070 w 3555396"/>
              <a:gd name="connsiteY0" fmla="*/ 1395156 h 3555396"/>
              <a:gd name="connsiteX1" fmla="*/ 472553 w 3555396"/>
              <a:gd name="connsiteY1" fmla="*/ 1522673 h 3555396"/>
              <a:gd name="connsiteX2" fmla="*/ 472553 w 3555396"/>
              <a:gd name="connsiteY2" fmla="*/ 2032724 h 3555396"/>
              <a:gd name="connsiteX3" fmla="*/ 600070 w 3555396"/>
              <a:gd name="connsiteY3" fmla="*/ 2160241 h 3555396"/>
              <a:gd name="connsiteX4" fmla="*/ 2955326 w 3555396"/>
              <a:gd name="connsiteY4" fmla="*/ 2160241 h 3555396"/>
              <a:gd name="connsiteX5" fmla="*/ 3082843 w 3555396"/>
              <a:gd name="connsiteY5" fmla="*/ 2032724 h 3555396"/>
              <a:gd name="connsiteX6" fmla="*/ 3082843 w 3555396"/>
              <a:gd name="connsiteY6" fmla="*/ 1522673 h 3555396"/>
              <a:gd name="connsiteX7" fmla="*/ 2955326 w 3555396"/>
              <a:gd name="connsiteY7" fmla="*/ 1395156 h 3555396"/>
              <a:gd name="connsiteX8" fmla="*/ 1777697 w 3555396"/>
              <a:gd name="connsiteY8" fmla="*/ 194949 h 3555396"/>
              <a:gd name="connsiteX9" fmla="*/ 3360446 w 3555396"/>
              <a:gd name="connsiteY9" fmla="*/ 1777697 h 3555396"/>
              <a:gd name="connsiteX10" fmla="*/ 1777697 w 3555396"/>
              <a:gd name="connsiteY10" fmla="*/ 3360445 h 3555396"/>
              <a:gd name="connsiteX11" fmla="*/ 194948 w 3555396"/>
              <a:gd name="connsiteY11" fmla="*/ 1777697 h 3555396"/>
              <a:gd name="connsiteX12" fmla="*/ 1777697 w 3555396"/>
              <a:gd name="connsiteY12" fmla="*/ 194949 h 3555396"/>
              <a:gd name="connsiteX13" fmla="*/ 1777697 w 3555396"/>
              <a:gd name="connsiteY13" fmla="*/ 113027 h 3555396"/>
              <a:gd name="connsiteX14" fmla="*/ 113026 w 3555396"/>
              <a:gd name="connsiteY14" fmla="*/ 1777698 h 3555396"/>
              <a:gd name="connsiteX15" fmla="*/ 1777697 w 3555396"/>
              <a:gd name="connsiteY15" fmla="*/ 3442369 h 3555396"/>
              <a:gd name="connsiteX16" fmla="*/ 3442368 w 3555396"/>
              <a:gd name="connsiteY16" fmla="*/ 1777698 h 3555396"/>
              <a:gd name="connsiteX17" fmla="*/ 1777697 w 3555396"/>
              <a:gd name="connsiteY17" fmla="*/ 113027 h 3555396"/>
              <a:gd name="connsiteX18" fmla="*/ 1777698 w 3555396"/>
              <a:gd name="connsiteY18" fmla="*/ 0 h 3555396"/>
              <a:gd name="connsiteX19" fmla="*/ 3555396 w 3555396"/>
              <a:gd name="connsiteY19" fmla="*/ 1777698 h 3555396"/>
              <a:gd name="connsiteX20" fmla="*/ 1777698 w 3555396"/>
              <a:gd name="connsiteY20" fmla="*/ 3555396 h 3555396"/>
              <a:gd name="connsiteX21" fmla="*/ 0 w 3555396"/>
              <a:gd name="connsiteY21" fmla="*/ 1777698 h 3555396"/>
              <a:gd name="connsiteX22" fmla="*/ 1777698 w 3555396"/>
              <a:gd name="connsiteY22" fmla="*/ 0 h 355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5396" h="3555396">
                <a:moveTo>
                  <a:pt x="600070" y="1395156"/>
                </a:moveTo>
                <a:cubicBezTo>
                  <a:pt x="529644" y="1395156"/>
                  <a:pt x="472553" y="1452247"/>
                  <a:pt x="472553" y="1522673"/>
                </a:cubicBezTo>
                <a:lnTo>
                  <a:pt x="472553" y="2032724"/>
                </a:lnTo>
                <a:cubicBezTo>
                  <a:pt x="472553" y="2103150"/>
                  <a:pt x="529644" y="2160241"/>
                  <a:pt x="600070" y="2160241"/>
                </a:cubicBezTo>
                <a:lnTo>
                  <a:pt x="2955326" y="2160241"/>
                </a:lnTo>
                <a:cubicBezTo>
                  <a:pt x="3025752" y="2160241"/>
                  <a:pt x="3082843" y="2103150"/>
                  <a:pt x="3082843" y="2032724"/>
                </a:cubicBezTo>
                <a:lnTo>
                  <a:pt x="3082843" y="1522673"/>
                </a:lnTo>
                <a:cubicBezTo>
                  <a:pt x="3082843" y="1452247"/>
                  <a:pt x="3025752" y="1395156"/>
                  <a:pt x="2955326" y="1395156"/>
                </a:cubicBezTo>
                <a:close/>
                <a:moveTo>
                  <a:pt x="1777697" y="194949"/>
                </a:moveTo>
                <a:cubicBezTo>
                  <a:pt x="2651825" y="194949"/>
                  <a:pt x="3360446" y="903569"/>
                  <a:pt x="3360446" y="1777697"/>
                </a:cubicBezTo>
                <a:cubicBezTo>
                  <a:pt x="3360446" y="2651825"/>
                  <a:pt x="2651825" y="3360445"/>
                  <a:pt x="1777697" y="3360445"/>
                </a:cubicBezTo>
                <a:cubicBezTo>
                  <a:pt x="903569" y="3360445"/>
                  <a:pt x="194948" y="2651825"/>
                  <a:pt x="194948" y="1777697"/>
                </a:cubicBezTo>
                <a:cubicBezTo>
                  <a:pt x="194948" y="903569"/>
                  <a:pt x="903569" y="194949"/>
                  <a:pt x="1777697" y="194949"/>
                </a:cubicBezTo>
                <a:close/>
                <a:moveTo>
                  <a:pt x="1777697" y="113027"/>
                </a:moveTo>
                <a:cubicBezTo>
                  <a:pt x="858325" y="113027"/>
                  <a:pt x="113026" y="858326"/>
                  <a:pt x="113026" y="1777698"/>
                </a:cubicBezTo>
                <a:cubicBezTo>
                  <a:pt x="113026" y="2697070"/>
                  <a:pt x="858325" y="3442369"/>
                  <a:pt x="1777697" y="3442369"/>
                </a:cubicBezTo>
                <a:cubicBezTo>
                  <a:pt x="2697069" y="3442369"/>
                  <a:pt x="3442368" y="2697070"/>
                  <a:pt x="3442368" y="1777698"/>
                </a:cubicBezTo>
                <a:cubicBezTo>
                  <a:pt x="3442368" y="858326"/>
                  <a:pt x="2697069" y="113027"/>
                  <a:pt x="1777697" y="113027"/>
                </a:cubicBezTo>
                <a:close/>
                <a:moveTo>
                  <a:pt x="1777698" y="0"/>
                </a:moveTo>
                <a:cubicBezTo>
                  <a:pt x="2759493" y="0"/>
                  <a:pt x="3555396" y="795903"/>
                  <a:pt x="3555396" y="1777698"/>
                </a:cubicBezTo>
                <a:cubicBezTo>
                  <a:pt x="3555396" y="2759493"/>
                  <a:pt x="2759493" y="3555396"/>
                  <a:pt x="1777698" y="3555396"/>
                </a:cubicBezTo>
                <a:cubicBezTo>
                  <a:pt x="795903" y="3555396"/>
                  <a:pt x="0" y="2759493"/>
                  <a:pt x="0" y="1777698"/>
                </a:cubicBezTo>
                <a:cubicBezTo>
                  <a:pt x="0" y="795903"/>
                  <a:pt x="795903" y="0"/>
                  <a:pt x="17776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2259B2-DE4B-4A60-8A2E-A424006E6514}"/>
              </a:ext>
            </a:extLst>
          </p:cNvPr>
          <p:cNvSpPr txBox="1"/>
          <p:nvPr/>
        </p:nvSpPr>
        <p:spPr>
          <a:xfrm>
            <a:off x="0" y="6393160"/>
            <a:ext cx="6858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ここから先は</a:t>
            </a:r>
            <a:endParaRPr kumimoji="1"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入れません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679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19ABC97-2310-4AFE-ADF2-137F7DF09588}"/>
              </a:ext>
            </a:extLst>
          </p:cNvPr>
          <p:cNvSpPr/>
          <p:nvPr/>
        </p:nvSpPr>
        <p:spPr>
          <a:xfrm rot="5400000">
            <a:off x="1646905" y="1872535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638901C-C1DB-4E9F-9F84-0CD18ED27A2B}"/>
              </a:ext>
            </a:extLst>
          </p:cNvPr>
          <p:cNvSpPr txBox="1"/>
          <p:nvPr/>
        </p:nvSpPr>
        <p:spPr>
          <a:xfrm>
            <a:off x="194781" y="6168135"/>
            <a:ext cx="646843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順路に従って</a:t>
            </a:r>
            <a:endParaRPr kumimoji="1" lang="en-US" altLang="ja-JP" sz="7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お進みください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5B047B-2954-4E13-85E0-92AB21A3D0BC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4F9A57-9D56-4D35-BEBC-8F9FBFB3F5C5}"/>
              </a:ext>
            </a:extLst>
          </p:cNvPr>
          <p:cNvSpPr/>
          <p:nvPr/>
        </p:nvSpPr>
        <p:spPr>
          <a:xfrm>
            <a:off x="1627855" y="1532620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21EF94-3355-4717-987B-77067C5DB9C4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73F9DB-A3A3-44B3-8AF1-1D0B57383D5F}"/>
              </a:ext>
            </a:extLst>
          </p:cNvPr>
          <p:cNvSpPr/>
          <p:nvPr/>
        </p:nvSpPr>
        <p:spPr>
          <a:xfrm flipH="1">
            <a:off x="1627855" y="1532620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40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386070-85A6-4AEF-9021-1E2C5A0A1A80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55527AB3-7544-41FA-BA38-B6DF4E3239BF}"/>
              </a:ext>
            </a:extLst>
          </p:cNvPr>
          <p:cNvSpPr/>
          <p:nvPr/>
        </p:nvSpPr>
        <p:spPr>
          <a:xfrm>
            <a:off x="1627855" y="1532620"/>
            <a:ext cx="3564190" cy="3564188"/>
          </a:xfrm>
          <a:custGeom>
            <a:avLst/>
            <a:gdLst>
              <a:gd name="connsiteX0" fmla="*/ 918972 w 3564190"/>
              <a:gd name="connsiteY0" fmla="*/ 555195 h 3564188"/>
              <a:gd name="connsiteX1" fmla="*/ 721394 w 3564190"/>
              <a:gd name="connsiteY1" fmla="*/ 615546 h 3564188"/>
              <a:gd name="connsiteX2" fmla="*/ 678894 w 3564190"/>
              <a:gd name="connsiteY2" fmla="*/ 650612 h 3564188"/>
              <a:gd name="connsiteX3" fmla="*/ 677315 w 3564190"/>
              <a:gd name="connsiteY3" fmla="*/ 651763 h 3564188"/>
              <a:gd name="connsiteX4" fmla="*/ 676554 w 3564190"/>
              <a:gd name="connsiteY4" fmla="*/ 652543 h 3564188"/>
              <a:gd name="connsiteX5" fmla="*/ 669094 w 3564190"/>
              <a:gd name="connsiteY5" fmla="*/ 658698 h 3564188"/>
              <a:gd name="connsiteX6" fmla="*/ 661189 w 3564190"/>
              <a:gd name="connsiteY6" fmla="*/ 668279 h 3564188"/>
              <a:gd name="connsiteX7" fmla="*/ 635891 w 3564190"/>
              <a:gd name="connsiteY7" fmla="*/ 694188 h 3564188"/>
              <a:gd name="connsiteX8" fmla="*/ 555196 w 3564190"/>
              <a:gd name="connsiteY8" fmla="*/ 918971 h 3564188"/>
              <a:gd name="connsiteX9" fmla="*/ 555195 w 3564190"/>
              <a:gd name="connsiteY9" fmla="*/ 2472794 h 3564188"/>
              <a:gd name="connsiteX10" fmla="*/ 908576 w 3564190"/>
              <a:gd name="connsiteY10" fmla="*/ 2826175 h 3564188"/>
              <a:gd name="connsiteX11" fmla="*/ 908576 w 3564190"/>
              <a:gd name="connsiteY11" fmla="*/ 2826176 h 3564188"/>
              <a:gd name="connsiteX12" fmla="*/ 1261957 w 3564190"/>
              <a:gd name="connsiteY12" fmla="*/ 2472796 h 3564188"/>
              <a:gd name="connsiteX13" fmla="*/ 1261956 w 3564190"/>
              <a:gd name="connsiteY13" fmla="*/ 1761710 h 3564188"/>
              <a:gd name="connsiteX14" fmla="*/ 2400538 w 3564190"/>
              <a:gd name="connsiteY14" fmla="*/ 2900293 h 3564188"/>
              <a:gd name="connsiteX15" fmla="*/ 2900293 w 3564190"/>
              <a:gd name="connsiteY15" fmla="*/ 2900293 h 3564188"/>
              <a:gd name="connsiteX16" fmla="*/ 2900294 w 3564190"/>
              <a:gd name="connsiteY16" fmla="*/ 2900293 h 3564188"/>
              <a:gd name="connsiteX17" fmla="*/ 2900294 w 3564190"/>
              <a:gd name="connsiteY17" fmla="*/ 2400538 h 3564188"/>
              <a:gd name="connsiteX18" fmla="*/ 1761712 w 3564190"/>
              <a:gd name="connsiteY18" fmla="*/ 1261956 h 3564188"/>
              <a:gd name="connsiteX19" fmla="*/ 2472796 w 3564190"/>
              <a:gd name="connsiteY19" fmla="*/ 1261957 h 3564188"/>
              <a:gd name="connsiteX20" fmla="*/ 2826176 w 3564190"/>
              <a:gd name="connsiteY20" fmla="*/ 908576 h 3564188"/>
              <a:gd name="connsiteX21" fmla="*/ 2826177 w 3564190"/>
              <a:gd name="connsiteY21" fmla="*/ 908576 h 3564188"/>
              <a:gd name="connsiteX22" fmla="*/ 2722674 w 3564190"/>
              <a:gd name="connsiteY22" fmla="*/ 658698 h 3564188"/>
              <a:gd name="connsiteX23" fmla="*/ 2472797 w 3564190"/>
              <a:gd name="connsiteY23" fmla="*/ 555195 h 3564188"/>
              <a:gd name="connsiteX24" fmla="*/ 233704 w 3564190"/>
              <a:gd name="connsiteY24" fmla="*/ 0 h 3564188"/>
              <a:gd name="connsiteX25" fmla="*/ 3330486 w 3564190"/>
              <a:gd name="connsiteY25" fmla="*/ 0 h 3564188"/>
              <a:gd name="connsiteX26" fmla="*/ 3564190 w 3564190"/>
              <a:gd name="connsiteY26" fmla="*/ 233704 h 3564188"/>
              <a:gd name="connsiteX27" fmla="*/ 3564190 w 3564190"/>
              <a:gd name="connsiteY27" fmla="*/ 3330484 h 3564188"/>
              <a:gd name="connsiteX28" fmla="*/ 3330486 w 3564190"/>
              <a:gd name="connsiteY28" fmla="*/ 3564188 h 3564188"/>
              <a:gd name="connsiteX29" fmla="*/ 233704 w 3564190"/>
              <a:gd name="connsiteY29" fmla="*/ 3564188 h 3564188"/>
              <a:gd name="connsiteX30" fmla="*/ 0 w 3564190"/>
              <a:gd name="connsiteY30" fmla="*/ 3330484 h 3564188"/>
              <a:gd name="connsiteX31" fmla="*/ 0 w 3564190"/>
              <a:gd name="connsiteY31" fmla="*/ 233704 h 3564188"/>
              <a:gd name="connsiteX32" fmla="*/ 233704 w 3564190"/>
              <a:gd name="connsiteY32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64190" h="3564188">
                <a:moveTo>
                  <a:pt x="918972" y="555195"/>
                </a:moveTo>
                <a:cubicBezTo>
                  <a:pt x="845784" y="555195"/>
                  <a:pt x="777793" y="577443"/>
                  <a:pt x="721394" y="615546"/>
                </a:cubicBezTo>
                <a:lnTo>
                  <a:pt x="678894" y="650612"/>
                </a:lnTo>
                <a:lnTo>
                  <a:pt x="677315" y="651763"/>
                </a:lnTo>
                <a:lnTo>
                  <a:pt x="676554" y="652543"/>
                </a:lnTo>
                <a:lnTo>
                  <a:pt x="669094" y="658698"/>
                </a:lnTo>
                <a:lnTo>
                  <a:pt x="661189" y="668279"/>
                </a:lnTo>
                <a:lnTo>
                  <a:pt x="635891" y="694188"/>
                </a:lnTo>
                <a:cubicBezTo>
                  <a:pt x="585479" y="755273"/>
                  <a:pt x="555196" y="833585"/>
                  <a:pt x="555196" y="918971"/>
                </a:cubicBezTo>
                <a:lnTo>
                  <a:pt x="555195" y="2472794"/>
                </a:lnTo>
                <a:cubicBezTo>
                  <a:pt x="555195" y="2667962"/>
                  <a:pt x="713409" y="2826175"/>
                  <a:pt x="908576" y="2826175"/>
                </a:cubicBezTo>
                <a:lnTo>
                  <a:pt x="908576" y="2826176"/>
                </a:lnTo>
                <a:cubicBezTo>
                  <a:pt x="1103743" y="2826176"/>
                  <a:pt x="1261957" y="2667963"/>
                  <a:pt x="1261957" y="2472796"/>
                </a:cubicBezTo>
                <a:lnTo>
                  <a:pt x="1261956" y="1761710"/>
                </a:lnTo>
                <a:lnTo>
                  <a:pt x="2400538" y="2900293"/>
                </a:lnTo>
                <a:cubicBezTo>
                  <a:pt x="2538542" y="3038296"/>
                  <a:pt x="2762289" y="3038297"/>
                  <a:pt x="2900293" y="2900293"/>
                </a:cubicBezTo>
                <a:lnTo>
                  <a:pt x="2900294" y="2900293"/>
                </a:lnTo>
                <a:cubicBezTo>
                  <a:pt x="3038297" y="2762290"/>
                  <a:pt x="3038297" y="2538542"/>
                  <a:pt x="2900294" y="2400538"/>
                </a:cubicBezTo>
                <a:lnTo>
                  <a:pt x="1761712" y="1261956"/>
                </a:lnTo>
                <a:lnTo>
                  <a:pt x="2472796" y="1261957"/>
                </a:lnTo>
                <a:cubicBezTo>
                  <a:pt x="2667963" y="1261957"/>
                  <a:pt x="2826176" y="1103743"/>
                  <a:pt x="2826176" y="908576"/>
                </a:cubicBezTo>
                <a:lnTo>
                  <a:pt x="2826177" y="908576"/>
                </a:lnTo>
                <a:cubicBezTo>
                  <a:pt x="2826177" y="810993"/>
                  <a:pt x="2786624" y="722647"/>
                  <a:pt x="2722674" y="658698"/>
                </a:cubicBezTo>
                <a:cubicBezTo>
                  <a:pt x="2658725" y="594749"/>
                  <a:pt x="2570380" y="555196"/>
                  <a:pt x="2472797" y="55519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54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B73E0E-FA72-4F6E-90CE-7F04E037672F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2E423498-1030-46F1-8C20-E7757EF51B63}"/>
              </a:ext>
            </a:extLst>
          </p:cNvPr>
          <p:cNvSpPr/>
          <p:nvPr/>
        </p:nvSpPr>
        <p:spPr>
          <a:xfrm flipH="1">
            <a:off x="1627855" y="1532620"/>
            <a:ext cx="3564190" cy="3564188"/>
          </a:xfrm>
          <a:custGeom>
            <a:avLst/>
            <a:gdLst>
              <a:gd name="connsiteX0" fmla="*/ 918972 w 3564190"/>
              <a:gd name="connsiteY0" fmla="*/ 555195 h 3564188"/>
              <a:gd name="connsiteX1" fmla="*/ 721394 w 3564190"/>
              <a:gd name="connsiteY1" fmla="*/ 615546 h 3564188"/>
              <a:gd name="connsiteX2" fmla="*/ 678894 w 3564190"/>
              <a:gd name="connsiteY2" fmla="*/ 650612 h 3564188"/>
              <a:gd name="connsiteX3" fmla="*/ 677315 w 3564190"/>
              <a:gd name="connsiteY3" fmla="*/ 651763 h 3564188"/>
              <a:gd name="connsiteX4" fmla="*/ 676554 w 3564190"/>
              <a:gd name="connsiteY4" fmla="*/ 652543 h 3564188"/>
              <a:gd name="connsiteX5" fmla="*/ 669094 w 3564190"/>
              <a:gd name="connsiteY5" fmla="*/ 658698 h 3564188"/>
              <a:gd name="connsiteX6" fmla="*/ 661189 w 3564190"/>
              <a:gd name="connsiteY6" fmla="*/ 668279 h 3564188"/>
              <a:gd name="connsiteX7" fmla="*/ 635891 w 3564190"/>
              <a:gd name="connsiteY7" fmla="*/ 694188 h 3564188"/>
              <a:gd name="connsiteX8" fmla="*/ 555196 w 3564190"/>
              <a:gd name="connsiteY8" fmla="*/ 918971 h 3564188"/>
              <a:gd name="connsiteX9" fmla="*/ 555195 w 3564190"/>
              <a:gd name="connsiteY9" fmla="*/ 2472794 h 3564188"/>
              <a:gd name="connsiteX10" fmla="*/ 908576 w 3564190"/>
              <a:gd name="connsiteY10" fmla="*/ 2826175 h 3564188"/>
              <a:gd name="connsiteX11" fmla="*/ 908576 w 3564190"/>
              <a:gd name="connsiteY11" fmla="*/ 2826176 h 3564188"/>
              <a:gd name="connsiteX12" fmla="*/ 1261957 w 3564190"/>
              <a:gd name="connsiteY12" fmla="*/ 2472796 h 3564188"/>
              <a:gd name="connsiteX13" fmla="*/ 1261956 w 3564190"/>
              <a:gd name="connsiteY13" fmla="*/ 1761710 h 3564188"/>
              <a:gd name="connsiteX14" fmla="*/ 2400538 w 3564190"/>
              <a:gd name="connsiteY14" fmla="*/ 2900293 h 3564188"/>
              <a:gd name="connsiteX15" fmla="*/ 2900293 w 3564190"/>
              <a:gd name="connsiteY15" fmla="*/ 2900293 h 3564188"/>
              <a:gd name="connsiteX16" fmla="*/ 2900294 w 3564190"/>
              <a:gd name="connsiteY16" fmla="*/ 2900293 h 3564188"/>
              <a:gd name="connsiteX17" fmla="*/ 2900294 w 3564190"/>
              <a:gd name="connsiteY17" fmla="*/ 2400538 h 3564188"/>
              <a:gd name="connsiteX18" fmla="*/ 1761712 w 3564190"/>
              <a:gd name="connsiteY18" fmla="*/ 1261956 h 3564188"/>
              <a:gd name="connsiteX19" fmla="*/ 2472796 w 3564190"/>
              <a:gd name="connsiteY19" fmla="*/ 1261957 h 3564188"/>
              <a:gd name="connsiteX20" fmla="*/ 2826176 w 3564190"/>
              <a:gd name="connsiteY20" fmla="*/ 908576 h 3564188"/>
              <a:gd name="connsiteX21" fmla="*/ 2826177 w 3564190"/>
              <a:gd name="connsiteY21" fmla="*/ 908576 h 3564188"/>
              <a:gd name="connsiteX22" fmla="*/ 2722674 w 3564190"/>
              <a:gd name="connsiteY22" fmla="*/ 658698 h 3564188"/>
              <a:gd name="connsiteX23" fmla="*/ 2472797 w 3564190"/>
              <a:gd name="connsiteY23" fmla="*/ 555195 h 3564188"/>
              <a:gd name="connsiteX24" fmla="*/ 233704 w 3564190"/>
              <a:gd name="connsiteY24" fmla="*/ 0 h 3564188"/>
              <a:gd name="connsiteX25" fmla="*/ 3330486 w 3564190"/>
              <a:gd name="connsiteY25" fmla="*/ 0 h 3564188"/>
              <a:gd name="connsiteX26" fmla="*/ 3564190 w 3564190"/>
              <a:gd name="connsiteY26" fmla="*/ 233704 h 3564188"/>
              <a:gd name="connsiteX27" fmla="*/ 3564190 w 3564190"/>
              <a:gd name="connsiteY27" fmla="*/ 3330484 h 3564188"/>
              <a:gd name="connsiteX28" fmla="*/ 3330486 w 3564190"/>
              <a:gd name="connsiteY28" fmla="*/ 3564188 h 3564188"/>
              <a:gd name="connsiteX29" fmla="*/ 233704 w 3564190"/>
              <a:gd name="connsiteY29" fmla="*/ 3564188 h 3564188"/>
              <a:gd name="connsiteX30" fmla="*/ 0 w 3564190"/>
              <a:gd name="connsiteY30" fmla="*/ 3330484 h 3564188"/>
              <a:gd name="connsiteX31" fmla="*/ 0 w 3564190"/>
              <a:gd name="connsiteY31" fmla="*/ 233704 h 3564188"/>
              <a:gd name="connsiteX32" fmla="*/ 233704 w 3564190"/>
              <a:gd name="connsiteY32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64190" h="3564188">
                <a:moveTo>
                  <a:pt x="918972" y="555195"/>
                </a:moveTo>
                <a:cubicBezTo>
                  <a:pt x="845784" y="555195"/>
                  <a:pt x="777793" y="577443"/>
                  <a:pt x="721394" y="615546"/>
                </a:cubicBezTo>
                <a:lnTo>
                  <a:pt x="678894" y="650612"/>
                </a:lnTo>
                <a:lnTo>
                  <a:pt x="677315" y="651763"/>
                </a:lnTo>
                <a:lnTo>
                  <a:pt x="676554" y="652543"/>
                </a:lnTo>
                <a:lnTo>
                  <a:pt x="669094" y="658698"/>
                </a:lnTo>
                <a:lnTo>
                  <a:pt x="661189" y="668279"/>
                </a:lnTo>
                <a:lnTo>
                  <a:pt x="635891" y="694188"/>
                </a:lnTo>
                <a:cubicBezTo>
                  <a:pt x="585479" y="755273"/>
                  <a:pt x="555196" y="833585"/>
                  <a:pt x="555196" y="918971"/>
                </a:cubicBezTo>
                <a:lnTo>
                  <a:pt x="555195" y="2472794"/>
                </a:lnTo>
                <a:cubicBezTo>
                  <a:pt x="555195" y="2667962"/>
                  <a:pt x="713409" y="2826175"/>
                  <a:pt x="908576" y="2826175"/>
                </a:cubicBezTo>
                <a:lnTo>
                  <a:pt x="908576" y="2826176"/>
                </a:lnTo>
                <a:cubicBezTo>
                  <a:pt x="1103743" y="2826176"/>
                  <a:pt x="1261957" y="2667963"/>
                  <a:pt x="1261957" y="2472796"/>
                </a:cubicBezTo>
                <a:lnTo>
                  <a:pt x="1261956" y="1761710"/>
                </a:lnTo>
                <a:lnTo>
                  <a:pt x="2400538" y="2900293"/>
                </a:lnTo>
                <a:cubicBezTo>
                  <a:pt x="2538542" y="3038296"/>
                  <a:pt x="2762289" y="3038297"/>
                  <a:pt x="2900293" y="2900293"/>
                </a:cubicBezTo>
                <a:lnTo>
                  <a:pt x="2900294" y="2900293"/>
                </a:lnTo>
                <a:cubicBezTo>
                  <a:pt x="3038297" y="2762290"/>
                  <a:pt x="3038297" y="2538542"/>
                  <a:pt x="2900294" y="2400538"/>
                </a:cubicBezTo>
                <a:lnTo>
                  <a:pt x="1761712" y="1261956"/>
                </a:lnTo>
                <a:lnTo>
                  <a:pt x="2472796" y="1261957"/>
                </a:lnTo>
                <a:cubicBezTo>
                  <a:pt x="2667963" y="1261957"/>
                  <a:pt x="2826176" y="1103743"/>
                  <a:pt x="2826176" y="908576"/>
                </a:cubicBezTo>
                <a:lnTo>
                  <a:pt x="2826177" y="908576"/>
                </a:lnTo>
                <a:cubicBezTo>
                  <a:pt x="2826177" y="810993"/>
                  <a:pt x="2786624" y="722647"/>
                  <a:pt x="2722674" y="658698"/>
                </a:cubicBezTo>
                <a:cubicBezTo>
                  <a:pt x="2658725" y="594749"/>
                  <a:pt x="2570380" y="555196"/>
                  <a:pt x="2472797" y="55519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13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07C8EB-3675-4745-BF86-787A4B114AFC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AA8989E-10F5-4080-A44B-B008BCFB0E0B}"/>
              </a:ext>
            </a:extLst>
          </p:cNvPr>
          <p:cNvSpPr/>
          <p:nvPr/>
        </p:nvSpPr>
        <p:spPr>
          <a:xfrm rot="5400000">
            <a:off x="1624524" y="1543346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179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80E954-5FC2-4416-B308-041C50B00D06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3FF8D5E3-CC1F-4C45-9EE5-4AFA194922F2}"/>
              </a:ext>
            </a:extLst>
          </p:cNvPr>
          <p:cNvSpPr/>
          <p:nvPr/>
        </p:nvSpPr>
        <p:spPr>
          <a:xfrm rot="16200000" flipV="1">
            <a:off x="1624524" y="1543346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71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32781AC-C2AE-49D6-A732-EAC70119B976}"/>
              </a:ext>
            </a:extLst>
          </p:cNvPr>
          <p:cNvSpPr txBox="1"/>
          <p:nvPr/>
        </p:nvSpPr>
        <p:spPr>
          <a:xfrm>
            <a:off x="0" y="6086918"/>
            <a:ext cx="6858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0F7FDA67-B110-40D7-A33C-4692CDE1D764}"/>
              </a:ext>
            </a:extLst>
          </p:cNvPr>
          <p:cNvSpPr/>
          <p:nvPr/>
        </p:nvSpPr>
        <p:spPr>
          <a:xfrm>
            <a:off x="1624523" y="1543347"/>
            <a:ext cx="3564190" cy="3564188"/>
          </a:xfrm>
          <a:custGeom>
            <a:avLst/>
            <a:gdLst>
              <a:gd name="connsiteX0" fmla="*/ 2635456 w 3564190"/>
              <a:gd name="connsiteY0" fmla="*/ 1076654 h 3564188"/>
              <a:gd name="connsiteX1" fmla="*/ 2635456 w 3564190"/>
              <a:gd name="connsiteY1" fmla="*/ 1867467 h 3564188"/>
              <a:gd name="connsiteX2" fmla="*/ 1835286 w 3564190"/>
              <a:gd name="connsiteY2" fmla="*/ 1867467 h 3564188"/>
              <a:gd name="connsiteX3" fmla="*/ 1835286 w 3564190"/>
              <a:gd name="connsiteY3" fmla="*/ 2653935 h 3564188"/>
              <a:gd name="connsiteX4" fmla="*/ 1035115 w 3564190"/>
              <a:gd name="connsiteY4" fmla="*/ 2653935 h 3564188"/>
              <a:gd name="connsiteX5" fmla="*/ 1035115 w 3564190"/>
              <a:gd name="connsiteY5" fmla="*/ 3449094 h 3564188"/>
              <a:gd name="connsiteX6" fmla="*/ 1187529 w 3564190"/>
              <a:gd name="connsiteY6" fmla="*/ 3449094 h 3564188"/>
              <a:gd name="connsiteX7" fmla="*/ 1187529 w 3564190"/>
              <a:gd name="connsiteY7" fmla="*/ 2806349 h 3564188"/>
              <a:gd name="connsiteX8" fmla="*/ 1987699 w 3564190"/>
              <a:gd name="connsiteY8" fmla="*/ 2806349 h 3564188"/>
              <a:gd name="connsiteX9" fmla="*/ 1987699 w 3564190"/>
              <a:gd name="connsiteY9" fmla="*/ 2019881 h 3564188"/>
              <a:gd name="connsiteX10" fmla="*/ 2787870 w 3564190"/>
              <a:gd name="connsiteY10" fmla="*/ 2019881 h 3564188"/>
              <a:gd name="connsiteX11" fmla="*/ 2787870 w 3564190"/>
              <a:gd name="connsiteY11" fmla="*/ 1229068 h 3564188"/>
              <a:gd name="connsiteX12" fmla="*/ 3430615 w 3564190"/>
              <a:gd name="connsiteY12" fmla="*/ 1229068 h 3564188"/>
              <a:gd name="connsiteX13" fmla="*/ 3430615 w 3564190"/>
              <a:gd name="connsiteY13" fmla="*/ 1076654 h 3564188"/>
              <a:gd name="connsiteX14" fmla="*/ 531161 w 3564190"/>
              <a:gd name="connsiteY14" fmla="*/ 219165 h 3564188"/>
              <a:gd name="connsiteX15" fmla="*/ 295551 w 3564190"/>
              <a:gd name="connsiteY15" fmla="*/ 454775 h 3564188"/>
              <a:gd name="connsiteX16" fmla="*/ 531160 w 3564190"/>
              <a:gd name="connsiteY16" fmla="*/ 690384 h 3564188"/>
              <a:gd name="connsiteX17" fmla="*/ 1005263 w 3564190"/>
              <a:gd name="connsiteY17" fmla="*/ 690384 h 3564188"/>
              <a:gd name="connsiteX18" fmla="*/ 246135 w 3564190"/>
              <a:gd name="connsiteY18" fmla="*/ 1449512 h 3564188"/>
              <a:gd name="connsiteX19" fmla="*/ 246135 w 3564190"/>
              <a:gd name="connsiteY19" fmla="*/ 1782714 h 3564188"/>
              <a:gd name="connsiteX20" fmla="*/ 246135 w 3564190"/>
              <a:gd name="connsiteY20" fmla="*/ 1782715 h 3564188"/>
              <a:gd name="connsiteX21" fmla="*/ 579337 w 3564190"/>
              <a:gd name="connsiteY21" fmla="*/ 1782714 h 3564188"/>
              <a:gd name="connsiteX22" fmla="*/ 1338464 w 3564190"/>
              <a:gd name="connsiteY22" fmla="*/ 1023587 h 3564188"/>
              <a:gd name="connsiteX23" fmla="*/ 1338464 w 3564190"/>
              <a:gd name="connsiteY23" fmla="*/ 1497688 h 3564188"/>
              <a:gd name="connsiteX24" fmla="*/ 1574074 w 3564190"/>
              <a:gd name="connsiteY24" fmla="*/ 1733298 h 3564188"/>
              <a:gd name="connsiteX25" fmla="*/ 1574074 w 3564190"/>
              <a:gd name="connsiteY25" fmla="*/ 1733299 h 3564188"/>
              <a:gd name="connsiteX26" fmla="*/ 1740676 w 3564190"/>
              <a:gd name="connsiteY26" fmla="*/ 1664290 h 3564188"/>
              <a:gd name="connsiteX27" fmla="*/ 1809684 w 3564190"/>
              <a:gd name="connsiteY27" fmla="*/ 1497689 h 3564188"/>
              <a:gd name="connsiteX28" fmla="*/ 1809684 w 3564190"/>
              <a:gd name="connsiteY28" fmla="*/ 461706 h 3564188"/>
              <a:gd name="connsiteX29" fmla="*/ 1769446 w 3564190"/>
              <a:gd name="connsiteY29" fmla="*/ 329975 h 3564188"/>
              <a:gd name="connsiteX30" fmla="*/ 1746067 w 3564190"/>
              <a:gd name="connsiteY30" fmla="*/ 301639 h 3564188"/>
              <a:gd name="connsiteX31" fmla="*/ 1745299 w 3564190"/>
              <a:gd name="connsiteY31" fmla="*/ 300586 h 3564188"/>
              <a:gd name="connsiteX32" fmla="*/ 1744779 w 3564190"/>
              <a:gd name="connsiteY32" fmla="*/ 300079 h 3564188"/>
              <a:gd name="connsiteX33" fmla="*/ 1740676 w 3564190"/>
              <a:gd name="connsiteY33" fmla="*/ 295105 h 3564188"/>
              <a:gd name="connsiteX34" fmla="*/ 1734288 w 3564190"/>
              <a:gd name="connsiteY34" fmla="*/ 289834 h 3564188"/>
              <a:gd name="connsiteX35" fmla="*/ 1717013 w 3564190"/>
              <a:gd name="connsiteY35" fmla="*/ 272967 h 3564188"/>
              <a:gd name="connsiteX36" fmla="*/ 1567144 w 3564190"/>
              <a:gd name="connsiteY36" fmla="*/ 219165 h 3564188"/>
              <a:gd name="connsiteX37" fmla="*/ 233704 w 3564190"/>
              <a:gd name="connsiteY37" fmla="*/ 0 h 3564188"/>
              <a:gd name="connsiteX38" fmla="*/ 3330486 w 3564190"/>
              <a:gd name="connsiteY38" fmla="*/ 0 h 3564188"/>
              <a:gd name="connsiteX39" fmla="*/ 3564190 w 3564190"/>
              <a:gd name="connsiteY39" fmla="*/ 233704 h 3564188"/>
              <a:gd name="connsiteX40" fmla="*/ 3564190 w 3564190"/>
              <a:gd name="connsiteY40" fmla="*/ 3330484 h 3564188"/>
              <a:gd name="connsiteX41" fmla="*/ 3330486 w 3564190"/>
              <a:gd name="connsiteY41" fmla="*/ 3564188 h 3564188"/>
              <a:gd name="connsiteX42" fmla="*/ 233704 w 3564190"/>
              <a:gd name="connsiteY42" fmla="*/ 3564188 h 3564188"/>
              <a:gd name="connsiteX43" fmla="*/ 0 w 3564190"/>
              <a:gd name="connsiteY43" fmla="*/ 3330484 h 3564188"/>
              <a:gd name="connsiteX44" fmla="*/ 0 w 3564190"/>
              <a:gd name="connsiteY44" fmla="*/ 233704 h 3564188"/>
              <a:gd name="connsiteX45" fmla="*/ 233704 w 3564190"/>
              <a:gd name="connsiteY45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64190" h="3564188">
                <a:moveTo>
                  <a:pt x="2635456" y="1076654"/>
                </a:moveTo>
                <a:lnTo>
                  <a:pt x="2635456" y="1867467"/>
                </a:lnTo>
                <a:lnTo>
                  <a:pt x="1835286" y="1867467"/>
                </a:lnTo>
                <a:lnTo>
                  <a:pt x="1835286" y="2653935"/>
                </a:lnTo>
                <a:lnTo>
                  <a:pt x="1035115" y="2653935"/>
                </a:lnTo>
                <a:lnTo>
                  <a:pt x="1035115" y="3449094"/>
                </a:lnTo>
                <a:lnTo>
                  <a:pt x="1187529" y="3449094"/>
                </a:lnTo>
                <a:lnTo>
                  <a:pt x="1187529" y="2806349"/>
                </a:lnTo>
                <a:lnTo>
                  <a:pt x="1987699" y="2806349"/>
                </a:lnTo>
                <a:lnTo>
                  <a:pt x="1987699" y="2019881"/>
                </a:lnTo>
                <a:lnTo>
                  <a:pt x="2787870" y="2019881"/>
                </a:lnTo>
                <a:lnTo>
                  <a:pt x="2787870" y="1229068"/>
                </a:lnTo>
                <a:lnTo>
                  <a:pt x="3430615" y="1229068"/>
                </a:lnTo>
                <a:lnTo>
                  <a:pt x="3430615" y="1076654"/>
                </a:lnTo>
                <a:close/>
                <a:moveTo>
                  <a:pt x="531161" y="219165"/>
                </a:moveTo>
                <a:cubicBezTo>
                  <a:pt x="401037" y="219165"/>
                  <a:pt x="295552" y="324651"/>
                  <a:pt x="295551" y="454775"/>
                </a:cubicBezTo>
                <a:cubicBezTo>
                  <a:pt x="295551" y="584899"/>
                  <a:pt x="401036" y="690384"/>
                  <a:pt x="531160" y="690384"/>
                </a:cubicBezTo>
                <a:lnTo>
                  <a:pt x="1005263" y="690384"/>
                </a:lnTo>
                <a:lnTo>
                  <a:pt x="246135" y="1449512"/>
                </a:lnTo>
                <a:cubicBezTo>
                  <a:pt x="154124" y="1541523"/>
                  <a:pt x="154124" y="1690703"/>
                  <a:pt x="246135" y="1782714"/>
                </a:cubicBezTo>
                <a:lnTo>
                  <a:pt x="246135" y="1782715"/>
                </a:lnTo>
                <a:cubicBezTo>
                  <a:pt x="338146" y="1874726"/>
                  <a:pt x="487326" y="1874726"/>
                  <a:pt x="579337" y="1782714"/>
                </a:cubicBezTo>
                <a:lnTo>
                  <a:pt x="1338464" y="1023587"/>
                </a:lnTo>
                <a:lnTo>
                  <a:pt x="1338464" y="1497688"/>
                </a:lnTo>
                <a:cubicBezTo>
                  <a:pt x="1338464" y="1627812"/>
                  <a:pt x="1443950" y="1733298"/>
                  <a:pt x="1574074" y="1733298"/>
                </a:cubicBezTo>
                <a:lnTo>
                  <a:pt x="1574074" y="1733299"/>
                </a:lnTo>
                <a:cubicBezTo>
                  <a:pt x="1639136" y="1733299"/>
                  <a:pt x="1698039" y="1706927"/>
                  <a:pt x="1740676" y="1664290"/>
                </a:cubicBezTo>
                <a:cubicBezTo>
                  <a:pt x="1783312" y="1621654"/>
                  <a:pt x="1809684" y="1562751"/>
                  <a:pt x="1809684" y="1497689"/>
                </a:cubicBezTo>
                <a:lnTo>
                  <a:pt x="1809684" y="461706"/>
                </a:lnTo>
                <a:cubicBezTo>
                  <a:pt x="1809684" y="412910"/>
                  <a:pt x="1794850" y="367578"/>
                  <a:pt x="1769446" y="329975"/>
                </a:cubicBezTo>
                <a:lnTo>
                  <a:pt x="1746067" y="301639"/>
                </a:lnTo>
                <a:lnTo>
                  <a:pt x="1745299" y="300586"/>
                </a:lnTo>
                <a:lnTo>
                  <a:pt x="1744779" y="300079"/>
                </a:lnTo>
                <a:lnTo>
                  <a:pt x="1740676" y="295105"/>
                </a:lnTo>
                <a:lnTo>
                  <a:pt x="1734288" y="289834"/>
                </a:lnTo>
                <a:lnTo>
                  <a:pt x="1717013" y="272967"/>
                </a:lnTo>
                <a:cubicBezTo>
                  <a:pt x="1676286" y="239356"/>
                  <a:pt x="1624073" y="219165"/>
                  <a:pt x="1567144" y="21916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771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16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popa77_順路案内</dc:title>
  <dc:subject>popa77_順路案内</dc:subject>
  <dc:creator>でじけろお</dc:creator>
  <cp:lastModifiedBy/>
  <cp:revision>1</cp:revision>
  <dcterms:created xsi:type="dcterms:W3CDTF">2014-07-30T05:46:22Z</dcterms:created>
  <dcterms:modified xsi:type="dcterms:W3CDTF">2020-02-23T08:44:35Z</dcterms:modified>
  <cp:version>1</cp:version>
</cp:coreProperties>
</file>