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8" r:id="rId2"/>
    <p:sldId id="284" r:id="rId3"/>
    <p:sldId id="286" r:id="rId4"/>
    <p:sldId id="291" r:id="rId5"/>
    <p:sldId id="290" r:id="rId6"/>
    <p:sldId id="287" r:id="rId7"/>
    <p:sldId id="289" r:id="rId8"/>
    <p:sldId id="293" r:id="rId9"/>
    <p:sldId id="292" r:id="rId10"/>
    <p:sldId id="295" r:id="rId11"/>
    <p:sldId id="285" r:id="rId12"/>
    <p:sldId id="294" r:id="rId13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9900"/>
    <a:srgbClr val="FF9933"/>
    <a:srgbClr val="FF6600"/>
    <a:srgbClr val="FFCC66"/>
    <a:srgbClr val="99CCFF"/>
    <a:srgbClr val="CC6600"/>
    <a:srgbClr val="CC9900"/>
    <a:srgbClr val="6633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552" y="52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D0996A72-861A-4792-B2BC-58DB874E0616}"/>
              </a:ext>
            </a:extLst>
          </p:cNvPr>
          <p:cNvSpPr/>
          <p:nvPr/>
        </p:nvSpPr>
        <p:spPr>
          <a:xfrm>
            <a:off x="603961" y="1736195"/>
            <a:ext cx="3564190" cy="3564188"/>
          </a:xfrm>
          <a:custGeom>
            <a:avLst/>
            <a:gdLst>
              <a:gd name="connsiteX0" fmla="*/ 1788538 w 3564190"/>
              <a:gd name="connsiteY0" fmla="*/ 396070 h 3564188"/>
              <a:gd name="connsiteX1" fmla="*/ 1777700 w 3564190"/>
              <a:gd name="connsiteY1" fmla="*/ 397109 h 3564188"/>
              <a:gd name="connsiteX2" fmla="*/ 1745964 w 3564190"/>
              <a:gd name="connsiteY2" fmla="*/ 397487 h 3564188"/>
              <a:gd name="connsiteX3" fmla="*/ 1556642 w 3564190"/>
              <a:gd name="connsiteY3" fmla="*/ 486787 h 3564188"/>
              <a:gd name="connsiteX4" fmla="*/ 593648 w 3564190"/>
              <a:gd name="connsiteY4" fmla="*/ 1449781 h 3564188"/>
              <a:gd name="connsiteX5" fmla="*/ 593648 w 3564190"/>
              <a:gd name="connsiteY5" fmla="*/ 1887801 h 3564188"/>
              <a:gd name="connsiteX6" fmla="*/ 593648 w 3564190"/>
              <a:gd name="connsiteY6" fmla="*/ 1887802 h 3564188"/>
              <a:gd name="connsiteX7" fmla="*/ 1031668 w 3564190"/>
              <a:gd name="connsiteY7" fmla="*/ 1887802 h 3564188"/>
              <a:gd name="connsiteX8" fmla="*/ 1472368 w 3564190"/>
              <a:gd name="connsiteY8" fmla="*/ 1447101 h 3564188"/>
              <a:gd name="connsiteX9" fmla="*/ 1472368 w 3564190"/>
              <a:gd name="connsiteY9" fmla="*/ 2858390 h 3564188"/>
              <a:gd name="connsiteX10" fmla="*/ 1782095 w 3564190"/>
              <a:gd name="connsiteY10" fmla="*/ 3168117 h 3564188"/>
              <a:gd name="connsiteX11" fmla="*/ 1782095 w 3564190"/>
              <a:gd name="connsiteY11" fmla="*/ 3168118 h 3564188"/>
              <a:gd name="connsiteX12" fmla="*/ 2091822 w 3564190"/>
              <a:gd name="connsiteY12" fmla="*/ 2858391 h 3564188"/>
              <a:gd name="connsiteX13" fmla="*/ 2091822 w 3564190"/>
              <a:gd name="connsiteY13" fmla="*/ 1447102 h 3564188"/>
              <a:gd name="connsiteX14" fmla="*/ 2532521 w 3564190"/>
              <a:gd name="connsiteY14" fmla="*/ 1887802 h 3564188"/>
              <a:gd name="connsiteX15" fmla="*/ 2970541 w 3564190"/>
              <a:gd name="connsiteY15" fmla="*/ 1887802 h 3564188"/>
              <a:gd name="connsiteX16" fmla="*/ 2970542 w 3564190"/>
              <a:gd name="connsiteY16" fmla="*/ 1887803 h 3564188"/>
              <a:gd name="connsiteX17" fmla="*/ 3061259 w 3564190"/>
              <a:gd name="connsiteY17" fmla="*/ 1668792 h 3564188"/>
              <a:gd name="connsiteX18" fmla="*/ 2970542 w 3564190"/>
              <a:gd name="connsiteY18" fmla="*/ 1449782 h 3564188"/>
              <a:gd name="connsiteX19" fmla="*/ 2007548 w 3564190"/>
              <a:gd name="connsiteY19" fmla="*/ 486787 h 3564188"/>
              <a:gd name="connsiteX20" fmla="*/ 1847694 w 3564190"/>
              <a:gd name="connsiteY20" fmla="*/ 401740 h 3564188"/>
              <a:gd name="connsiteX21" fmla="*/ 1799623 w 3564190"/>
              <a:gd name="connsiteY21" fmla="*/ 397133 h 3564188"/>
              <a:gd name="connsiteX22" fmla="*/ 1797931 w 3564190"/>
              <a:gd name="connsiteY22" fmla="*/ 396868 h 3564188"/>
              <a:gd name="connsiteX23" fmla="*/ 1796976 w 3564190"/>
              <a:gd name="connsiteY23" fmla="*/ 396879 h 3564188"/>
              <a:gd name="connsiteX24" fmla="*/ 269802 w 3564190"/>
              <a:gd name="connsiteY24" fmla="*/ 200000 h 3564188"/>
              <a:gd name="connsiteX25" fmla="*/ 3294388 w 3564190"/>
              <a:gd name="connsiteY25" fmla="*/ 200000 h 3564188"/>
              <a:gd name="connsiteX26" fmla="*/ 3364190 w 3564190"/>
              <a:gd name="connsiteY26" fmla="*/ 269802 h 3564188"/>
              <a:gd name="connsiteX27" fmla="*/ 3364190 w 3564190"/>
              <a:gd name="connsiteY27" fmla="*/ 3294386 h 3564188"/>
              <a:gd name="connsiteX28" fmla="*/ 3294388 w 3564190"/>
              <a:gd name="connsiteY28" fmla="*/ 3364188 h 3564188"/>
              <a:gd name="connsiteX29" fmla="*/ 269802 w 3564190"/>
              <a:gd name="connsiteY29" fmla="*/ 3364188 h 3564188"/>
              <a:gd name="connsiteX30" fmla="*/ 200000 w 3564190"/>
              <a:gd name="connsiteY30" fmla="*/ 3294386 h 3564188"/>
              <a:gd name="connsiteX31" fmla="*/ 200000 w 3564190"/>
              <a:gd name="connsiteY31" fmla="*/ 269802 h 3564188"/>
              <a:gd name="connsiteX32" fmla="*/ 269802 w 3564190"/>
              <a:gd name="connsiteY32" fmla="*/ 200000 h 3564188"/>
              <a:gd name="connsiteX33" fmla="*/ 193906 w 3564190"/>
              <a:gd name="connsiteY33" fmla="*/ 127111 h 3564188"/>
              <a:gd name="connsiteX34" fmla="*/ 127111 w 3564190"/>
              <a:gd name="connsiteY34" fmla="*/ 193906 h 3564188"/>
              <a:gd name="connsiteX35" fmla="*/ 127111 w 3564190"/>
              <a:gd name="connsiteY35" fmla="*/ 3370282 h 3564188"/>
              <a:gd name="connsiteX36" fmla="*/ 193906 w 3564190"/>
              <a:gd name="connsiteY36" fmla="*/ 3437077 h 3564188"/>
              <a:gd name="connsiteX37" fmla="*/ 3370284 w 3564190"/>
              <a:gd name="connsiteY37" fmla="*/ 3437077 h 3564188"/>
              <a:gd name="connsiteX38" fmla="*/ 3437079 w 3564190"/>
              <a:gd name="connsiteY38" fmla="*/ 3370282 h 3564188"/>
              <a:gd name="connsiteX39" fmla="*/ 3437079 w 3564190"/>
              <a:gd name="connsiteY39" fmla="*/ 193906 h 3564188"/>
              <a:gd name="connsiteX40" fmla="*/ 3370284 w 3564190"/>
              <a:gd name="connsiteY40" fmla="*/ 127111 h 3564188"/>
              <a:gd name="connsiteX41" fmla="*/ 149874 w 3564190"/>
              <a:gd name="connsiteY41" fmla="*/ 0 h 3564188"/>
              <a:gd name="connsiteX42" fmla="*/ 3414316 w 3564190"/>
              <a:gd name="connsiteY42" fmla="*/ 0 h 3564188"/>
              <a:gd name="connsiteX43" fmla="*/ 3564190 w 3564190"/>
              <a:gd name="connsiteY43" fmla="*/ 149874 h 3564188"/>
              <a:gd name="connsiteX44" fmla="*/ 3564190 w 3564190"/>
              <a:gd name="connsiteY44" fmla="*/ 3414314 h 3564188"/>
              <a:gd name="connsiteX45" fmla="*/ 3414316 w 3564190"/>
              <a:gd name="connsiteY45" fmla="*/ 3564188 h 3564188"/>
              <a:gd name="connsiteX46" fmla="*/ 149874 w 3564190"/>
              <a:gd name="connsiteY46" fmla="*/ 3564188 h 3564188"/>
              <a:gd name="connsiteX47" fmla="*/ 0 w 3564190"/>
              <a:gd name="connsiteY47" fmla="*/ 3414314 h 3564188"/>
              <a:gd name="connsiteX48" fmla="*/ 0 w 3564190"/>
              <a:gd name="connsiteY48" fmla="*/ 149874 h 3564188"/>
              <a:gd name="connsiteX49" fmla="*/ 149874 w 3564190"/>
              <a:gd name="connsiteY49" fmla="*/ 0 h 3564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3564190" h="3564188">
                <a:moveTo>
                  <a:pt x="1788538" y="396070"/>
                </a:moveTo>
                <a:lnTo>
                  <a:pt x="1777700" y="397109"/>
                </a:lnTo>
                <a:lnTo>
                  <a:pt x="1745964" y="397487"/>
                </a:lnTo>
                <a:cubicBezTo>
                  <a:pt x="1676863" y="404102"/>
                  <a:pt x="1609561" y="433869"/>
                  <a:pt x="1556642" y="486787"/>
                </a:cubicBezTo>
                <a:lnTo>
                  <a:pt x="593648" y="1449781"/>
                </a:lnTo>
                <a:cubicBezTo>
                  <a:pt x="472692" y="1570737"/>
                  <a:pt x="472692" y="1766845"/>
                  <a:pt x="593648" y="1887801"/>
                </a:cubicBezTo>
                <a:lnTo>
                  <a:pt x="593648" y="1887802"/>
                </a:lnTo>
                <a:cubicBezTo>
                  <a:pt x="714604" y="2008758"/>
                  <a:pt x="910712" y="2008758"/>
                  <a:pt x="1031668" y="1887802"/>
                </a:cubicBezTo>
                <a:lnTo>
                  <a:pt x="1472368" y="1447101"/>
                </a:lnTo>
                <a:lnTo>
                  <a:pt x="1472368" y="2858390"/>
                </a:lnTo>
                <a:cubicBezTo>
                  <a:pt x="1472368" y="3029448"/>
                  <a:pt x="1611037" y="3168117"/>
                  <a:pt x="1782095" y="3168117"/>
                </a:cubicBezTo>
                <a:lnTo>
                  <a:pt x="1782095" y="3168118"/>
                </a:lnTo>
                <a:cubicBezTo>
                  <a:pt x="1953153" y="3168118"/>
                  <a:pt x="2091822" y="3029449"/>
                  <a:pt x="2091822" y="2858391"/>
                </a:cubicBezTo>
                <a:lnTo>
                  <a:pt x="2091822" y="1447102"/>
                </a:lnTo>
                <a:lnTo>
                  <a:pt x="2532521" y="1887802"/>
                </a:lnTo>
                <a:cubicBezTo>
                  <a:pt x="2653477" y="2008758"/>
                  <a:pt x="2849585" y="2008758"/>
                  <a:pt x="2970541" y="1887802"/>
                </a:cubicBezTo>
                <a:lnTo>
                  <a:pt x="2970542" y="1887803"/>
                </a:lnTo>
                <a:cubicBezTo>
                  <a:pt x="3031020" y="1827324"/>
                  <a:pt x="3061259" y="1748058"/>
                  <a:pt x="3061259" y="1668792"/>
                </a:cubicBezTo>
                <a:cubicBezTo>
                  <a:pt x="3061259" y="1589526"/>
                  <a:pt x="3031020" y="1510260"/>
                  <a:pt x="2970542" y="1449782"/>
                </a:cubicBezTo>
                <a:lnTo>
                  <a:pt x="2007548" y="486787"/>
                </a:lnTo>
                <a:cubicBezTo>
                  <a:pt x="1962189" y="441429"/>
                  <a:pt x="1906263" y="413079"/>
                  <a:pt x="1847694" y="401740"/>
                </a:cubicBezTo>
                <a:lnTo>
                  <a:pt x="1799623" y="397133"/>
                </a:lnTo>
                <a:lnTo>
                  <a:pt x="1797931" y="396868"/>
                </a:lnTo>
                <a:lnTo>
                  <a:pt x="1796976" y="396879"/>
                </a:lnTo>
                <a:close/>
                <a:moveTo>
                  <a:pt x="269802" y="200000"/>
                </a:moveTo>
                <a:lnTo>
                  <a:pt x="3294388" y="200000"/>
                </a:lnTo>
                <a:cubicBezTo>
                  <a:pt x="3332939" y="200000"/>
                  <a:pt x="3364190" y="231251"/>
                  <a:pt x="3364190" y="269802"/>
                </a:cubicBezTo>
                <a:lnTo>
                  <a:pt x="3364190" y="3294386"/>
                </a:lnTo>
                <a:cubicBezTo>
                  <a:pt x="3364190" y="3332937"/>
                  <a:pt x="3332939" y="3364188"/>
                  <a:pt x="3294388" y="3364188"/>
                </a:cubicBezTo>
                <a:lnTo>
                  <a:pt x="269802" y="3364188"/>
                </a:lnTo>
                <a:cubicBezTo>
                  <a:pt x="231251" y="3364188"/>
                  <a:pt x="200000" y="3332937"/>
                  <a:pt x="200000" y="3294386"/>
                </a:cubicBezTo>
                <a:lnTo>
                  <a:pt x="200000" y="269802"/>
                </a:lnTo>
                <a:cubicBezTo>
                  <a:pt x="200000" y="231251"/>
                  <a:pt x="231251" y="200000"/>
                  <a:pt x="269802" y="200000"/>
                </a:cubicBezTo>
                <a:close/>
                <a:moveTo>
                  <a:pt x="193906" y="127111"/>
                </a:moveTo>
                <a:cubicBezTo>
                  <a:pt x="157016" y="127111"/>
                  <a:pt x="127111" y="157016"/>
                  <a:pt x="127111" y="193906"/>
                </a:cubicBezTo>
                <a:lnTo>
                  <a:pt x="127111" y="3370282"/>
                </a:lnTo>
                <a:cubicBezTo>
                  <a:pt x="127111" y="3407172"/>
                  <a:pt x="157016" y="3437077"/>
                  <a:pt x="193906" y="3437077"/>
                </a:cubicBezTo>
                <a:lnTo>
                  <a:pt x="3370284" y="3437077"/>
                </a:lnTo>
                <a:cubicBezTo>
                  <a:pt x="3407174" y="3437077"/>
                  <a:pt x="3437079" y="3407172"/>
                  <a:pt x="3437079" y="3370282"/>
                </a:cubicBezTo>
                <a:lnTo>
                  <a:pt x="3437079" y="193906"/>
                </a:lnTo>
                <a:cubicBezTo>
                  <a:pt x="3437079" y="157016"/>
                  <a:pt x="3407174" y="127111"/>
                  <a:pt x="3370284" y="127111"/>
                </a:cubicBezTo>
                <a:close/>
                <a:moveTo>
                  <a:pt x="149874" y="0"/>
                </a:moveTo>
                <a:lnTo>
                  <a:pt x="3414316" y="0"/>
                </a:lnTo>
                <a:cubicBezTo>
                  <a:pt x="3497089" y="0"/>
                  <a:pt x="3564190" y="67101"/>
                  <a:pt x="3564190" y="149874"/>
                </a:cubicBezTo>
                <a:lnTo>
                  <a:pt x="3564190" y="3414314"/>
                </a:lnTo>
                <a:cubicBezTo>
                  <a:pt x="3564190" y="3497087"/>
                  <a:pt x="3497089" y="3564188"/>
                  <a:pt x="3414316" y="3564188"/>
                </a:cubicBezTo>
                <a:lnTo>
                  <a:pt x="149874" y="3564188"/>
                </a:lnTo>
                <a:cubicBezTo>
                  <a:pt x="67101" y="3564188"/>
                  <a:pt x="0" y="3497087"/>
                  <a:pt x="0" y="3414314"/>
                </a:cubicBezTo>
                <a:lnTo>
                  <a:pt x="0" y="149874"/>
                </a:lnTo>
                <a:cubicBezTo>
                  <a:pt x="0" y="67101"/>
                  <a:pt x="67101" y="0"/>
                  <a:pt x="149874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EE458C6-F1B7-451A-8849-542600AE3E74}"/>
              </a:ext>
            </a:extLst>
          </p:cNvPr>
          <p:cNvSpPr txBox="1"/>
          <p:nvPr/>
        </p:nvSpPr>
        <p:spPr>
          <a:xfrm>
            <a:off x="4367935" y="2173256"/>
            <a:ext cx="5288627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99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入口</a:t>
            </a:r>
          </a:p>
        </p:txBody>
      </p:sp>
    </p:spTree>
    <p:extLst>
      <p:ext uri="{BB962C8B-B14F-4D97-AF65-F5344CB8AC3E}">
        <p14:creationId xmlns:p14="http://schemas.microsoft.com/office/powerpoint/2010/main" val="38282848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EE458C6-F1B7-451A-8849-542600AE3E74}"/>
              </a:ext>
            </a:extLst>
          </p:cNvPr>
          <p:cNvSpPr txBox="1"/>
          <p:nvPr/>
        </p:nvSpPr>
        <p:spPr>
          <a:xfrm>
            <a:off x="4367935" y="2258870"/>
            <a:ext cx="5288627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99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出口</a:t>
            </a: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02B29E8C-5FC2-4D13-8769-AF1BC25DA803}"/>
              </a:ext>
            </a:extLst>
          </p:cNvPr>
          <p:cNvSpPr/>
          <p:nvPr/>
        </p:nvSpPr>
        <p:spPr>
          <a:xfrm>
            <a:off x="603961" y="1736195"/>
            <a:ext cx="3564190" cy="3564188"/>
          </a:xfrm>
          <a:custGeom>
            <a:avLst/>
            <a:gdLst>
              <a:gd name="connsiteX0" fmla="*/ 1501741 w 3564190"/>
              <a:gd name="connsiteY0" fmla="*/ 566959 h 3564188"/>
              <a:gd name="connsiteX1" fmla="*/ 1501741 w 3564190"/>
              <a:gd name="connsiteY1" fmla="*/ 2997229 h 3564188"/>
              <a:gd name="connsiteX2" fmla="*/ 2994049 w 3564190"/>
              <a:gd name="connsiteY2" fmla="*/ 2997229 h 3564188"/>
              <a:gd name="connsiteX3" fmla="*/ 2994049 w 3564190"/>
              <a:gd name="connsiteY3" fmla="*/ 566959 h 3564188"/>
              <a:gd name="connsiteX4" fmla="*/ 568619 w 3564190"/>
              <a:gd name="connsiteY4" fmla="*/ 301783 h 3564188"/>
              <a:gd name="connsiteX5" fmla="*/ 568619 w 3564190"/>
              <a:gd name="connsiteY5" fmla="*/ 3262406 h 3564188"/>
              <a:gd name="connsiteX6" fmla="*/ 1391966 w 3564190"/>
              <a:gd name="connsiteY6" fmla="*/ 2987984 h 3564188"/>
              <a:gd name="connsiteX7" fmla="*/ 1391966 w 3564190"/>
              <a:gd name="connsiteY7" fmla="*/ 576206 h 3564188"/>
              <a:gd name="connsiteX8" fmla="*/ 144457 w 3564190"/>
              <a:gd name="connsiteY8" fmla="*/ 0 h 3564188"/>
              <a:gd name="connsiteX9" fmla="*/ 3419733 w 3564190"/>
              <a:gd name="connsiteY9" fmla="*/ 0 h 3564188"/>
              <a:gd name="connsiteX10" fmla="*/ 3564190 w 3564190"/>
              <a:gd name="connsiteY10" fmla="*/ 144457 h 3564188"/>
              <a:gd name="connsiteX11" fmla="*/ 3564190 w 3564190"/>
              <a:gd name="connsiteY11" fmla="*/ 3419731 h 3564188"/>
              <a:gd name="connsiteX12" fmla="*/ 3419733 w 3564190"/>
              <a:gd name="connsiteY12" fmla="*/ 3564188 h 3564188"/>
              <a:gd name="connsiteX13" fmla="*/ 144457 w 3564190"/>
              <a:gd name="connsiteY13" fmla="*/ 3564188 h 3564188"/>
              <a:gd name="connsiteX14" fmla="*/ 0 w 3564190"/>
              <a:gd name="connsiteY14" fmla="*/ 3419731 h 3564188"/>
              <a:gd name="connsiteX15" fmla="*/ 0 w 3564190"/>
              <a:gd name="connsiteY15" fmla="*/ 144457 h 3564188"/>
              <a:gd name="connsiteX16" fmla="*/ 144457 w 3564190"/>
              <a:gd name="connsiteY16" fmla="*/ 0 h 3564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564190" h="3564188">
                <a:moveTo>
                  <a:pt x="1501741" y="566959"/>
                </a:moveTo>
                <a:lnTo>
                  <a:pt x="1501741" y="2997229"/>
                </a:lnTo>
                <a:lnTo>
                  <a:pt x="2994049" y="2997229"/>
                </a:lnTo>
                <a:lnTo>
                  <a:pt x="2994049" y="566959"/>
                </a:lnTo>
                <a:close/>
                <a:moveTo>
                  <a:pt x="568619" y="301783"/>
                </a:moveTo>
                <a:lnTo>
                  <a:pt x="568619" y="3262406"/>
                </a:lnTo>
                <a:lnTo>
                  <a:pt x="1391966" y="2987984"/>
                </a:lnTo>
                <a:lnTo>
                  <a:pt x="1391966" y="576206"/>
                </a:lnTo>
                <a:close/>
                <a:moveTo>
                  <a:pt x="144457" y="0"/>
                </a:moveTo>
                <a:lnTo>
                  <a:pt x="3419733" y="0"/>
                </a:lnTo>
                <a:cubicBezTo>
                  <a:pt x="3499514" y="0"/>
                  <a:pt x="3564190" y="64676"/>
                  <a:pt x="3564190" y="144457"/>
                </a:cubicBezTo>
                <a:lnTo>
                  <a:pt x="3564190" y="3419731"/>
                </a:lnTo>
                <a:cubicBezTo>
                  <a:pt x="3564190" y="3499512"/>
                  <a:pt x="3499514" y="3564188"/>
                  <a:pt x="3419733" y="3564188"/>
                </a:cubicBezTo>
                <a:lnTo>
                  <a:pt x="144457" y="3564188"/>
                </a:lnTo>
                <a:cubicBezTo>
                  <a:pt x="64676" y="3564188"/>
                  <a:pt x="0" y="3499512"/>
                  <a:pt x="0" y="3419731"/>
                </a:cubicBezTo>
                <a:lnTo>
                  <a:pt x="0" y="144457"/>
                </a:lnTo>
                <a:cubicBezTo>
                  <a:pt x="0" y="64676"/>
                  <a:pt x="64676" y="0"/>
                  <a:pt x="144457" y="0"/>
                </a:cubicBezTo>
                <a:close/>
              </a:path>
            </a:pathLst>
          </a:cu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29992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EE458C6-F1B7-451A-8849-542600AE3E74}"/>
              </a:ext>
            </a:extLst>
          </p:cNvPr>
          <p:cNvSpPr txBox="1"/>
          <p:nvPr/>
        </p:nvSpPr>
        <p:spPr>
          <a:xfrm>
            <a:off x="4367935" y="1851645"/>
            <a:ext cx="5288627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99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出口</a:t>
            </a:r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95A5C7F0-195B-4639-9454-2135F302CE6B}"/>
              </a:ext>
            </a:extLst>
          </p:cNvPr>
          <p:cNvSpPr/>
          <p:nvPr/>
        </p:nvSpPr>
        <p:spPr>
          <a:xfrm>
            <a:off x="452499" y="1262183"/>
            <a:ext cx="3555396" cy="3555396"/>
          </a:xfrm>
          <a:custGeom>
            <a:avLst/>
            <a:gdLst>
              <a:gd name="connsiteX0" fmla="*/ 600070 w 3555396"/>
              <a:gd name="connsiteY0" fmla="*/ 1395156 h 3555396"/>
              <a:gd name="connsiteX1" fmla="*/ 472553 w 3555396"/>
              <a:gd name="connsiteY1" fmla="*/ 1522673 h 3555396"/>
              <a:gd name="connsiteX2" fmla="*/ 472553 w 3555396"/>
              <a:gd name="connsiteY2" fmla="*/ 2032724 h 3555396"/>
              <a:gd name="connsiteX3" fmla="*/ 600070 w 3555396"/>
              <a:gd name="connsiteY3" fmla="*/ 2160241 h 3555396"/>
              <a:gd name="connsiteX4" fmla="*/ 2955326 w 3555396"/>
              <a:gd name="connsiteY4" fmla="*/ 2160241 h 3555396"/>
              <a:gd name="connsiteX5" fmla="*/ 3082843 w 3555396"/>
              <a:gd name="connsiteY5" fmla="*/ 2032724 h 3555396"/>
              <a:gd name="connsiteX6" fmla="*/ 3082843 w 3555396"/>
              <a:gd name="connsiteY6" fmla="*/ 1522673 h 3555396"/>
              <a:gd name="connsiteX7" fmla="*/ 2955326 w 3555396"/>
              <a:gd name="connsiteY7" fmla="*/ 1395156 h 3555396"/>
              <a:gd name="connsiteX8" fmla="*/ 1777697 w 3555396"/>
              <a:gd name="connsiteY8" fmla="*/ 194949 h 3555396"/>
              <a:gd name="connsiteX9" fmla="*/ 3360446 w 3555396"/>
              <a:gd name="connsiteY9" fmla="*/ 1777697 h 3555396"/>
              <a:gd name="connsiteX10" fmla="*/ 1777697 w 3555396"/>
              <a:gd name="connsiteY10" fmla="*/ 3360445 h 3555396"/>
              <a:gd name="connsiteX11" fmla="*/ 194948 w 3555396"/>
              <a:gd name="connsiteY11" fmla="*/ 1777697 h 3555396"/>
              <a:gd name="connsiteX12" fmla="*/ 1777697 w 3555396"/>
              <a:gd name="connsiteY12" fmla="*/ 194949 h 3555396"/>
              <a:gd name="connsiteX13" fmla="*/ 1777697 w 3555396"/>
              <a:gd name="connsiteY13" fmla="*/ 113027 h 3555396"/>
              <a:gd name="connsiteX14" fmla="*/ 113026 w 3555396"/>
              <a:gd name="connsiteY14" fmla="*/ 1777698 h 3555396"/>
              <a:gd name="connsiteX15" fmla="*/ 1777697 w 3555396"/>
              <a:gd name="connsiteY15" fmla="*/ 3442369 h 3555396"/>
              <a:gd name="connsiteX16" fmla="*/ 3442368 w 3555396"/>
              <a:gd name="connsiteY16" fmla="*/ 1777698 h 3555396"/>
              <a:gd name="connsiteX17" fmla="*/ 1777697 w 3555396"/>
              <a:gd name="connsiteY17" fmla="*/ 113027 h 3555396"/>
              <a:gd name="connsiteX18" fmla="*/ 1777698 w 3555396"/>
              <a:gd name="connsiteY18" fmla="*/ 0 h 3555396"/>
              <a:gd name="connsiteX19" fmla="*/ 3555396 w 3555396"/>
              <a:gd name="connsiteY19" fmla="*/ 1777698 h 3555396"/>
              <a:gd name="connsiteX20" fmla="*/ 1777698 w 3555396"/>
              <a:gd name="connsiteY20" fmla="*/ 3555396 h 3555396"/>
              <a:gd name="connsiteX21" fmla="*/ 0 w 3555396"/>
              <a:gd name="connsiteY21" fmla="*/ 1777698 h 3555396"/>
              <a:gd name="connsiteX22" fmla="*/ 1777698 w 3555396"/>
              <a:gd name="connsiteY22" fmla="*/ 0 h 3555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555396" h="3555396">
                <a:moveTo>
                  <a:pt x="600070" y="1395156"/>
                </a:moveTo>
                <a:cubicBezTo>
                  <a:pt x="529644" y="1395156"/>
                  <a:pt x="472553" y="1452247"/>
                  <a:pt x="472553" y="1522673"/>
                </a:cubicBezTo>
                <a:lnTo>
                  <a:pt x="472553" y="2032724"/>
                </a:lnTo>
                <a:cubicBezTo>
                  <a:pt x="472553" y="2103150"/>
                  <a:pt x="529644" y="2160241"/>
                  <a:pt x="600070" y="2160241"/>
                </a:cubicBezTo>
                <a:lnTo>
                  <a:pt x="2955326" y="2160241"/>
                </a:lnTo>
                <a:cubicBezTo>
                  <a:pt x="3025752" y="2160241"/>
                  <a:pt x="3082843" y="2103150"/>
                  <a:pt x="3082843" y="2032724"/>
                </a:cubicBezTo>
                <a:lnTo>
                  <a:pt x="3082843" y="1522673"/>
                </a:lnTo>
                <a:cubicBezTo>
                  <a:pt x="3082843" y="1452247"/>
                  <a:pt x="3025752" y="1395156"/>
                  <a:pt x="2955326" y="1395156"/>
                </a:cubicBezTo>
                <a:close/>
                <a:moveTo>
                  <a:pt x="1777697" y="194949"/>
                </a:moveTo>
                <a:cubicBezTo>
                  <a:pt x="2651825" y="194949"/>
                  <a:pt x="3360446" y="903569"/>
                  <a:pt x="3360446" y="1777697"/>
                </a:cubicBezTo>
                <a:cubicBezTo>
                  <a:pt x="3360446" y="2651825"/>
                  <a:pt x="2651825" y="3360445"/>
                  <a:pt x="1777697" y="3360445"/>
                </a:cubicBezTo>
                <a:cubicBezTo>
                  <a:pt x="903569" y="3360445"/>
                  <a:pt x="194948" y="2651825"/>
                  <a:pt x="194948" y="1777697"/>
                </a:cubicBezTo>
                <a:cubicBezTo>
                  <a:pt x="194948" y="903569"/>
                  <a:pt x="903569" y="194949"/>
                  <a:pt x="1777697" y="194949"/>
                </a:cubicBezTo>
                <a:close/>
                <a:moveTo>
                  <a:pt x="1777697" y="113027"/>
                </a:moveTo>
                <a:cubicBezTo>
                  <a:pt x="858325" y="113027"/>
                  <a:pt x="113026" y="858326"/>
                  <a:pt x="113026" y="1777698"/>
                </a:cubicBezTo>
                <a:cubicBezTo>
                  <a:pt x="113026" y="2697070"/>
                  <a:pt x="858325" y="3442369"/>
                  <a:pt x="1777697" y="3442369"/>
                </a:cubicBezTo>
                <a:cubicBezTo>
                  <a:pt x="2697069" y="3442369"/>
                  <a:pt x="3442368" y="2697070"/>
                  <a:pt x="3442368" y="1777698"/>
                </a:cubicBezTo>
                <a:cubicBezTo>
                  <a:pt x="3442368" y="858326"/>
                  <a:pt x="2697069" y="113027"/>
                  <a:pt x="1777697" y="113027"/>
                </a:cubicBezTo>
                <a:close/>
                <a:moveTo>
                  <a:pt x="1777698" y="0"/>
                </a:moveTo>
                <a:cubicBezTo>
                  <a:pt x="2759493" y="0"/>
                  <a:pt x="3555396" y="795903"/>
                  <a:pt x="3555396" y="1777698"/>
                </a:cubicBezTo>
                <a:cubicBezTo>
                  <a:pt x="3555396" y="2759493"/>
                  <a:pt x="2759493" y="3555396"/>
                  <a:pt x="1777698" y="3555396"/>
                </a:cubicBezTo>
                <a:cubicBezTo>
                  <a:pt x="795903" y="3555396"/>
                  <a:pt x="0" y="2759493"/>
                  <a:pt x="0" y="1777698"/>
                </a:cubicBezTo>
                <a:cubicBezTo>
                  <a:pt x="0" y="795903"/>
                  <a:pt x="795903" y="0"/>
                  <a:pt x="1777698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756DD78-EF1E-4C25-9EF9-9552AD0E58CE}"/>
              </a:ext>
            </a:extLst>
          </p:cNvPr>
          <p:cNvSpPr txBox="1"/>
          <p:nvPr/>
        </p:nvSpPr>
        <p:spPr>
          <a:xfrm>
            <a:off x="628741" y="5409220"/>
            <a:ext cx="864852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入口からお入り下さい</a:t>
            </a:r>
          </a:p>
        </p:txBody>
      </p:sp>
    </p:spTree>
    <p:extLst>
      <p:ext uri="{BB962C8B-B14F-4D97-AF65-F5344CB8AC3E}">
        <p14:creationId xmlns:p14="http://schemas.microsoft.com/office/powerpoint/2010/main" val="35229426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EE458C6-F1B7-451A-8849-542600AE3E74}"/>
              </a:ext>
            </a:extLst>
          </p:cNvPr>
          <p:cNvSpPr txBox="1"/>
          <p:nvPr/>
        </p:nvSpPr>
        <p:spPr>
          <a:xfrm>
            <a:off x="1475124" y="4057233"/>
            <a:ext cx="6955750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ここから先は</a:t>
            </a:r>
            <a:endParaRPr kumimoji="1" lang="en-US" altLang="ja-JP" sz="8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入れません</a:t>
            </a:r>
            <a:endParaRPr kumimoji="1" lang="ja-JP" altLang="en-US" sz="8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95A5C7F0-195B-4639-9454-2135F302CE6B}"/>
              </a:ext>
            </a:extLst>
          </p:cNvPr>
          <p:cNvSpPr/>
          <p:nvPr/>
        </p:nvSpPr>
        <p:spPr>
          <a:xfrm>
            <a:off x="3175302" y="278650"/>
            <a:ext cx="3555396" cy="3555396"/>
          </a:xfrm>
          <a:custGeom>
            <a:avLst/>
            <a:gdLst>
              <a:gd name="connsiteX0" fmla="*/ 600070 w 3555396"/>
              <a:gd name="connsiteY0" fmla="*/ 1395156 h 3555396"/>
              <a:gd name="connsiteX1" fmla="*/ 472553 w 3555396"/>
              <a:gd name="connsiteY1" fmla="*/ 1522673 h 3555396"/>
              <a:gd name="connsiteX2" fmla="*/ 472553 w 3555396"/>
              <a:gd name="connsiteY2" fmla="*/ 2032724 h 3555396"/>
              <a:gd name="connsiteX3" fmla="*/ 600070 w 3555396"/>
              <a:gd name="connsiteY3" fmla="*/ 2160241 h 3555396"/>
              <a:gd name="connsiteX4" fmla="*/ 2955326 w 3555396"/>
              <a:gd name="connsiteY4" fmla="*/ 2160241 h 3555396"/>
              <a:gd name="connsiteX5" fmla="*/ 3082843 w 3555396"/>
              <a:gd name="connsiteY5" fmla="*/ 2032724 h 3555396"/>
              <a:gd name="connsiteX6" fmla="*/ 3082843 w 3555396"/>
              <a:gd name="connsiteY6" fmla="*/ 1522673 h 3555396"/>
              <a:gd name="connsiteX7" fmla="*/ 2955326 w 3555396"/>
              <a:gd name="connsiteY7" fmla="*/ 1395156 h 3555396"/>
              <a:gd name="connsiteX8" fmla="*/ 1777697 w 3555396"/>
              <a:gd name="connsiteY8" fmla="*/ 194949 h 3555396"/>
              <a:gd name="connsiteX9" fmla="*/ 3360446 w 3555396"/>
              <a:gd name="connsiteY9" fmla="*/ 1777697 h 3555396"/>
              <a:gd name="connsiteX10" fmla="*/ 1777697 w 3555396"/>
              <a:gd name="connsiteY10" fmla="*/ 3360445 h 3555396"/>
              <a:gd name="connsiteX11" fmla="*/ 194948 w 3555396"/>
              <a:gd name="connsiteY11" fmla="*/ 1777697 h 3555396"/>
              <a:gd name="connsiteX12" fmla="*/ 1777697 w 3555396"/>
              <a:gd name="connsiteY12" fmla="*/ 194949 h 3555396"/>
              <a:gd name="connsiteX13" fmla="*/ 1777697 w 3555396"/>
              <a:gd name="connsiteY13" fmla="*/ 113027 h 3555396"/>
              <a:gd name="connsiteX14" fmla="*/ 113026 w 3555396"/>
              <a:gd name="connsiteY14" fmla="*/ 1777698 h 3555396"/>
              <a:gd name="connsiteX15" fmla="*/ 1777697 w 3555396"/>
              <a:gd name="connsiteY15" fmla="*/ 3442369 h 3555396"/>
              <a:gd name="connsiteX16" fmla="*/ 3442368 w 3555396"/>
              <a:gd name="connsiteY16" fmla="*/ 1777698 h 3555396"/>
              <a:gd name="connsiteX17" fmla="*/ 1777697 w 3555396"/>
              <a:gd name="connsiteY17" fmla="*/ 113027 h 3555396"/>
              <a:gd name="connsiteX18" fmla="*/ 1777698 w 3555396"/>
              <a:gd name="connsiteY18" fmla="*/ 0 h 3555396"/>
              <a:gd name="connsiteX19" fmla="*/ 3555396 w 3555396"/>
              <a:gd name="connsiteY19" fmla="*/ 1777698 h 3555396"/>
              <a:gd name="connsiteX20" fmla="*/ 1777698 w 3555396"/>
              <a:gd name="connsiteY20" fmla="*/ 3555396 h 3555396"/>
              <a:gd name="connsiteX21" fmla="*/ 0 w 3555396"/>
              <a:gd name="connsiteY21" fmla="*/ 1777698 h 3555396"/>
              <a:gd name="connsiteX22" fmla="*/ 1777698 w 3555396"/>
              <a:gd name="connsiteY22" fmla="*/ 0 h 3555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555396" h="3555396">
                <a:moveTo>
                  <a:pt x="600070" y="1395156"/>
                </a:moveTo>
                <a:cubicBezTo>
                  <a:pt x="529644" y="1395156"/>
                  <a:pt x="472553" y="1452247"/>
                  <a:pt x="472553" y="1522673"/>
                </a:cubicBezTo>
                <a:lnTo>
                  <a:pt x="472553" y="2032724"/>
                </a:lnTo>
                <a:cubicBezTo>
                  <a:pt x="472553" y="2103150"/>
                  <a:pt x="529644" y="2160241"/>
                  <a:pt x="600070" y="2160241"/>
                </a:cubicBezTo>
                <a:lnTo>
                  <a:pt x="2955326" y="2160241"/>
                </a:lnTo>
                <a:cubicBezTo>
                  <a:pt x="3025752" y="2160241"/>
                  <a:pt x="3082843" y="2103150"/>
                  <a:pt x="3082843" y="2032724"/>
                </a:cubicBezTo>
                <a:lnTo>
                  <a:pt x="3082843" y="1522673"/>
                </a:lnTo>
                <a:cubicBezTo>
                  <a:pt x="3082843" y="1452247"/>
                  <a:pt x="3025752" y="1395156"/>
                  <a:pt x="2955326" y="1395156"/>
                </a:cubicBezTo>
                <a:close/>
                <a:moveTo>
                  <a:pt x="1777697" y="194949"/>
                </a:moveTo>
                <a:cubicBezTo>
                  <a:pt x="2651825" y="194949"/>
                  <a:pt x="3360446" y="903569"/>
                  <a:pt x="3360446" y="1777697"/>
                </a:cubicBezTo>
                <a:cubicBezTo>
                  <a:pt x="3360446" y="2651825"/>
                  <a:pt x="2651825" y="3360445"/>
                  <a:pt x="1777697" y="3360445"/>
                </a:cubicBezTo>
                <a:cubicBezTo>
                  <a:pt x="903569" y="3360445"/>
                  <a:pt x="194948" y="2651825"/>
                  <a:pt x="194948" y="1777697"/>
                </a:cubicBezTo>
                <a:cubicBezTo>
                  <a:pt x="194948" y="903569"/>
                  <a:pt x="903569" y="194949"/>
                  <a:pt x="1777697" y="194949"/>
                </a:cubicBezTo>
                <a:close/>
                <a:moveTo>
                  <a:pt x="1777697" y="113027"/>
                </a:moveTo>
                <a:cubicBezTo>
                  <a:pt x="858325" y="113027"/>
                  <a:pt x="113026" y="858326"/>
                  <a:pt x="113026" y="1777698"/>
                </a:cubicBezTo>
                <a:cubicBezTo>
                  <a:pt x="113026" y="2697070"/>
                  <a:pt x="858325" y="3442369"/>
                  <a:pt x="1777697" y="3442369"/>
                </a:cubicBezTo>
                <a:cubicBezTo>
                  <a:pt x="2697069" y="3442369"/>
                  <a:pt x="3442368" y="2697070"/>
                  <a:pt x="3442368" y="1777698"/>
                </a:cubicBezTo>
                <a:cubicBezTo>
                  <a:pt x="3442368" y="858326"/>
                  <a:pt x="2697069" y="113027"/>
                  <a:pt x="1777697" y="113027"/>
                </a:cubicBezTo>
                <a:close/>
                <a:moveTo>
                  <a:pt x="1777698" y="0"/>
                </a:moveTo>
                <a:cubicBezTo>
                  <a:pt x="2759493" y="0"/>
                  <a:pt x="3555396" y="795903"/>
                  <a:pt x="3555396" y="1777698"/>
                </a:cubicBezTo>
                <a:cubicBezTo>
                  <a:pt x="3555396" y="2759493"/>
                  <a:pt x="2759493" y="3555396"/>
                  <a:pt x="1777698" y="3555396"/>
                </a:cubicBezTo>
                <a:cubicBezTo>
                  <a:pt x="795903" y="3555396"/>
                  <a:pt x="0" y="2759493"/>
                  <a:pt x="0" y="1777698"/>
                </a:cubicBezTo>
                <a:cubicBezTo>
                  <a:pt x="0" y="795903"/>
                  <a:pt x="795903" y="0"/>
                  <a:pt x="1777698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720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EE458C6-F1B7-451A-8849-542600AE3E74}"/>
              </a:ext>
            </a:extLst>
          </p:cNvPr>
          <p:cNvSpPr txBox="1"/>
          <p:nvPr/>
        </p:nvSpPr>
        <p:spPr>
          <a:xfrm>
            <a:off x="1269940" y="4282250"/>
            <a:ext cx="7366119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順路に従って</a:t>
            </a:r>
            <a:endParaRPr kumimoji="1" lang="en-US" altLang="ja-JP" sz="8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お進みください</a:t>
            </a: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DFF7BC7C-A74A-44A4-BDB4-758D21F766C4}"/>
              </a:ext>
            </a:extLst>
          </p:cNvPr>
          <p:cNvSpPr/>
          <p:nvPr/>
        </p:nvSpPr>
        <p:spPr>
          <a:xfrm rot="5400000">
            <a:off x="3170905" y="413666"/>
            <a:ext cx="3564190" cy="3564188"/>
          </a:xfrm>
          <a:custGeom>
            <a:avLst/>
            <a:gdLst>
              <a:gd name="connsiteX0" fmla="*/ 1652824 w 3564190"/>
              <a:gd name="connsiteY0" fmla="*/ 322643 h 3564188"/>
              <a:gd name="connsiteX1" fmla="*/ 1402946 w 3564190"/>
              <a:gd name="connsiteY1" fmla="*/ 426146 h 3564188"/>
              <a:gd name="connsiteX2" fmla="*/ 304226 w 3564190"/>
              <a:gd name="connsiteY2" fmla="*/ 1524866 h 3564188"/>
              <a:gd name="connsiteX3" fmla="*/ 207192 w 3564190"/>
              <a:gd name="connsiteY3" fmla="*/ 1707249 h 3564188"/>
              <a:gd name="connsiteX4" fmla="*/ 201935 w 3564190"/>
              <a:gd name="connsiteY4" fmla="*/ 1762096 h 3564188"/>
              <a:gd name="connsiteX5" fmla="*/ 201633 w 3564190"/>
              <a:gd name="connsiteY5" fmla="*/ 1764027 h 3564188"/>
              <a:gd name="connsiteX6" fmla="*/ 201646 w 3564190"/>
              <a:gd name="connsiteY6" fmla="*/ 1765116 h 3564188"/>
              <a:gd name="connsiteX7" fmla="*/ 200723 w 3564190"/>
              <a:gd name="connsiteY7" fmla="*/ 1774744 h 3564188"/>
              <a:gd name="connsiteX8" fmla="*/ 201908 w 3564190"/>
              <a:gd name="connsiteY8" fmla="*/ 1787109 h 3564188"/>
              <a:gd name="connsiteX9" fmla="*/ 202340 w 3564190"/>
              <a:gd name="connsiteY9" fmla="*/ 1823317 h 3564188"/>
              <a:gd name="connsiteX10" fmla="*/ 304226 w 3564190"/>
              <a:gd name="connsiteY10" fmla="*/ 2039323 h 3564188"/>
              <a:gd name="connsiteX11" fmla="*/ 1402945 w 3564190"/>
              <a:gd name="connsiteY11" fmla="*/ 3138042 h 3564188"/>
              <a:gd name="connsiteX12" fmla="*/ 1902701 w 3564190"/>
              <a:gd name="connsiteY12" fmla="*/ 3138042 h 3564188"/>
              <a:gd name="connsiteX13" fmla="*/ 1902701 w 3564190"/>
              <a:gd name="connsiteY13" fmla="*/ 3138043 h 3564188"/>
              <a:gd name="connsiteX14" fmla="*/ 1902701 w 3564190"/>
              <a:gd name="connsiteY14" fmla="*/ 2638287 h 3564188"/>
              <a:gd name="connsiteX15" fmla="*/ 1399888 w 3564190"/>
              <a:gd name="connsiteY15" fmla="*/ 2135474 h 3564188"/>
              <a:gd name="connsiteX16" fmla="*/ 3010086 w 3564190"/>
              <a:gd name="connsiteY16" fmla="*/ 2135475 h 3564188"/>
              <a:gd name="connsiteX17" fmla="*/ 3363466 w 3564190"/>
              <a:gd name="connsiteY17" fmla="*/ 1782095 h 3564188"/>
              <a:gd name="connsiteX18" fmla="*/ 3363467 w 3564190"/>
              <a:gd name="connsiteY18" fmla="*/ 1782095 h 3564188"/>
              <a:gd name="connsiteX19" fmla="*/ 3010087 w 3564190"/>
              <a:gd name="connsiteY19" fmla="*/ 1428714 h 3564188"/>
              <a:gd name="connsiteX20" fmla="*/ 1399889 w 3564190"/>
              <a:gd name="connsiteY20" fmla="*/ 1428714 h 3564188"/>
              <a:gd name="connsiteX21" fmla="*/ 1902701 w 3564190"/>
              <a:gd name="connsiteY21" fmla="*/ 925902 h 3564188"/>
              <a:gd name="connsiteX22" fmla="*/ 1902701 w 3564190"/>
              <a:gd name="connsiteY22" fmla="*/ 426147 h 3564188"/>
              <a:gd name="connsiteX23" fmla="*/ 1902702 w 3564190"/>
              <a:gd name="connsiteY23" fmla="*/ 426146 h 3564188"/>
              <a:gd name="connsiteX24" fmla="*/ 1652824 w 3564190"/>
              <a:gd name="connsiteY24" fmla="*/ 322643 h 3564188"/>
              <a:gd name="connsiteX25" fmla="*/ 233704 w 3564190"/>
              <a:gd name="connsiteY25" fmla="*/ 0 h 3564188"/>
              <a:gd name="connsiteX26" fmla="*/ 3330486 w 3564190"/>
              <a:gd name="connsiteY26" fmla="*/ 0 h 3564188"/>
              <a:gd name="connsiteX27" fmla="*/ 3564190 w 3564190"/>
              <a:gd name="connsiteY27" fmla="*/ 233704 h 3564188"/>
              <a:gd name="connsiteX28" fmla="*/ 3564190 w 3564190"/>
              <a:gd name="connsiteY28" fmla="*/ 3330484 h 3564188"/>
              <a:gd name="connsiteX29" fmla="*/ 3330486 w 3564190"/>
              <a:gd name="connsiteY29" fmla="*/ 3564188 h 3564188"/>
              <a:gd name="connsiteX30" fmla="*/ 233704 w 3564190"/>
              <a:gd name="connsiteY30" fmla="*/ 3564188 h 3564188"/>
              <a:gd name="connsiteX31" fmla="*/ 0 w 3564190"/>
              <a:gd name="connsiteY31" fmla="*/ 3330484 h 3564188"/>
              <a:gd name="connsiteX32" fmla="*/ 0 w 3564190"/>
              <a:gd name="connsiteY32" fmla="*/ 233704 h 3564188"/>
              <a:gd name="connsiteX33" fmla="*/ 233704 w 3564190"/>
              <a:gd name="connsiteY33" fmla="*/ 0 h 3564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564190" h="3564188">
                <a:moveTo>
                  <a:pt x="1652824" y="322643"/>
                </a:moveTo>
                <a:cubicBezTo>
                  <a:pt x="1562386" y="322643"/>
                  <a:pt x="1471948" y="357144"/>
                  <a:pt x="1402946" y="426146"/>
                </a:cubicBezTo>
                <a:lnTo>
                  <a:pt x="304226" y="1524866"/>
                </a:lnTo>
                <a:cubicBezTo>
                  <a:pt x="252475" y="1576617"/>
                  <a:pt x="220130" y="1640426"/>
                  <a:pt x="207192" y="1707249"/>
                </a:cubicBezTo>
                <a:lnTo>
                  <a:pt x="201935" y="1762096"/>
                </a:lnTo>
                <a:lnTo>
                  <a:pt x="201633" y="1764027"/>
                </a:lnTo>
                <a:lnTo>
                  <a:pt x="201646" y="1765116"/>
                </a:lnTo>
                <a:lnTo>
                  <a:pt x="200723" y="1774744"/>
                </a:lnTo>
                <a:lnTo>
                  <a:pt x="201908" y="1787109"/>
                </a:lnTo>
                <a:lnTo>
                  <a:pt x="202340" y="1823317"/>
                </a:lnTo>
                <a:cubicBezTo>
                  <a:pt x="209887" y="1902158"/>
                  <a:pt x="243849" y="1978946"/>
                  <a:pt x="304226" y="2039323"/>
                </a:cubicBezTo>
                <a:lnTo>
                  <a:pt x="1402945" y="3138042"/>
                </a:lnTo>
                <a:cubicBezTo>
                  <a:pt x="1540949" y="3276046"/>
                  <a:pt x="1764697" y="3276046"/>
                  <a:pt x="1902701" y="3138042"/>
                </a:cubicBezTo>
                <a:lnTo>
                  <a:pt x="1902701" y="3138043"/>
                </a:lnTo>
                <a:cubicBezTo>
                  <a:pt x="2040706" y="3000039"/>
                  <a:pt x="2040706" y="2776291"/>
                  <a:pt x="1902701" y="2638287"/>
                </a:cubicBezTo>
                <a:lnTo>
                  <a:pt x="1399888" y="2135474"/>
                </a:lnTo>
                <a:lnTo>
                  <a:pt x="3010086" y="2135475"/>
                </a:lnTo>
                <a:cubicBezTo>
                  <a:pt x="3205253" y="2135475"/>
                  <a:pt x="3363466" y="1977261"/>
                  <a:pt x="3363466" y="1782095"/>
                </a:cubicBezTo>
                <a:lnTo>
                  <a:pt x="3363467" y="1782095"/>
                </a:lnTo>
                <a:cubicBezTo>
                  <a:pt x="3363467" y="1586928"/>
                  <a:pt x="3205253" y="1428714"/>
                  <a:pt x="3010087" y="1428714"/>
                </a:cubicBezTo>
                <a:lnTo>
                  <a:pt x="1399889" y="1428714"/>
                </a:lnTo>
                <a:lnTo>
                  <a:pt x="1902701" y="925902"/>
                </a:lnTo>
                <a:cubicBezTo>
                  <a:pt x="2040706" y="787898"/>
                  <a:pt x="2040706" y="564151"/>
                  <a:pt x="1902701" y="426147"/>
                </a:cubicBezTo>
                <a:lnTo>
                  <a:pt x="1902702" y="426146"/>
                </a:lnTo>
                <a:cubicBezTo>
                  <a:pt x="1833700" y="357144"/>
                  <a:pt x="1743262" y="322643"/>
                  <a:pt x="1652824" y="322643"/>
                </a:cubicBezTo>
                <a:close/>
                <a:moveTo>
                  <a:pt x="233704" y="0"/>
                </a:moveTo>
                <a:lnTo>
                  <a:pt x="3330486" y="0"/>
                </a:lnTo>
                <a:cubicBezTo>
                  <a:pt x="3459557" y="0"/>
                  <a:pt x="3564190" y="104633"/>
                  <a:pt x="3564190" y="233704"/>
                </a:cubicBezTo>
                <a:lnTo>
                  <a:pt x="3564190" y="3330484"/>
                </a:lnTo>
                <a:cubicBezTo>
                  <a:pt x="3564190" y="3459555"/>
                  <a:pt x="3459557" y="3564188"/>
                  <a:pt x="3330486" y="3564188"/>
                </a:cubicBezTo>
                <a:lnTo>
                  <a:pt x="233704" y="3564188"/>
                </a:lnTo>
                <a:cubicBezTo>
                  <a:pt x="104633" y="3564188"/>
                  <a:pt x="0" y="3459555"/>
                  <a:pt x="0" y="3330484"/>
                </a:cubicBezTo>
                <a:lnTo>
                  <a:pt x="0" y="233704"/>
                </a:lnTo>
                <a:cubicBezTo>
                  <a:pt x="0" y="104633"/>
                  <a:pt x="104633" y="0"/>
                  <a:pt x="233704" y="0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17011768-4609-4ADB-B8C5-716B3C199AFD}"/>
              </a:ext>
            </a:extLst>
          </p:cNvPr>
          <p:cNvSpPr/>
          <p:nvPr/>
        </p:nvSpPr>
        <p:spPr>
          <a:xfrm>
            <a:off x="452500" y="1583795"/>
            <a:ext cx="3564190" cy="3564188"/>
          </a:xfrm>
          <a:custGeom>
            <a:avLst/>
            <a:gdLst>
              <a:gd name="connsiteX0" fmla="*/ 1652824 w 3564190"/>
              <a:gd name="connsiteY0" fmla="*/ 322643 h 3564188"/>
              <a:gd name="connsiteX1" fmla="*/ 1402946 w 3564190"/>
              <a:gd name="connsiteY1" fmla="*/ 426146 h 3564188"/>
              <a:gd name="connsiteX2" fmla="*/ 304226 w 3564190"/>
              <a:gd name="connsiteY2" fmla="*/ 1524866 h 3564188"/>
              <a:gd name="connsiteX3" fmla="*/ 207192 w 3564190"/>
              <a:gd name="connsiteY3" fmla="*/ 1707249 h 3564188"/>
              <a:gd name="connsiteX4" fmla="*/ 201935 w 3564190"/>
              <a:gd name="connsiteY4" fmla="*/ 1762096 h 3564188"/>
              <a:gd name="connsiteX5" fmla="*/ 201633 w 3564190"/>
              <a:gd name="connsiteY5" fmla="*/ 1764027 h 3564188"/>
              <a:gd name="connsiteX6" fmla="*/ 201646 w 3564190"/>
              <a:gd name="connsiteY6" fmla="*/ 1765116 h 3564188"/>
              <a:gd name="connsiteX7" fmla="*/ 200723 w 3564190"/>
              <a:gd name="connsiteY7" fmla="*/ 1774744 h 3564188"/>
              <a:gd name="connsiteX8" fmla="*/ 201908 w 3564190"/>
              <a:gd name="connsiteY8" fmla="*/ 1787109 h 3564188"/>
              <a:gd name="connsiteX9" fmla="*/ 202340 w 3564190"/>
              <a:gd name="connsiteY9" fmla="*/ 1823317 h 3564188"/>
              <a:gd name="connsiteX10" fmla="*/ 304226 w 3564190"/>
              <a:gd name="connsiteY10" fmla="*/ 2039323 h 3564188"/>
              <a:gd name="connsiteX11" fmla="*/ 1402945 w 3564190"/>
              <a:gd name="connsiteY11" fmla="*/ 3138042 h 3564188"/>
              <a:gd name="connsiteX12" fmla="*/ 1902701 w 3564190"/>
              <a:gd name="connsiteY12" fmla="*/ 3138042 h 3564188"/>
              <a:gd name="connsiteX13" fmla="*/ 1902701 w 3564190"/>
              <a:gd name="connsiteY13" fmla="*/ 3138043 h 3564188"/>
              <a:gd name="connsiteX14" fmla="*/ 1902701 w 3564190"/>
              <a:gd name="connsiteY14" fmla="*/ 2638287 h 3564188"/>
              <a:gd name="connsiteX15" fmla="*/ 1399888 w 3564190"/>
              <a:gd name="connsiteY15" fmla="*/ 2135474 h 3564188"/>
              <a:gd name="connsiteX16" fmla="*/ 3010086 w 3564190"/>
              <a:gd name="connsiteY16" fmla="*/ 2135475 h 3564188"/>
              <a:gd name="connsiteX17" fmla="*/ 3363466 w 3564190"/>
              <a:gd name="connsiteY17" fmla="*/ 1782095 h 3564188"/>
              <a:gd name="connsiteX18" fmla="*/ 3363467 w 3564190"/>
              <a:gd name="connsiteY18" fmla="*/ 1782095 h 3564188"/>
              <a:gd name="connsiteX19" fmla="*/ 3010087 w 3564190"/>
              <a:gd name="connsiteY19" fmla="*/ 1428714 h 3564188"/>
              <a:gd name="connsiteX20" fmla="*/ 1399889 w 3564190"/>
              <a:gd name="connsiteY20" fmla="*/ 1428714 h 3564188"/>
              <a:gd name="connsiteX21" fmla="*/ 1902701 w 3564190"/>
              <a:gd name="connsiteY21" fmla="*/ 925902 h 3564188"/>
              <a:gd name="connsiteX22" fmla="*/ 1902701 w 3564190"/>
              <a:gd name="connsiteY22" fmla="*/ 426147 h 3564188"/>
              <a:gd name="connsiteX23" fmla="*/ 1902702 w 3564190"/>
              <a:gd name="connsiteY23" fmla="*/ 426146 h 3564188"/>
              <a:gd name="connsiteX24" fmla="*/ 1652824 w 3564190"/>
              <a:gd name="connsiteY24" fmla="*/ 322643 h 3564188"/>
              <a:gd name="connsiteX25" fmla="*/ 233704 w 3564190"/>
              <a:gd name="connsiteY25" fmla="*/ 0 h 3564188"/>
              <a:gd name="connsiteX26" fmla="*/ 3330486 w 3564190"/>
              <a:gd name="connsiteY26" fmla="*/ 0 h 3564188"/>
              <a:gd name="connsiteX27" fmla="*/ 3564190 w 3564190"/>
              <a:gd name="connsiteY27" fmla="*/ 233704 h 3564188"/>
              <a:gd name="connsiteX28" fmla="*/ 3564190 w 3564190"/>
              <a:gd name="connsiteY28" fmla="*/ 3330484 h 3564188"/>
              <a:gd name="connsiteX29" fmla="*/ 3330486 w 3564190"/>
              <a:gd name="connsiteY29" fmla="*/ 3564188 h 3564188"/>
              <a:gd name="connsiteX30" fmla="*/ 233704 w 3564190"/>
              <a:gd name="connsiteY30" fmla="*/ 3564188 h 3564188"/>
              <a:gd name="connsiteX31" fmla="*/ 0 w 3564190"/>
              <a:gd name="connsiteY31" fmla="*/ 3330484 h 3564188"/>
              <a:gd name="connsiteX32" fmla="*/ 0 w 3564190"/>
              <a:gd name="connsiteY32" fmla="*/ 233704 h 3564188"/>
              <a:gd name="connsiteX33" fmla="*/ 233704 w 3564190"/>
              <a:gd name="connsiteY33" fmla="*/ 0 h 3564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564190" h="3564188">
                <a:moveTo>
                  <a:pt x="1652824" y="322643"/>
                </a:moveTo>
                <a:cubicBezTo>
                  <a:pt x="1562386" y="322643"/>
                  <a:pt x="1471948" y="357144"/>
                  <a:pt x="1402946" y="426146"/>
                </a:cubicBezTo>
                <a:lnTo>
                  <a:pt x="304226" y="1524866"/>
                </a:lnTo>
                <a:cubicBezTo>
                  <a:pt x="252475" y="1576617"/>
                  <a:pt x="220130" y="1640426"/>
                  <a:pt x="207192" y="1707249"/>
                </a:cubicBezTo>
                <a:lnTo>
                  <a:pt x="201935" y="1762096"/>
                </a:lnTo>
                <a:lnTo>
                  <a:pt x="201633" y="1764027"/>
                </a:lnTo>
                <a:lnTo>
                  <a:pt x="201646" y="1765116"/>
                </a:lnTo>
                <a:lnTo>
                  <a:pt x="200723" y="1774744"/>
                </a:lnTo>
                <a:lnTo>
                  <a:pt x="201908" y="1787109"/>
                </a:lnTo>
                <a:lnTo>
                  <a:pt x="202340" y="1823317"/>
                </a:lnTo>
                <a:cubicBezTo>
                  <a:pt x="209887" y="1902158"/>
                  <a:pt x="243849" y="1978946"/>
                  <a:pt x="304226" y="2039323"/>
                </a:cubicBezTo>
                <a:lnTo>
                  <a:pt x="1402945" y="3138042"/>
                </a:lnTo>
                <a:cubicBezTo>
                  <a:pt x="1540949" y="3276046"/>
                  <a:pt x="1764697" y="3276046"/>
                  <a:pt x="1902701" y="3138042"/>
                </a:cubicBezTo>
                <a:lnTo>
                  <a:pt x="1902701" y="3138043"/>
                </a:lnTo>
                <a:cubicBezTo>
                  <a:pt x="2040706" y="3000039"/>
                  <a:pt x="2040706" y="2776291"/>
                  <a:pt x="1902701" y="2638287"/>
                </a:cubicBezTo>
                <a:lnTo>
                  <a:pt x="1399888" y="2135474"/>
                </a:lnTo>
                <a:lnTo>
                  <a:pt x="3010086" y="2135475"/>
                </a:lnTo>
                <a:cubicBezTo>
                  <a:pt x="3205253" y="2135475"/>
                  <a:pt x="3363466" y="1977261"/>
                  <a:pt x="3363466" y="1782095"/>
                </a:cubicBezTo>
                <a:lnTo>
                  <a:pt x="3363467" y="1782095"/>
                </a:lnTo>
                <a:cubicBezTo>
                  <a:pt x="3363467" y="1586928"/>
                  <a:pt x="3205253" y="1428714"/>
                  <a:pt x="3010087" y="1428714"/>
                </a:cubicBezTo>
                <a:lnTo>
                  <a:pt x="1399889" y="1428714"/>
                </a:lnTo>
                <a:lnTo>
                  <a:pt x="1902701" y="925902"/>
                </a:lnTo>
                <a:cubicBezTo>
                  <a:pt x="2040706" y="787898"/>
                  <a:pt x="2040706" y="564151"/>
                  <a:pt x="1902701" y="426147"/>
                </a:cubicBezTo>
                <a:lnTo>
                  <a:pt x="1902702" y="426146"/>
                </a:lnTo>
                <a:cubicBezTo>
                  <a:pt x="1833700" y="357144"/>
                  <a:pt x="1743262" y="322643"/>
                  <a:pt x="1652824" y="322643"/>
                </a:cubicBezTo>
                <a:close/>
                <a:moveTo>
                  <a:pt x="233704" y="0"/>
                </a:moveTo>
                <a:lnTo>
                  <a:pt x="3330486" y="0"/>
                </a:lnTo>
                <a:cubicBezTo>
                  <a:pt x="3459557" y="0"/>
                  <a:pt x="3564190" y="104633"/>
                  <a:pt x="3564190" y="233704"/>
                </a:cubicBezTo>
                <a:lnTo>
                  <a:pt x="3564190" y="3330484"/>
                </a:lnTo>
                <a:cubicBezTo>
                  <a:pt x="3564190" y="3459555"/>
                  <a:pt x="3459557" y="3564188"/>
                  <a:pt x="3330486" y="3564188"/>
                </a:cubicBezTo>
                <a:lnTo>
                  <a:pt x="233704" y="3564188"/>
                </a:lnTo>
                <a:cubicBezTo>
                  <a:pt x="104633" y="3564188"/>
                  <a:pt x="0" y="3459555"/>
                  <a:pt x="0" y="3330484"/>
                </a:cubicBezTo>
                <a:lnTo>
                  <a:pt x="0" y="233704"/>
                </a:lnTo>
                <a:cubicBezTo>
                  <a:pt x="0" y="104633"/>
                  <a:pt x="104633" y="0"/>
                  <a:pt x="233704" y="0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EE458C6-F1B7-451A-8849-542600AE3E74}"/>
              </a:ext>
            </a:extLst>
          </p:cNvPr>
          <p:cNvSpPr txBox="1"/>
          <p:nvPr/>
        </p:nvSpPr>
        <p:spPr>
          <a:xfrm>
            <a:off x="4367935" y="2173256"/>
            <a:ext cx="5288627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99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順路</a:t>
            </a:r>
          </a:p>
        </p:txBody>
      </p:sp>
    </p:spTree>
    <p:extLst>
      <p:ext uri="{BB962C8B-B14F-4D97-AF65-F5344CB8AC3E}">
        <p14:creationId xmlns:p14="http://schemas.microsoft.com/office/powerpoint/2010/main" val="594643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17011768-4609-4ADB-B8C5-716B3C199AFD}"/>
              </a:ext>
            </a:extLst>
          </p:cNvPr>
          <p:cNvSpPr/>
          <p:nvPr/>
        </p:nvSpPr>
        <p:spPr>
          <a:xfrm flipH="1">
            <a:off x="5943110" y="1583795"/>
            <a:ext cx="3564190" cy="3564188"/>
          </a:xfrm>
          <a:custGeom>
            <a:avLst/>
            <a:gdLst>
              <a:gd name="connsiteX0" fmla="*/ 1652824 w 3564190"/>
              <a:gd name="connsiteY0" fmla="*/ 322643 h 3564188"/>
              <a:gd name="connsiteX1" fmla="*/ 1402946 w 3564190"/>
              <a:gd name="connsiteY1" fmla="*/ 426146 h 3564188"/>
              <a:gd name="connsiteX2" fmla="*/ 304226 w 3564190"/>
              <a:gd name="connsiteY2" fmla="*/ 1524866 h 3564188"/>
              <a:gd name="connsiteX3" fmla="*/ 207192 w 3564190"/>
              <a:gd name="connsiteY3" fmla="*/ 1707249 h 3564188"/>
              <a:gd name="connsiteX4" fmla="*/ 201935 w 3564190"/>
              <a:gd name="connsiteY4" fmla="*/ 1762096 h 3564188"/>
              <a:gd name="connsiteX5" fmla="*/ 201633 w 3564190"/>
              <a:gd name="connsiteY5" fmla="*/ 1764027 h 3564188"/>
              <a:gd name="connsiteX6" fmla="*/ 201646 w 3564190"/>
              <a:gd name="connsiteY6" fmla="*/ 1765116 h 3564188"/>
              <a:gd name="connsiteX7" fmla="*/ 200723 w 3564190"/>
              <a:gd name="connsiteY7" fmla="*/ 1774744 h 3564188"/>
              <a:gd name="connsiteX8" fmla="*/ 201908 w 3564190"/>
              <a:gd name="connsiteY8" fmla="*/ 1787109 h 3564188"/>
              <a:gd name="connsiteX9" fmla="*/ 202340 w 3564190"/>
              <a:gd name="connsiteY9" fmla="*/ 1823317 h 3564188"/>
              <a:gd name="connsiteX10" fmla="*/ 304226 w 3564190"/>
              <a:gd name="connsiteY10" fmla="*/ 2039323 h 3564188"/>
              <a:gd name="connsiteX11" fmla="*/ 1402945 w 3564190"/>
              <a:gd name="connsiteY11" fmla="*/ 3138042 h 3564188"/>
              <a:gd name="connsiteX12" fmla="*/ 1902701 w 3564190"/>
              <a:gd name="connsiteY12" fmla="*/ 3138042 h 3564188"/>
              <a:gd name="connsiteX13" fmla="*/ 1902701 w 3564190"/>
              <a:gd name="connsiteY13" fmla="*/ 3138043 h 3564188"/>
              <a:gd name="connsiteX14" fmla="*/ 1902701 w 3564190"/>
              <a:gd name="connsiteY14" fmla="*/ 2638287 h 3564188"/>
              <a:gd name="connsiteX15" fmla="*/ 1399888 w 3564190"/>
              <a:gd name="connsiteY15" fmla="*/ 2135474 h 3564188"/>
              <a:gd name="connsiteX16" fmla="*/ 3010086 w 3564190"/>
              <a:gd name="connsiteY16" fmla="*/ 2135475 h 3564188"/>
              <a:gd name="connsiteX17" fmla="*/ 3363466 w 3564190"/>
              <a:gd name="connsiteY17" fmla="*/ 1782095 h 3564188"/>
              <a:gd name="connsiteX18" fmla="*/ 3363467 w 3564190"/>
              <a:gd name="connsiteY18" fmla="*/ 1782095 h 3564188"/>
              <a:gd name="connsiteX19" fmla="*/ 3010087 w 3564190"/>
              <a:gd name="connsiteY19" fmla="*/ 1428714 h 3564188"/>
              <a:gd name="connsiteX20" fmla="*/ 1399889 w 3564190"/>
              <a:gd name="connsiteY20" fmla="*/ 1428714 h 3564188"/>
              <a:gd name="connsiteX21" fmla="*/ 1902701 w 3564190"/>
              <a:gd name="connsiteY21" fmla="*/ 925902 h 3564188"/>
              <a:gd name="connsiteX22" fmla="*/ 1902701 w 3564190"/>
              <a:gd name="connsiteY22" fmla="*/ 426147 h 3564188"/>
              <a:gd name="connsiteX23" fmla="*/ 1902702 w 3564190"/>
              <a:gd name="connsiteY23" fmla="*/ 426146 h 3564188"/>
              <a:gd name="connsiteX24" fmla="*/ 1652824 w 3564190"/>
              <a:gd name="connsiteY24" fmla="*/ 322643 h 3564188"/>
              <a:gd name="connsiteX25" fmla="*/ 233704 w 3564190"/>
              <a:gd name="connsiteY25" fmla="*/ 0 h 3564188"/>
              <a:gd name="connsiteX26" fmla="*/ 3330486 w 3564190"/>
              <a:gd name="connsiteY26" fmla="*/ 0 h 3564188"/>
              <a:gd name="connsiteX27" fmla="*/ 3564190 w 3564190"/>
              <a:gd name="connsiteY27" fmla="*/ 233704 h 3564188"/>
              <a:gd name="connsiteX28" fmla="*/ 3564190 w 3564190"/>
              <a:gd name="connsiteY28" fmla="*/ 3330484 h 3564188"/>
              <a:gd name="connsiteX29" fmla="*/ 3330486 w 3564190"/>
              <a:gd name="connsiteY29" fmla="*/ 3564188 h 3564188"/>
              <a:gd name="connsiteX30" fmla="*/ 233704 w 3564190"/>
              <a:gd name="connsiteY30" fmla="*/ 3564188 h 3564188"/>
              <a:gd name="connsiteX31" fmla="*/ 0 w 3564190"/>
              <a:gd name="connsiteY31" fmla="*/ 3330484 h 3564188"/>
              <a:gd name="connsiteX32" fmla="*/ 0 w 3564190"/>
              <a:gd name="connsiteY32" fmla="*/ 233704 h 3564188"/>
              <a:gd name="connsiteX33" fmla="*/ 233704 w 3564190"/>
              <a:gd name="connsiteY33" fmla="*/ 0 h 3564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564190" h="3564188">
                <a:moveTo>
                  <a:pt x="1652824" y="322643"/>
                </a:moveTo>
                <a:cubicBezTo>
                  <a:pt x="1562386" y="322643"/>
                  <a:pt x="1471948" y="357144"/>
                  <a:pt x="1402946" y="426146"/>
                </a:cubicBezTo>
                <a:lnTo>
                  <a:pt x="304226" y="1524866"/>
                </a:lnTo>
                <a:cubicBezTo>
                  <a:pt x="252475" y="1576617"/>
                  <a:pt x="220130" y="1640426"/>
                  <a:pt x="207192" y="1707249"/>
                </a:cubicBezTo>
                <a:lnTo>
                  <a:pt x="201935" y="1762096"/>
                </a:lnTo>
                <a:lnTo>
                  <a:pt x="201633" y="1764027"/>
                </a:lnTo>
                <a:lnTo>
                  <a:pt x="201646" y="1765116"/>
                </a:lnTo>
                <a:lnTo>
                  <a:pt x="200723" y="1774744"/>
                </a:lnTo>
                <a:lnTo>
                  <a:pt x="201908" y="1787109"/>
                </a:lnTo>
                <a:lnTo>
                  <a:pt x="202340" y="1823317"/>
                </a:lnTo>
                <a:cubicBezTo>
                  <a:pt x="209887" y="1902158"/>
                  <a:pt x="243849" y="1978946"/>
                  <a:pt x="304226" y="2039323"/>
                </a:cubicBezTo>
                <a:lnTo>
                  <a:pt x="1402945" y="3138042"/>
                </a:lnTo>
                <a:cubicBezTo>
                  <a:pt x="1540949" y="3276046"/>
                  <a:pt x="1764697" y="3276046"/>
                  <a:pt x="1902701" y="3138042"/>
                </a:cubicBezTo>
                <a:lnTo>
                  <a:pt x="1902701" y="3138043"/>
                </a:lnTo>
                <a:cubicBezTo>
                  <a:pt x="2040706" y="3000039"/>
                  <a:pt x="2040706" y="2776291"/>
                  <a:pt x="1902701" y="2638287"/>
                </a:cubicBezTo>
                <a:lnTo>
                  <a:pt x="1399888" y="2135474"/>
                </a:lnTo>
                <a:lnTo>
                  <a:pt x="3010086" y="2135475"/>
                </a:lnTo>
                <a:cubicBezTo>
                  <a:pt x="3205253" y="2135475"/>
                  <a:pt x="3363466" y="1977261"/>
                  <a:pt x="3363466" y="1782095"/>
                </a:cubicBezTo>
                <a:lnTo>
                  <a:pt x="3363467" y="1782095"/>
                </a:lnTo>
                <a:cubicBezTo>
                  <a:pt x="3363467" y="1586928"/>
                  <a:pt x="3205253" y="1428714"/>
                  <a:pt x="3010087" y="1428714"/>
                </a:cubicBezTo>
                <a:lnTo>
                  <a:pt x="1399889" y="1428714"/>
                </a:lnTo>
                <a:lnTo>
                  <a:pt x="1902701" y="925902"/>
                </a:lnTo>
                <a:cubicBezTo>
                  <a:pt x="2040706" y="787898"/>
                  <a:pt x="2040706" y="564151"/>
                  <a:pt x="1902701" y="426147"/>
                </a:cubicBezTo>
                <a:lnTo>
                  <a:pt x="1902702" y="426146"/>
                </a:lnTo>
                <a:cubicBezTo>
                  <a:pt x="1833700" y="357144"/>
                  <a:pt x="1743262" y="322643"/>
                  <a:pt x="1652824" y="322643"/>
                </a:cubicBezTo>
                <a:close/>
                <a:moveTo>
                  <a:pt x="233704" y="0"/>
                </a:moveTo>
                <a:lnTo>
                  <a:pt x="3330486" y="0"/>
                </a:lnTo>
                <a:cubicBezTo>
                  <a:pt x="3459557" y="0"/>
                  <a:pt x="3564190" y="104633"/>
                  <a:pt x="3564190" y="233704"/>
                </a:cubicBezTo>
                <a:lnTo>
                  <a:pt x="3564190" y="3330484"/>
                </a:lnTo>
                <a:cubicBezTo>
                  <a:pt x="3564190" y="3459555"/>
                  <a:pt x="3459557" y="3564188"/>
                  <a:pt x="3330486" y="3564188"/>
                </a:cubicBezTo>
                <a:lnTo>
                  <a:pt x="233704" y="3564188"/>
                </a:lnTo>
                <a:cubicBezTo>
                  <a:pt x="104633" y="3564188"/>
                  <a:pt x="0" y="3459555"/>
                  <a:pt x="0" y="3330484"/>
                </a:cubicBezTo>
                <a:lnTo>
                  <a:pt x="0" y="233704"/>
                </a:lnTo>
                <a:cubicBezTo>
                  <a:pt x="0" y="104633"/>
                  <a:pt x="104633" y="0"/>
                  <a:pt x="233704" y="0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EE458C6-F1B7-451A-8849-542600AE3E74}"/>
              </a:ext>
            </a:extLst>
          </p:cNvPr>
          <p:cNvSpPr txBox="1"/>
          <p:nvPr/>
        </p:nvSpPr>
        <p:spPr>
          <a:xfrm>
            <a:off x="452500" y="2173256"/>
            <a:ext cx="5288627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99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順路</a:t>
            </a:r>
          </a:p>
        </p:txBody>
      </p:sp>
    </p:spTree>
    <p:extLst>
      <p:ext uri="{BB962C8B-B14F-4D97-AF65-F5344CB8AC3E}">
        <p14:creationId xmlns:p14="http://schemas.microsoft.com/office/powerpoint/2010/main" val="241008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DDDCB2A9-2BA4-45D3-8384-23F7EAD09ADF}"/>
              </a:ext>
            </a:extLst>
          </p:cNvPr>
          <p:cNvSpPr/>
          <p:nvPr/>
        </p:nvSpPr>
        <p:spPr>
          <a:xfrm>
            <a:off x="452500" y="1583795"/>
            <a:ext cx="3564190" cy="3564188"/>
          </a:xfrm>
          <a:custGeom>
            <a:avLst/>
            <a:gdLst>
              <a:gd name="connsiteX0" fmla="*/ 918972 w 3564190"/>
              <a:gd name="connsiteY0" fmla="*/ 555195 h 3564188"/>
              <a:gd name="connsiteX1" fmla="*/ 721394 w 3564190"/>
              <a:gd name="connsiteY1" fmla="*/ 615546 h 3564188"/>
              <a:gd name="connsiteX2" fmla="*/ 678894 w 3564190"/>
              <a:gd name="connsiteY2" fmla="*/ 650612 h 3564188"/>
              <a:gd name="connsiteX3" fmla="*/ 677315 w 3564190"/>
              <a:gd name="connsiteY3" fmla="*/ 651763 h 3564188"/>
              <a:gd name="connsiteX4" fmla="*/ 676554 w 3564190"/>
              <a:gd name="connsiteY4" fmla="*/ 652543 h 3564188"/>
              <a:gd name="connsiteX5" fmla="*/ 669094 w 3564190"/>
              <a:gd name="connsiteY5" fmla="*/ 658698 h 3564188"/>
              <a:gd name="connsiteX6" fmla="*/ 661189 w 3564190"/>
              <a:gd name="connsiteY6" fmla="*/ 668279 h 3564188"/>
              <a:gd name="connsiteX7" fmla="*/ 635891 w 3564190"/>
              <a:gd name="connsiteY7" fmla="*/ 694188 h 3564188"/>
              <a:gd name="connsiteX8" fmla="*/ 555196 w 3564190"/>
              <a:gd name="connsiteY8" fmla="*/ 918971 h 3564188"/>
              <a:gd name="connsiteX9" fmla="*/ 555195 w 3564190"/>
              <a:gd name="connsiteY9" fmla="*/ 2472794 h 3564188"/>
              <a:gd name="connsiteX10" fmla="*/ 908576 w 3564190"/>
              <a:gd name="connsiteY10" fmla="*/ 2826175 h 3564188"/>
              <a:gd name="connsiteX11" fmla="*/ 908576 w 3564190"/>
              <a:gd name="connsiteY11" fmla="*/ 2826176 h 3564188"/>
              <a:gd name="connsiteX12" fmla="*/ 1261957 w 3564190"/>
              <a:gd name="connsiteY12" fmla="*/ 2472796 h 3564188"/>
              <a:gd name="connsiteX13" fmla="*/ 1261956 w 3564190"/>
              <a:gd name="connsiteY13" fmla="*/ 1761710 h 3564188"/>
              <a:gd name="connsiteX14" fmla="*/ 2400538 w 3564190"/>
              <a:gd name="connsiteY14" fmla="*/ 2900293 h 3564188"/>
              <a:gd name="connsiteX15" fmla="*/ 2900293 w 3564190"/>
              <a:gd name="connsiteY15" fmla="*/ 2900293 h 3564188"/>
              <a:gd name="connsiteX16" fmla="*/ 2900294 w 3564190"/>
              <a:gd name="connsiteY16" fmla="*/ 2900293 h 3564188"/>
              <a:gd name="connsiteX17" fmla="*/ 2900294 w 3564190"/>
              <a:gd name="connsiteY17" fmla="*/ 2400538 h 3564188"/>
              <a:gd name="connsiteX18" fmla="*/ 1761712 w 3564190"/>
              <a:gd name="connsiteY18" fmla="*/ 1261956 h 3564188"/>
              <a:gd name="connsiteX19" fmla="*/ 2472796 w 3564190"/>
              <a:gd name="connsiteY19" fmla="*/ 1261957 h 3564188"/>
              <a:gd name="connsiteX20" fmla="*/ 2826176 w 3564190"/>
              <a:gd name="connsiteY20" fmla="*/ 908576 h 3564188"/>
              <a:gd name="connsiteX21" fmla="*/ 2826177 w 3564190"/>
              <a:gd name="connsiteY21" fmla="*/ 908576 h 3564188"/>
              <a:gd name="connsiteX22" fmla="*/ 2722674 w 3564190"/>
              <a:gd name="connsiteY22" fmla="*/ 658698 h 3564188"/>
              <a:gd name="connsiteX23" fmla="*/ 2472797 w 3564190"/>
              <a:gd name="connsiteY23" fmla="*/ 555195 h 3564188"/>
              <a:gd name="connsiteX24" fmla="*/ 233704 w 3564190"/>
              <a:gd name="connsiteY24" fmla="*/ 0 h 3564188"/>
              <a:gd name="connsiteX25" fmla="*/ 3330486 w 3564190"/>
              <a:gd name="connsiteY25" fmla="*/ 0 h 3564188"/>
              <a:gd name="connsiteX26" fmla="*/ 3564190 w 3564190"/>
              <a:gd name="connsiteY26" fmla="*/ 233704 h 3564188"/>
              <a:gd name="connsiteX27" fmla="*/ 3564190 w 3564190"/>
              <a:gd name="connsiteY27" fmla="*/ 3330484 h 3564188"/>
              <a:gd name="connsiteX28" fmla="*/ 3330486 w 3564190"/>
              <a:gd name="connsiteY28" fmla="*/ 3564188 h 3564188"/>
              <a:gd name="connsiteX29" fmla="*/ 233704 w 3564190"/>
              <a:gd name="connsiteY29" fmla="*/ 3564188 h 3564188"/>
              <a:gd name="connsiteX30" fmla="*/ 0 w 3564190"/>
              <a:gd name="connsiteY30" fmla="*/ 3330484 h 3564188"/>
              <a:gd name="connsiteX31" fmla="*/ 0 w 3564190"/>
              <a:gd name="connsiteY31" fmla="*/ 233704 h 3564188"/>
              <a:gd name="connsiteX32" fmla="*/ 233704 w 3564190"/>
              <a:gd name="connsiteY32" fmla="*/ 0 h 3564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3564190" h="3564188">
                <a:moveTo>
                  <a:pt x="918972" y="555195"/>
                </a:moveTo>
                <a:cubicBezTo>
                  <a:pt x="845784" y="555195"/>
                  <a:pt x="777793" y="577443"/>
                  <a:pt x="721394" y="615546"/>
                </a:cubicBezTo>
                <a:lnTo>
                  <a:pt x="678894" y="650612"/>
                </a:lnTo>
                <a:lnTo>
                  <a:pt x="677315" y="651763"/>
                </a:lnTo>
                <a:lnTo>
                  <a:pt x="676554" y="652543"/>
                </a:lnTo>
                <a:lnTo>
                  <a:pt x="669094" y="658698"/>
                </a:lnTo>
                <a:lnTo>
                  <a:pt x="661189" y="668279"/>
                </a:lnTo>
                <a:lnTo>
                  <a:pt x="635891" y="694188"/>
                </a:lnTo>
                <a:cubicBezTo>
                  <a:pt x="585479" y="755273"/>
                  <a:pt x="555196" y="833585"/>
                  <a:pt x="555196" y="918971"/>
                </a:cubicBezTo>
                <a:lnTo>
                  <a:pt x="555195" y="2472794"/>
                </a:lnTo>
                <a:cubicBezTo>
                  <a:pt x="555195" y="2667962"/>
                  <a:pt x="713409" y="2826175"/>
                  <a:pt x="908576" y="2826175"/>
                </a:cubicBezTo>
                <a:lnTo>
                  <a:pt x="908576" y="2826176"/>
                </a:lnTo>
                <a:cubicBezTo>
                  <a:pt x="1103743" y="2826176"/>
                  <a:pt x="1261957" y="2667963"/>
                  <a:pt x="1261957" y="2472796"/>
                </a:cubicBezTo>
                <a:lnTo>
                  <a:pt x="1261956" y="1761710"/>
                </a:lnTo>
                <a:lnTo>
                  <a:pt x="2400538" y="2900293"/>
                </a:lnTo>
                <a:cubicBezTo>
                  <a:pt x="2538542" y="3038296"/>
                  <a:pt x="2762289" y="3038297"/>
                  <a:pt x="2900293" y="2900293"/>
                </a:cubicBezTo>
                <a:lnTo>
                  <a:pt x="2900294" y="2900293"/>
                </a:lnTo>
                <a:cubicBezTo>
                  <a:pt x="3038297" y="2762290"/>
                  <a:pt x="3038297" y="2538542"/>
                  <a:pt x="2900294" y="2400538"/>
                </a:cubicBezTo>
                <a:lnTo>
                  <a:pt x="1761712" y="1261956"/>
                </a:lnTo>
                <a:lnTo>
                  <a:pt x="2472796" y="1261957"/>
                </a:lnTo>
                <a:cubicBezTo>
                  <a:pt x="2667963" y="1261957"/>
                  <a:pt x="2826176" y="1103743"/>
                  <a:pt x="2826176" y="908576"/>
                </a:cubicBezTo>
                <a:lnTo>
                  <a:pt x="2826177" y="908576"/>
                </a:lnTo>
                <a:cubicBezTo>
                  <a:pt x="2826177" y="810993"/>
                  <a:pt x="2786624" y="722647"/>
                  <a:pt x="2722674" y="658698"/>
                </a:cubicBezTo>
                <a:cubicBezTo>
                  <a:pt x="2658725" y="594749"/>
                  <a:pt x="2570380" y="555196"/>
                  <a:pt x="2472797" y="555195"/>
                </a:cubicBezTo>
                <a:close/>
                <a:moveTo>
                  <a:pt x="233704" y="0"/>
                </a:moveTo>
                <a:lnTo>
                  <a:pt x="3330486" y="0"/>
                </a:lnTo>
                <a:cubicBezTo>
                  <a:pt x="3459557" y="0"/>
                  <a:pt x="3564190" y="104633"/>
                  <a:pt x="3564190" y="233704"/>
                </a:cubicBezTo>
                <a:lnTo>
                  <a:pt x="3564190" y="3330484"/>
                </a:lnTo>
                <a:cubicBezTo>
                  <a:pt x="3564190" y="3459555"/>
                  <a:pt x="3459557" y="3564188"/>
                  <a:pt x="3330486" y="3564188"/>
                </a:cubicBezTo>
                <a:lnTo>
                  <a:pt x="233704" y="3564188"/>
                </a:lnTo>
                <a:cubicBezTo>
                  <a:pt x="104633" y="3564188"/>
                  <a:pt x="0" y="3459555"/>
                  <a:pt x="0" y="3330484"/>
                </a:cubicBezTo>
                <a:lnTo>
                  <a:pt x="0" y="233704"/>
                </a:lnTo>
                <a:cubicBezTo>
                  <a:pt x="0" y="104633"/>
                  <a:pt x="104633" y="0"/>
                  <a:pt x="233704" y="0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EE458C6-F1B7-451A-8849-542600AE3E74}"/>
              </a:ext>
            </a:extLst>
          </p:cNvPr>
          <p:cNvSpPr txBox="1"/>
          <p:nvPr/>
        </p:nvSpPr>
        <p:spPr>
          <a:xfrm>
            <a:off x="4367935" y="2173256"/>
            <a:ext cx="5288627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99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順路</a:t>
            </a:r>
          </a:p>
        </p:txBody>
      </p:sp>
    </p:spTree>
    <p:extLst>
      <p:ext uri="{BB962C8B-B14F-4D97-AF65-F5344CB8AC3E}">
        <p14:creationId xmlns:p14="http://schemas.microsoft.com/office/powerpoint/2010/main" val="1407261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EE458C6-F1B7-451A-8849-542600AE3E74}"/>
              </a:ext>
            </a:extLst>
          </p:cNvPr>
          <p:cNvSpPr txBox="1"/>
          <p:nvPr/>
        </p:nvSpPr>
        <p:spPr>
          <a:xfrm>
            <a:off x="452500" y="2173256"/>
            <a:ext cx="5288627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99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順路</a:t>
            </a: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EA753B16-0EB6-4F7D-8824-12EA317B3485}"/>
              </a:ext>
            </a:extLst>
          </p:cNvPr>
          <p:cNvSpPr/>
          <p:nvPr/>
        </p:nvSpPr>
        <p:spPr>
          <a:xfrm flipH="1">
            <a:off x="5934315" y="1583795"/>
            <a:ext cx="3564190" cy="3564188"/>
          </a:xfrm>
          <a:custGeom>
            <a:avLst/>
            <a:gdLst>
              <a:gd name="connsiteX0" fmla="*/ 918972 w 3564190"/>
              <a:gd name="connsiteY0" fmla="*/ 555195 h 3564188"/>
              <a:gd name="connsiteX1" fmla="*/ 721394 w 3564190"/>
              <a:gd name="connsiteY1" fmla="*/ 615546 h 3564188"/>
              <a:gd name="connsiteX2" fmla="*/ 678894 w 3564190"/>
              <a:gd name="connsiteY2" fmla="*/ 650612 h 3564188"/>
              <a:gd name="connsiteX3" fmla="*/ 677315 w 3564190"/>
              <a:gd name="connsiteY3" fmla="*/ 651763 h 3564188"/>
              <a:gd name="connsiteX4" fmla="*/ 676554 w 3564190"/>
              <a:gd name="connsiteY4" fmla="*/ 652543 h 3564188"/>
              <a:gd name="connsiteX5" fmla="*/ 669094 w 3564190"/>
              <a:gd name="connsiteY5" fmla="*/ 658698 h 3564188"/>
              <a:gd name="connsiteX6" fmla="*/ 661189 w 3564190"/>
              <a:gd name="connsiteY6" fmla="*/ 668279 h 3564188"/>
              <a:gd name="connsiteX7" fmla="*/ 635891 w 3564190"/>
              <a:gd name="connsiteY7" fmla="*/ 694188 h 3564188"/>
              <a:gd name="connsiteX8" fmla="*/ 555196 w 3564190"/>
              <a:gd name="connsiteY8" fmla="*/ 918971 h 3564188"/>
              <a:gd name="connsiteX9" fmla="*/ 555195 w 3564190"/>
              <a:gd name="connsiteY9" fmla="*/ 2472794 h 3564188"/>
              <a:gd name="connsiteX10" fmla="*/ 908576 w 3564190"/>
              <a:gd name="connsiteY10" fmla="*/ 2826175 h 3564188"/>
              <a:gd name="connsiteX11" fmla="*/ 908576 w 3564190"/>
              <a:gd name="connsiteY11" fmla="*/ 2826176 h 3564188"/>
              <a:gd name="connsiteX12" fmla="*/ 1261957 w 3564190"/>
              <a:gd name="connsiteY12" fmla="*/ 2472796 h 3564188"/>
              <a:gd name="connsiteX13" fmla="*/ 1261956 w 3564190"/>
              <a:gd name="connsiteY13" fmla="*/ 1761710 h 3564188"/>
              <a:gd name="connsiteX14" fmla="*/ 2400538 w 3564190"/>
              <a:gd name="connsiteY14" fmla="*/ 2900293 h 3564188"/>
              <a:gd name="connsiteX15" fmla="*/ 2900293 w 3564190"/>
              <a:gd name="connsiteY15" fmla="*/ 2900293 h 3564188"/>
              <a:gd name="connsiteX16" fmla="*/ 2900294 w 3564190"/>
              <a:gd name="connsiteY16" fmla="*/ 2900293 h 3564188"/>
              <a:gd name="connsiteX17" fmla="*/ 2900294 w 3564190"/>
              <a:gd name="connsiteY17" fmla="*/ 2400538 h 3564188"/>
              <a:gd name="connsiteX18" fmla="*/ 1761712 w 3564190"/>
              <a:gd name="connsiteY18" fmla="*/ 1261956 h 3564188"/>
              <a:gd name="connsiteX19" fmla="*/ 2472796 w 3564190"/>
              <a:gd name="connsiteY19" fmla="*/ 1261957 h 3564188"/>
              <a:gd name="connsiteX20" fmla="*/ 2826176 w 3564190"/>
              <a:gd name="connsiteY20" fmla="*/ 908576 h 3564188"/>
              <a:gd name="connsiteX21" fmla="*/ 2826177 w 3564190"/>
              <a:gd name="connsiteY21" fmla="*/ 908576 h 3564188"/>
              <a:gd name="connsiteX22" fmla="*/ 2722674 w 3564190"/>
              <a:gd name="connsiteY22" fmla="*/ 658698 h 3564188"/>
              <a:gd name="connsiteX23" fmla="*/ 2472797 w 3564190"/>
              <a:gd name="connsiteY23" fmla="*/ 555195 h 3564188"/>
              <a:gd name="connsiteX24" fmla="*/ 233704 w 3564190"/>
              <a:gd name="connsiteY24" fmla="*/ 0 h 3564188"/>
              <a:gd name="connsiteX25" fmla="*/ 3330486 w 3564190"/>
              <a:gd name="connsiteY25" fmla="*/ 0 h 3564188"/>
              <a:gd name="connsiteX26" fmla="*/ 3564190 w 3564190"/>
              <a:gd name="connsiteY26" fmla="*/ 233704 h 3564188"/>
              <a:gd name="connsiteX27" fmla="*/ 3564190 w 3564190"/>
              <a:gd name="connsiteY27" fmla="*/ 3330484 h 3564188"/>
              <a:gd name="connsiteX28" fmla="*/ 3330486 w 3564190"/>
              <a:gd name="connsiteY28" fmla="*/ 3564188 h 3564188"/>
              <a:gd name="connsiteX29" fmla="*/ 233704 w 3564190"/>
              <a:gd name="connsiteY29" fmla="*/ 3564188 h 3564188"/>
              <a:gd name="connsiteX30" fmla="*/ 0 w 3564190"/>
              <a:gd name="connsiteY30" fmla="*/ 3330484 h 3564188"/>
              <a:gd name="connsiteX31" fmla="*/ 0 w 3564190"/>
              <a:gd name="connsiteY31" fmla="*/ 233704 h 3564188"/>
              <a:gd name="connsiteX32" fmla="*/ 233704 w 3564190"/>
              <a:gd name="connsiteY32" fmla="*/ 0 h 3564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3564190" h="3564188">
                <a:moveTo>
                  <a:pt x="918972" y="555195"/>
                </a:moveTo>
                <a:cubicBezTo>
                  <a:pt x="845784" y="555195"/>
                  <a:pt x="777793" y="577443"/>
                  <a:pt x="721394" y="615546"/>
                </a:cubicBezTo>
                <a:lnTo>
                  <a:pt x="678894" y="650612"/>
                </a:lnTo>
                <a:lnTo>
                  <a:pt x="677315" y="651763"/>
                </a:lnTo>
                <a:lnTo>
                  <a:pt x="676554" y="652543"/>
                </a:lnTo>
                <a:lnTo>
                  <a:pt x="669094" y="658698"/>
                </a:lnTo>
                <a:lnTo>
                  <a:pt x="661189" y="668279"/>
                </a:lnTo>
                <a:lnTo>
                  <a:pt x="635891" y="694188"/>
                </a:lnTo>
                <a:cubicBezTo>
                  <a:pt x="585479" y="755273"/>
                  <a:pt x="555196" y="833585"/>
                  <a:pt x="555196" y="918971"/>
                </a:cubicBezTo>
                <a:lnTo>
                  <a:pt x="555195" y="2472794"/>
                </a:lnTo>
                <a:cubicBezTo>
                  <a:pt x="555195" y="2667962"/>
                  <a:pt x="713409" y="2826175"/>
                  <a:pt x="908576" y="2826175"/>
                </a:cubicBezTo>
                <a:lnTo>
                  <a:pt x="908576" y="2826176"/>
                </a:lnTo>
                <a:cubicBezTo>
                  <a:pt x="1103743" y="2826176"/>
                  <a:pt x="1261957" y="2667963"/>
                  <a:pt x="1261957" y="2472796"/>
                </a:cubicBezTo>
                <a:lnTo>
                  <a:pt x="1261956" y="1761710"/>
                </a:lnTo>
                <a:lnTo>
                  <a:pt x="2400538" y="2900293"/>
                </a:lnTo>
                <a:cubicBezTo>
                  <a:pt x="2538542" y="3038296"/>
                  <a:pt x="2762289" y="3038297"/>
                  <a:pt x="2900293" y="2900293"/>
                </a:cubicBezTo>
                <a:lnTo>
                  <a:pt x="2900294" y="2900293"/>
                </a:lnTo>
                <a:cubicBezTo>
                  <a:pt x="3038297" y="2762290"/>
                  <a:pt x="3038297" y="2538542"/>
                  <a:pt x="2900294" y="2400538"/>
                </a:cubicBezTo>
                <a:lnTo>
                  <a:pt x="1761712" y="1261956"/>
                </a:lnTo>
                <a:lnTo>
                  <a:pt x="2472796" y="1261957"/>
                </a:lnTo>
                <a:cubicBezTo>
                  <a:pt x="2667963" y="1261957"/>
                  <a:pt x="2826176" y="1103743"/>
                  <a:pt x="2826176" y="908576"/>
                </a:cubicBezTo>
                <a:lnTo>
                  <a:pt x="2826177" y="908576"/>
                </a:lnTo>
                <a:cubicBezTo>
                  <a:pt x="2826177" y="810993"/>
                  <a:pt x="2786624" y="722647"/>
                  <a:pt x="2722674" y="658698"/>
                </a:cubicBezTo>
                <a:cubicBezTo>
                  <a:pt x="2658725" y="594749"/>
                  <a:pt x="2570380" y="555196"/>
                  <a:pt x="2472797" y="555195"/>
                </a:cubicBezTo>
                <a:close/>
                <a:moveTo>
                  <a:pt x="233704" y="0"/>
                </a:moveTo>
                <a:lnTo>
                  <a:pt x="3330486" y="0"/>
                </a:lnTo>
                <a:cubicBezTo>
                  <a:pt x="3459557" y="0"/>
                  <a:pt x="3564190" y="104633"/>
                  <a:pt x="3564190" y="233704"/>
                </a:cubicBezTo>
                <a:lnTo>
                  <a:pt x="3564190" y="3330484"/>
                </a:lnTo>
                <a:cubicBezTo>
                  <a:pt x="3564190" y="3459555"/>
                  <a:pt x="3459557" y="3564188"/>
                  <a:pt x="3330486" y="3564188"/>
                </a:cubicBezTo>
                <a:lnTo>
                  <a:pt x="233704" y="3564188"/>
                </a:lnTo>
                <a:cubicBezTo>
                  <a:pt x="104633" y="3564188"/>
                  <a:pt x="0" y="3459555"/>
                  <a:pt x="0" y="3330484"/>
                </a:cubicBezTo>
                <a:lnTo>
                  <a:pt x="0" y="233704"/>
                </a:lnTo>
                <a:cubicBezTo>
                  <a:pt x="0" y="104633"/>
                  <a:pt x="104633" y="0"/>
                  <a:pt x="233704" y="0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0621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17011768-4609-4ADB-B8C5-716B3C199AFD}"/>
              </a:ext>
            </a:extLst>
          </p:cNvPr>
          <p:cNvSpPr/>
          <p:nvPr/>
        </p:nvSpPr>
        <p:spPr>
          <a:xfrm rot="5400000">
            <a:off x="452500" y="1583795"/>
            <a:ext cx="3564190" cy="3564188"/>
          </a:xfrm>
          <a:custGeom>
            <a:avLst/>
            <a:gdLst>
              <a:gd name="connsiteX0" fmla="*/ 1652824 w 3564190"/>
              <a:gd name="connsiteY0" fmla="*/ 322643 h 3564188"/>
              <a:gd name="connsiteX1" fmla="*/ 1402946 w 3564190"/>
              <a:gd name="connsiteY1" fmla="*/ 426146 h 3564188"/>
              <a:gd name="connsiteX2" fmla="*/ 304226 w 3564190"/>
              <a:gd name="connsiteY2" fmla="*/ 1524866 h 3564188"/>
              <a:gd name="connsiteX3" fmla="*/ 207192 w 3564190"/>
              <a:gd name="connsiteY3" fmla="*/ 1707249 h 3564188"/>
              <a:gd name="connsiteX4" fmla="*/ 201935 w 3564190"/>
              <a:gd name="connsiteY4" fmla="*/ 1762096 h 3564188"/>
              <a:gd name="connsiteX5" fmla="*/ 201633 w 3564190"/>
              <a:gd name="connsiteY5" fmla="*/ 1764027 h 3564188"/>
              <a:gd name="connsiteX6" fmla="*/ 201646 w 3564190"/>
              <a:gd name="connsiteY6" fmla="*/ 1765116 h 3564188"/>
              <a:gd name="connsiteX7" fmla="*/ 200723 w 3564190"/>
              <a:gd name="connsiteY7" fmla="*/ 1774744 h 3564188"/>
              <a:gd name="connsiteX8" fmla="*/ 201908 w 3564190"/>
              <a:gd name="connsiteY8" fmla="*/ 1787109 h 3564188"/>
              <a:gd name="connsiteX9" fmla="*/ 202340 w 3564190"/>
              <a:gd name="connsiteY9" fmla="*/ 1823317 h 3564188"/>
              <a:gd name="connsiteX10" fmla="*/ 304226 w 3564190"/>
              <a:gd name="connsiteY10" fmla="*/ 2039323 h 3564188"/>
              <a:gd name="connsiteX11" fmla="*/ 1402945 w 3564190"/>
              <a:gd name="connsiteY11" fmla="*/ 3138042 h 3564188"/>
              <a:gd name="connsiteX12" fmla="*/ 1902701 w 3564190"/>
              <a:gd name="connsiteY12" fmla="*/ 3138042 h 3564188"/>
              <a:gd name="connsiteX13" fmla="*/ 1902701 w 3564190"/>
              <a:gd name="connsiteY13" fmla="*/ 3138043 h 3564188"/>
              <a:gd name="connsiteX14" fmla="*/ 1902701 w 3564190"/>
              <a:gd name="connsiteY14" fmla="*/ 2638287 h 3564188"/>
              <a:gd name="connsiteX15" fmla="*/ 1399888 w 3564190"/>
              <a:gd name="connsiteY15" fmla="*/ 2135474 h 3564188"/>
              <a:gd name="connsiteX16" fmla="*/ 3010086 w 3564190"/>
              <a:gd name="connsiteY16" fmla="*/ 2135475 h 3564188"/>
              <a:gd name="connsiteX17" fmla="*/ 3363466 w 3564190"/>
              <a:gd name="connsiteY17" fmla="*/ 1782095 h 3564188"/>
              <a:gd name="connsiteX18" fmla="*/ 3363467 w 3564190"/>
              <a:gd name="connsiteY18" fmla="*/ 1782095 h 3564188"/>
              <a:gd name="connsiteX19" fmla="*/ 3010087 w 3564190"/>
              <a:gd name="connsiteY19" fmla="*/ 1428714 h 3564188"/>
              <a:gd name="connsiteX20" fmla="*/ 1399889 w 3564190"/>
              <a:gd name="connsiteY20" fmla="*/ 1428714 h 3564188"/>
              <a:gd name="connsiteX21" fmla="*/ 1902701 w 3564190"/>
              <a:gd name="connsiteY21" fmla="*/ 925902 h 3564188"/>
              <a:gd name="connsiteX22" fmla="*/ 1902701 w 3564190"/>
              <a:gd name="connsiteY22" fmla="*/ 426147 h 3564188"/>
              <a:gd name="connsiteX23" fmla="*/ 1902702 w 3564190"/>
              <a:gd name="connsiteY23" fmla="*/ 426146 h 3564188"/>
              <a:gd name="connsiteX24" fmla="*/ 1652824 w 3564190"/>
              <a:gd name="connsiteY24" fmla="*/ 322643 h 3564188"/>
              <a:gd name="connsiteX25" fmla="*/ 233704 w 3564190"/>
              <a:gd name="connsiteY25" fmla="*/ 0 h 3564188"/>
              <a:gd name="connsiteX26" fmla="*/ 3330486 w 3564190"/>
              <a:gd name="connsiteY26" fmla="*/ 0 h 3564188"/>
              <a:gd name="connsiteX27" fmla="*/ 3564190 w 3564190"/>
              <a:gd name="connsiteY27" fmla="*/ 233704 h 3564188"/>
              <a:gd name="connsiteX28" fmla="*/ 3564190 w 3564190"/>
              <a:gd name="connsiteY28" fmla="*/ 3330484 h 3564188"/>
              <a:gd name="connsiteX29" fmla="*/ 3330486 w 3564190"/>
              <a:gd name="connsiteY29" fmla="*/ 3564188 h 3564188"/>
              <a:gd name="connsiteX30" fmla="*/ 233704 w 3564190"/>
              <a:gd name="connsiteY30" fmla="*/ 3564188 h 3564188"/>
              <a:gd name="connsiteX31" fmla="*/ 0 w 3564190"/>
              <a:gd name="connsiteY31" fmla="*/ 3330484 h 3564188"/>
              <a:gd name="connsiteX32" fmla="*/ 0 w 3564190"/>
              <a:gd name="connsiteY32" fmla="*/ 233704 h 3564188"/>
              <a:gd name="connsiteX33" fmla="*/ 233704 w 3564190"/>
              <a:gd name="connsiteY33" fmla="*/ 0 h 3564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564190" h="3564188">
                <a:moveTo>
                  <a:pt x="1652824" y="322643"/>
                </a:moveTo>
                <a:cubicBezTo>
                  <a:pt x="1562386" y="322643"/>
                  <a:pt x="1471948" y="357144"/>
                  <a:pt x="1402946" y="426146"/>
                </a:cubicBezTo>
                <a:lnTo>
                  <a:pt x="304226" y="1524866"/>
                </a:lnTo>
                <a:cubicBezTo>
                  <a:pt x="252475" y="1576617"/>
                  <a:pt x="220130" y="1640426"/>
                  <a:pt x="207192" y="1707249"/>
                </a:cubicBezTo>
                <a:lnTo>
                  <a:pt x="201935" y="1762096"/>
                </a:lnTo>
                <a:lnTo>
                  <a:pt x="201633" y="1764027"/>
                </a:lnTo>
                <a:lnTo>
                  <a:pt x="201646" y="1765116"/>
                </a:lnTo>
                <a:lnTo>
                  <a:pt x="200723" y="1774744"/>
                </a:lnTo>
                <a:lnTo>
                  <a:pt x="201908" y="1787109"/>
                </a:lnTo>
                <a:lnTo>
                  <a:pt x="202340" y="1823317"/>
                </a:lnTo>
                <a:cubicBezTo>
                  <a:pt x="209887" y="1902158"/>
                  <a:pt x="243849" y="1978946"/>
                  <a:pt x="304226" y="2039323"/>
                </a:cubicBezTo>
                <a:lnTo>
                  <a:pt x="1402945" y="3138042"/>
                </a:lnTo>
                <a:cubicBezTo>
                  <a:pt x="1540949" y="3276046"/>
                  <a:pt x="1764697" y="3276046"/>
                  <a:pt x="1902701" y="3138042"/>
                </a:cubicBezTo>
                <a:lnTo>
                  <a:pt x="1902701" y="3138043"/>
                </a:lnTo>
                <a:cubicBezTo>
                  <a:pt x="2040706" y="3000039"/>
                  <a:pt x="2040706" y="2776291"/>
                  <a:pt x="1902701" y="2638287"/>
                </a:cubicBezTo>
                <a:lnTo>
                  <a:pt x="1399888" y="2135474"/>
                </a:lnTo>
                <a:lnTo>
                  <a:pt x="3010086" y="2135475"/>
                </a:lnTo>
                <a:cubicBezTo>
                  <a:pt x="3205253" y="2135475"/>
                  <a:pt x="3363466" y="1977261"/>
                  <a:pt x="3363466" y="1782095"/>
                </a:cubicBezTo>
                <a:lnTo>
                  <a:pt x="3363467" y="1782095"/>
                </a:lnTo>
                <a:cubicBezTo>
                  <a:pt x="3363467" y="1586928"/>
                  <a:pt x="3205253" y="1428714"/>
                  <a:pt x="3010087" y="1428714"/>
                </a:cubicBezTo>
                <a:lnTo>
                  <a:pt x="1399889" y="1428714"/>
                </a:lnTo>
                <a:lnTo>
                  <a:pt x="1902701" y="925902"/>
                </a:lnTo>
                <a:cubicBezTo>
                  <a:pt x="2040706" y="787898"/>
                  <a:pt x="2040706" y="564151"/>
                  <a:pt x="1902701" y="426147"/>
                </a:cubicBezTo>
                <a:lnTo>
                  <a:pt x="1902702" y="426146"/>
                </a:lnTo>
                <a:cubicBezTo>
                  <a:pt x="1833700" y="357144"/>
                  <a:pt x="1743262" y="322643"/>
                  <a:pt x="1652824" y="322643"/>
                </a:cubicBezTo>
                <a:close/>
                <a:moveTo>
                  <a:pt x="233704" y="0"/>
                </a:moveTo>
                <a:lnTo>
                  <a:pt x="3330486" y="0"/>
                </a:lnTo>
                <a:cubicBezTo>
                  <a:pt x="3459557" y="0"/>
                  <a:pt x="3564190" y="104633"/>
                  <a:pt x="3564190" y="233704"/>
                </a:cubicBezTo>
                <a:lnTo>
                  <a:pt x="3564190" y="3330484"/>
                </a:lnTo>
                <a:cubicBezTo>
                  <a:pt x="3564190" y="3459555"/>
                  <a:pt x="3459557" y="3564188"/>
                  <a:pt x="3330486" y="3564188"/>
                </a:cubicBezTo>
                <a:lnTo>
                  <a:pt x="233704" y="3564188"/>
                </a:lnTo>
                <a:cubicBezTo>
                  <a:pt x="104633" y="3564188"/>
                  <a:pt x="0" y="3459555"/>
                  <a:pt x="0" y="3330484"/>
                </a:cubicBezTo>
                <a:lnTo>
                  <a:pt x="0" y="233704"/>
                </a:lnTo>
                <a:cubicBezTo>
                  <a:pt x="0" y="104633"/>
                  <a:pt x="104633" y="0"/>
                  <a:pt x="233704" y="0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EE458C6-F1B7-451A-8849-542600AE3E74}"/>
              </a:ext>
            </a:extLst>
          </p:cNvPr>
          <p:cNvSpPr txBox="1"/>
          <p:nvPr/>
        </p:nvSpPr>
        <p:spPr>
          <a:xfrm>
            <a:off x="4367935" y="2173256"/>
            <a:ext cx="5288627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99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順路</a:t>
            </a:r>
          </a:p>
        </p:txBody>
      </p:sp>
    </p:spTree>
    <p:extLst>
      <p:ext uri="{BB962C8B-B14F-4D97-AF65-F5344CB8AC3E}">
        <p14:creationId xmlns:p14="http://schemas.microsoft.com/office/powerpoint/2010/main" val="8268428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17011768-4609-4ADB-B8C5-716B3C199AFD}"/>
              </a:ext>
            </a:extLst>
          </p:cNvPr>
          <p:cNvSpPr/>
          <p:nvPr/>
        </p:nvSpPr>
        <p:spPr>
          <a:xfrm rot="16200000">
            <a:off x="452500" y="1583795"/>
            <a:ext cx="3564190" cy="3564188"/>
          </a:xfrm>
          <a:custGeom>
            <a:avLst/>
            <a:gdLst>
              <a:gd name="connsiteX0" fmla="*/ 1652824 w 3564190"/>
              <a:gd name="connsiteY0" fmla="*/ 322643 h 3564188"/>
              <a:gd name="connsiteX1" fmla="*/ 1402946 w 3564190"/>
              <a:gd name="connsiteY1" fmla="*/ 426146 h 3564188"/>
              <a:gd name="connsiteX2" fmla="*/ 304226 w 3564190"/>
              <a:gd name="connsiteY2" fmla="*/ 1524866 h 3564188"/>
              <a:gd name="connsiteX3" fmla="*/ 207192 w 3564190"/>
              <a:gd name="connsiteY3" fmla="*/ 1707249 h 3564188"/>
              <a:gd name="connsiteX4" fmla="*/ 201935 w 3564190"/>
              <a:gd name="connsiteY4" fmla="*/ 1762096 h 3564188"/>
              <a:gd name="connsiteX5" fmla="*/ 201633 w 3564190"/>
              <a:gd name="connsiteY5" fmla="*/ 1764027 h 3564188"/>
              <a:gd name="connsiteX6" fmla="*/ 201646 w 3564190"/>
              <a:gd name="connsiteY6" fmla="*/ 1765116 h 3564188"/>
              <a:gd name="connsiteX7" fmla="*/ 200723 w 3564190"/>
              <a:gd name="connsiteY7" fmla="*/ 1774744 h 3564188"/>
              <a:gd name="connsiteX8" fmla="*/ 201908 w 3564190"/>
              <a:gd name="connsiteY8" fmla="*/ 1787109 h 3564188"/>
              <a:gd name="connsiteX9" fmla="*/ 202340 w 3564190"/>
              <a:gd name="connsiteY9" fmla="*/ 1823317 h 3564188"/>
              <a:gd name="connsiteX10" fmla="*/ 304226 w 3564190"/>
              <a:gd name="connsiteY10" fmla="*/ 2039323 h 3564188"/>
              <a:gd name="connsiteX11" fmla="*/ 1402945 w 3564190"/>
              <a:gd name="connsiteY11" fmla="*/ 3138042 h 3564188"/>
              <a:gd name="connsiteX12" fmla="*/ 1902701 w 3564190"/>
              <a:gd name="connsiteY12" fmla="*/ 3138042 h 3564188"/>
              <a:gd name="connsiteX13" fmla="*/ 1902701 w 3564190"/>
              <a:gd name="connsiteY13" fmla="*/ 3138043 h 3564188"/>
              <a:gd name="connsiteX14" fmla="*/ 1902701 w 3564190"/>
              <a:gd name="connsiteY14" fmla="*/ 2638287 h 3564188"/>
              <a:gd name="connsiteX15" fmla="*/ 1399888 w 3564190"/>
              <a:gd name="connsiteY15" fmla="*/ 2135474 h 3564188"/>
              <a:gd name="connsiteX16" fmla="*/ 3010086 w 3564190"/>
              <a:gd name="connsiteY16" fmla="*/ 2135475 h 3564188"/>
              <a:gd name="connsiteX17" fmla="*/ 3363466 w 3564190"/>
              <a:gd name="connsiteY17" fmla="*/ 1782095 h 3564188"/>
              <a:gd name="connsiteX18" fmla="*/ 3363467 w 3564190"/>
              <a:gd name="connsiteY18" fmla="*/ 1782095 h 3564188"/>
              <a:gd name="connsiteX19" fmla="*/ 3010087 w 3564190"/>
              <a:gd name="connsiteY19" fmla="*/ 1428714 h 3564188"/>
              <a:gd name="connsiteX20" fmla="*/ 1399889 w 3564190"/>
              <a:gd name="connsiteY20" fmla="*/ 1428714 h 3564188"/>
              <a:gd name="connsiteX21" fmla="*/ 1902701 w 3564190"/>
              <a:gd name="connsiteY21" fmla="*/ 925902 h 3564188"/>
              <a:gd name="connsiteX22" fmla="*/ 1902701 w 3564190"/>
              <a:gd name="connsiteY22" fmla="*/ 426147 h 3564188"/>
              <a:gd name="connsiteX23" fmla="*/ 1902702 w 3564190"/>
              <a:gd name="connsiteY23" fmla="*/ 426146 h 3564188"/>
              <a:gd name="connsiteX24" fmla="*/ 1652824 w 3564190"/>
              <a:gd name="connsiteY24" fmla="*/ 322643 h 3564188"/>
              <a:gd name="connsiteX25" fmla="*/ 233704 w 3564190"/>
              <a:gd name="connsiteY25" fmla="*/ 0 h 3564188"/>
              <a:gd name="connsiteX26" fmla="*/ 3330486 w 3564190"/>
              <a:gd name="connsiteY26" fmla="*/ 0 h 3564188"/>
              <a:gd name="connsiteX27" fmla="*/ 3564190 w 3564190"/>
              <a:gd name="connsiteY27" fmla="*/ 233704 h 3564188"/>
              <a:gd name="connsiteX28" fmla="*/ 3564190 w 3564190"/>
              <a:gd name="connsiteY28" fmla="*/ 3330484 h 3564188"/>
              <a:gd name="connsiteX29" fmla="*/ 3330486 w 3564190"/>
              <a:gd name="connsiteY29" fmla="*/ 3564188 h 3564188"/>
              <a:gd name="connsiteX30" fmla="*/ 233704 w 3564190"/>
              <a:gd name="connsiteY30" fmla="*/ 3564188 h 3564188"/>
              <a:gd name="connsiteX31" fmla="*/ 0 w 3564190"/>
              <a:gd name="connsiteY31" fmla="*/ 3330484 h 3564188"/>
              <a:gd name="connsiteX32" fmla="*/ 0 w 3564190"/>
              <a:gd name="connsiteY32" fmla="*/ 233704 h 3564188"/>
              <a:gd name="connsiteX33" fmla="*/ 233704 w 3564190"/>
              <a:gd name="connsiteY33" fmla="*/ 0 h 3564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564190" h="3564188">
                <a:moveTo>
                  <a:pt x="1652824" y="322643"/>
                </a:moveTo>
                <a:cubicBezTo>
                  <a:pt x="1562386" y="322643"/>
                  <a:pt x="1471948" y="357144"/>
                  <a:pt x="1402946" y="426146"/>
                </a:cubicBezTo>
                <a:lnTo>
                  <a:pt x="304226" y="1524866"/>
                </a:lnTo>
                <a:cubicBezTo>
                  <a:pt x="252475" y="1576617"/>
                  <a:pt x="220130" y="1640426"/>
                  <a:pt x="207192" y="1707249"/>
                </a:cubicBezTo>
                <a:lnTo>
                  <a:pt x="201935" y="1762096"/>
                </a:lnTo>
                <a:lnTo>
                  <a:pt x="201633" y="1764027"/>
                </a:lnTo>
                <a:lnTo>
                  <a:pt x="201646" y="1765116"/>
                </a:lnTo>
                <a:lnTo>
                  <a:pt x="200723" y="1774744"/>
                </a:lnTo>
                <a:lnTo>
                  <a:pt x="201908" y="1787109"/>
                </a:lnTo>
                <a:lnTo>
                  <a:pt x="202340" y="1823317"/>
                </a:lnTo>
                <a:cubicBezTo>
                  <a:pt x="209887" y="1902158"/>
                  <a:pt x="243849" y="1978946"/>
                  <a:pt x="304226" y="2039323"/>
                </a:cubicBezTo>
                <a:lnTo>
                  <a:pt x="1402945" y="3138042"/>
                </a:lnTo>
                <a:cubicBezTo>
                  <a:pt x="1540949" y="3276046"/>
                  <a:pt x="1764697" y="3276046"/>
                  <a:pt x="1902701" y="3138042"/>
                </a:cubicBezTo>
                <a:lnTo>
                  <a:pt x="1902701" y="3138043"/>
                </a:lnTo>
                <a:cubicBezTo>
                  <a:pt x="2040706" y="3000039"/>
                  <a:pt x="2040706" y="2776291"/>
                  <a:pt x="1902701" y="2638287"/>
                </a:cubicBezTo>
                <a:lnTo>
                  <a:pt x="1399888" y="2135474"/>
                </a:lnTo>
                <a:lnTo>
                  <a:pt x="3010086" y="2135475"/>
                </a:lnTo>
                <a:cubicBezTo>
                  <a:pt x="3205253" y="2135475"/>
                  <a:pt x="3363466" y="1977261"/>
                  <a:pt x="3363466" y="1782095"/>
                </a:cubicBezTo>
                <a:lnTo>
                  <a:pt x="3363467" y="1782095"/>
                </a:lnTo>
                <a:cubicBezTo>
                  <a:pt x="3363467" y="1586928"/>
                  <a:pt x="3205253" y="1428714"/>
                  <a:pt x="3010087" y="1428714"/>
                </a:cubicBezTo>
                <a:lnTo>
                  <a:pt x="1399889" y="1428714"/>
                </a:lnTo>
                <a:lnTo>
                  <a:pt x="1902701" y="925902"/>
                </a:lnTo>
                <a:cubicBezTo>
                  <a:pt x="2040706" y="787898"/>
                  <a:pt x="2040706" y="564151"/>
                  <a:pt x="1902701" y="426147"/>
                </a:cubicBezTo>
                <a:lnTo>
                  <a:pt x="1902702" y="426146"/>
                </a:lnTo>
                <a:cubicBezTo>
                  <a:pt x="1833700" y="357144"/>
                  <a:pt x="1743262" y="322643"/>
                  <a:pt x="1652824" y="322643"/>
                </a:cubicBezTo>
                <a:close/>
                <a:moveTo>
                  <a:pt x="233704" y="0"/>
                </a:moveTo>
                <a:lnTo>
                  <a:pt x="3330486" y="0"/>
                </a:lnTo>
                <a:cubicBezTo>
                  <a:pt x="3459557" y="0"/>
                  <a:pt x="3564190" y="104633"/>
                  <a:pt x="3564190" y="233704"/>
                </a:cubicBezTo>
                <a:lnTo>
                  <a:pt x="3564190" y="3330484"/>
                </a:lnTo>
                <a:cubicBezTo>
                  <a:pt x="3564190" y="3459555"/>
                  <a:pt x="3459557" y="3564188"/>
                  <a:pt x="3330486" y="3564188"/>
                </a:cubicBezTo>
                <a:lnTo>
                  <a:pt x="233704" y="3564188"/>
                </a:lnTo>
                <a:cubicBezTo>
                  <a:pt x="104633" y="3564188"/>
                  <a:pt x="0" y="3459555"/>
                  <a:pt x="0" y="3330484"/>
                </a:cubicBezTo>
                <a:lnTo>
                  <a:pt x="0" y="233704"/>
                </a:lnTo>
                <a:cubicBezTo>
                  <a:pt x="0" y="104633"/>
                  <a:pt x="104633" y="0"/>
                  <a:pt x="233704" y="0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EE458C6-F1B7-451A-8849-542600AE3E74}"/>
              </a:ext>
            </a:extLst>
          </p:cNvPr>
          <p:cNvSpPr txBox="1"/>
          <p:nvPr/>
        </p:nvSpPr>
        <p:spPr>
          <a:xfrm>
            <a:off x="4367935" y="2173256"/>
            <a:ext cx="5288627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99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順路</a:t>
            </a:r>
          </a:p>
        </p:txBody>
      </p:sp>
    </p:spTree>
    <p:extLst>
      <p:ext uri="{BB962C8B-B14F-4D97-AF65-F5344CB8AC3E}">
        <p14:creationId xmlns:p14="http://schemas.microsoft.com/office/powerpoint/2010/main" val="1691799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2E424CA3-FA13-4236-8D59-6DF89E56A8AB}"/>
              </a:ext>
            </a:extLst>
          </p:cNvPr>
          <p:cNvSpPr/>
          <p:nvPr/>
        </p:nvSpPr>
        <p:spPr>
          <a:xfrm>
            <a:off x="452500" y="1583795"/>
            <a:ext cx="3564190" cy="3564188"/>
          </a:xfrm>
          <a:custGeom>
            <a:avLst/>
            <a:gdLst>
              <a:gd name="connsiteX0" fmla="*/ 2635456 w 3564190"/>
              <a:gd name="connsiteY0" fmla="*/ 1076654 h 3564188"/>
              <a:gd name="connsiteX1" fmla="*/ 2635456 w 3564190"/>
              <a:gd name="connsiteY1" fmla="*/ 1867467 h 3564188"/>
              <a:gd name="connsiteX2" fmla="*/ 1835286 w 3564190"/>
              <a:gd name="connsiteY2" fmla="*/ 1867467 h 3564188"/>
              <a:gd name="connsiteX3" fmla="*/ 1835286 w 3564190"/>
              <a:gd name="connsiteY3" fmla="*/ 2653935 h 3564188"/>
              <a:gd name="connsiteX4" fmla="*/ 1035115 w 3564190"/>
              <a:gd name="connsiteY4" fmla="*/ 2653935 h 3564188"/>
              <a:gd name="connsiteX5" fmla="*/ 1035115 w 3564190"/>
              <a:gd name="connsiteY5" fmla="*/ 3449094 h 3564188"/>
              <a:gd name="connsiteX6" fmla="*/ 1187529 w 3564190"/>
              <a:gd name="connsiteY6" fmla="*/ 3449094 h 3564188"/>
              <a:gd name="connsiteX7" fmla="*/ 1187529 w 3564190"/>
              <a:gd name="connsiteY7" fmla="*/ 2806349 h 3564188"/>
              <a:gd name="connsiteX8" fmla="*/ 1987699 w 3564190"/>
              <a:gd name="connsiteY8" fmla="*/ 2806349 h 3564188"/>
              <a:gd name="connsiteX9" fmla="*/ 1987699 w 3564190"/>
              <a:gd name="connsiteY9" fmla="*/ 2019881 h 3564188"/>
              <a:gd name="connsiteX10" fmla="*/ 2787870 w 3564190"/>
              <a:gd name="connsiteY10" fmla="*/ 2019881 h 3564188"/>
              <a:gd name="connsiteX11" fmla="*/ 2787870 w 3564190"/>
              <a:gd name="connsiteY11" fmla="*/ 1229068 h 3564188"/>
              <a:gd name="connsiteX12" fmla="*/ 3430615 w 3564190"/>
              <a:gd name="connsiteY12" fmla="*/ 1229068 h 3564188"/>
              <a:gd name="connsiteX13" fmla="*/ 3430615 w 3564190"/>
              <a:gd name="connsiteY13" fmla="*/ 1076654 h 3564188"/>
              <a:gd name="connsiteX14" fmla="*/ 531161 w 3564190"/>
              <a:gd name="connsiteY14" fmla="*/ 219165 h 3564188"/>
              <a:gd name="connsiteX15" fmla="*/ 295551 w 3564190"/>
              <a:gd name="connsiteY15" fmla="*/ 454775 h 3564188"/>
              <a:gd name="connsiteX16" fmla="*/ 531160 w 3564190"/>
              <a:gd name="connsiteY16" fmla="*/ 690384 h 3564188"/>
              <a:gd name="connsiteX17" fmla="*/ 1005263 w 3564190"/>
              <a:gd name="connsiteY17" fmla="*/ 690384 h 3564188"/>
              <a:gd name="connsiteX18" fmla="*/ 246135 w 3564190"/>
              <a:gd name="connsiteY18" fmla="*/ 1449512 h 3564188"/>
              <a:gd name="connsiteX19" fmla="*/ 246135 w 3564190"/>
              <a:gd name="connsiteY19" fmla="*/ 1782714 h 3564188"/>
              <a:gd name="connsiteX20" fmla="*/ 246135 w 3564190"/>
              <a:gd name="connsiteY20" fmla="*/ 1782715 h 3564188"/>
              <a:gd name="connsiteX21" fmla="*/ 579337 w 3564190"/>
              <a:gd name="connsiteY21" fmla="*/ 1782714 h 3564188"/>
              <a:gd name="connsiteX22" fmla="*/ 1338464 w 3564190"/>
              <a:gd name="connsiteY22" fmla="*/ 1023587 h 3564188"/>
              <a:gd name="connsiteX23" fmla="*/ 1338464 w 3564190"/>
              <a:gd name="connsiteY23" fmla="*/ 1497688 h 3564188"/>
              <a:gd name="connsiteX24" fmla="*/ 1574074 w 3564190"/>
              <a:gd name="connsiteY24" fmla="*/ 1733298 h 3564188"/>
              <a:gd name="connsiteX25" fmla="*/ 1574074 w 3564190"/>
              <a:gd name="connsiteY25" fmla="*/ 1733299 h 3564188"/>
              <a:gd name="connsiteX26" fmla="*/ 1740676 w 3564190"/>
              <a:gd name="connsiteY26" fmla="*/ 1664290 h 3564188"/>
              <a:gd name="connsiteX27" fmla="*/ 1809684 w 3564190"/>
              <a:gd name="connsiteY27" fmla="*/ 1497689 h 3564188"/>
              <a:gd name="connsiteX28" fmla="*/ 1809684 w 3564190"/>
              <a:gd name="connsiteY28" fmla="*/ 461706 h 3564188"/>
              <a:gd name="connsiteX29" fmla="*/ 1769446 w 3564190"/>
              <a:gd name="connsiteY29" fmla="*/ 329975 h 3564188"/>
              <a:gd name="connsiteX30" fmla="*/ 1746067 w 3564190"/>
              <a:gd name="connsiteY30" fmla="*/ 301639 h 3564188"/>
              <a:gd name="connsiteX31" fmla="*/ 1745299 w 3564190"/>
              <a:gd name="connsiteY31" fmla="*/ 300586 h 3564188"/>
              <a:gd name="connsiteX32" fmla="*/ 1744779 w 3564190"/>
              <a:gd name="connsiteY32" fmla="*/ 300079 h 3564188"/>
              <a:gd name="connsiteX33" fmla="*/ 1740676 w 3564190"/>
              <a:gd name="connsiteY33" fmla="*/ 295105 h 3564188"/>
              <a:gd name="connsiteX34" fmla="*/ 1734288 w 3564190"/>
              <a:gd name="connsiteY34" fmla="*/ 289834 h 3564188"/>
              <a:gd name="connsiteX35" fmla="*/ 1717013 w 3564190"/>
              <a:gd name="connsiteY35" fmla="*/ 272967 h 3564188"/>
              <a:gd name="connsiteX36" fmla="*/ 1567144 w 3564190"/>
              <a:gd name="connsiteY36" fmla="*/ 219165 h 3564188"/>
              <a:gd name="connsiteX37" fmla="*/ 233704 w 3564190"/>
              <a:gd name="connsiteY37" fmla="*/ 0 h 3564188"/>
              <a:gd name="connsiteX38" fmla="*/ 3330486 w 3564190"/>
              <a:gd name="connsiteY38" fmla="*/ 0 h 3564188"/>
              <a:gd name="connsiteX39" fmla="*/ 3564190 w 3564190"/>
              <a:gd name="connsiteY39" fmla="*/ 233704 h 3564188"/>
              <a:gd name="connsiteX40" fmla="*/ 3564190 w 3564190"/>
              <a:gd name="connsiteY40" fmla="*/ 3330484 h 3564188"/>
              <a:gd name="connsiteX41" fmla="*/ 3330486 w 3564190"/>
              <a:gd name="connsiteY41" fmla="*/ 3564188 h 3564188"/>
              <a:gd name="connsiteX42" fmla="*/ 233704 w 3564190"/>
              <a:gd name="connsiteY42" fmla="*/ 3564188 h 3564188"/>
              <a:gd name="connsiteX43" fmla="*/ 0 w 3564190"/>
              <a:gd name="connsiteY43" fmla="*/ 3330484 h 3564188"/>
              <a:gd name="connsiteX44" fmla="*/ 0 w 3564190"/>
              <a:gd name="connsiteY44" fmla="*/ 233704 h 3564188"/>
              <a:gd name="connsiteX45" fmla="*/ 233704 w 3564190"/>
              <a:gd name="connsiteY45" fmla="*/ 0 h 3564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3564190" h="3564188">
                <a:moveTo>
                  <a:pt x="2635456" y="1076654"/>
                </a:moveTo>
                <a:lnTo>
                  <a:pt x="2635456" y="1867467"/>
                </a:lnTo>
                <a:lnTo>
                  <a:pt x="1835286" y="1867467"/>
                </a:lnTo>
                <a:lnTo>
                  <a:pt x="1835286" y="2653935"/>
                </a:lnTo>
                <a:lnTo>
                  <a:pt x="1035115" y="2653935"/>
                </a:lnTo>
                <a:lnTo>
                  <a:pt x="1035115" y="3449094"/>
                </a:lnTo>
                <a:lnTo>
                  <a:pt x="1187529" y="3449094"/>
                </a:lnTo>
                <a:lnTo>
                  <a:pt x="1187529" y="2806349"/>
                </a:lnTo>
                <a:lnTo>
                  <a:pt x="1987699" y="2806349"/>
                </a:lnTo>
                <a:lnTo>
                  <a:pt x="1987699" y="2019881"/>
                </a:lnTo>
                <a:lnTo>
                  <a:pt x="2787870" y="2019881"/>
                </a:lnTo>
                <a:lnTo>
                  <a:pt x="2787870" y="1229068"/>
                </a:lnTo>
                <a:lnTo>
                  <a:pt x="3430615" y="1229068"/>
                </a:lnTo>
                <a:lnTo>
                  <a:pt x="3430615" y="1076654"/>
                </a:lnTo>
                <a:close/>
                <a:moveTo>
                  <a:pt x="531161" y="219165"/>
                </a:moveTo>
                <a:cubicBezTo>
                  <a:pt x="401037" y="219165"/>
                  <a:pt x="295552" y="324651"/>
                  <a:pt x="295551" y="454775"/>
                </a:cubicBezTo>
                <a:cubicBezTo>
                  <a:pt x="295551" y="584899"/>
                  <a:pt x="401036" y="690384"/>
                  <a:pt x="531160" y="690384"/>
                </a:cubicBezTo>
                <a:lnTo>
                  <a:pt x="1005263" y="690384"/>
                </a:lnTo>
                <a:lnTo>
                  <a:pt x="246135" y="1449512"/>
                </a:lnTo>
                <a:cubicBezTo>
                  <a:pt x="154124" y="1541523"/>
                  <a:pt x="154124" y="1690703"/>
                  <a:pt x="246135" y="1782714"/>
                </a:cubicBezTo>
                <a:lnTo>
                  <a:pt x="246135" y="1782715"/>
                </a:lnTo>
                <a:cubicBezTo>
                  <a:pt x="338146" y="1874726"/>
                  <a:pt x="487326" y="1874726"/>
                  <a:pt x="579337" y="1782714"/>
                </a:cubicBezTo>
                <a:lnTo>
                  <a:pt x="1338464" y="1023587"/>
                </a:lnTo>
                <a:lnTo>
                  <a:pt x="1338464" y="1497688"/>
                </a:lnTo>
                <a:cubicBezTo>
                  <a:pt x="1338464" y="1627812"/>
                  <a:pt x="1443950" y="1733298"/>
                  <a:pt x="1574074" y="1733298"/>
                </a:cubicBezTo>
                <a:lnTo>
                  <a:pt x="1574074" y="1733299"/>
                </a:lnTo>
                <a:cubicBezTo>
                  <a:pt x="1639136" y="1733299"/>
                  <a:pt x="1698039" y="1706927"/>
                  <a:pt x="1740676" y="1664290"/>
                </a:cubicBezTo>
                <a:cubicBezTo>
                  <a:pt x="1783312" y="1621654"/>
                  <a:pt x="1809684" y="1562751"/>
                  <a:pt x="1809684" y="1497689"/>
                </a:cubicBezTo>
                <a:lnTo>
                  <a:pt x="1809684" y="461706"/>
                </a:lnTo>
                <a:cubicBezTo>
                  <a:pt x="1809684" y="412910"/>
                  <a:pt x="1794850" y="367578"/>
                  <a:pt x="1769446" y="329975"/>
                </a:cubicBezTo>
                <a:lnTo>
                  <a:pt x="1746067" y="301639"/>
                </a:lnTo>
                <a:lnTo>
                  <a:pt x="1745299" y="300586"/>
                </a:lnTo>
                <a:lnTo>
                  <a:pt x="1744779" y="300079"/>
                </a:lnTo>
                <a:lnTo>
                  <a:pt x="1740676" y="295105"/>
                </a:lnTo>
                <a:lnTo>
                  <a:pt x="1734288" y="289834"/>
                </a:lnTo>
                <a:lnTo>
                  <a:pt x="1717013" y="272967"/>
                </a:lnTo>
                <a:cubicBezTo>
                  <a:pt x="1676286" y="239356"/>
                  <a:pt x="1624073" y="219165"/>
                  <a:pt x="1567144" y="219165"/>
                </a:cubicBezTo>
                <a:close/>
                <a:moveTo>
                  <a:pt x="233704" y="0"/>
                </a:moveTo>
                <a:lnTo>
                  <a:pt x="3330486" y="0"/>
                </a:lnTo>
                <a:cubicBezTo>
                  <a:pt x="3459557" y="0"/>
                  <a:pt x="3564190" y="104633"/>
                  <a:pt x="3564190" y="233704"/>
                </a:cubicBezTo>
                <a:lnTo>
                  <a:pt x="3564190" y="3330484"/>
                </a:lnTo>
                <a:cubicBezTo>
                  <a:pt x="3564190" y="3459555"/>
                  <a:pt x="3459557" y="3564188"/>
                  <a:pt x="3330486" y="3564188"/>
                </a:cubicBezTo>
                <a:lnTo>
                  <a:pt x="233704" y="3564188"/>
                </a:lnTo>
                <a:cubicBezTo>
                  <a:pt x="104633" y="3564188"/>
                  <a:pt x="0" y="3459555"/>
                  <a:pt x="0" y="3330484"/>
                </a:cubicBezTo>
                <a:lnTo>
                  <a:pt x="0" y="233704"/>
                </a:lnTo>
                <a:cubicBezTo>
                  <a:pt x="0" y="104633"/>
                  <a:pt x="104633" y="0"/>
                  <a:pt x="233704" y="0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EE458C6-F1B7-451A-8849-542600AE3E74}"/>
              </a:ext>
            </a:extLst>
          </p:cNvPr>
          <p:cNvSpPr txBox="1"/>
          <p:nvPr/>
        </p:nvSpPr>
        <p:spPr>
          <a:xfrm>
            <a:off x="4367935" y="2173256"/>
            <a:ext cx="5288627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99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順路</a:t>
            </a:r>
          </a:p>
        </p:txBody>
      </p:sp>
    </p:spTree>
    <p:extLst>
      <p:ext uri="{BB962C8B-B14F-4D97-AF65-F5344CB8AC3E}">
        <p14:creationId xmlns:p14="http://schemas.microsoft.com/office/powerpoint/2010/main" val="15573562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A4 210 x 297 mm</PresentationFormat>
  <Paragraphs>15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5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popa77_順路案内</dc:title>
  <dc:subject>popa77_順路案内</dc:subject>
  <dc:creator>でじけろお</dc:creator>
  <cp:lastModifiedBy/>
  <cp:revision>1</cp:revision>
  <dcterms:created xsi:type="dcterms:W3CDTF">2014-07-30T05:46:34Z</dcterms:created>
  <dcterms:modified xsi:type="dcterms:W3CDTF">2020-02-23T08:44:34Z</dcterms:modified>
  <cp:version>1</cp:version>
</cp:coreProperties>
</file>