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9" r:id="rId4"/>
    <p:sldId id="280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7" d="100"/>
          <a:sy n="57" d="100"/>
        </p:scale>
        <p:origin x="126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1982E96-2FAE-453A-B73F-3F6CB0934D8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睡眠中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D3278B9-2D4A-4D9A-A0B6-2644031ACD28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8CF1BA-3B0B-4D65-A138-9DAAA3A7E4C9}"/>
              </a:ext>
            </a:extLst>
          </p:cNvPr>
          <p:cNvSpPr txBox="1"/>
          <p:nvPr/>
        </p:nvSpPr>
        <p:spPr>
          <a:xfrm rot="5400000">
            <a:off x="-585061" y="3440361"/>
            <a:ext cx="8028122" cy="296425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睡眠中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557F507-6363-47AE-BC63-92EE94B42C41}"/>
              </a:ext>
            </a:extLst>
          </p:cNvPr>
          <p:cNvGrpSpPr/>
          <p:nvPr/>
        </p:nvGrpSpPr>
        <p:grpSpPr>
          <a:xfrm>
            <a:off x="1178132" y="877849"/>
            <a:ext cx="4488790" cy="5043054"/>
            <a:chOff x="3260595" y="262246"/>
            <a:chExt cx="3240413" cy="3640532"/>
          </a:xfrm>
        </p:grpSpPr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03C4F13-40BB-462B-8463-4F8CFDD76A39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1104934-EDF4-4386-90F9-42B693EF712B}"/>
                </a:ext>
              </a:extLst>
            </p:cNvPr>
            <p:cNvGrpSpPr/>
            <p:nvPr/>
          </p:nvGrpSpPr>
          <p:grpSpPr>
            <a:xfrm>
              <a:off x="3784898" y="262246"/>
              <a:ext cx="2716110" cy="3640532"/>
              <a:chOff x="3784898" y="262246"/>
              <a:chExt cx="2716110" cy="364053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67444D32-65A3-419D-B621-E480D03F859F}"/>
                  </a:ext>
                </a:extLst>
              </p:cNvPr>
              <p:cNvGrpSpPr/>
              <p:nvPr/>
            </p:nvGrpSpPr>
            <p:grpSpPr>
              <a:xfrm>
                <a:off x="3784898" y="262246"/>
                <a:ext cx="2716110" cy="3640532"/>
                <a:chOff x="1248226" y="771509"/>
                <a:chExt cx="2070484" cy="2775168"/>
              </a:xfrm>
            </p:grpSpPr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1D230284-F9C1-4EB9-A9DD-DD56854664C0}"/>
                    </a:ext>
                  </a:extLst>
                </p:cNvPr>
                <p:cNvGrpSpPr/>
                <p:nvPr/>
              </p:nvGrpSpPr>
              <p:grpSpPr>
                <a:xfrm>
                  <a:off x="1248226" y="771509"/>
                  <a:ext cx="1469902" cy="2775168"/>
                  <a:chOff x="1248226" y="3679809"/>
                  <a:chExt cx="1469902" cy="2775168"/>
                </a:xfrm>
              </p:grpSpPr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FA324748-55F5-4546-9ECF-960F8D3256A1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1" name="グループ化 110">
                    <a:extLst>
                      <a:ext uri="{FF2B5EF4-FFF2-40B4-BE49-F238E27FC236}">
                        <a16:creationId xmlns:a16="http://schemas.microsoft.com/office/drawing/2014/main" id="{0E3E396A-231E-4A34-B77C-5F191856D904}"/>
                      </a:ext>
                    </a:extLst>
                  </p:cNvPr>
                  <p:cNvGrpSpPr/>
                  <p:nvPr/>
                </p:nvGrpSpPr>
                <p:grpSpPr>
                  <a:xfrm>
                    <a:off x="1248226" y="3679809"/>
                    <a:ext cx="1469902" cy="2775168"/>
                    <a:chOff x="1248226" y="3679809"/>
                    <a:chExt cx="1469902" cy="2775168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3FAC76AF-7435-44CA-A791-FEDDCA66748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512623" y="5264677"/>
                      <a:ext cx="205505" cy="700898"/>
                    </a:xfrm>
                    <a:custGeom>
                      <a:avLst/>
                      <a:gdLst>
                        <a:gd name="connsiteX0" fmla="*/ 205505 w 205505"/>
                        <a:gd name="connsiteY0" fmla="*/ 0 h 700898"/>
                        <a:gd name="connsiteX1" fmla="*/ 205505 w 205505"/>
                        <a:gd name="connsiteY1" fmla="*/ 700898 h 700898"/>
                        <a:gd name="connsiteX2" fmla="*/ 0 w 205505"/>
                        <a:gd name="connsiteY2" fmla="*/ 700898 h 700898"/>
                        <a:gd name="connsiteX3" fmla="*/ 0 w 205505"/>
                        <a:gd name="connsiteY3" fmla="*/ 384984 h 700898"/>
                        <a:gd name="connsiteX4" fmla="*/ 169995 w 205505"/>
                        <a:gd name="connsiteY4" fmla="*/ 25653 h 700898"/>
                        <a:gd name="connsiteX5" fmla="*/ 205505 w 205505"/>
                        <a:gd name="connsiteY5" fmla="*/ 0 h 7008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5505" h="700898">
                          <a:moveTo>
                            <a:pt x="205505" y="0"/>
                          </a:moveTo>
                          <a:lnTo>
                            <a:pt x="205505" y="700898"/>
                          </a:lnTo>
                          <a:lnTo>
                            <a:pt x="0" y="700898"/>
                          </a:lnTo>
                          <a:lnTo>
                            <a:pt x="0" y="384984"/>
                          </a:lnTo>
                          <a:cubicBezTo>
                            <a:pt x="0" y="244657"/>
                            <a:pt x="64963" y="117614"/>
                            <a:pt x="169995" y="25653"/>
                          </a:cubicBezTo>
                          <a:lnTo>
                            <a:pt x="205505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6" name="グループ化 115">
                      <a:extLst>
                        <a:ext uri="{FF2B5EF4-FFF2-40B4-BE49-F238E27FC236}">
                          <a16:creationId xmlns:a16="http://schemas.microsoft.com/office/drawing/2014/main" id="{AAA807A0-61CD-4099-BDCF-0A9BC48466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48226" y="4833217"/>
                      <a:ext cx="1345750" cy="1621760"/>
                      <a:chOff x="1248226" y="4833217"/>
                      <a:chExt cx="1345750" cy="1621760"/>
                    </a:xfrm>
                  </p:grpSpPr>
                  <p:sp>
                    <p:nvSpPr>
                      <p:cNvPr id="131" name="フリーフォーム: 図形 130">
                        <a:extLst>
                          <a:ext uri="{FF2B5EF4-FFF2-40B4-BE49-F238E27FC236}">
                            <a16:creationId xmlns:a16="http://schemas.microsoft.com/office/drawing/2014/main" id="{93A538C1-7B2A-4D56-8DF4-AE705B1AA7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78351" y="5933346"/>
                        <a:ext cx="205505" cy="517729"/>
                      </a:xfrm>
                      <a:custGeom>
                        <a:avLst/>
                        <a:gdLst>
                          <a:gd name="connsiteX0" fmla="*/ 0 w 205505"/>
                          <a:gd name="connsiteY0" fmla="*/ 0 h 485500"/>
                          <a:gd name="connsiteX1" fmla="*/ 205505 w 205505"/>
                          <a:gd name="connsiteY1" fmla="*/ 0 h 485500"/>
                          <a:gd name="connsiteX2" fmla="*/ 205505 w 205505"/>
                          <a:gd name="connsiteY2" fmla="*/ 485500 h 485500"/>
                          <a:gd name="connsiteX3" fmla="*/ 0 w 205505"/>
                          <a:gd name="connsiteY3" fmla="*/ 485500 h 485500"/>
                          <a:gd name="connsiteX4" fmla="*/ 0 w 205505"/>
                          <a:gd name="connsiteY4" fmla="*/ 0 h 485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505" h="485500">
                            <a:moveTo>
                              <a:pt x="0" y="0"/>
                            </a:moveTo>
                            <a:lnTo>
                              <a:pt x="205505" y="0"/>
                            </a:lnTo>
                            <a:lnTo>
                              <a:pt x="205505" y="485500"/>
                            </a:lnTo>
                            <a:lnTo>
                              <a:pt x="0" y="48550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2" name="フリーフォーム: 図形 131">
                        <a:extLst>
                          <a:ext uri="{FF2B5EF4-FFF2-40B4-BE49-F238E27FC236}">
                            <a16:creationId xmlns:a16="http://schemas.microsoft.com/office/drawing/2014/main" id="{EDE9948A-2273-438C-AB33-14B1063213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8226" y="5264677"/>
                        <a:ext cx="205505" cy="700898"/>
                      </a:xfrm>
                      <a:custGeom>
                        <a:avLst/>
                        <a:gdLst>
                          <a:gd name="connsiteX0" fmla="*/ 205505 w 205505"/>
                          <a:gd name="connsiteY0" fmla="*/ 0 h 700898"/>
                          <a:gd name="connsiteX1" fmla="*/ 205505 w 205505"/>
                          <a:gd name="connsiteY1" fmla="*/ 700898 h 700898"/>
                          <a:gd name="connsiteX2" fmla="*/ 0 w 205505"/>
                          <a:gd name="connsiteY2" fmla="*/ 700898 h 700898"/>
                          <a:gd name="connsiteX3" fmla="*/ 0 w 205505"/>
                          <a:gd name="connsiteY3" fmla="*/ 384984 h 700898"/>
                          <a:gd name="connsiteX4" fmla="*/ 169995 w 205505"/>
                          <a:gd name="connsiteY4" fmla="*/ 25653 h 700898"/>
                          <a:gd name="connsiteX5" fmla="*/ 205505 w 205505"/>
                          <a:gd name="connsiteY5" fmla="*/ 0 h 7008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05505" h="700898">
                            <a:moveTo>
                              <a:pt x="205505" y="0"/>
                            </a:moveTo>
                            <a:lnTo>
                              <a:pt x="205505" y="700898"/>
                            </a:lnTo>
                            <a:lnTo>
                              <a:pt x="0" y="700898"/>
                            </a:lnTo>
                            <a:lnTo>
                              <a:pt x="0" y="384984"/>
                            </a:lnTo>
                            <a:cubicBezTo>
                              <a:pt x="0" y="244657"/>
                              <a:pt x="64963" y="117614"/>
                              <a:pt x="169995" y="25653"/>
                            </a:cubicBezTo>
                            <a:lnTo>
                              <a:pt x="205505" y="0"/>
                            </a:lnTo>
                            <a:close/>
                          </a:path>
                        </a:pathLst>
                      </a:cu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3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6429E197-1F31-4D64-A208-055BEAA7CA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5526" y="5133990"/>
                        <a:ext cx="1218450" cy="1320987"/>
                      </a:xfrm>
                      <a:prstGeom prst="round2SameRect">
                        <a:avLst>
                          <a:gd name="adj1" fmla="val 25009"/>
                          <a:gd name="adj2" fmla="val 0"/>
                        </a:avLst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4" name="フリーフォーム: 図形 133">
                        <a:extLst>
                          <a:ext uri="{FF2B5EF4-FFF2-40B4-BE49-F238E27FC236}">
                            <a16:creationId xmlns:a16="http://schemas.microsoft.com/office/drawing/2014/main" id="{2E26356F-FE3B-4F29-ABE4-15EE921B08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8410" y="4833217"/>
                        <a:ext cx="605343" cy="492685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F14DA757-E71B-4A2D-A4BB-28FCF5F2D03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2251" y="3679809"/>
                      <a:ext cx="1277659" cy="1367656"/>
                      <a:chOff x="-221304" y="2171701"/>
                      <a:chExt cx="1277659" cy="1367656"/>
                    </a:xfrm>
                  </p:grpSpPr>
                  <p:sp>
                    <p:nvSpPr>
                      <p:cNvPr id="120" name="雲 391">
                        <a:extLst>
                          <a:ext uri="{FF2B5EF4-FFF2-40B4-BE49-F238E27FC236}">
                            <a16:creationId xmlns:a16="http://schemas.microsoft.com/office/drawing/2014/main" id="{8BC9E122-AC99-48AB-9EFD-72EA243E81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92863" y="2305114"/>
                        <a:ext cx="1233083" cy="8952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28791" h="684142">
                            <a:moveTo>
                              <a:pt x="390797" y="508"/>
                            </a:moveTo>
                            <a:cubicBezTo>
                              <a:pt x="396003" y="-92"/>
                              <a:pt x="401215" y="35"/>
                              <a:pt x="406166" y="2032"/>
                            </a:cubicBezTo>
                            <a:cubicBezTo>
                              <a:pt x="406732" y="1224"/>
                              <a:pt x="407453" y="1069"/>
                              <a:pt x="408176" y="930"/>
                            </a:cubicBezTo>
                            <a:cubicBezTo>
                              <a:pt x="429611" y="-3209"/>
                              <a:pt x="451022" y="6582"/>
                              <a:pt x="464396" y="28234"/>
                            </a:cubicBezTo>
                            <a:cubicBezTo>
                              <a:pt x="477769" y="6582"/>
                              <a:pt x="499181" y="-3209"/>
                              <a:pt x="520615" y="930"/>
                            </a:cubicBezTo>
                            <a:cubicBezTo>
                              <a:pt x="521339" y="1069"/>
                              <a:pt x="522059" y="1224"/>
                              <a:pt x="522625" y="2032"/>
                            </a:cubicBezTo>
                            <a:cubicBezTo>
                              <a:pt x="535574" y="-1254"/>
                              <a:pt x="549192" y="1211"/>
                              <a:pt x="561945" y="8686"/>
                            </a:cubicBezTo>
                            <a:lnTo>
                              <a:pt x="590055" y="37923"/>
                            </a:lnTo>
                            <a:cubicBezTo>
                              <a:pt x="628400" y="2229"/>
                              <a:pt x="683194" y="20259"/>
                              <a:pt x="706518" y="80110"/>
                            </a:cubicBezTo>
                            <a:cubicBezTo>
                              <a:pt x="749907" y="45522"/>
                              <a:pt x="805137" y="56745"/>
                              <a:pt x="839202" y="107099"/>
                            </a:cubicBezTo>
                            <a:cubicBezTo>
                              <a:pt x="860762" y="138980"/>
                              <a:pt x="870767" y="182290"/>
                              <a:pt x="866477" y="225236"/>
                            </a:cubicBezTo>
                            <a:cubicBezTo>
                              <a:pt x="866667" y="225964"/>
                              <a:pt x="866872" y="226676"/>
                              <a:pt x="867062" y="227404"/>
                            </a:cubicBezTo>
                            <a:cubicBezTo>
                              <a:pt x="899007" y="231900"/>
                              <a:pt x="924429" y="266060"/>
                              <a:pt x="928291" y="309671"/>
                            </a:cubicBezTo>
                            <a:cubicBezTo>
                              <a:pt x="931584" y="346918"/>
                              <a:pt x="918414" y="383279"/>
                              <a:pt x="894764" y="402227"/>
                            </a:cubicBezTo>
                            <a:cubicBezTo>
                              <a:pt x="911433" y="426383"/>
                              <a:pt x="917464" y="460670"/>
                              <a:pt x="910641" y="492440"/>
                            </a:cubicBezTo>
                            <a:cubicBezTo>
                              <a:pt x="901223" y="536351"/>
                              <a:pt x="869801" y="564607"/>
                              <a:pt x="836337" y="559273"/>
                            </a:cubicBezTo>
                            <a:cubicBezTo>
                              <a:pt x="802272" y="640431"/>
                              <a:pt x="726036" y="667516"/>
                              <a:pt x="667340" y="619330"/>
                            </a:cubicBezTo>
                            <a:cubicBezTo>
                              <a:pt x="642472" y="670096"/>
                              <a:pt x="597072" y="694347"/>
                              <a:pt x="553572" y="680116"/>
                            </a:cubicBezTo>
                            <a:cubicBezTo>
                              <a:pt x="520921" y="669433"/>
                              <a:pt x="494102" y="638537"/>
                              <a:pt x="483380" y="596366"/>
                            </a:cubicBezTo>
                            <a:cubicBezTo>
                              <a:pt x="476530" y="595229"/>
                              <a:pt x="469962" y="592400"/>
                              <a:pt x="464396" y="587273"/>
                            </a:cubicBezTo>
                            <a:cubicBezTo>
                              <a:pt x="458829" y="592400"/>
                              <a:pt x="452261" y="595229"/>
                              <a:pt x="445411" y="596366"/>
                            </a:cubicBezTo>
                            <a:cubicBezTo>
                              <a:pt x="434690" y="638537"/>
                              <a:pt x="407871" y="669433"/>
                              <a:pt x="375219" y="680116"/>
                            </a:cubicBezTo>
                            <a:cubicBezTo>
                              <a:pt x="331719" y="694347"/>
                              <a:pt x="286320" y="670096"/>
                              <a:pt x="261452" y="619330"/>
                            </a:cubicBezTo>
                            <a:cubicBezTo>
                              <a:pt x="202755" y="667516"/>
                              <a:pt x="126520" y="640431"/>
                              <a:pt x="92454" y="559273"/>
                            </a:cubicBezTo>
                            <a:cubicBezTo>
                              <a:pt x="58991" y="564607"/>
                              <a:pt x="27569" y="536351"/>
                              <a:pt x="18150" y="492440"/>
                            </a:cubicBezTo>
                            <a:cubicBezTo>
                              <a:pt x="11328" y="460670"/>
                              <a:pt x="17359" y="426383"/>
                              <a:pt x="34027" y="402227"/>
                            </a:cubicBezTo>
                            <a:cubicBezTo>
                              <a:pt x="10378" y="383279"/>
                              <a:pt x="-2793" y="346918"/>
                              <a:pt x="500" y="309671"/>
                            </a:cubicBezTo>
                            <a:cubicBezTo>
                              <a:pt x="4363" y="266060"/>
                              <a:pt x="29785" y="231900"/>
                              <a:pt x="61729" y="227404"/>
                            </a:cubicBezTo>
                            <a:cubicBezTo>
                              <a:pt x="61919" y="226676"/>
                              <a:pt x="62125" y="225964"/>
                              <a:pt x="62315" y="225236"/>
                            </a:cubicBezTo>
                            <a:cubicBezTo>
                              <a:pt x="58025" y="182290"/>
                              <a:pt x="68029" y="138980"/>
                              <a:pt x="89589" y="107099"/>
                            </a:cubicBezTo>
                            <a:cubicBezTo>
                              <a:pt x="123655" y="56745"/>
                              <a:pt x="178884" y="45522"/>
                              <a:pt x="222273" y="80110"/>
                            </a:cubicBezTo>
                            <a:cubicBezTo>
                              <a:pt x="245597" y="20259"/>
                              <a:pt x="300392" y="2229"/>
                              <a:pt x="338736" y="37923"/>
                            </a:cubicBezTo>
                            <a:lnTo>
                              <a:pt x="366846" y="8686"/>
                            </a:lnTo>
                            <a:cubicBezTo>
                              <a:pt x="374611" y="4135"/>
                              <a:pt x="382696" y="1441"/>
                              <a:pt x="390797" y="50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121" name="グループ化 120">
                        <a:extLst>
                          <a:ext uri="{FF2B5EF4-FFF2-40B4-BE49-F238E27FC236}">
                            <a16:creationId xmlns:a16="http://schemas.microsoft.com/office/drawing/2014/main" id="{B34D9875-B967-4B77-94C0-94130257510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21304" y="2379250"/>
                        <a:ext cx="1277659" cy="1160107"/>
                        <a:chOff x="2791855" y="2017485"/>
                        <a:chExt cx="1150919" cy="1045027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24" name="グループ化 123">
                          <a:extLst>
                            <a:ext uri="{FF2B5EF4-FFF2-40B4-BE49-F238E27FC236}">
                              <a16:creationId xmlns:a16="http://schemas.microsoft.com/office/drawing/2014/main" id="{7BE23F91-5CDD-4A42-8ABA-0F4F21F9FCE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29" name="円/楕円 465">
                            <a:extLst>
                              <a:ext uri="{FF2B5EF4-FFF2-40B4-BE49-F238E27FC236}">
                                <a16:creationId xmlns:a16="http://schemas.microsoft.com/office/drawing/2014/main" id="{282098C0-058F-4517-BDA8-6F88DEE0A0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30" name="円/楕円 466">
                            <a:extLst>
                              <a:ext uri="{FF2B5EF4-FFF2-40B4-BE49-F238E27FC236}">
                                <a16:creationId xmlns:a16="http://schemas.microsoft.com/office/drawing/2014/main" id="{D6D1776F-A73F-4969-9A72-C7621A0272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25" name="グループ化 124">
                          <a:extLst>
                            <a:ext uri="{FF2B5EF4-FFF2-40B4-BE49-F238E27FC236}">
                              <a16:creationId xmlns:a16="http://schemas.microsoft.com/office/drawing/2014/main" id="{56777A0D-AD83-4821-9785-C139613A0E4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27" name="円/楕円 463">
                            <a:extLst>
                              <a:ext uri="{FF2B5EF4-FFF2-40B4-BE49-F238E27FC236}">
                                <a16:creationId xmlns:a16="http://schemas.microsoft.com/office/drawing/2014/main" id="{2A4FB0FB-92AC-483F-9AF9-0663AFE5C68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28" name="円/楕円 464">
                            <a:extLst>
                              <a:ext uri="{FF2B5EF4-FFF2-40B4-BE49-F238E27FC236}">
                                <a16:creationId xmlns:a16="http://schemas.microsoft.com/office/drawing/2014/main" id="{B040218D-4371-413F-9EF2-916F5BF6C3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126" name="円/楕円 462">
                          <a:extLst>
                            <a:ext uri="{FF2B5EF4-FFF2-40B4-BE49-F238E27FC236}">
                              <a16:creationId xmlns:a16="http://schemas.microsoft.com/office/drawing/2014/main" id="{4ABD39EE-9A74-4FF6-8D0C-480319C37F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5"/>
                          <a:ext cx="928914" cy="1045027"/>
                        </a:xfrm>
                        <a:prstGeom prst="ellipse">
                          <a:avLst/>
                        </a:prstGeom>
                        <a:solidFill>
                          <a:srgbClr val="ED7D31">
                            <a:lumMod val="40000"/>
                            <a:lumOff val="6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22" name="円/楕円 449">
                        <a:extLst>
                          <a:ext uri="{FF2B5EF4-FFF2-40B4-BE49-F238E27FC236}">
                            <a16:creationId xmlns:a16="http://schemas.microsoft.com/office/drawing/2014/main" id="{179715F8-D71E-4165-ABFC-37CD4C50B0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7160" y="3121476"/>
                        <a:ext cx="276751" cy="139431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3" name="フリーフォーム: 図形 122">
                        <a:extLst>
                          <a:ext uri="{FF2B5EF4-FFF2-40B4-BE49-F238E27FC236}">
                            <a16:creationId xmlns:a16="http://schemas.microsoft.com/office/drawing/2014/main" id="{D0C4A3B9-286C-46A7-9821-C52B4EB568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7804" y="2171701"/>
                        <a:ext cx="942680" cy="577640"/>
                      </a:xfrm>
                      <a:custGeom>
                        <a:avLst/>
                        <a:gdLst>
                          <a:gd name="connsiteX0" fmla="*/ 561805 w 998117"/>
                          <a:gd name="connsiteY0" fmla="*/ 738 h 573505"/>
                          <a:gd name="connsiteX1" fmla="*/ 614877 w 998117"/>
                          <a:gd name="connsiteY1" fmla="*/ 76794 h 573505"/>
                          <a:gd name="connsiteX2" fmla="*/ 651886 w 998117"/>
                          <a:gd name="connsiteY2" fmla="*/ 77595 h 573505"/>
                          <a:gd name="connsiteX3" fmla="*/ 669258 w 998117"/>
                          <a:gd name="connsiteY3" fmla="*/ 88309 h 573505"/>
                          <a:gd name="connsiteX4" fmla="*/ 682937 w 998117"/>
                          <a:gd name="connsiteY4" fmla="*/ 82742 h 573505"/>
                          <a:gd name="connsiteX5" fmla="*/ 751465 w 998117"/>
                          <a:gd name="connsiteY5" fmla="*/ 109956 h 573505"/>
                          <a:gd name="connsiteX6" fmla="*/ 753080 w 998117"/>
                          <a:gd name="connsiteY6" fmla="*/ 109959 h 573505"/>
                          <a:gd name="connsiteX7" fmla="*/ 840201 w 998117"/>
                          <a:gd name="connsiteY7" fmla="*/ 106917 h 573505"/>
                          <a:gd name="connsiteX8" fmla="*/ 883636 w 998117"/>
                          <a:gd name="connsiteY8" fmla="*/ 194043 h 573505"/>
                          <a:gd name="connsiteX9" fmla="*/ 883673 w 998117"/>
                          <a:gd name="connsiteY9" fmla="*/ 194055 h 573505"/>
                          <a:gd name="connsiteX10" fmla="*/ 916774 w 998117"/>
                          <a:gd name="connsiteY10" fmla="*/ 204827 h 573505"/>
                          <a:gd name="connsiteX11" fmla="*/ 927989 w 998117"/>
                          <a:gd name="connsiteY11" fmla="*/ 281736 h 573505"/>
                          <a:gd name="connsiteX12" fmla="*/ 928608 w 998117"/>
                          <a:gd name="connsiteY12" fmla="*/ 281925 h 573505"/>
                          <a:gd name="connsiteX13" fmla="*/ 955824 w 998117"/>
                          <a:gd name="connsiteY13" fmla="*/ 290232 h 573505"/>
                          <a:gd name="connsiteX14" fmla="*/ 973220 w 998117"/>
                          <a:gd name="connsiteY14" fmla="*/ 308418 h 573505"/>
                          <a:gd name="connsiteX15" fmla="*/ 975666 w 998117"/>
                          <a:gd name="connsiteY15" fmla="*/ 334501 h 573505"/>
                          <a:gd name="connsiteX16" fmla="*/ 960623 w 998117"/>
                          <a:gd name="connsiteY16" fmla="*/ 359294 h 573505"/>
                          <a:gd name="connsiteX17" fmla="*/ 960174 w 998117"/>
                          <a:gd name="connsiteY17" fmla="*/ 360035 h 573505"/>
                          <a:gd name="connsiteX18" fmla="*/ 997671 w 998117"/>
                          <a:gd name="connsiteY18" fmla="*/ 398497 h 573505"/>
                          <a:gd name="connsiteX19" fmla="*/ 996448 w 998117"/>
                          <a:gd name="connsiteY19" fmla="*/ 416653 h 573505"/>
                          <a:gd name="connsiteX20" fmla="*/ 951144 w 998117"/>
                          <a:gd name="connsiteY20" fmla="*/ 462432 h 573505"/>
                          <a:gd name="connsiteX21" fmla="*/ 951057 w 998117"/>
                          <a:gd name="connsiteY21" fmla="*/ 462641 h 573505"/>
                          <a:gd name="connsiteX22" fmla="*/ 938682 w 998117"/>
                          <a:gd name="connsiteY22" fmla="*/ 492519 h 573505"/>
                          <a:gd name="connsiteX23" fmla="*/ 909805 w 998117"/>
                          <a:gd name="connsiteY23" fmla="*/ 516681 h 573505"/>
                          <a:gd name="connsiteX24" fmla="*/ 852793 w 998117"/>
                          <a:gd name="connsiteY24" fmla="*/ 530025 h 573505"/>
                          <a:gd name="connsiteX25" fmla="*/ 769890 w 998117"/>
                          <a:gd name="connsiteY25" fmla="*/ 566355 h 573505"/>
                          <a:gd name="connsiteX26" fmla="*/ 677701 w 998117"/>
                          <a:gd name="connsiteY26" fmla="*/ 524932 h 573505"/>
                          <a:gd name="connsiteX27" fmla="*/ 606954 w 998117"/>
                          <a:gd name="connsiteY27" fmla="*/ 520216 h 573505"/>
                          <a:gd name="connsiteX28" fmla="*/ 578955 w 998117"/>
                          <a:gd name="connsiteY28" fmla="*/ 447123 h 573505"/>
                          <a:gd name="connsiteX29" fmla="*/ 575269 w 998117"/>
                          <a:gd name="connsiteY29" fmla="*/ 446513 h 573505"/>
                          <a:gd name="connsiteX30" fmla="*/ 557930 w 998117"/>
                          <a:gd name="connsiteY30" fmla="*/ 461065 h 573505"/>
                          <a:gd name="connsiteX31" fmla="*/ 464109 w 998117"/>
                          <a:gd name="connsiteY31" fmla="*/ 435083 h 573505"/>
                          <a:gd name="connsiteX32" fmla="*/ 464075 w 998117"/>
                          <a:gd name="connsiteY32" fmla="*/ 435103 h 573505"/>
                          <a:gd name="connsiteX33" fmla="*/ 433928 w 998117"/>
                          <a:gd name="connsiteY33" fmla="*/ 452506 h 573505"/>
                          <a:gd name="connsiteX34" fmla="*/ 421185 w 998117"/>
                          <a:gd name="connsiteY34" fmla="*/ 453687 h 573505"/>
                          <a:gd name="connsiteX35" fmla="*/ 420029 w 998117"/>
                          <a:gd name="connsiteY35" fmla="*/ 460685 h 573505"/>
                          <a:gd name="connsiteX36" fmla="*/ 403261 w 998117"/>
                          <a:gd name="connsiteY36" fmla="*/ 490884 h 573505"/>
                          <a:gd name="connsiteX37" fmla="*/ 325412 w 998117"/>
                          <a:gd name="connsiteY37" fmla="*/ 499011 h 573505"/>
                          <a:gd name="connsiteX38" fmla="*/ 269780 w 998117"/>
                          <a:gd name="connsiteY38" fmla="*/ 570611 h 573505"/>
                          <a:gd name="connsiteX39" fmla="*/ 187982 w 998117"/>
                          <a:gd name="connsiteY39" fmla="*/ 526907 h 573505"/>
                          <a:gd name="connsiteX40" fmla="*/ 66474 w 998117"/>
                          <a:gd name="connsiteY40" fmla="*/ 483726 h 573505"/>
                          <a:gd name="connsiteX41" fmla="*/ 13049 w 998117"/>
                          <a:gd name="connsiteY41" fmla="*/ 435673 h 573505"/>
                          <a:gd name="connsiteX42" fmla="*/ 24465 w 998117"/>
                          <a:gd name="connsiteY42" fmla="*/ 370811 h 573505"/>
                          <a:gd name="connsiteX43" fmla="*/ 359 w 998117"/>
                          <a:gd name="connsiteY43" fmla="*/ 304263 h 573505"/>
                          <a:gd name="connsiteX44" fmla="*/ 44382 w 998117"/>
                          <a:gd name="connsiteY44" fmla="*/ 245114 h 573505"/>
                          <a:gd name="connsiteX45" fmla="*/ 44804 w 998117"/>
                          <a:gd name="connsiteY45" fmla="*/ 243555 h 573505"/>
                          <a:gd name="connsiteX46" fmla="*/ 64414 w 998117"/>
                          <a:gd name="connsiteY46" fmla="*/ 158616 h 573505"/>
                          <a:gd name="connsiteX47" fmla="*/ 159813 w 998117"/>
                          <a:gd name="connsiteY47" fmla="*/ 139210 h 573505"/>
                          <a:gd name="connsiteX48" fmla="*/ 159834 w 998117"/>
                          <a:gd name="connsiteY48" fmla="*/ 139177 h 573505"/>
                          <a:gd name="connsiteX49" fmla="*/ 178806 w 998117"/>
                          <a:gd name="connsiteY49" fmla="*/ 109992 h 573505"/>
                          <a:gd name="connsiteX50" fmla="*/ 238009 w 998117"/>
                          <a:gd name="connsiteY50" fmla="*/ 102325 h 573505"/>
                          <a:gd name="connsiteX51" fmla="*/ 254744 w 998117"/>
                          <a:gd name="connsiteY51" fmla="*/ 117899 h 573505"/>
                          <a:gd name="connsiteX52" fmla="*/ 263404 w 998117"/>
                          <a:gd name="connsiteY52" fmla="*/ 101509 h 573505"/>
                          <a:gd name="connsiteX53" fmla="*/ 355858 w 998117"/>
                          <a:gd name="connsiteY53" fmla="*/ 60679 h 573505"/>
                          <a:gd name="connsiteX54" fmla="*/ 406681 w 998117"/>
                          <a:gd name="connsiteY54" fmla="*/ 11239 h 573505"/>
                          <a:gd name="connsiteX55" fmla="*/ 479746 w 998117"/>
                          <a:gd name="connsiteY55" fmla="*/ 39311 h 573505"/>
                          <a:gd name="connsiteX56" fmla="*/ 561805 w 998117"/>
                          <a:gd name="connsiteY56" fmla="*/ 738 h 5735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</a:cxnLst>
                        <a:rect l="l" t="t" r="r" b="b"/>
                        <a:pathLst>
                          <a:path w="998117" h="573505">
                            <a:moveTo>
                              <a:pt x="561805" y="738"/>
                            </a:moveTo>
                            <a:cubicBezTo>
                              <a:pt x="594320" y="5808"/>
                              <a:pt x="615500" y="36154"/>
                              <a:pt x="614877" y="76794"/>
                            </a:cubicBezTo>
                            <a:cubicBezTo>
                              <a:pt x="628208" y="73861"/>
                              <a:pt x="640708" y="74300"/>
                              <a:pt x="651886" y="77595"/>
                            </a:cubicBezTo>
                            <a:lnTo>
                              <a:pt x="669258" y="88309"/>
                            </a:lnTo>
                            <a:lnTo>
                              <a:pt x="682937" y="82742"/>
                            </a:lnTo>
                            <a:cubicBezTo>
                              <a:pt x="713943" y="77309"/>
                              <a:pt x="742398" y="88608"/>
                              <a:pt x="751465" y="109956"/>
                            </a:cubicBezTo>
                            <a:cubicBezTo>
                              <a:pt x="752006" y="109953"/>
                              <a:pt x="752539" y="109963"/>
                              <a:pt x="753080" y="109959"/>
                            </a:cubicBezTo>
                            <a:cubicBezTo>
                              <a:pt x="782107" y="98988"/>
                              <a:pt x="814047" y="97877"/>
                              <a:pt x="840201" y="106917"/>
                            </a:cubicBezTo>
                            <a:cubicBezTo>
                              <a:pt x="881510" y="121205"/>
                              <a:pt x="899583" y="157473"/>
                              <a:pt x="883636" y="194043"/>
                            </a:cubicBezTo>
                            <a:lnTo>
                              <a:pt x="883673" y="194055"/>
                            </a:lnTo>
                            <a:lnTo>
                              <a:pt x="916774" y="204827"/>
                            </a:lnTo>
                            <a:cubicBezTo>
                              <a:pt x="943610" y="221395"/>
                              <a:pt x="950489" y="253243"/>
                              <a:pt x="927989" y="281736"/>
                            </a:cubicBezTo>
                            <a:lnTo>
                              <a:pt x="928608" y="281925"/>
                            </a:lnTo>
                            <a:lnTo>
                              <a:pt x="955824" y="290232"/>
                            </a:lnTo>
                            <a:cubicBezTo>
                              <a:pt x="963592" y="294814"/>
                              <a:pt x="969621" y="301010"/>
                              <a:pt x="973220" y="308418"/>
                            </a:cubicBezTo>
                            <a:cubicBezTo>
                              <a:pt x="977184" y="316570"/>
                              <a:pt x="977919" y="325581"/>
                              <a:pt x="975666" y="334501"/>
                            </a:cubicBezTo>
                            <a:lnTo>
                              <a:pt x="960623" y="359294"/>
                            </a:lnTo>
                            <a:lnTo>
                              <a:pt x="960174" y="360035"/>
                            </a:lnTo>
                            <a:cubicBezTo>
                              <a:pt x="981482" y="366538"/>
                              <a:pt x="995093" y="381096"/>
                              <a:pt x="997671" y="398497"/>
                            </a:cubicBezTo>
                            <a:cubicBezTo>
                              <a:pt x="998531" y="404297"/>
                              <a:pt x="998164" y="410414"/>
                              <a:pt x="996448" y="416653"/>
                            </a:cubicBezTo>
                            <a:cubicBezTo>
                              <a:pt x="991222" y="435669"/>
                              <a:pt x="974217" y="452856"/>
                              <a:pt x="951144" y="462432"/>
                            </a:cubicBezTo>
                            <a:lnTo>
                              <a:pt x="951057" y="462641"/>
                            </a:lnTo>
                            <a:lnTo>
                              <a:pt x="938682" y="492519"/>
                            </a:lnTo>
                            <a:cubicBezTo>
                              <a:pt x="931576" y="501846"/>
                              <a:pt x="921733" y="510186"/>
                              <a:pt x="909805" y="516681"/>
                            </a:cubicBezTo>
                            <a:cubicBezTo>
                              <a:pt x="892491" y="526117"/>
                              <a:pt x="872213" y="530867"/>
                              <a:pt x="852793" y="530025"/>
                            </a:cubicBezTo>
                            <a:cubicBezTo>
                              <a:pt x="831948" y="550469"/>
                              <a:pt x="801409" y="563848"/>
                              <a:pt x="769890" y="566355"/>
                            </a:cubicBezTo>
                            <a:cubicBezTo>
                              <a:pt x="727988" y="569688"/>
                              <a:pt x="691552" y="553317"/>
                              <a:pt x="677701" y="524932"/>
                            </a:cubicBezTo>
                            <a:cubicBezTo>
                              <a:pt x="652740" y="531467"/>
                              <a:pt x="626945" y="529742"/>
                              <a:pt x="606954" y="520216"/>
                            </a:cubicBezTo>
                            <a:cubicBezTo>
                              <a:pt x="576576" y="505745"/>
                              <a:pt x="565233" y="476122"/>
                              <a:pt x="578955" y="447123"/>
                            </a:cubicBezTo>
                            <a:lnTo>
                              <a:pt x="575269" y="446513"/>
                            </a:lnTo>
                            <a:lnTo>
                              <a:pt x="557930" y="461065"/>
                            </a:lnTo>
                            <a:cubicBezTo>
                              <a:pt x="519679" y="482220"/>
                              <a:pt x="480630" y="471397"/>
                              <a:pt x="464109" y="435083"/>
                            </a:cubicBezTo>
                            <a:lnTo>
                              <a:pt x="464075" y="435103"/>
                            </a:lnTo>
                            <a:lnTo>
                              <a:pt x="433928" y="452506"/>
                            </a:lnTo>
                            <a:lnTo>
                              <a:pt x="421185" y="453687"/>
                            </a:lnTo>
                            <a:lnTo>
                              <a:pt x="420029" y="460685"/>
                            </a:lnTo>
                            <a:cubicBezTo>
                              <a:pt x="416128" y="472134"/>
                              <a:pt x="410449" y="482462"/>
                              <a:pt x="403261" y="490884"/>
                            </a:cubicBezTo>
                            <a:cubicBezTo>
                              <a:pt x="381420" y="516481"/>
                              <a:pt x="349871" y="519771"/>
                              <a:pt x="325412" y="499011"/>
                            </a:cubicBezTo>
                            <a:cubicBezTo>
                              <a:pt x="317502" y="534669"/>
                              <a:pt x="296321" y="561927"/>
                              <a:pt x="269780" y="570611"/>
                            </a:cubicBezTo>
                            <a:cubicBezTo>
                              <a:pt x="238504" y="580843"/>
                              <a:pt x="205862" y="563407"/>
                              <a:pt x="187982" y="526907"/>
                            </a:cubicBezTo>
                            <a:cubicBezTo>
                              <a:pt x="145779" y="561552"/>
                              <a:pt x="90967" y="542078"/>
                              <a:pt x="66474" y="483726"/>
                            </a:cubicBezTo>
                            <a:cubicBezTo>
                              <a:pt x="42413" y="487561"/>
                              <a:pt x="19821" y="467245"/>
                              <a:pt x="13049" y="435673"/>
                            </a:cubicBezTo>
                            <a:cubicBezTo>
                              <a:pt x="8144" y="412831"/>
                              <a:pt x="12480" y="388179"/>
                              <a:pt x="24465" y="370811"/>
                            </a:cubicBezTo>
                            <a:cubicBezTo>
                              <a:pt x="7461" y="357187"/>
                              <a:pt x="-2008" y="331044"/>
                              <a:pt x="359" y="304263"/>
                            </a:cubicBezTo>
                            <a:cubicBezTo>
                              <a:pt x="3136" y="272908"/>
                              <a:pt x="21415" y="248347"/>
                              <a:pt x="44382" y="245114"/>
                            </a:cubicBezTo>
                            <a:cubicBezTo>
                              <a:pt x="44519" y="244591"/>
                              <a:pt x="44667" y="244079"/>
                              <a:pt x="44804" y="243555"/>
                            </a:cubicBezTo>
                            <a:cubicBezTo>
                              <a:pt x="41719" y="212677"/>
                              <a:pt x="48912" y="181538"/>
                              <a:pt x="64414" y="158616"/>
                            </a:cubicBezTo>
                            <a:cubicBezTo>
                              <a:pt x="88907" y="122411"/>
                              <a:pt x="128616" y="114342"/>
                              <a:pt x="159813" y="139210"/>
                            </a:cubicBezTo>
                            <a:lnTo>
                              <a:pt x="159834" y="139177"/>
                            </a:lnTo>
                            <a:lnTo>
                              <a:pt x="178806" y="109992"/>
                            </a:lnTo>
                            <a:cubicBezTo>
                              <a:pt x="196017" y="93767"/>
                              <a:pt x="218626" y="90610"/>
                              <a:pt x="238009" y="102325"/>
                            </a:cubicBezTo>
                            <a:lnTo>
                              <a:pt x="254744" y="117899"/>
                            </a:lnTo>
                            <a:lnTo>
                              <a:pt x="263404" y="101509"/>
                            </a:lnTo>
                            <a:cubicBezTo>
                              <a:pt x="288952" y="68129"/>
                              <a:pt x="325492" y="51991"/>
                              <a:pt x="355858" y="60679"/>
                            </a:cubicBezTo>
                            <a:cubicBezTo>
                              <a:pt x="367694" y="37752"/>
                              <a:pt x="386230" y="19729"/>
                              <a:pt x="406681" y="11239"/>
                            </a:cubicBezTo>
                            <a:cubicBezTo>
                              <a:pt x="437757" y="-1665"/>
                              <a:pt x="467366" y="9715"/>
                              <a:pt x="479746" y="39311"/>
                            </a:cubicBezTo>
                            <a:cubicBezTo>
                              <a:pt x="502971" y="11122"/>
                              <a:pt x="534212" y="-3563"/>
                              <a:pt x="561805" y="73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18" name="アーチ 117">
                      <a:extLst>
                        <a:ext uri="{FF2B5EF4-FFF2-40B4-BE49-F238E27FC236}">
                          <a16:creationId xmlns:a16="http://schemas.microsoft.com/office/drawing/2014/main" id="{77FABEA6-20B0-403E-8006-FC7446C66D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353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アーチ 118">
                      <a:extLst>
                        <a:ext uri="{FF2B5EF4-FFF2-40B4-BE49-F238E27FC236}">
                          <a16:creationId xmlns:a16="http://schemas.microsoft.com/office/drawing/2014/main" id="{EBDA3F76-D1BA-41AA-B6D1-A1AE58362B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8997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0C6F5613-FD20-4140-A447-72B0A6E4DFD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52323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E3BFBE31-F579-4351-98D0-94203D7DF09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40491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EF7AF6E9-D3B3-4C61-A305-CAACE45916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79022" y="4794904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D6682C56-FAB3-4FF5-9131-8BAB8EB19F5D}"/>
                    </a:ext>
                  </a:extLst>
                </p:cNvPr>
                <p:cNvSpPr/>
                <p:nvPr/>
              </p:nvSpPr>
              <p:spPr>
                <a:xfrm>
                  <a:off x="1430885" y="1411432"/>
                  <a:ext cx="1094350" cy="438434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834DD2A2-1758-44B3-93B6-FE8FA8B9B907}"/>
                    </a:ext>
                  </a:extLst>
                </p:cNvPr>
                <p:cNvSpPr/>
                <p:nvPr/>
              </p:nvSpPr>
              <p:spPr>
                <a:xfrm rot="20700000">
                  <a:off x="2618613" y="960827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4046DDD5-E84D-4CE9-872E-890EA54FE1A1}"/>
                  </a:ext>
                </a:extLst>
              </p:cNvPr>
              <p:cNvSpPr/>
              <p:nvPr/>
            </p:nvSpPr>
            <p:spPr>
              <a:xfrm>
                <a:off x="4125714" y="2486952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DFF38CF7-D8FF-431F-BEC8-4ED4FE5C4098}"/>
                  </a:ext>
                </a:extLst>
              </p:cNvPr>
              <p:cNvSpPr/>
              <p:nvPr/>
            </p:nvSpPr>
            <p:spPr>
              <a:xfrm>
                <a:off x="4643239" y="272481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6783D33C-D3C5-4F53-B34B-A74A08176F21}"/>
                  </a:ext>
                </a:extLst>
              </p:cNvPr>
              <p:cNvSpPr/>
              <p:nvPr/>
            </p:nvSpPr>
            <p:spPr>
              <a:xfrm>
                <a:off x="5132189" y="2483777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CDB25A2E-1809-45F4-B212-702057BFFEA1}"/>
                  </a:ext>
                </a:extLst>
              </p:cNvPr>
              <p:cNvSpPr/>
              <p:nvPr/>
            </p:nvSpPr>
            <p:spPr>
              <a:xfrm>
                <a:off x="4125714" y="30068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4072611B-474B-485A-A78F-7B7608C62B17}"/>
                  </a:ext>
                </a:extLst>
              </p:cNvPr>
              <p:cNvSpPr/>
              <p:nvPr/>
            </p:nvSpPr>
            <p:spPr>
              <a:xfrm>
                <a:off x="4643239" y="32989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D31649CB-B2E5-45A9-8D1B-DC0B31BEA602}"/>
                  </a:ext>
                </a:extLst>
              </p:cNvPr>
              <p:cNvSpPr/>
              <p:nvPr/>
            </p:nvSpPr>
            <p:spPr>
              <a:xfrm>
                <a:off x="5132189" y="3003631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4975AA4A-6E81-40A8-BEDA-EE5339EA991D}"/>
                  </a:ext>
                </a:extLst>
              </p:cNvPr>
              <p:cNvSpPr/>
              <p:nvPr/>
            </p:nvSpPr>
            <p:spPr>
              <a:xfrm>
                <a:off x="4125714" y="354999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162DA72C-BEB4-4E27-8147-4E3EBFD67C82}"/>
                  </a:ext>
                </a:extLst>
              </p:cNvPr>
              <p:cNvSpPr/>
              <p:nvPr/>
            </p:nvSpPr>
            <p:spPr>
              <a:xfrm>
                <a:off x="5132189" y="3546819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C443C0D-40E1-48C8-BB0E-32A760F02249}"/>
              </a:ext>
            </a:extLst>
          </p:cNvPr>
          <p:cNvSpPr txBox="1"/>
          <p:nvPr/>
        </p:nvSpPr>
        <p:spPr>
          <a:xfrm>
            <a:off x="272481" y="6356767"/>
            <a:ext cx="6396880" cy="264039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4310C509-8B8F-4B1A-B79F-3B13586C36D7}"/>
              </a:ext>
            </a:extLst>
          </p:cNvPr>
          <p:cNvGrpSpPr/>
          <p:nvPr/>
        </p:nvGrpSpPr>
        <p:grpSpPr>
          <a:xfrm>
            <a:off x="998730" y="922583"/>
            <a:ext cx="5174374" cy="4898444"/>
            <a:chOff x="3260595" y="456163"/>
            <a:chExt cx="3532468" cy="3344094"/>
          </a:xfrm>
        </p:grpSpPr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A10B3C1A-D1B4-4D48-BC1C-EA395E0C12EE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33D5728-2B50-4A38-909A-2494B0E7E929}"/>
                </a:ext>
              </a:extLst>
            </p:cNvPr>
            <p:cNvGrpSpPr/>
            <p:nvPr/>
          </p:nvGrpSpPr>
          <p:grpSpPr>
            <a:xfrm>
              <a:off x="4007895" y="456163"/>
              <a:ext cx="2785168" cy="3344094"/>
              <a:chOff x="4399954" y="1281814"/>
              <a:chExt cx="1880468" cy="2257841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8276F8B0-F7E9-4DCC-B95E-B90F30C35E89}"/>
                  </a:ext>
                </a:extLst>
              </p:cNvPr>
              <p:cNvGrpSpPr/>
              <p:nvPr/>
            </p:nvGrpSpPr>
            <p:grpSpPr>
              <a:xfrm>
                <a:off x="4399954" y="1281814"/>
                <a:ext cx="1880468" cy="2257841"/>
                <a:chOff x="4399954" y="1290440"/>
                <a:chExt cx="1880468" cy="2257841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8B91BD89-361D-41DA-A76E-E4E28F2C4451}"/>
                    </a:ext>
                  </a:extLst>
                </p:cNvPr>
                <p:cNvGrpSpPr/>
                <p:nvPr/>
              </p:nvGrpSpPr>
              <p:grpSpPr>
                <a:xfrm>
                  <a:off x="4399954" y="1290440"/>
                  <a:ext cx="1130570" cy="2257841"/>
                  <a:chOff x="4399954" y="1290440"/>
                  <a:chExt cx="1130570" cy="2257841"/>
                </a:xfrm>
              </p:grpSpPr>
              <p:grpSp>
                <p:nvGrpSpPr>
                  <p:cNvPr id="96" name="グループ化 95">
                    <a:extLst>
                      <a:ext uri="{FF2B5EF4-FFF2-40B4-BE49-F238E27FC236}">
                        <a16:creationId xmlns:a16="http://schemas.microsoft.com/office/drawing/2014/main" id="{C8D92694-71CB-4A71-A38B-5A553F17A4C4}"/>
                      </a:ext>
                    </a:extLst>
                  </p:cNvPr>
                  <p:cNvGrpSpPr/>
                  <p:nvPr/>
                </p:nvGrpSpPr>
                <p:grpSpPr>
                  <a:xfrm>
                    <a:off x="4399954" y="1290440"/>
                    <a:ext cx="1130570" cy="2257841"/>
                    <a:chOff x="2347393" y="739604"/>
                    <a:chExt cx="1130570" cy="2257841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FB7B5D64-E55D-495A-AF3D-93763BC04A05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3890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59EF902E-8B4F-4582-B763-191CFFBF9E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96C9D7C1-76D3-4313-B120-ECA5DAECB4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739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35B39696-1EAE-443B-93B9-BBE5B98C26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prstGeom prst="round2SameRect">
                      <a:avLst>
                        <a:gd name="adj1" fmla="val 28536"/>
                        <a:gd name="adj2" fmla="val 0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148BB991-0E5E-4472-A9C6-BED6D7D612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7" name="グループ化 106">
                      <a:extLst>
                        <a:ext uri="{FF2B5EF4-FFF2-40B4-BE49-F238E27FC236}">
                          <a16:creationId xmlns:a16="http://schemas.microsoft.com/office/drawing/2014/main" id="{639CD1BD-426D-45F7-82F5-35932AE041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14" name="グループ化 113">
                        <a:extLst>
                          <a:ext uri="{FF2B5EF4-FFF2-40B4-BE49-F238E27FC236}">
                            <a16:creationId xmlns:a16="http://schemas.microsoft.com/office/drawing/2014/main" id="{3EDD34EE-7ABA-44C2-8316-232E6C81F2E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9" name="円/楕円 159">
                          <a:extLst>
                            <a:ext uri="{FF2B5EF4-FFF2-40B4-BE49-F238E27FC236}">
                              <a16:creationId xmlns:a16="http://schemas.microsoft.com/office/drawing/2014/main" id="{5C5264B2-9E39-4F7B-98E5-8887E1C290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0" name="円/楕円 160">
                          <a:extLst>
                            <a:ext uri="{FF2B5EF4-FFF2-40B4-BE49-F238E27FC236}">
                              <a16:creationId xmlns:a16="http://schemas.microsoft.com/office/drawing/2014/main" id="{524025AF-17D0-4550-A7A5-19903FD2417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5" name="グループ化 114">
                        <a:extLst>
                          <a:ext uri="{FF2B5EF4-FFF2-40B4-BE49-F238E27FC236}">
                            <a16:creationId xmlns:a16="http://schemas.microsoft.com/office/drawing/2014/main" id="{690E5151-108D-4523-BAF2-3367EC618E7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7" name="円/楕円 157">
                          <a:extLst>
                            <a:ext uri="{FF2B5EF4-FFF2-40B4-BE49-F238E27FC236}">
                              <a16:creationId xmlns:a16="http://schemas.microsoft.com/office/drawing/2014/main" id="{A78CC0A6-1F64-4890-8662-1BE62AA5F4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8" name="円/楕円 158">
                          <a:extLst>
                            <a:ext uri="{FF2B5EF4-FFF2-40B4-BE49-F238E27FC236}">
                              <a16:creationId xmlns:a16="http://schemas.microsoft.com/office/drawing/2014/main" id="{997A72AD-99A6-46AE-998D-EB7829989D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6" name="円/楕円 156">
                        <a:extLst>
                          <a:ext uri="{FF2B5EF4-FFF2-40B4-BE49-F238E27FC236}">
                            <a16:creationId xmlns:a16="http://schemas.microsoft.com/office/drawing/2014/main" id="{F5682B18-12A3-402C-8B2B-94B09D8D58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8" name="月 107">
                      <a:extLst>
                        <a:ext uri="{FF2B5EF4-FFF2-40B4-BE49-F238E27FC236}">
                          <a16:creationId xmlns:a16="http://schemas.microsoft.com/office/drawing/2014/main" id="{32652041-33ED-4B9E-B913-FAAA55F95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9" name="月 108">
                      <a:extLst>
                        <a:ext uri="{FF2B5EF4-FFF2-40B4-BE49-F238E27FC236}">
                          <a16:creationId xmlns:a16="http://schemas.microsoft.com/office/drawing/2014/main" id="{AA1DFA9B-A69F-4C44-B5FF-270561CC1C74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0" name="正方形/長方形 67">
                      <a:extLst>
                        <a:ext uri="{FF2B5EF4-FFF2-40B4-BE49-F238E27FC236}">
                          <a16:creationId xmlns:a16="http://schemas.microsoft.com/office/drawing/2014/main" id="{71F859D9-CE70-4495-B5FA-4D684C88A7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52387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" name="フリーフォーム: 図形 110">
                      <a:extLst>
                        <a:ext uri="{FF2B5EF4-FFF2-40B4-BE49-F238E27FC236}">
                          <a16:creationId xmlns:a16="http://schemas.microsoft.com/office/drawing/2014/main" id="{4E4F7EE5-B29C-4274-8BB6-0918C77872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2" name="月 111">
                      <a:extLst>
                        <a:ext uri="{FF2B5EF4-FFF2-40B4-BE49-F238E27FC236}">
                          <a16:creationId xmlns:a16="http://schemas.microsoft.com/office/drawing/2014/main" id="{20BA3E42-C915-46F3-9119-97C85369EC0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" name="月 112">
                      <a:extLst>
                        <a:ext uri="{FF2B5EF4-FFF2-40B4-BE49-F238E27FC236}">
                          <a16:creationId xmlns:a16="http://schemas.microsoft.com/office/drawing/2014/main" id="{C2BCA197-D624-415E-BF58-581A70BBC5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31946B7C-0D10-4619-852C-09EC9CF6B36F}"/>
                      </a:ext>
                    </a:extLst>
                  </p:cNvPr>
                  <p:cNvGrpSpPr/>
                  <p:nvPr/>
                </p:nvGrpSpPr>
                <p:grpSpPr>
                  <a:xfrm>
                    <a:off x="4850805" y="2278100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D72C186A-7807-4C3D-9727-33907B52676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3C111F8B-AAF1-4970-A3D1-72E3CF03F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B3B1E90A-E566-4D31-AA91-A1D8EE90FF79}"/>
                      </a:ext>
                    </a:extLst>
                  </p:cNvPr>
                  <p:cNvSpPr/>
                  <p:nvPr/>
                </p:nvSpPr>
                <p:spPr>
                  <a:xfrm rot="12052275">
                    <a:off x="4616023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34B7CF8D-3CC7-41E3-9F08-45D63DDCE011}"/>
                      </a:ext>
                    </a:extLst>
                  </p:cNvPr>
                  <p:cNvSpPr/>
                  <p:nvPr/>
                </p:nvSpPr>
                <p:spPr>
                  <a:xfrm rot="9547725" flipH="1">
                    <a:off x="5081206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25134616-25B3-4E70-86C9-6E8C61A16A60}"/>
                    </a:ext>
                  </a:extLst>
                </p:cNvPr>
                <p:cNvSpPr/>
                <p:nvPr/>
              </p:nvSpPr>
              <p:spPr>
                <a:xfrm>
                  <a:off x="4436615" y="1745982"/>
                  <a:ext cx="1017556" cy="407668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157CD0EB-1389-45E5-8BC6-3D3A982BE92B}"/>
                    </a:ext>
                  </a:extLst>
                </p:cNvPr>
                <p:cNvSpPr/>
                <p:nvPr/>
              </p:nvSpPr>
              <p:spPr>
                <a:xfrm rot="20700000">
                  <a:off x="5580325" y="1525585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4AE731F-6737-44A5-AA7D-96653C6CBA32}"/>
                  </a:ext>
                </a:extLst>
              </p:cNvPr>
              <p:cNvGrpSpPr/>
              <p:nvPr/>
            </p:nvGrpSpPr>
            <p:grpSpPr>
              <a:xfrm>
                <a:off x="4641068" y="2756044"/>
                <a:ext cx="678056" cy="711060"/>
                <a:chOff x="4125714" y="2483777"/>
                <a:chExt cx="1227337" cy="1287077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0EC91C8C-B47A-41AE-BCBE-6F419FD898BA}"/>
                    </a:ext>
                  </a:extLst>
                </p:cNvPr>
                <p:cNvSpPr/>
                <p:nvPr/>
              </p:nvSpPr>
              <p:spPr>
                <a:xfrm>
                  <a:off x="4125714" y="2486952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9CAB9C5-5337-4B46-A4CB-687DE54BE23C}"/>
                    </a:ext>
                  </a:extLst>
                </p:cNvPr>
                <p:cNvSpPr/>
                <p:nvPr/>
              </p:nvSpPr>
              <p:spPr>
                <a:xfrm>
                  <a:off x="4643239" y="272481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F917D259-9E12-431B-9077-83C095A93C87}"/>
                    </a:ext>
                  </a:extLst>
                </p:cNvPr>
                <p:cNvSpPr/>
                <p:nvPr/>
              </p:nvSpPr>
              <p:spPr>
                <a:xfrm>
                  <a:off x="5132189" y="2483777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2E5B2BA-B968-4380-BE28-E37617B1C8C9}"/>
                    </a:ext>
                  </a:extLst>
                </p:cNvPr>
                <p:cNvSpPr/>
                <p:nvPr/>
              </p:nvSpPr>
              <p:spPr>
                <a:xfrm>
                  <a:off x="4125714" y="30068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163EE67-A96D-40ED-A4D2-6CDCA8175AB3}"/>
                    </a:ext>
                  </a:extLst>
                </p:cNvPr>
                <p:cNvSpPr/>
                <p:nvPr/>
              </p:nvSpPr>
              <p:spPr>
                <a:xfrm>
                  <a:off x="4643239" y="32989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290763ED-2616-4D84-B1B4-B41555797218}"/>
                    </a:ext>
                  </a:extLst>
                </p:cNvPr>
                <p:cNvSpPr/>
                <p:nvPr/>
              </p:nvSpPr>
              <p:spPr>
                <a:xfrm>
                  <a:off x="5132189" y="3003631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BB234C09-B5AA-44D5-B633-4FFC30003A68}"/>
                    </a:ext>
                  </a:extLst>
                </p:cNvPr>
                <p:cNvSpPr/>
                <p:nvPr/>
              </p:nvSpPr>
              <p:spPr>
                <a:xfrm>
                  <a:off x="4125714" y="354999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CF55970-3CEE-4CCF-9993-A6E77FA79EA3}"/>
                    </a:ext>
                  </a:extLst>
                </p:cNvPr>
                <p:cNvSpPr/>
                <p:nvPr/>
              </p:nvSpPr>
              <p:spPr>
                <a:xfrm>
                  <a:off x="5132189" y="3546819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D627353-62D6-46DA-8FE8-8A013B6DF0D1}"/>
                  </a:ext>
                </a:extLst>
              </p:cNvPr>
              <p:cNvSpPr/>
              <p:nvPr/>
            </p:nvSpPr>
            <p:spPr>
              <a:xfrm>
                <a:off x="4680299" y="2518714"/>
                <a:ext cx="571302" cy="224398"/>
              </a:xfrm>
              <a:custGeom>
                <a:avLst/>
                <a:gdLst>
                  <a:gd name="connsiteX0" fmla="*/ 542432 w 571302"/>
                  <a:gd name="connsiteY0" fmla="*/ 0 h 224398"/>
                  <a:gd name="connsiteX1" fmla="*/ 559334 w 571302"/>
                  <a:gd name="connsiteY1" fmla="*/ 23770 h 224398"/>
                  <a:gd name="connsiteX2" fmla="*/ 571302 w 571302"/>
                  <a:gd name="connsiteY2" fmla="*/ 79983 h 224398"/>
                  <a:gd name="connsiteX3" fmla="*/ 419001 w 571302"/>
                  <a:gd name="connsiteY3" fmla="*/ 224398 h 224398"/>
                  <a:gd name="connsiteX4" fmla="*/ 311308 w 571302"/>
                  <a:gd name="connsiteY4" fmla="*/ 182100 h 224398"/>
                  <a:gd name="connsiteX5" fmla="*/ 285651 w 571302"/>
                  <a:gd name="connsiteY5" fmla="*/ 146016 h 224398"/>
                  <a:gd name="connsiteX6" fmla="*/ 259995 w 571302"/>
                  <a:gd name="connsiteY6" fmla="*/ 182100 h 224398"/>
                  <a:gd name="connsiteX7" fmla="*/ 152301 w 571302"/>
                  <a:gd name="connsiteY7" fmla="*/ 224398 h 224398"/>
                  <a:gd name="connsiteX8" fmla="*/ 0 w 571302"/>
                  <a:gd name="connsiteY8" fmla="*/ 79983 h 224398"/>
                  <a:gd name="connsiteX9" fmla="*/ 11969 w 571302"/>
                  <a:gd name="connsiteY9" fmla="*/ 23770 h 224398"/>
                  <a:gd name="connsiteX10" fmla="*/ 28182 w 571302"/>
                  <a:gd name="connsiteY10" fmla="*/ 968 h 224398"/>
                  <a:gd name="connsiteX11" fmla="*/ 79901 w 571302"/>
                  <a:gd name="connsiteY11" fmla="*/ 39225 h 224398"/>
                  <a:gd name="connsiteX12" fmla="*/ 284653 w 571302"/>
                  <a:gd name="connsiteY12" fmla="*/ 81523 h 224398"/>
                  <a:gd name="connsiteX13" fmla="*/ 489406 w 571302"/>
                  <a:gd name="connsiteY13" fmla="*/ 39225 h 224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302" h="224398">
                    <a:moveTo>
                      <a:pt x="542432" y="0"/>
                    </a:moveTo>
                    <a:lnTo>
                      <a:pt x="559334" y="23770"/>
                    </a:lnTo>
                    <a:cubicBezTo>
                      <a:pt x="567041" y="41048"/>
                      <a:pt x="571302" y="60044"/>
                      <a:pt x="571302" y="79983"/>
                    </a:cubicBezTo>
                    <a:cubicBezTo>
                      <a:pt x="571302" y="159741"/>
                      <a:pt x="503115" y="224398"/>
                      <a:pt x="419001" y="224398"/>
                    </a:cubicBezTo>
                    <a:cubicBezTo>
                      <a:pt x="376944" y="224398"/>
                      <a:pt x="338869" y="208234"/>
                      <a:pt x="311308" y="182100"/>
                    </a:cubicBezTo>
                    <a:lnTo>
                      <a:pt x="285651" y="146016"/>
                    </a:lnTo>
                    <a:lnTo>
                      <a:pt x="259995" y="182100"/>
                    </a:lnTo>
                    <a:cubicBezTo>
                      <a:pt x="232434" y="208234"/>
                      <a:pt x="194358" y="224398"/>
                      <a:pt x="152301" y="224398"/>
                    </a:cubicBezTo>
                    <a:cubicBezTo>
                      <a:pt x="68187" y="224398"/>
                      <a:pt x="0" y="159741"/>
                      <a:pt x="0" y="79983"/>
                    </a:cubicBezTo>
                    <a:cubicBezTo>
                      <a:pt x="0" y="60044"/>
                      <a:pt x="4262" y="41048"/>
                      <a:pt x="11969" y="23770"/>
                    </a:cubicBezTo>
                    <a:lnTo>
                      <a:pt x="28182" y="968"/>
                    </a:lnTo>
                    <a:lnTo>
                      <a:pt x="79901" y="39225"/>
                    </a:lnTo>
                    <a:cubicBezTo>
                      <a:pt x="132301" y="65359"/>
                      <a:pt x="204692" y="81523"/>
                      <a:pt x="284653" y="81523"/>
                    </a:cubicBezTo>
                    <a:cubicBezTo>
                      <a:pt x="364614" y="81523"/>
                      <a:pt x="437005" y="65359"/>
                      <a:pt x="489406" y="3922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006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490A5A-13DC-4860-9DB8-813A7EE32BB0}"/>
              </a:ext>
            </a:extLst>
          </p:cNvPr>
          <p:cNvSpPr txBox="1"/>
          <p:nvPr/>
        </p:nvSpPr>
        <p:spPr>
          <a:xfrm>
            <a:off x="711523" y="6356642"/>
            <a:ext cx="5518796" cy="26120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C92BF0-1932-4DD0-BE00-274416F9526A}"/>
              </a:ext>
            </a:extLst>
          </p:cNvPr>
          <p:cNvSpPr txBox="1"/>
          <p:nvPr/>
        </p:nvSpPr>
        <p:spPr>
          <a:xfrm>
            <a:off x="0" y="94755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CAD9431-CBE3-43B3-8CE6-883F3A212005}"/>
              </a:ext>
            </a:extLst>
          </p:cNvPr>
          <p:cNvGrpSpPr/>
          <p:nvPr/>
        </p:nvGrpSpPr>
        <p:grpSpPr>
          <a:xfrm>
            <a:off x="1779581" y="1983803"/>
            <a:ext cx="3382680" cy="3800364"/>
            <a:chOff x="3260595" y="262246"/>
            <a:chExt cx="3240413" cy="3640532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48539872-A69E-4692-9645-ABB937CB874A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F6FB053-04B4-4243-A0C3-7B03D21084F4}"/>
                </a:ext>
              </a:extLst>
            </p:cNvPr>
            <p:cNvGrpSpPr/>
            <p:nvPr/>
          </p:nvGrpSpPr>
          <p:grpSpPr>
            <a:xfrm>
              <a:off x="3784898" y="262246"/>
              <a:ext cx="2716110" cy="3640532"/>
              <a:chOff x="3784898" y="262246"/>
              <a:chExt cx="2716110" cy="3640532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D6ED9E1B-0C42-4C5E-B9FE-D6985E573B76}"/>
                  </a:ext>
                </a:extLst>
              </p:cNvPr>
              <p:cNvGrpSpPr/>
              <p:nvPr/>
            </p:nvGrpSpPr>
            <p:grpSpPr>
              <a:xfrm>
                <a:off x="3784898" y="262246"/>
                <a:ext cx="2716110" cy="3640532"/>
                <a:chOff x="1248226" y="771509"/>
                <a:chExt cx="2070484" cy="2775168"/>
              </a:xfrm>
            </p:grpSpPr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014C9A91-2DF4-42D2-AD4A-FFEDA4935B50}"/>
                    </a:ext>
                  </a:extLst>
                </p:cNvPr>
                <p:cNvGrpSpPr/>
                <p:nvPr/>
              </p:nvGrpSpPr>
              <p:grpSpPr>
                <a:xfrm>
                  <a:off x="1248226" y="771509"/>
                  <a:ext cx="1469902" cy="2775168"/>
                  <a:chOff x="1248226" y="3679809"/>
                  <a:chExt cx="1469902" cy="2775168"/>
                </a:xfrm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77445753-BA2B-46F5-8817-BD51B29DECAF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EEDFD1D5-0565-4412-B0A3-F08CA54ACEAD}"/>
                      </a:ext>
                    </a:extLst>
                  </p:cNvPr>
                  <p:cNvGrpSpPr/>
                  <p:nvPr/>
                </p:nvGrpSpPr>
                <p:grpSpPr>
                  <a:xfrm>
                    <a:off x="1248226" y="3679809"/>
                    <a:ext cx="1469902" cy="2775168"/>
                    <a:chOff x="1248226" y="3679809"/>
                    <a:chExt cx="1469902" cy="2775168"/>
                  </a:xfrm>
                </p:grpSpPr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39ED0BAF-E10C-45A5-91A0-C48D55A6C83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512623" y="5264677"/>
                      <a:ext cx="205505" cy="700898"/>
                    </a:xfrm>
                    <a:custGeom>
                      <a:avLst/>
                      <a:gdLst>
                        <a:gd name="connsiteX0" fmla="*/ 205505 w 205505"/>
                        <a:gd name="connsiteY0" fmla="*/ 0 h 700898"/>
                        <a:gd name="connsiteX1" fmla="*/ 205505 w 205505"/>
                        <a:gd name="connsiteY1" fmla="*/ 700898 h 700898"/>
                        <a:gd name="connsiteX2" fmla="*/ 0 w 205505"/>
                        <a:gd name="connsiteY2" fmla="*/ 700898 h 700898"/>
                        <a:gd name="connsiteX3" fmla="*/ 0 w 205505"/>
                        <a:gd name="connsiteY3" fmla="*/ 384984 h 700898"/>
                        <a:gd name="connsiteX4" fmla="*/ 169995 w 205505"/>
                        <a:gd name="connsiteY4" fmla="*/ 25653 h 700898"/>
                        <a:gd name="connsiteX5" fmla="*/ 205505 w 205505"/>
                        <a:gd name="connsiteY5" fmla="*/ 0 h 7008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5505" h="700898">
                          <a:moveTo>
                            <a:pt x="205505" y="0"/>
                          </a:moveTo>
                          <a:lnTo>
                            <a:pt x="205505" y="700898"/>
                          </a:lnTo>
                          <a:lnTo>
                            <a:pt x="0" y="700898"/>
                          </a:lnTo>
                          <a:lnTo>
                            <a:pt x="0" y="384984"/>
                          </a:lnTo>
                          <a:cubicBezTo>
                            <a:pt x="0" y="244657"/>
                            <a:pt x="64963" y="117614"/>
                            <a:pt x="169995" y="25653"/>
                          </a:cubicBezTo>
                          <a:lnTo>
                            <a:pt x="205505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0" name="グループ化 79">
                      <a:extLst>
                        <a:ext uri="{FF2B5EF4-FFF2-40B4-BE49-F238E27FC236}">
                          <a16:creationId xmlns:a16="http://schemas.microsoft.com/office/drawing/2014/main" id="{99E08167-9136-47B2-B359-924C434723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48226" y="4833217"/>
                      <a:ext cx="1345750" cy="1621760"/>
                      <a:chOff x="1248226" y="4833217"/>
                      <a:chExt cx="1345750" cy="1621760"/>
                    </a:xfrm>
                  </p:grpSpPr>
                  <p:sp>
                    <p:nvSpPr>
                      <p:cNvPr id="95" name="フリーフォーム: 図形 94">
                        <a:extLst>
                          <a:ext uri="{FF2B5EF4-FFF2-40B4-BE49-F238E27FC236}">
                            <a16:creationId xmlns:a16="http://schemas.microsoft.com/office/drawing/2014/main" id="{C14EBF1F-B134-4953-A253-758A8F741E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78351" y="5933346"/>
                        <a:ext cx="205505" cy="517729"/>
                      </a:xfrm>
                      <a:custGeom>
                        <a:avLst/>
                        <a:gdLst>
                          <a:gd name="connsiteX0" fmla="*/ 0 w 205505"/>
                          <a:gd name="connsiteY0" fmla="*/ 0 h 485500"/>
                          <a:gd name="connsiteX1" fmla="*/ 205505 w 205505"/>
                          <a:gd name="connsiteY1" fmla="*/ 0 h 485500"/>
                          <a:gd name="connsiteX2" fmla="*/ 205505 w 205505"/>
                          <a:gd name="connsiteY2" fmla="*/ 485500 h 485500"/>
                          <a:gd name="connsiteX3" fmla="*/ 0 w 205505"/>
                          <a:gd name="connsiteY3" fmla="*/ 485500 h 485500"/>
                          <a:gd name="connsiteX4" fmla="*/ 0 w 205505"/>
                          <a:gd name="connsiteY4" fmla="*/ 0 h 485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505" h="485500">
                            <a:moveTo>
                              <a:pt x="0" y="0"/>
                            </a:moveTo>
                            <a:lnTo>
                              <a:pt x="205505" y="0"/>
                            </a:lnTo>
                            <a:lnTo>
                              <a:pt x="205505" y="485500"/>
                            </a:lnTo>
                            <a:lnTo>
                              <a:pt x="0" y="48550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6" name="フリーフォーム: 図形 95">
                        <a:extLst>
                          <a:ext uri="{FF2B5EF4-FFF2-40B4-BE49-F238E27FC236}">
                            <a16:creationId xmlns:a16="http://schemas.microsoft.com/office/drawing/2014/main" id="{4202E398-3A21-4BA2-A659-8FC16B660F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8226" y="5264677"/>
                        <a:ext cx="205505" cy="700898"/>
                      </a:xfrm>
                      <a:custGeom>
                        <a:avLst/>
                        <a:gdLst>
                          <a:gd name="connsiteX0" fmla="*/ 205505 w 205505"/>
                          <a:gd name="connsiteY0" fmla="*/ 0 h 700898"/>
                          <a:gd name="connsiteX1" fmla="*/ 205505 w 205505"/>
                          <a:gd name="connsiteY1" fmla="*/ 700898 h 700898"/>
                          <a:gd name="connsiteX2" fmla="*/ 0 w 205505"/>
                          <a:gd name="connsiteY2" fmla="*/ 700898 h 700898"/>
                          <a:gd name="connsiteX3" fmla="*/ 0 w 205505"/>
                          <a:gd name="connsiteY3" fmla="*/ 384984 h 700898"/>
                          <a:gd name="connsiteX4" fmla="*/ 169995 w 205505"/>
                          <a:gd name="connsiteY4" fmla="*/ 25653 h 700898"/>
                          <a:gd name="connsiteX5" fmla="*/ 205505 w 205505"/>
                          <a:gd name="connsiteY5" fmla="*/ 0 h 7008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05505" h="700898">
                            <a:moveTo>
                              <a:pt x="205505" y="0"/>
                            </a:moveTo>
                            <a:lnTo>
                              <a:pt x="205505" y="700898"/>
                            </a:lnTo>
                            <a:lnTo>
                              <a:pt x="0" y="700898"/>
                            </a:lnTo>
                            <a:lnTo>
                              <a:pt x="0" y="384984"/>
                            </a:lnTo>
                            <a:cubicBezTo>
                              <a:pt x="0" y="244657"/>
                              <a:pt x="64963" y="117614"/>
                              <a:pt x="169995" y="25653"/>
                            </a:cubicBezTo>
                            <a:lnTo>
                              <a:pt x="205505" y="0"/>
                            </a:lnTo>
                            <a:close/>
                          </a:path>
                        </a:pathLst>
                      </a:cu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7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B0FEBE58-BAFE-4215-AF53-2709D70186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5526" y="5133990"/>
                        <a:ext cx="1218450" cy="1320987"/>
                      </a:xfrm>
                      <a:prstGeom prst="round2SameRect">
                        <a:avLst>
                          <a:gd name="adj1" fmla="val 25009"/>
                          <a:gd name="adj2" fmla="val 0"/>
                        </a:avLst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8" name="フリーフォーム: 図形 97">
                        <a:extLst>
                          <a:ext uri="{FF2B5EF4-FFF2-40B4-BE49-F238E27FC236}">
                            <a16:creationId xmlns:a16="http://schemas.microsoft.com/office/drawing/2014/main" id="{EA548460-EF1A-4586-B0B1-E2C86542C7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8410" y="4833217"/>
                        <a:ext cx="605343" cy="492685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81" name="グループ化 80">
                      <a:extLst>
                        <a:ext uri="{FF2B5EF4-FFF2-40B4-BE49-F238E27FC236}">
                          <a16:creationId xmlns:a16="http://schemas.microsoft.com/office/drawing/2014/main" id="{77EEFEAA-4CC4-427D-B7CD-9D9DF5D8FAF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2251" y="3679809"/>
                      <a:ext cx="1277659" cy="1367656"/>
                      <a:chOff x="-221304" y="2171701"/>
                      <a:chExt cx="1277659" cy="1367656"/>
                    </a:xfrm>
                  </p:grpSpPr>
                  <p:sp>
                    <p:nvSpPr>
                      <p:cNvPr id="84" name="雲 391">
                        <a:extLst>
                          <a:ext uri="{FF2B5EF4-FFF2-40B4-BE49-F238E27FC236}">
                            <a16:creationId xmlns:a16="http://schemas.microsoft.com/office/drawing/2014/main" id="{4B75FC77-FB5C-4501-89E5-8F07E36635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92863" y="2305114"/>
                        <a:ext cx="1233083" cy="8952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28791" h="684142">
                            <a:moveTo>
                              <a:pt x="390797" y="508"/>
                            </a:moveTo>
                            <a:cubicBezTo>
                              <a:pt x="396003" y="-92"/>
                              <a:pt x="401215" y="35"/>
                              <a:pt x="406166" y="2032"/>
                            </a:cubicBezTo>
                            <a:cubicBezTo>
                              <a:pt x="406732" y="1224"/>
                              <a:pt x="407453" y="1069"/>
                              <a:pt x="408176" y="930"/>
                            </a:cubicBezTo>
                            <a:cubicBezTo>
                              <a:pt x="429611" y="-3209"/>
                              <a:pt x="451022" y="6582"/>
                              <a:pt x="464396" y="28234"/>
                            </a:cubicBezTo>
                            <a:cubicBezTo>
                              <a:pt x="477769" y="6582"/>
                              <a:pt x="499181" y="-3209"/>
                              <a:pt x="520615" y="930"/>
                            </a:cubicBezTo>
                            <a:cubicBezTo>
                              <a:pt x="521339" y="1069"/>
                              <a:pt x="522059" y="1224"/>
                              <a:pt x="522625" y="2032"/>
                            </a:cubicBezTo>
                            <a:cubicBezTo>
                              <a:pt x="535574" y="-1254"/>
                              <a:pt x="549192" y="1211"/>
                              <a:pt x="561945" y="8686"/>
                            </a:cubicBezTo>
                            <a:lnTo>
                              <a:pt x="590055" y="37923"/>
                            </a:lnTo>
                            <a:cubicBezTo>
                              <a:pt x="628400" y="2229"/>
                              <a:pt x="683194" y="20259"/>
                              <a:pt x="706518" y="80110"/>
                            </a:cubicBezTo>
                            <a:cubicBezTo>
                              <a:pt x="749907" y="45522"/>
                              <a:pt x="805137" y="56745"/>
                              <a:pt x="839202" y="107099"/>
                            </a:cubicBezTo>
                            <a:cubicBezTo>
                              <a:pt x="860762" y="138980"/>
                              <a:pt x="870767" y="182290"/>
                              <a:pt x="866477" y="225236"/>
                            </a:cubicBezTo>
                            <a:cubicBezTo>
                              <a:pt x="866667" y="225964"/>
                              <a:pt x="866872" y="226676"/>
                              <a:pt x="867062" y="227404"/>
                            </a:cubicBezTo>
                            <a:cubicBezTo>
                              <a:pt x="899007" y="231900"/>
                              <a:pt x="924429" y="266060"/>
                              <a:pt x="928291" y="309671"/>
                            </a:cubicBezTo>
                            <a:cubicBezTo>
                              <a:pt x="931584" y="346918"/>
                              <a:pt x="918414" y="383279"/>
                              <a:pt x="894764" y="402227"/>
                            </a:cubicBezTo>
                            <a:cubicBezTo>
                              <a:pt x="911433" y="426383"/>
                              <a:pt x="917464" y="460670"/>
                              <a:pt x="910641" y="492440"/>
                            </a:cubicBezTo>
                            <a:cubicBezTo>
                              <a:pt x="901223" y="536351"/>
                              <a:pt x="869801" y="564607"/>
                              <a:pt x="836337" y="559273"/>
                            </a:cubicBezTo>
                            <a:cubicBezTo>
                              <a:pt x="802272" y="640431"/>
                              <a:pt x="726036" y="667516"/>
                              <a:pt x="667340" y="619330"/>
                            </a:cubicBezTo>
                            <a:cubicBezTo>
                              <a:pt x="642472" y="670096"/>
                              <a:pt x="597072" y="694347"/>
                              <a:pt x="553572" y="680116"/>
                            </a:cubicBezTo>
                            <a:cubicBezTo>
                              <a:pt x="520921" y="669433"/>
                              <a:pt x="494102" y="638537"/>
                              <a:pt x="483380" y="596366"/>
                            </a:cubicBezTo>
                            <a:cubicBezTo>
                              <a:pt x="476530" y="595229"/>
                              <a:pt x="469962" y="592400"/>
                              <a:pt x="464396" y="587273"/>
                            </a:cubicBezTo>
                            <a:cubicBezTo>
                              <a:pt x="458829" y="592400"/>
                              <a:pt x="452261" y="595229"/>
                              <a:pt x="445411" y="596366"/>
                            </a:cubicBezTo>
                            <a:cubicBezTo>
                              <a:pt x="434690" y="638537"/>
                              <a:pt x="407871" y="669433"/>
                              <a:pt x="375219" y="680116"/>
                            </a:cubicBezTo>
                            <a:cubicBezTo>
                              <a:pt x="331719" y="694347"/>
                              <a:pt x="286320" y="670096"/>
                              <a:pt x="261452" y="619330"/>
                            </a:cubicBezTo>
                            <a:cubicBezTo>
                              <a:pt x="202755" y="667516"/>
                              <a:pt x="126520" y="640431"/>
                              <a:pt x="92454" y="559273"/>
                            </a:cubicBezTo>
                            <a:cubicBezTo>
                              <a:pt x="58991" y="564607"/>
                              <a:pt x="27569" y="536351"/>
                              <a:pt x="18150" y="492440"/>
                            </a:cubicBezTo>
                            <a:cubicBezTo>
                              <a:pt x="11328" y="460670"/>
                              <a:pt x="17359" y="426383"/>
                              <a:pt x="34027" y="402227"/>
                            </a:cubicBezTo>
                            <a:cubicBezTo>
                              <a:pt x="10378" y="383279"/>
                              <a:pt x="-2793" y="346918"/>
                              <a:pt x="500" y="309671"/>
                            </a:cubicBezTo>
                            <a:cubicBezTo>
                              <a:pt x="4363" y="266060"/>
                              <a:pt x="29785" y="231900"/>
                              <a:pt x="61729" y="227404"/>
                            </a:cubicBezTo>
                            <a:cubicBezTo>
                              <a:pt x="61919" y="226676"/>
                              <a:pt x="62125" y="225964"/>
                              <a:pt x="62315" y="225236"/>
                            </a:cubicBezTo>
                            <a:cubicBezTo>
                              <a:pt x="58025" y="182290"/>
                              <a:pt x="68029" y="138980"/>
                              <a:pt x="89589" y="107099"/>
                            </a:cubicBezTo>
                            <a:cubicBezTo>
                              <a:pt x="123655" y="56745"/>
                              <a:pt x="178884" y="45522"/>
                              <a:pt x="222273" y="80110"/>
                            </a:cubicBezTo>
                            <a:cubicBezTo>
                              <a:pt x="245597" y="20259"/>
                              <a:pt x="300392" y="2229"/>
                              <a:pt x="338736" y="37923"/>
                            </a:cubicBezTo>
                            <a:lnTo>
                              <a:pt x="366846" y="8686"/>
                            </a:lnTo>
                            <a:cubicBezTo>
                              <a:pt x="374611" y="4135"/>
                              <a:pt x="382696" y="1441"/>
                              <a:pt x="390797" y="50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85" name="グループ化 84">
                        <a:extLst>
                          <a:ext uri="{FF2B5EF4-FFF2-40B4-BE49-F238E27FC236}">
                            <a16:creationId xmlns:a16="http://schemas.microsoft.com/office/drawing/2014/main" id="{B9F994B6-E627-4308-833E-0EECCEF6761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21304" y="2379250"/>
                        <a:ext cx="1277659" cy="1160107"/>
                        <a:chOff x="2791855" y="2017485"/>
                        <a:chExt cx="1150919" cy="1045027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88" name="グループ化 87">
                          <a:extLst>
                            <a:ext uri="{FF2B5EF4-FFF2-40B4-BE49-F238E27FC236}">
                              <a16:creationId xmlns:a16="http://schemas.microsoft.com/office/drawing/2014/main" id="{7B531FDF-0287-4213-8D1E-8B555288D83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93" name="円/楕円 465">
                            <a:extLst>
                              <a:ext uri="{FF2B5EF4-FFF2-40B4-BE49-F238E27FC236}">
                                <a16:creationId xmlns:a16="http://schemas.microsoft.com/office/drawing/2014/main" id="{DC551E2C-2069-4DFD-ACE6-C4026BDC8D0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94" name="円/楕円 466">
                            <a:extLst>
                              <a:ext uri="{FF2B5EF4-FFF2-40B4-BE49-F238E27FC236}">
                                <a16:creationId xmlns:a16="http://schemas.microsoft.com/office/drawing/2014/main" id="{6D85EA23-BE36-466A-87F2-1526C744467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9" name="グループ化 88">
                          <a:extLst>
                            <a:ext uri="{FF2B5EF4-FFF2-40B4-BE49-F238E27FC236}">
                              <a16:creationId xmlns:a16="http://schemas.microsoft.com/office/drawing/2014/main" id="{4679C0C7-007E-4B09-AA3B-7C38C06D598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91" name="円/楕円 463">
                            <a:extLst>
                              <a:ext uri="{FF2B5EF4-FFF2-40B4-BE49-F238E27FC236}">
                                <a16:creationId xmlns:a16="http://schemas.microsoft.com/office/drawing/2014/main" id="{EAB78B0B-5A1E-478F-BDCA-341F138767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92" name="円/楕円 464">
                            <a:extLst>
                              <a:ext uri="{FF2B5EF4-FFF2-40B4-BE49-F238E27FC236}">
                                <a16:creationId xmlns:a16="http://schemas.microsoft.com/office/drawing/2014/main" id="{1FF0D98F-CD09-44D6-B1FC-18AC8DCAF51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90" name="円/楕円 462">
                          <a:extLst>
                            <a:ext uri="{FF2B5EF4-FFF2-40B4-BE49-F238E27FC236}">
                              <a16:creationId xmlns:a16="http://schemas.microsoft.com/office/drawing/2014/main" id="{50C731BE-3CFD-4029-9EA5-A06167DB29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5"/>
                          <a:ext cx="928914" cy="1045027"/>
                        </a:xfrm>
                        <a:prstGeom prst="ellipse">
                          <a:avLst/>
                        </a:prstGeom>
                        <a:solidFill>
                          <a:srgbClr val="ED7D31">
                            <a:lumMod val="40000"/>
                            <a:lumOff val="6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86" name="円/楕円 449">
                        <a:extLst>
                          <a:ext uri="{FF2B5EF4-FFF2-40B4-BE49-F238E27FC236}">
                            <a16:creationId xmlns:a16="http://schemas.microsoft.com/office/drawing/2014/main" id="{11948CFE-22DE-479E-946A-AB7995F3103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7160" y="3121476"/>
                        <a:ext cx="276751" cy="139431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C8370780-71F2-4801-BFFC-D35FA8BB5D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7804" y="2171701"/>
                        <a:ext cx="942680" cy="577640"/>
                      </a:xfrm>
                      <a:custGeom>
                        <a:avLst/>
                        <a:gdLst>
                          <a:gd name="connsiteX0" fmla="*/ 561805 w 998117"/>
                          <a:gd name="connsiteY0" fmla="*/ 738 h 573505"/>
                          <a:gd name="connsiteX1" fmla="*/ 614877 w 998117"/>
                          <a:gd name="connsiteY1" fmla="*/ 76794 h 573505"/>
                          <a:gd name="connsiteX2" fmla="*/ 651886 w 998117"/>
                          <a:gd name="connsiteY2" fmla="*/ 77595 h 573505"/>
                          <a:gd name="connsiteX3" fmla="*/ 669258 w 998117"/>
                          <a:gd name="connsiteY3" fmla="*/ 88309 h 573505"/>
                          <a:gd name="connsiteX4" fmla="*/ 682937 w 998117"/>
                          <a:gd name="connsiteY4" fmla="*/ 82742 h 573505"/>
                          <a:gd name="connsiteX5" fmla="*/ 751465 w 998117"/>
                          <a:gd name="connsiteY5" fmla="*/ 109956 h 573505"/>
                          <a:gd name="connsiteX6" fmla="*/ 753080 w 998117"/>
                          <a:gd name="connsiteY6" fmla="*/ 109959 h 573505"/>
                          <a:gd name="connsiteX7" fmla="*/ 840201 w 998117"/>
                          <a:gd name="connsiteY7" fmla="*/ 106917 h 573505"/>
                          <a:gd name="connsiteX8" fmla="*/ 883636 w 998117"/>
                          <a:gd name="connsiteY8" fmla="*/ 194043 h 573505"/>
                          <a:gd name="connsiteX9" fmla="*/ 883673 w 998117"/>
                          <a:gd name="connsiteY9" fmla="*/ 194055 h 573505"/>
                          <a:gd name="connsiteX10" fmla="*/ 916774 w 998117"/>
                          <a:gd name="connsiteY10" fmla="*/ 204827 h 573505"/>
                          <a:gd name="connsiteX11" fmla="*/ 927989 w 998117"/>
                          <a:gd name="connsiteY11" fmla="*/ 281736 h 573505"/>
                          <a:gd name="connsiteX12" fmla="*/ 928608 w 998117"/>
                          <a:gd name="connsiteY12" fmla="*/ 281925 h 573505"/>
                          <a:gd name="connsiteX13" fmla="*/ 955824 w 998117"/>
                          <a:gd name="connsiteY13" fmla="*/ 290232 h 573505"/>
                          <a:gd name="connsiteX14" fmla="*/ 973220 w 998117"/>
                          <a:gd name="connsiteY14" fmla="*/ 308418 h 573505"/>
                          <a:gd name="connsiteX15" fmla="*/ 975666 w 998117"/>
                          <a:gd name="connsiteY15" fmla="*/ 334501 h 573505"/>
                          <a:gd name="connsiteX16" fmla="*/ 960623 w 998117"/>
                          <a:gd name="connsiteY16" fmla="*/ 359294 h 573505"/>
                          <a:gd name="connsiteX17" fmla="*/ 960174 w 998117"/>
                          <a:gd name="connsiteY17" fmla="*/ 360035 h 573505"/>
                          <a:gd name="connsiteX18" fmla="*/ 997671 w 998117"/>
                          <a:gd name="connsiteY18" fmla="*/ 398497 h 573505"/>
                          <a:gd name="connsiteX19" fmla="*/ 996448 w 998117"/>
                          <a:gd name="connsiteY19" fmla="*/ 416653 h 573505"/>
                          <a:gd name="connsiteX20" fmla="*/ 951144 w 998117"/>
                          <a:gd name="connsiteY20" fmla="*/ 462432 h 573505"/>
                          <a:gd name="connsiteX21" fmla="*/ 951057 w 998117"/>
                          <a:gd name="connsiteY21" fmla="*/ 462641 h 573505"/>
                          <a:gd name="connsiteX22" fmla="*/ 938682 w 998117"/>
                          <a:gd name="connsiteY22" fmla="*/ 492519 h 573505"/>
                          <a:gd name="connsiteX23" fmla="*/ 909805 w 998117"/>
                          <a:gd name="connsiteY23" fmla="*/ 516681 h 573505"/>
                          <a:gd name="connsiteX24" fmla="*/ 852793 w 998117"/>
                          <a:gd name="connsiteY24" fmla="*/ 530025 h 573505"/>
                          <a:gd name="connsiteX25" fmla="*/ 769890 w 998117"/>
                          <a:gd name="connsiteY25" fmla="*/ 566355 h 573505"/>
                          <a:gd name="connsiteX26" fmla="*/ 677701 w 998117"/>
                          <a:gd name="connsiteY26" fmla="*/ 524932 h 573505"/>
                          <a:gd name="connsiteX27" fmla="*/ 606954 w 998117"/>
                          <a:gd name="connsiteY27" fmla="*/ 520216 h 573505"/>
                          <a:gd name="connsiteX28" fmla="*/ 578955 w 998117"/>
                          <a:gd name="connsiteY28" fmla="*/ 447123 h 573505"/>
                          <a:gd name="connsiteX29" fmla="*/ 575269 w 998117"/>
                          <a:gd name="connsiteY29" fmla="*/ 446513 h 573505"/>
                          <a:gd name="connsiteX30" fmla="*/ 557930 w 998117"/>
                          <a:gd name="connsiteY30" fmla="*/ 461065 h 573505"/>
                          <a:gd name="connsiteX31" fmla="*/ 464109 w 998117"/>
                          <a:gd name="connsiteY31" fmla="*/ 435083 h 573505"/>
                          <a:gd name="connsiteX32" fmla="*/ 464075 w 998117"/>
                          <a:gd name="connsiteY32" fmla="*/ 435103 h 573505"/>
                          <a:gd name="connsiteX33" fmla="*/ 433928 w 998117"/>
                          <a:gd name="connsiteY33" fmla="*/ 452506 h 573505"/>
                          <a:gd name="connsiteX34" fmla="*/ 421185 w 998117"/>
                          <a:gd name="connsiteY34" fmla="*/ 453687 h 573505"/>
                          <a:gd name="connsiteX35" fmla="*/ 420029 w 998117"/>
                          <a:gd name="connsiteY35" fmla="*/ 460685 h 573505"/>
                          <a:gd name="connsiteX36" fmla="*/ 403261 w 998117"/>
                          <a:gd name="connsiteY36" fmla="*/ 490884 h 573505"/>
                          <a:gd name="connsiteX37" fmla="*/ 325412 w 998117"/>
                          <a:gd name="connsiteY37" fmla="*/ 499011 h 573505"/>
                          <a:gd name="connsiteX38" fmla="*/ 269780 w 998117"/>
                          <a:gd name="connsiteY38" fmla="*/ 570611 h 573505"/>
                          <a:gd name="connsiteX39" fmla="*/ 187982 w 998117"/>
                          <a:gd name="connsiteY39" fmla="*/ 526907 h 573505"/>
                          <a:gd name="connsiteX40" fmla="*/ 66474 w 998117"/>
                          <a:gd name="connsiteY40" fmla="*/ 483726 h 573505"/>
                          <a:gd name="connsiteX41" fmla="*/ 13049 w 998117"/>
                          <a:gd name="connsiteY41" fmla="*/ 435673 h 573505"/>
                          <a:gd name="connsiteX42" fmla="*/ 24465 w 998117"/>
                          <a:gd name="connsiteY42" fmla="*/ 370811 h 573505"/>
                          <a:gd name="connsiteX43" fmla="*/ 359 w 998117"/>
                          <a:gd name="connsiteY43" fmla="*/ 304263 h 573505"/>
                          <a:gd name="connsiteX44" fmla="*/ 44382 w 998117"/>
                          <a:gd name="connsiteY44" fmla="*/ 245114 h 573505"/>
                          <a:gd name="connsiteX45" fmla="*/ 44804 w 998117"/>
                          <a:gd name="connsiteY45" fmla="*/ 243555 h 573505"/>
                          <a:gd name="connsiteX46" fmla="*/ 64414 w 998117"/>
                          <a:gd name="connsiteY46" fmla="*/ 158616 h 573505"/>
                          <a:gd name="connsiteX47" fmla="*/ 159813 w 998117"/>
                          <a:gd name="connsiteY47" fmla="*/ 139210 h 573505"/>
                          <a:gd name="connsiteX48" fmla="*/ 159834 w 998117"/>
                          <a:gd name="connsiteY48" fmla="*/ 139177 h 573505"/>
                          <a:gd name="connsiteX49" fmla="*/ 178806 w 998117"/>
                          <a:gd name="connsiteY49" fmla="*/ 109992 h 573505"/>
                          <a:gd name="connsiteX50" fmla="*/ 238009 w 998117"/>
                          <a:gd name="connsiteY50" fmla="*/ 102325 h 573505"/>
                          <a:gd name="connsiteX51" fmla="*/ 254744 w 998117"/>
                          <a:gd name="connsiteY51" fmla="*/ 117899 h 573505"/>
                          <a:gd name="connsiteX52" fmla="*/ 263404 w 998117"/>
                          <a:gd name="connsiteY52" fmla="*/ 101509 h 573505"/>
                          <a:gd name="connsiteX53" fmla="*/ 355858 w 998117"/>
                          <a:gd name="connsiteY53" fmla="*/ 60679 h 573505"/>
                          <a:gd name="connsiteX54" fmla="*/ 406681 w 998117"/>
                          <a:gd name="connsiteY54" fmla="*/ 11239 h 573505"/>
                          <a:gd name="connsiteX55" fmla="*/ 479746 w 998117"/>
                          <a:gd name="connsiteY55" fmla="*/ 39311 h 573505"/>
                          <a:gd name="connsiteX56" fmla="*/ 561805 w 998117"/>
                          <a:gd name="connsiteY56" fmla="*/ 738 h 5735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</a:cxnLst>
                        <a:rect l="l" t="t" r="r" b="b"/>
                        <a:pathLst>
                          <a:path w="998117" h="573505">
                            <a:moveTo>
                              <a:pt x="561805" y="738"/>
                            </a:moveTo>
                            <a:cubicBezTo>
                              <a:pt x="594320" y="5808"/>
                              <a:pt x="615500" y="36154"/>
                              <a:pt x="614877" y="76794"/>
                            </a:cubicBezTo>
                            <a:cubicBezTo>
                              <a:pt x="628208" y="73861"/>
                              <a:pt x="640708" y="74300"/>
                              <a:pt x="651886" y="77595"/>
                            </a:cubicBezTo>
                            <a:lnTo>
                              <a:pt x="669258" y="88309"/>
                            </a:lnTo>
                            <a:lnTo>
                              <a:pt x="682937" y="82742"/>
                            </a:lnTo>
                            <a:cubicBezTo>
                              <a:pt x="713943" y="77309"/>
                              <a:pt x="742398" y="88608"/>
                              <a:pt x="751465" y="109956"/>
                            </a:cubicBezTo>
                            <a:cubicBezTo>
                              <a:pt x="752006" y="109953"/>
                              <a:pt x="752539" y="109963"/>
                              <a:pt x="753080" y="109959"/>
                            </a:cubicBezTo>
                            <a:cubicBezTo>
                              <a:pt x="782107" y="98988"/>
                              <a:pt x="814047" y="97877"/>
                              <a:pt x="840201" y="106917"/>
                            </a:cubicBezTo>
                            <a:cubicBezTo>
                              <a:pt x="881510" y="121205"/>
                              <a:pt x="899583" y="157473"/>
                              <a:pt x="883636" y="194043"/>
                            </a:cubicBezTo>
                            <a:lnTo>
                              <a:pt x="883673" y="194055"/>
                            </a:lnTo>
                            <a:lnTo>
                              <a:pt x="916774" y="204827"/>
                            </a:lnTo>
                            <a:cubicBezTo>
                              <a:pt x="943610" y="221395"/>
                              <a:pt x="950489" y="253243"/>
                              <a:pt x="927989" y="281736"/>
                            </a:cubicBezTo>
                            <a:lnTo>
                              <a:pt x="928608" y="281925"/>
                            </a:lnTo>
                            <a:lnTo>
                              <a:pt x="955824" y="290232"/>
                            </a:lnTo>
                            <a:cubicBezTo>
                              <a:pt x="963592" y="294814"/>
                              <a:pt x="969621" y="301010"/>
                              <a:pt x="973220" y="308418"/>
                            </a:cubicBezTo>
                            <a:cubicBezTo>
                              <a:pt x="977184" y="316570"/>
                              <a:pt x="977919" y="325581"/>
                              <a:pt x="975666" y="334501"/>
                            </a:cubicBezTo>
                            <a:lnTo>
                              <a:pt x="960623" y="359294"/>
                            </a:lnTo>
                            <a:lnTo>
                              <a:pt x="960174" y="360035"/>
                            </a:lnTo>
                            <a:cubicBezTo>
                              <a:pt x="981482" y="366538"/>
                              <a:pt x="995093" y="381096"/>
                              <a:pt x="997671" y="398497"/>
                            </a:cubicBezTo>
                            <a:cubicBezTo>
                              <a:pt x="998531" y="404297"/>
                              <a:pt x="998164" y="410414"/>
                              <a:pt x="996448" y="416653"/>
                            </a:cubicBezTo>
                            <a:cubicBezTo>
                              <a:pt x="991222" y="435669"/>
                              <a:pt x="974217" y="452856"/>
                              <a:pt x="951144" y="462432"/>
                            </a:cubicBezTo>
                            <a:lnTo>
                              <a:pt x="951057" y="462641"/>
                            </a:lnTo>
                            <a:lnTo>
                              <a:pt x="938682" y="492519"/>
                            </a:lnTo>
                            <a:cubicBezTo>
                              <a:pt x="931576" y="501846"/>
                              <a:pt x="921733" y="510186"/>
                              <a:pt x="909805" y="516681"/>
                            </a:cubicBezTo>
                            <a:cubicBezTo>
                              <a:pt x="892491" y="526117"/>
                              <a:pt x="872213" y="530867"/>
                              <a:pt x="852793" y="530025"/>
                            </a:cubicBezTo>
                            <a:cubicBezTo>
                              <a:pt x="831948" y="550469"/>
                              <a:pt x="801409" y="563848"/>
                              <a:pt x="769890" y="566355"/>
                            </a:cubicBezTo>
                            <a:cubicBezTo>
                              <a:pt x="727988" y="569688"/>
                              <a:pt x="691552" y="553317"/>
                              <a:pt x="677701" y="524932"/>
                            </a:cubicBezTo>
                            <a:cubicBezTo>
                              <a:pt x="652740" y="531467"/>
                              <a:pt x="626945" y="529742"/>
                              <a:pt x="606954" y="520216"/>
                            </a:cubicBezTo>
                            <a:cubicBezTo>
                              <a:pt x="576576" y="505745"/>
                              <a:pt x="565233" y="476122"/>
                              <a:pt x="578955" y="447123"/>
                            </a:cubicBezTo>
                            <a:lnTo>
                              <a:pt x="575269" y="446513"/>
                            </a:lnTo>
                            <a:lnTo>
                              <a:pt x="557930" y="461065"/>
                            </a:lnTo>
                            <a:cubicBezTo>
                              <a:pt x="519679" y="482220"/>
                              <a:pt x="480630" y="471397"/>
                              <a:pt x="464109" y="435083"/>
                            </a:cubicBezTo>
                            <a:lnTo>
                              <a:pt x="464075" y="435103"/>
                            </a:lnTo>
                            <a:lnTo>
                              <a:pt x="433928" y="452506"/>
                            </a:lnTo>
                            <a:lnTo>
                              <a:pt x="421185" y="453687"/>
                            </a:lnTo>
                            <a:lnTo>
                              <a:pt x="420029" y="460685"/>
                            </a:lnTo>
                            <a:cubicBezTo>
                              <a:pt x="416128" y="472134"/>
                              <a:pt x="410449" y="482462"/>
                              <a:pt x="403261" y="490884"/>
                            </a:cubicBezTo>
                            <a:cubicBezTo>
                              <a:pt x="381420" y="516481"/>
                              <a:pt x="349871" y="519771"/>
                              <a:pt x="325412" y="499011"/>
                            </a:cubicBezTo>
                            <a:cubicBezTo>
                              <a:pt x="317502" y="534669"/>
                              <a:pt x="296321" y="561927"/>
                              <a:pt x="269780" y="570611"/>
                            </a:cubicBezTo>
                            <a:cubicBezTo>
                              <a:pt x="238504" y="580843"/>
                              <a:pt x="205862" y="563407"/>
                              <a:pt x="187982" y="526907"/>
                            </a:cubicBezTo>
                            <a:cubicBezTo>
                              <a:pt x="145779" y="561552"/>
                              <a:pt x="90967" y="542078"/>
                              <a:pt x="66474" y="483726"/>
                            </a:cubicBezTo>
                            <a:cubicBezTo>
                              <a:pt x="42413" y="487561"/>
                              <a:pt x="19821" y="467245"/>
                              <a:pt x="13049" y="435673"/>
                            </a:cubicBezTo>
                            <a:cubicBezTo>
                              <a:pt x="8144" y="412831"/>
                              <a:pt x="12480" y="388179"/>
                              <a:pt x="24465" y="370811"/>
                            </a:cubicBezTo>
                            <a:cubicBezTo>
                              <a:pt x="7461" y="357187"/>
                              <a:pt x="-2008" y="331044"/>
                              <a:pt x="359" y="304263"/>
                            </a:cubicBezTo>
                            <a:cubicBezTo>
                              <a:pt x="3136" y="272908"/>
                              <a:pt x="21415" y="248347"/>
                              <a:pt x="44382" y="245114"/>
                            </a:cubicBezTo>
                            <a:cubicBezTo>
                              <a:pt x="44519" y="244591"/>
                              <a:pt x="44667" y="244079"/>
                              <a:pt x="44804" y="243555"/>
                            </a:cubicBezTo>
                            <a:cubicBezTo>
                              <a:pt x="41719" y="212677"/>
                              <a:pt x="48912" y="181538"/>
                              <a:pt x="64414" y="158616"/>
                            </a:cubicBezTo>
                            <a:cubicBezTo>
                              <a:pt x="88907" y="122411"/>
                              <a:pt x="128616" y="114342"/>
                              <a:pt x="159813" y="139210"/>
                            </a:cubicBezTo>
                            <a:lnTo>
                              <a:pt x="159834" y="139177"/>
                            </a:lnTo>
                            <a:lnTo>
                              <a:pt x="178806" y="109992"/>
                            </a:lnTo>
                            <a:cubicBezTo>
                              <a:pt x="196017" y="93767"/>
                              <a:pt x="218626" y="90610"/>
                              <a:pt x="238009" y="102325"/>
                            </a:cubicBezTo>
                            <a:lnTo>
                              <a:pt x="254744" y="117899"/>
                            </a:lnTo>
                            <a:lnTo>
                              <a:pt x="263404" y="101509"/>
                            </a:lnTo>
                            <a:cubicBezTo>
                              <a:pt x="288952" y="68129"/>
                              <a:pt x="325492" y="51991"/>
                              <a:pt x="355858" y="60679"/>
                            </a:cubicBezTo>
                            <a:cubicBezTo>
                              <a:pt x="367694" y="37752"/>
                              <a:pt x="386230" y="19729"/>
                              <a:pt x="406681" y="11239"/>
                            </a:cubicBezTo>
                            <a:cubicBezTo>
                              <a:pt x="437757" y="-1665"/>
                              <a:pt x="467366" y="9715"/>
                              <a:pt x="479746" y="39311"/>
                            </a:cubicBezTo>
                            <a:cubicBezTo>
                              <a:pt x="502971" y="11122"/>
                              <a:pt x="534212" y="-3563"/>
                              <a:pt x="561805" y="73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2" name="アーチ 81">
                      <a:extLst>
                        <a:ext uri="{FF2B5EF4-FFF2-40B4-BE49-F238E27FC236}">
                          <a16:creationId xmlns:a16="http://schemas.microsoft.com/office/drawing/2014/main" id="{9B1CC5CD-39DA-4EEA-A11A-9A2F5719C2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353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3" name="アーチ 82">
                      <a:extLst>
                        <a:ext uri="{FF2B5EF4-FFF2-40B4-BE49-F238E27FC236}">
                          <a16:creationId xmlns:a16="http://schemas.microsoft.com/office/drawing/2014/main" id="{FF9F4101-5C56-4087-A8BA-88A3FC75C5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8997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AA4E9F80-11D8-4E56-B41B-ECF1B522D0D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52323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48380901-CFF5-4EB6-BF56-8D6537D49A8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40491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C4D5CDF1-E1E1-48A5-826E-F5E293C66BF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79022" y="4794904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129FC50-F360-42BD-B55A-C7111166ABDD}"/>
                    </a:ext>
                  </a:extLst>
                </p:cNvPr>
                <p:cNvSpPr/>
                <p:nvPr/>
              </p:nvSpPr>
              <p:spPr>
                <a:xfrm>
                  <a:off x="1430885" y="1411432"/>
                  <a:ext cx="1094350" cy="438434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FAD3B38-90B7-4080-9375-86880B32FED8}"/>
                    </a:ext>
                  </a:extLst>
                </p:cNvPr>
                <p:cNvSpPr/>
                <p:nvPr/>
              </p:nvSpPr>
              <p:spPr>
                <a:xfrm rot="20700000">
                  <a:off x="2618613" y="960827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189A3F3-EEEA-4751-BEF2-F81AD1139FC8}"/>
                  </a:ext>
                </a:extLst>
              </p:cNvPr>
              <p:cNvSpPr/>
              <p:nvPr/>
            </p:nvSpPr>
            <p:spPr>
              <a:xfrm>
                <a:off x="4125714" y="2486952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20F1059-3BE3-4A7F-8454-E388BC1C7B75}"/>
                  </a:ext>
                </a:extLst>
              </p:cNvPr>
              <p:cNvSpPr/>
              <p:nvPr/>
            </p:nvSpPr>
            <p:spPr>
              <a:xfrm>
                <a:off x="4643239" y="272481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9D540B9E-FC74-434E-BE69-EBE38050C345}"/>
                  </a:ext>
                </a:extLst>
              </p:cNvPr>
              <p:cNvSpPr/>
              <p:nvPr/>
            </p:nvSpPr>
            <p:spPr>
              <a:xfrm>
                <a:off x="5132189" y="2483777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9A002945-5963-4265-A7EA-D157177CC1E5}"/>
                  </a:ext>
                </a:extLst>
              </p:cNvPr>
              <p:cNvSpPr/>
              <p:nvPr/>
            </p:nvSpPr>
            <p:spPr>
              <a:xfrm>
                <a:off x="4125714" y="30068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BD4D361-457A-4A7B-88ED-70352F8051BE}"/>
                  </a:ext>
                </a:extLst>
              </p:cNvPr>
              <p:cNvSpPr/>
              <p:nvPr/>
            </p:nvSpPr>
            <p:spPr>
              <a:xfrm>
                <a:off x="4643239" y="32989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8D5D70CF-75F8-4A4B-BB6C-7AC92CA6ABF4}"/>
                  </a:ext>
                </a:extLst>
              </p:cNvPr>
              <p:cNvSpPr/>
              <p:nvPr/>
            </p:nvSpPr>
            <p:spPr>
              <a:xfrm>
                <a:off x="5132189" y="3003631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9EF34A3F-ABC5-4ADF-9B4B-5064A41B3D02}"/>
                  </a:ext>
                </a:extLst>
              </p:cNvPr>
              <p:cNvSpPr/>
              <p:nvPr/>
            </p:nvSpPr>
            <p:spPr>
              <a:xfrm>
                <a:off x="4125714" y="354999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50D6170D-EB60-4948-A04E-BDAADB2BD7A7}"/>
                  </a:ext>
                </a:extLst>
              </p:cNvPr>
              <p:cNvSpPr/>
              <p:nvPr/>
            </p:nvSpPr>
            <p:spPr>
              <a:xfrm>
                <a:off x="5132189" y="3546819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角丸四角形 3">
            <a:extLst>
              <a:ext uri="{FF2B5EF4-FFF2-40B4-BE49-F238E27FC236}">
                <a16:creationId xmlns:a16="http://schemas.microsoft.com/office/drawing/2014/main" id="{FB04C337-7B75-4A3E-985E-8F1BF51260B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D490A5A-13DC-4860-9DB8-813A7EE32BB0}"/>
              </a:ext>
            </a:extLst>
          </p:cNvPr>
          <p:cNvSpPr txBox="1"/>
          <p:nvPr/>
        </p:nvSpPr>
        <p:spPr>
          <a:xfrm>
            <a:off x="711523" y="6356642"/>
            <a:ext cx="5518796" cy="261200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BC92BF0-1932-4DD0-BE00-274416F9526A}"/>
              </a:ext>
            </a:extLst>
          </p:cNvPr>
          <p:cNvSpPr txBox="1"/>
          <p:nvPr/>
        </p:nvSpPr>
        <p:spPr>
          <a:xfrm>
            <a:off x="0" y="94755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08D21DA3-0821-4D30-A45E-C2F5FBA65C26}"/>
              </a:ext>
            </a:extLst>
          </p:cNvPr>
          <p:cNvGrpSpPr/>
          <p:nvPr/>
        </p:nvGrpSpPr>
        <p:grpSpPr>
          <a:xfrm>
            <a:off x="1628800" y="2117685"/>
            <a:ext cx="3997092" cy="3783942"/>
            <a:chOff x="3260595" y="456163"/>
            <a:chExt cx="3532468" cy="3344094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F9452E48-5C6B-48FE-8FE0-2C502402A192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5C4A64A-8763-467D-89B5-EAF44B4E8954}"/>
                </a:ext>
              </a:extLst>
            </p:cNvPr>
            <p:cNvGrpSpPr/>
            <p:nvPr/>
          </p:nvGrpSpPr>
          <p:grpSpPr>
            <a:xfrm>
              <a:off x="4007895" y="456163"/>
              <a:ext cx="2785168" cy="3344094"/>
              <a:chOff x="4399954" y="1281814"/>
              <a:chExt cx="1880468" cy="2257841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FB3F9EDB-FEAB-4919-A1C2-4BE7483C10C3}"/>
                  </a:ext>
                </a:extLst>
              </p:cNvPr>
              <p:cNvGrpSpPr/>
              <p:nvPr/>
            </p:nvGrpSpPr>
            <p:grpSpPr>
              <a:xfrm>
                <a:off x="4399954" y="1281814"/>
                <a:ext cx="1880468" cy="2257841"/>
                <a:chOff x="4399954" y="1290440"/>
                <a:chExt cx="1880468" cy="2257841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5BDB1367-F352-4FF5-A2EB-102884D98885}"/>
                    </a:ext>
                  </a:extLst>
                </p:cNvPr>
                <p:cNvGrpSpPr/>
                <p:nvPr/>
              </p:nvGrpSpPr>
              <p:grpSpPr>
                <a:xfrm>
                  <a:off x="4399954" y="1290440"/>
                  <a:ext cx="1130570" cy="2257841"/>
                  <a:chOff x="4399954" y="1290440"/>
                  <a:chExt cx="1130570" cy="2257841"/>
                </a:xfrm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529C0F56-4D1C-4DEB-BE80-81E2EDB20EDE}"/>
                      </a:ext>
                    </a:extLst>
                  </p:cNvPr>
                  <p:cNvGrpSpPr/>
                  <p:nvPr/>
                </p:nvGrpSpPr>
                <p:grpSpPr>
                  <a:xfrm>
                    <a:off x="4399954" y="1290440"/>
                    <a:ext cx="1130570" cy="2257841"/>
                    <a:chOff x="2347393" y="739604"/>
                    <a:chExt cx="1130570" cy="2257841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2546456D-84DA-4302-B300-92087785050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3890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B57983E1-6589-4A71-846F-D1C0B3E4D7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A4A6A01C-130C-48B8-8AF6-096A8E2DE4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739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329D7986-B31B-4A8B-83DF-29516F4F53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prstGeom prst="round2SameRect">
                      <a:avLst>
                        <a:gd name="adj1" fmla="val 28536"/>
                        <a:gd name="adj2" fmla="val 0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4E2731E2-EAED-4C16-8374-3D3AF2BCA5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10F8FD32-4520-49DF-945B-D910F3FF16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E7C537ED-008B-4DF9-9E69-4D884BFE7FC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1" name="円/楕円 159">
                          <a:extLst>
                            <a:ext uri="{FF2B5EF4-FFF2-40B4-BE49-F238E27FC236}">
                              <a16:creationId xmlns:a16="http://schemas.microsoft.com/office/drawing/2014/main" id="{98B7E1EF-F5F7-46B2-852B-A76FB5C9A1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2" name="円/楕円 160">
                          <a:extLst>
                            <a:ext uri="{FF2B5EF4-FFF2-40B4-BE49-F238E27FC236}">
                              <a16:creationId xmlns:a16="http://schemas.microsoft.com/office/drawing/2014/main" id="{1548DB37-D586-4692-A86D-56D70EAAB0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7" name="グループ化 116">
                        <a:extLst>
                          <a:ext uri="{FF2B5EF4-FFF2-40B4-BE49-F238E27FC236}">
                            <a16:creationId xmlns:a16="http://schemas.microsoft.com/office/drawing/2014/main" id="{125A5D85-FE56-4193-B3E8-B4FEFA19D656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9" name="円/楕円 157">
                          <a:extLst>
                            <a:ext uri="{FF2B5EF4-FFF2-40B4-BE49-F238E27FC236}">
                              <a16:creationId xmlns:a16="http://schemas.microsoft.com/office/drawing/2014/main" id="{437560C0-F5F6-47C1-8E91-0BDA2E5EDFF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0" name="円/楕円 158">
                          <a:extLst>
                            <a:ext uri="{FF2B5EF4-FFF2-40B4-BE49-F238E27FC236}">
                              <a16:creationId xmlns:a16="http://schemas.microsoft.com/office/drawing/2014/main" id="{E719C962-2A00-4C7A-AE40-AE0564E4C9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8" name="円/楕円 156">
                        <a:extLst>
                          <a:ext uri="{FF2B5EF4-FFF2-40B4-BE49-F238E27FC236}">
                            <a16:creationId xmlns:a16="http://schemas.microsoft.com/office/drawing/2014/main" id="{C9F7256D-795D-4F89-84A8-CE5CB08523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0" name="月 109">
                      <a:extLst>
                        <a:ext uri="{FF2B5EF4-FFF2-40B4-BE49-F238E27FC236}">
                          <a16:creationId xmlns:a16="http://schemas.microsoft.com/office/drawing/2014/main" id="{2C540FD7-0F18-47B3-AB97-A31DA8AB82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" name="月 110">
                      <a:extLst>
                        <a:ext uri="{FF2B5EF4-FFF2-40B4-BE49-F238E27FC236}">
                          <a16:creationId xmlns:a16="http://schemas.microsoft.com/office/drawing/2014/main" id="{09165575-04BD-49E8-AC20-0D7651A2745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" name="正方形/長方形 67">
                      <a:extLst>
                        <a:ext uri="{FF2B5EF4-FFF2-40B4-BE49-F238E27FC236}">
                          <a16:creationId xmlns:a16="http://schemas.microsoft.com/office/drawing/2014/main" id="{4979D5F6-8F52-42F3-BBEB-64D13DA1CC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52387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19E0FADD-474C-4A37-92C9-5A19BFA44B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月 113">
                      <a:extLst>
                        <a:ext uri="{FF2B5EF4-FFF2-40B4-BE49-F238E27FC236}">
                          <a16:creationId xmlns:a16="http://schemas.microsoft.com/office/drawing/2014/main" id="{F07C0AEB-7840-478E-A421-E9CF2CDD2C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" name="月 114">
                      <a:extLst>
                        <a:ext uri="{FF2B5EF4-FFF2-40B4-BE49-F238E27FC236}">
                          <a16:creationId xmlns:a16="http://schemas.microsoft.com/office/drawing/2014/main" id="{4CD7D463-7F0C-4842-BB71-E50982C7A07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9" name="グループ化 98">
                    <a:extLst>
                      <a:ext uri="{FF2B5EF4-FFF2-40B4-BE49-F238E27FC236}">
                        <a16:creationId xmlns:a16="http://schemas.microsoft.com/office/drawing/2014/main" id="{F86A2EFF-DECB-4CEA-89B6-3D9DFA07C739}"/>
                      </a:ext>
                    </a:extLst>
                  </p:cNvPr>
                  <p:cNvGrpSpPr/>
                  <p:nvPr/>
                </p:nvGrpSpPr>
                <p:grpSpPr>
                  <a:xfrm>
                    <a:off x="4850805" y="2278100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A254B884-03BA-4F6F-9CC7-AF93B534CB1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40C5D549-FF4D-4B0E-BC5C-8ED5BCE9CB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C2C15627-000E-4256-8D7D-1B3A200E3BC8}"/>
                      </a:ext>
                    </a:extLst>
                  </p:cNvPr>
                  <p:cNvSpPr/>
                  <p:nvPr/>
                </p:nvSpPr>
                <p:spPr>
                  <a:xfrm rot="12052275">
                    <a:off x="4616023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7215E68D-521E-42D4-8D38-50B7154AEEC0}"/>
                      </a:ext>
                    </a:extLst>
                  </p:cNvPr>
                  <p:cNvSpPr/>
                  <p:nvPr/>
                </p:nvSpPr>
                <p:spPr>
                  <a:xfrm rot="9547725" flipH="1">
                    <a:off x="5081206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B475B333-F48B-40D2-91A2-6F75FCF1E2A3}"/>
                    </a:ext>
                  </a:extLst>
                </p:cNvPr>
                <p:cNvSpPr/>
                <p:nvPr/>
              </p:nvSpPr>
              <p:spPr>
                <a:xfrm>
                  <a:off x="4436615" y="1745982"/>
                  <a:ext cx="1017556" cy="407668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41DB53ED-CFE1-40C9-8E7B-D2418FDC308D}"/>
                    </a:ext>
                  </a:extLst>
                </p:cNvPr>
                <p:cNvSpPr/>
                <p:nvPr/>
              </p:nvSpPr>
              <p:spPr>
                <a:xfrm rot="20700000">
                  <a:off x="5580325" y="1525585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43E32CBF-B3C4-438A-9403-E316964072AE}"/>
                  </a:ext>
                </a:extLst>
              </p:cNvPr>
              <p:cNvGrpSpPr/>
              <p:nvPr/>
            </p:nvGrpSpPr>
            <p:grpSpPr>
              <a:xfrm>
                <a:off x="4641068" y="2756044"/>
                <a:ext cx="678056" cy="711060"/>
                <a:chOff x="4125714" y="2483777"/>
                <a:chExt cx="1227337" cy="1287077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1B7FCD52-54B4-4F52-BD52-19E1996741A1}"/>
                    </a:ext>
                  </a:extLst>
                </p:cNvPr>
                <p:cNvSpPr/>
                <p:nvPr/>
              </p:nvSpPr>
              <p:spPr>
                <a:xfrm>
                  <a:off x="4125714" y="2486952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EE38AD2-561E-402E-882C-67C2934AF3EB}"/>
                    </a:ext>
                  </a:extLst>
                </p:cNvPr>
                <p:cNvSpPr/>
                <p:nvPr/>
              </p:nvSpPr>
              <p:spPr>
                <a:xfrm>
                  <a:off x="4643239" y="272481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06563C51-6853-470E-A9BE-777A29BC0ACE}"/>
                    </a:ext>
                  </a:extLst>
                </p:cNvPr>
                <p:cNvSpPr/>
                <p:nvPr/>
              </p:nvSpPr>
              <p:spPr>
                <a:xfrm>
                  <a:off x="5132189" y="2483777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64C7A865-F3F1-4985-8D6A-AE7E72681636}"/>
                    </a:ext>
                  </a:extLst>
                </p:cNvPr>
                <p:cNvSpPr/>
                <p:nvPr/>
              </p:nvSpPr>
              <p:spPr>
                <a:xfrm>
                  <a:off x="4125714" y="30068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5E52ECE6-2940-48D8-9C16-5E37A29E0668}"/>
                    </a:ext>
                  </a:extLst>
                </p:cNvPr>
                <p:cNvSpPr/>
                <p:nvPr/>
              </p:nvSpPr>
              <p:spPr>
                <a:xfrm>
                  <a:off x="4643239" y="32989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161C6626-142A-46C7-9F18-8D5AAF339687}"/>
                    </a:ext>
                  </a:extLst>
                </p:cNvPr>
                <p:cNvSpPr/>
                <p:nvPr/>
              </p:nvSpPr>
              <p:spPr>
                <a:xfrm>
                  <a:off x="5132189" y="3003631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664A6E5-B3F5-496E-8C5F-ACFB37A24D4E}"/>
                    </a:ext>
                  </a:extLst>
                </p:cNvPr>
                <p:cNvSpPr/>
                <p:nvPr/>
              </p:nvSpPr>
              <p:spPr>
                <a:xfrm>
                  <a:off x="4125714" y="354999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8E8F187A-F8BD-4523-9ABB-7336047567A9}"/>
                    </a:ext>
                  </a:extLst>
                </p:cNvPr>
                <p:cNvSpPr/>
                <p:nvPr/>
              </p:nvSpPr>
              <p:spPr>
                <a:xfrm>
                  <a:off x="5132189" y="3546819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5309E84-A451-405B-8BFA-EA1977D40C11}"/>
                  </a:ext>
                </a:extLst>
              </p:cNvPr>
              <p:cNvSpPr/>
              <p:nvPr/>
            </p:nvSpPr>
            <p:spPr>
              <a:xfrm>
                <a:off x="4680299" y="2518714"/>
                <a:ext cx="571302" cy="224398"/>
              </a:xfrm>
              <a:custGeom>
                <a:avLst/>
                <a:gdLst>
                  <a:gd name="connsiteX0" fmla="*/ 542432 w 571302"/>
                  <a:gd name="connsiteY0" fmla="*/ 0 h 224398"/>
                  <a:gd name="connsiteX1" fmla="*/ 559334 w 571302"/>
                  <a:gd name="connsiteY1" fmla="*/ 23770 h 224398"/>
                  <a:gd name="connsiteX2" fmla="*/ 571302 w 571302"/>
                  <a:gd name="connsiteY2" fmla="*/ 79983 h 224398"/>
                  <a:gd name="connsiteX3" fmla="*/ 419001 w 571302"/>
                  <a:gd name="connsiteY3" fmla="*/ 224398 h 224398"/>
                  <a:gd name="connsiteX4" fmla="*/ 311308 w 571302"/>
                  <a:gd name="connsiteY4" fmla="*/ 182100 h 224398"/>
                  <a:gd name="connsiteX5" fmla="*/ 285651 w 571302"/>
                  <a:gd name="connsiteY5" fmla="*/ 146016 h 224398"/>
                  <a:gd name="connsiteX6" fmla="*/ 259995 w 571302"/>
                  <a:gd name="connsiteY6" fmla="*/ 182100 h 224398"/>
                  <a:gd name="connsiteX7" fmla="*/ 152301 w 571302"/>
                  <a:gd name="connsiteY7" fmla="*/ 224398 h 224398"/>
                  <a:gd name="connsiteX8" fmla="*/ 0 w 571302"/>
                  <a:gd name="connsiteY8" fmla="*/ 79983 h 224398"/>
                  <a:gd name="connsiteX9" fmla="*/ 11969 w 571302"/>
                  <a:gd name="connsiteY9" fmla="*/ 23770 h 224398"/>
                  <a:gd name="connsiteX10" fmla="*/ 28182 w 571302"/>
                  <a:gd name="connsiteY10" fmla="*/ 968 h 224398"/>
                  <a:gd name="connsiteX11" fmla="*/ 79901 w 571302"/>
                  <a:gd name="connsiteY11" fmla="*/ 39225 h 224398"/>
                  <a:gd name="connsiteX12" fmla="*/ 284653 w 571302"/>
                  <a:gd name="connsiteY12" fmla="*/ 81523 h 224398"/>
                  <a:gd name="connsiteX13" fmla="*/ 489406 w 571302"/>
                  <a:gd name="connsiteY13" fmla="*/ 39225 h 224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302" h="224398">
                    <a:moveTo>
                      <a:pt x="542432" y="0"/>
                    </a:moveTo>
                    <a:lnTo>
                      <a:pt x="559334" y="23770"/>
                    </a:lnTo>
                    <a:cubicBezTo>
                      <a:pt x="567041" y="41048"/>
                      <a:pt x="571302" y="60044"/>
                      <a:pt x="571302" y="79983"/>
                    </a:cubicBezTo>
                    <a:cubicBezTo>
                      <a:pt x="571302" y="159741"/>
                      <a:pt x="503115" y="224398"/>
                      <a:pt x="419001" y="224398"/>
                    </a:cubicBezTo>
                    <a:cubicBezTo>
                      <a:pt x="376944" y="224398"/>
                      <a:pt x="338869" y="208234"/>
                      <a:pt x="311308" y="182100"/>
                    </a:cubicBezTo>
                    <a:lnTo>
                      <a:pt x="285651" y="146016"/>
                    </a:lnTo>
                    <a:lnTo>
                      <a:pt x="259995" y="182100"/>
                    </a:lnTo>
                    <a:cubicBezTo>
                      <a:pt x="232434" y="208234"/>
                      <a:pt x="194358" y="224398"/>
                      <a:pt x="152301" y="224398"/>
                    </a:cubicBezTo>
                    <a:cubicBezTo>
                      <a:pt x="68187" y="224398"/>
                      <a:pt x="0" y="159741"/>
                      <a:pt x="0" y="79983"/>
                    </a:cubicBezTo>
                    <a:cubicBezTo>
                      <a:pt x="0" y="60044"/>
                      <a:pt x="4262" y="41048"/>
                      <a:pt x="11969" y="23770"/>
                    </a:cubicBezTo>
                    <a:lnTo>
                      <a:pt x="28182" y="968"/>
                    </a:lnTo>
                    <a:lnTo>
                      <a:pt x="79901" y="39225"/>
                    </a:lnTo>
                    <a:cubicBezTo>
                      <a:pt x="132301" y="65359"/>
                      <a:pt x="204692" y="81523"/>
                      <a:pt x="284653" y="81523"/>
                    </a:cubicBezTo>
                    <a:cubicBezTo>
                      <a:pt x="364614" y="81523"/>
                      <a:pt x="437005" y="65359"/>
                      <a:pt x="489406" y="3922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05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popa63_睡眠中</dc:title>
  <dc:subject>popa63_睡眠中</dc:subject>
  <dc:creator>でじけろお</dc:creator>
  <cp:lastModifiedBy/>
  <cp:revision>1</cp:revision>
  <dcterms:created xsi:type="dcterms:W3CDTF">2014-07-30T05:46:22Z</dcterms:created>
  <dcterms:modified xsi:type="dcterms:W3CDTF">2020-01-28T05:45:52Z</dcterms:modified>
  <cp:version>1</cp:version>
</cp:coreProperties>
</file>