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81" r:id="rId4"/>
    <p:sldId id="286" r:id="rId5"/>
    <p:sldId id="285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7" d="100"/>
          <a:sy n="77" d="100"/>
        </p:scale>
        <p:origin x="90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582723B-2A76-46B9-AC94-A0D733028FC7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888609" y="2011681"/>
            <a:ext cx="8128782" cy="283463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effectLst/>
              </a:rPr>
              <a:t>睡眠中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825BBE2D-61DB-45C5-A4A4-D609A20BB185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820BA80-0482-4310-A4A7-C23935A1DDC0}"/>
              </a:ext>
            </a:extLst>
          </p:cNvPr>
          <p:cNvSpPr txBox="1"/>
          <p:nvPr/>
        </p:nvSpPr>
        <p:spPr>
          <a:xfrm>
            <a:off x="888609" y="2011681"/>
            <a:ext cx="8128782" cy="283463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睡眠中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272480" y="4014065"/>
            <a:ext cx="9271029" cy="236427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睡眠中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E825B53-6036-458C-A899-D5D062785894}"/>
              </a:ext>
            </a:extLst>
          </p:cNvPr>
          <p:cNvGrpSpPr/>
          <p:nvPr/>
        </p:nvGrpSpPr>
        <p:grpSpPr>
          <a:xfrm>
            <a:off x="3260595" y="262246"/>
            <a:ext cx="3240413" cy="3640532"/>
            <a:chOff x="3260595" y="262246"/>
            <a:chExt cx="3240413" cy="3640532"/>
          </a:xfrm>
        </p:grpSpPr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3B1CD7B4-3BBC-4A0F-AC63-4AAE8C8BA30C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8553818-85C1-46EA-9331-EE1B3482D5E9}"/>
                </a:ext>
              </a:extLst>
            </p:cNvPr>
            <p:cNvGrpSpPr/>
            <p:nvPr/>
          </p:nvGrpSpPr>
          <p:grpSpPr>
            <a:xfrm>
              <a:off x="3784898" y="262246"/>
              <a:ext cx="2716110" cy="3640532"/>
              <a:chOff x="3784898" y="262246"/>
              <a:chExt cx="2716110" cy="3640532"/>
            </a:xfrm>
          </p:grpSpPr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C892797F-C10C-4853-B117-09218B085DD4}"/>
                  </a:ext>
                </a:extLst>
              </p:cNvPr>
              <p:cNvGrpSpPr/>
              <p:nvPr/>
            </p:nvGrpSpPr>
            <p:grpSpPr>
              <a:xfrm>
                <a:off x="3784898" y="262246"/>
                <a:ext cx="2716110" cy="3640532"/>
                <a:chOff x="1248226" y="771509"/>
                <a:chExt cx="2070484" cy="2775168"/>
              </a:xfrm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86A2E365-65AB-47B5-9653-EFFD5595CB67}"/>
                    </a:ext>
                  </a:extLst>
                </p:cNvPr>
                <p:cNvGrpSpPr/>
                <p:nvPr/>
              </p:nvGrpSpPr>
              <p:grpSpPr>
                <a:xfrm>
                  <a:off x="1248226" y="771509"/>
                  <a:ext cx="1469902" cy="2775168"/>
                  <a:chOff x="1248226" y="3679809"/>
                  <a:chExt cx="1469902" cy="2775168"/>
                </a:xfrm>
              </p:grpSpPr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72A3D42A-42D3-47A8-90CD-82575C0523A2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18A3AC02-F1F3-4DAF-BC1C-4B470AEF90E2}"/>
                      </a:ext>
                    </a:extLst>
                  </p:cNvPr>
                  <p:cNvGrpSpPr/>
                  <p:nvPr/>
                </p:nvGrpSpPr>
                <p:grpSpPr>
                  <a:xfrm>
                    <a:off x="1248226" y="3679809"/>
                    <a:ext cx="1469902" cy="2775168"/>
                    <a:chOff x="1248226" y="3679809"/>
                    <a:chExt cx="1469902" cy="2775168"/>
                  </a:xfrm>
                </p:grpSpPr>
                <p:sp>
                  <p:nvSpPr>
                    <p:cNvPr id="82" name="フリーフォーム: 図形 81">
                      <a:extLst>
                        <a:ext uri="{FF2B5EF4-FFF2-40B4-BE49-F238E27FC236}">
                          <a16:creationId xmlns:a16="http://schemas.microsoft.com/office/drawing/2014/main" id="{D574B81B-7587-444E-B2F0-F26156734E81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512623" y="5264677"/>
                      <a:ext cx="205505" cy="700898"/>
                    </a:xfrm>
                    <a:custGeom>
                      <a:avLst/>
                      <a:gdLst>
                        <a:gd name="connsiteX0" fmla="*/ 205505 w 205505"/>
                        <a:gd name="connsiteY0" fmla="*/ 0 h 700898"/>
                        <a:gd name="connsiteX1" fmla="*/ 205505 w 205505"/>
                        <a:gd name="connsiteY1" fmla="*/ 700898 h 700898"/>
                        <a:gd name="connsiteX2" fmla="*/ 0 w 205505"/>
                        <a:gd name="connsiteY2" fmla="*/ 700898 h 700898"/>
                        <a:gd name="connsiteX3" fmla="*/ 0 w 205505"/>
                        <a:gd name="connsiteY3" fmla="*/ 384984 h 700898"/>
                        <a:gd name="connsiteX4" fmla="*/ 169995 w 205505"/>
                        <a:gd name="connsiteY4" fmla="*/ 25653 h 700898"/>
                        <a:gd name="connsiteX5" fmla="*/ 205505 w 205505"/>
                        <a:gd name="connsiteY5" fmla="*/ 0 h 7008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5505" h="700898">
                          <a:moveTo>
                            <a:pt x="205505" y="0"/>
                          </a:moveTo>
                          <a:lnTo>
                            <a:pt x="205505" y="700898"/>
                          </a:lnTo>
                          <a:lnTo>
                            <a:pt x="0" y="700898"/>
                          </a:lnTo>
                          <a:lnTo>
                            <a:pt x="0" y="384984"/>
                          </a:lnTo>
                          <a:cubicBezTo>
                            <a:pt x="0" y="244657"/>
                            <a:pt x="64963" y="117614"/>
                            <a:pt x="169995" y="25653"/>
                          </a:cubicBezTo>
                          <a:lnTo>
                            <a:pt x="205505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0BD6A991-539D-4EDD-B684-7A75D3CA384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48226" y="4833217"/>
                      <a:ext cx="1345750" cy="1621760"/>
                      <a:chOff x="1248226" y="4833217"/>
                      <a:chExt cx="1345750" cy="1621760"/>
                    </a:xfrm>
                  </p:grpSpPr>
                  <p:sp>
                    <p:nvSpPr>
                      <p:cNvPr id="137" name="フリーフォーム: 図形 136">
                        <a:extLst>
                          <a:ext uri="{FF2B5EF4-FFF2-40B4-BE49-F238E27FC236}">
                            <a16:creationId xmlns:a16="http://schemas.microsoft.com/office/drawing/2014/main" id="{15325F4A-A52C-4196-AC4A-F28C9C8177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78351" y="5933346"/>
                        <a:ext cx="205505" cy="517729"/>
                      </a:xfrm>
                      <a:custGeom>
                        <a:avLst/>
                        <a:gdLst>
                          <a:gd name="connsiteX0" fmla="*/ 0 w 205505"/>
                          <a:gd name="connsiteY0" fmla="*/ 0 h 485500"/>
                          <a:gd name="connsiteX1" fmla="*/ 205505 w 205505"/>
                          <a:gd name="connsiteY1" fmla="*/ 0 h 485500"/>
                          <a:gd name="connsiteX2" fmla="*/ 205505 w 205505"/>
                          <a:gd name="connsiteY2" fmla="*/ 485500 h 485500"/>
                          <a:gd name="connsiteX3" fmla="*/ 0 w 205505"/>
                          <a:gd name="connsiteY3" fmla="*/ 485500 h 485500"/>
                          <a:gd name="connsiteX4" fmla="*/ 0 w 205505"/>
                          <a:gd name="connsiteY4" fmla="*/ 0 h 4855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505" h="485500">
                            <a:moveTo>
                              <a:pt x="0" y="0"/>
                            </a:moveTo>
                            <a:lnTo>
                              <a:pt x="205505" y="0"/>
                            </a:lnTo>
                            <a:lnTo>
                              <a:pt x="205505" y="485500"/>
                            </a:lnTo>
                            <a:lnTo>
                              <a:pt x="0" y="48550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8" name="フリーフォーム: 図形 137">
                        <a:extLst>
                          <a:ext uri="{FF2B5EF4-FFF2-40B4-BE49-F238E27FC236}">
                            <a16:creationId xmlns:a16="http://schemas.microsoft.com/office/drawing/2014/main" id="{F7E35C55-FF15-4E5D-B176-16108E030F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48226" y="5264677"/>
                        <a:ext cx="205505" cy="700898"/>
                      </a:xfrm>
                      <a:custGeom>
                        <a:avLst/>
                        <a:gdLst>
                          <a:gd name="connsiteX0" fmla="*/ 205505 w 205505"/>
                          <a:gd name="connsiteY0" fmla="*/ 0 h 700898"/>
                          <a:gd name="connsiteX1" fmla="*/ 205505 w 205505"/>
                          <a:gd name="connsiteY1" fmla="*/ 700898 h 700898"/>
                          <a:gd name="connsiteX2" fmla="*/ 0 w 205505"/>
                          <a:gd name="connsiteY2" fmla="*/ 700898 h 700898"/>
                          <a:gd name="connsiteX3" fmla="*/ 0 w 205505"/>
                          <a:gd name="connsiteY3" fmla="*/ 384984 h 700898"/>
                          <a:gd name="connsiteX4" fmla="*/ 169995 w 205505"/>
                          <a:gd name="connsiteY4" fmla="*/ 25653 h 700898"/>
                          <a:gd name="connsiteX5" fmla="*/ 205505 w 205505"/>
                          <a:gd name="connsiteY5" fmla="*/ 0 h 70089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205505" h="700898">
                            <a:moveTo>
                              <a:pt x="205505" y="0"/>
                            </a:moveTo>
                            <a:lnTo>
                              <a:pt x="205505" y="700898"/>
                            </a:lnTo>
                            <a:lnTo>
                              <a:pt x="0" y="700898"/>
                            </a:lnTo>
                            <a:lnTo>
                              <a:pt x="0" y="384984"/>
                            </a:lnTo>
                            <a:cubicBezTo>
                              <a:pt x="0" y="244657"/>
                              <a:pt x="64963" y="117614"/>
                              <a:pt x="169995" y="25653"/>
                            </a:cubicBezTo>
                            <a:lnTo>
                              <a:pt x="205505" y="0"/>
                            </a:lnTo>
                            <a:close/>
                          </a:path>
                        </a:pathLst>
                      </a:custGeom>
                      <a:solidFill>
                        <a:srgbClr val="00206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9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BB82A131-464F-49CF-9EF8-155C2C6488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5526" y="5133990"/>
                        <a:ext cx="1218450" cy="1320987"/>
                      </a:xfrm>
                      <a:prstGeom prst="round2SameRect">
                        <a:avLst>
                          <a:gd name="adj1" fmla="val 25009"/>
                          <a:gd name="adj2" fmla="val 0"/>
                        </a:avLst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40" name="フリーフォーム: 図形 139">
                        <a:extLst>
                          <a:ext uri="{FF2B5EF4-FFF2-40B4-BE49-F238E27FC236}">
                            <a16:creationId xmlns:a16="http://schemas.microsoft.com/office/drawing/2014/main" id="{2F773555-5B6F-4C89-ABF2-6BAE9C254F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78410" y="4833217"/>
                        <a:ext cx="605343" cy="492685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84" name="グループ化 83">
                      <a:extLst>
                        <a:ext uri="{FF2B5EF4-FFF2-40B4-BE49-F238E27FC236}">
                          <a16:creationId xmlns:a16="http://schemas.microsoft.com/office/drawing/2014/main" id="{CB5EA09C-FE9D-4A17-B9E3-EED0FFB5CC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42251" y="3679809"/>
                      <a:ext cx="1277659" cy="1367656"/>
                      <a:chOff x="-221304" y="2171701"/>
                      <a:chExt cx="1277659" cy="1367656"/>
                    </a:xfrm>
                  </p:grpSpPr>
                  <p:sp>
                    <p:nvSpPr>
                      <p:cNvPr id="87" name="雲 391">
                        <a:extLst>
                          <a:ext uri="{FF2B5EF4-FFF2-40B4-BE49-F238E27FC236}">
                            <a16:creationId xmlns:a16="http://schemas.microsoft.com/office/drawing/2014/main" id="{AAE70BEE-3988-4FC9-B3EA-51EF6030D6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92863" y="2305114"/>
                        <a:ext cx="1233083" cy="89524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28791" h="684142">
                            <a:moveTo>
                              <a:pt x="390797" y="508"/>
                            </a:moveTo>
                            <a:cubicBezTo>
                              <a:pt x="396003" y="-92"/>
                              <a:pt x="401215" y="35"/>
                              <a:pt x="406166" y="2032"/>
                            </a:cubicBezTo>
                            <a:cubicBezTo>
                              <a:pt x="406732" y="1224"/>
                              <a:pt x="407453" y="1069"/>
                              <a:pt x="408176" y="930"/>
                            </a:cubicBezTo>
                            <a:cubicBezTo>
                              <a:pt x="429611" y="-3209"/>
                              <a:pt x="451022" y="6582"/>
                              <a:pt x="464396" y="28234"/>
                            </a:cubicBezTo>
                            <a:cubicBezTo>
                              <a:pt x="477769" y="6582"/>
                              <a:pt x="499181" y="-3209"/>
                              <a:pt x="520615" y="930"/>
                            </a:cubicBezTo>
                            <a:cubicBezTo>
                              <a:pt x="521339" y="1069"/>
                              <a:pt x="522059" y="1224"/>
                              <a:pt x="522625" y="2032"/>
                            </a:cubicBezTo>
                            <a:cubicBezTo>
                              <a:pt x="535574" y="-1254"/>
                              <a:pt x="549192" y="1211"/>
                              <a:pt x="561945" y="8686"/>
                            </a:cubicBezTo>
                            <a:lnTo>
                              <a:pt x="590055" y="37923"/>
                            </a:lnTo>
                            <a:cubicBezTo>
                              <a:pt x="628400" y="2229"/>
                              <a:pt x="683194" y="20259"/>
                              <a:pt x="706518" y="80110"/>
                            </a:cubicBezTo>
                            <a:cubicBezTo>
                              <a:pt x="749907" y="45522"/>
                              <a:pt x="805137" y="56745"/>
                              <a:pt x="839202" y="107099"/>
                            </a:cubicBezTo>
                            <a:cubicBezTo>
                              <a:pt x="860762" y="138980"/>
                              <a:pt x="870767" y="182290"/>
                              <a:pt x="866477" y="225236"/>
                            </a:cubicBezTo>
                            <a:cubicBezTo>
                              <a:pt x="866667" y="225964"/>
                              <a:pt x="866872" y="226676"/>
                              <a:pt x="867062" y="227404"/>
                            </a:cubicBezTo>
                            <a:cubicBezTo>
                              <a:pt x="899007" y="231900"/>
                              <a:pt x="924429" y="266060"/>
                              <a:pt x="928291" y="309671"/>
                            </a:cubicBezTo>
                            <a:cubicBezTo>
                              <a:pt x="931584" y="346918"/>
                              <a:pt x="918414" y="383279"/>
                              <a:pt x="894764" y="402227"/>
                            </a:cubicBezTo>
                            <a:cubicBezTo>
                              <a:pt x="911433" y="426383"/>
                              <a:pt x="917464" y="460670"/>
                              <a:pt x="910641" y="492440"/>
                            </a:cubicBezTo>
                            <a:cubicBezTo>
                              <a:pt x="901223" y="536351"/>
                              <a:pt x="869801" y="564607"/>
                              <a:pt x="836337" y="559273"/>
                            </a:cubicBezTo>
                            <a:cubicBezTo>
                              <a:pt x="802272" y="640431"/>
                              <a:pt x="726036" y="667516"/>
                              <a:pt x="667340" y="619330"/>
                            </a:cubicBezTo>
                            <a:cubicBezTo>
                              <a:pt x="642472" y="670096"/>
                              <a:pt x="597072" y="694347"/>
                              <a:pt x="553572" y="680116"/>
                            </a:cubicBezTo>
                            <a:cubicBezTo>
                              <a:pt x="520921" y="669433"/>
                              <a:pt x="494102" y="638537"/>
                              <a:pt x="483380" y="596366"/>
                            </a:cubicBezTo>
                            <a:cubicBezTo>
                              <a:pt x="476530" y="595229"/>
                              <a:pt x="469962" y="592400"/>
                              <a:pt x="464396" y="587273"/>
                            </a:cubicBezTo>
                            <a:cubicBezTo>
                              <a:pt x="458829" y="592400"/>
                              <a:pt x="452261" y="595229"/>
                              <a:pt x="445411" y="596366"/>
                            </a:cubicBezTo>
                            <a:cubicBezTo>
                              <a:pt x="434690" y="638537"/>
                              <a:pt x="407871" y="669433"/>
                              <a:pt x="375219" y="680116"/>
                            </a:cubicBezTo>
                            <a:cubicBezTo>
                              <a:pt x="331719" y="694347"/>
                              <a:pt x="286320" y="670096"/>
                              <a:pt x="261452" y="619330"/>
                            </a:cubicBezTo>
                            <a:cubicBezTo>
                              <a:pt x="202755" y="667516"/>
                              <a:pt x="126520" y="640431"/>
                              <a:pt x="92454" y="559273"/>
                            </a:cubicBezTo>
                            <a:cubicBezTo>
                              <a:pt x="58991" y="564607"/>
                              <a:pt x="27569" y="536351"/>
                              <a:pt x="18150" y="492440"/>
                            </a:cubicBezTo>
                            <a:cubicBezTo>
                              <a:pt x="11328" y="460670"/>
                              <a:pt x="17359" y="426383"/>
                              <a:pt x="34027" y="402227"/>
                            </a:cubicBezTo>
                            <a:cubicBezTo>
                              <a:pt x="10378" y="383279"/>
                              <a:pt x="-2793" y="346918"/>
                              <a:pt x="500" y="309671"/>
                            </a:cubicBezTo>
                            <a:cubicBezTo>
                              <a:pt x="4363" y="266060"/>
                              <a:pt x="29785" y="231900"/>
                              <a:pt x="61729" y="227404"/>
                            </a:cubicBezTo>
                            <a:cubicBezTo>
                              <a:pt x="61919" y="226676"/>
                              <a:pt x="62125" y="225964"/>
                              <a:pt x="62315" y="225236"/>
                            </a:cubicBezTo>
                            <a:cubicBezTo>
                              <a:pt x="58025" y="182290"/>
                              <a:pt x="68029" y="138980"/>
                              <a:pt x="89589" y="107099"/>
                            </a:cubicBezTo>
                            <a:cubicBezTo>
                              <a:pt x="123655" y="56745"/>
                              <a:pt x="178884" y="45522"/>
                              <a:pt x="222273" y="80110"/>
                            </a:cubicBezTo>
                            <a:cubicBezTo>
                              <a:pt x="245597" y="20259"/>
                              <a:pt x="300392" y="2229"/>
                              <a:pt x="338736" y="37923"/>
                            </a:cubicBezTo>
                            <a:lnTo>
                              <a:pt x="366846" y="8686"/>
                            </a:lnTo>
                            <a:cubicBezTo>
                              <a:pt x="374611" y="4135"/>
                              <a:pt x="382696" y="1441"/>
                              <a:pt x="390797" y="508"/>
                            </a:cubicBezTo>
                            <a:close/>
                          </a:path>
                        </a:pathLst>
                      </a:cu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88" name="グループ化 87">
                        <a:extLst>
                          <a:ext uri="{FF2B5EF4-FFF2-40B4-BE49-F238E27FC236}">
                            <a16:creationId xmlns:a16="http://schemas.microsoft.com/office/drawing/2014/main" id="{0E47F420-D084-410F-A94B-DE67C0DDDB9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21304" y="2379250"/>
                        <a:ext cx="1277659" cy="1160107"/>
                        <a:chOff x="2791855" y="2017485"/>
                        <a:chExt cx="1150919" cy="1045027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91" name="グループ化 90">
                          <a:extLst>
                            <a:ext uri="{FF2B5EF4-FFF2-40B4-BE49-F238E27FC236}">
                              <a16:creationId xmlns:a16="http://schemas.microsoft.com/office/drawing/2014/main" id="{67F49616-9325-49E8-A29F-A626B4C920D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35" name="円/楕円 465">
                            <a:extLst>
                              <a:ext uri="{FF2B5EF4-FFF2-40B4-BE49-F238E27FC236}">
                                <a16:creationId xmlns:a16="http://schemas.microsoft.com/office/drawing/2014/main" id="{FD0A5FEA-3DBE-44E0-A94A-1873243F89D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40000"/>
                              <a:lumOff val="60000"/>
                            </a:srgb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136" name="円/楕円 466">
                            <a:extLst>
                              <a:ext uri="{FF2B5EF4-FFF2-40B4-BE49-F238E27FC236}">
                                <a16:creationId xmlns:a16="http://schemas.microsoft.com/office/drawing/2014/main" id="{156CEC2F-C9D6-4FAE-9950-9359FE3E164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60000"/>
                              <a:lumOff val="40000"/>
                            </a:srgb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1" name="グループ化 130">
                          <a:extLst>
                            <a:ext uri="{FF2B5EF4-FFF2-40B4-BE49-F238E27FC236}">
                              <a16:creationId xmlns:a16="http://schemas.microsoft.com/office/drawing/2014/main" id="{5B50B71B-0D1A-4048-84AC-CE2598E34AA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33" name="円/楕円 463">
                            <a:extLst>
                              <a:ext uri="{FF2B5EF4-FFF2-40B4-BE49-F238E27FC236}">
                                <a16:creationId xmlns:a16="http://schemas.microsoft.com/office/drawing/2014/main" id="{AF5B09BE-8DEA-4F76-9CDE-8E4FBDFC3B6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40000"/>
                              <a:lumOff val="60000"/>
                            </a:srgb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134" name="円/楕円 464">
                            <a:extLst>
                              <a:ext uri="{FF2B5EF4-FFF2-40B4-BE49-F238E27FC236}">
                                <a16:creationId xmlns:a16="http://schemas.microsoft.com/office/drawing/2014/main" id="{B4487AD0-8261-4C89-986C-A3B86D9C81E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60000"/>
                              <a:lumOff val="40000"/>
                            </a:srgb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  <p:sp>
                      <p:nvSpPr>
                        <p:cNvPr id="132" name="円/楕円 462">
                          <a:extLst>
                            <a:ext uri="{FF2B5EF4-FFF2-40B4-BE49-F238E27FC236}">
                              <a16:creationId xmlns:a16="http://schemas.microsoft.com/office/drawing/2014/main" id="{78F5E838-7066-4A02-89A9-485BE9E45F4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5"/>
                          <a:ext cx="928914" cy="1045027"/>
                        </a:xfrm>
                        <a:prstGeom prst="ellipse">
                          <a:avLst/>
                        </a:prstGeom>
                        <a:solidFill>
                          <a:srgbClr val="ED7D31">
                            <a:lumMod val="40000"/>
                            <a:lumOff val="60000"/>
                          </a:srgb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89" name="円/楕円 449">
                        <a:extLst>
                          <a:ext uri="{FF2B5EF4-FFF2-40B4-BE49-F238E27FC236}">
                            <a16:creationId xmlns:a16="http://schemas.microsoft.com/office/drawing/2014/main" id="{F8B5A178-A5B7-470D-A9FE-E7097A8763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7160" y="3121476"/>
                        <a:ext cx="276751" cy="139431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0" name="フリーフォーム: 図形 89">
                        <a:extLst>
                          <a:ext uri="{FF2B5EF4-FFF2-40B4-BE49-F238E27FC236}">
                            <a16:creationId xmlns:a16="http://schemas.microsoft.com/office/drawing/2014/main" id="{017D3B9B-18D5-4E6A-B82F-71FC19592E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37804" y="2171701"/>
                        <a:ext cx="942680" cy="577640"/>
                      </a:xfrm>
                      <a:custGeom>
                        <a:avLst/>
                        <a:gdLst>
                          <a:gd name="connsiteX0" fmla="*/ 561805 w 998117"/>
                          <a:gd name="connsiteY0" fmla="*/ 738 h 573505"/>
                          <a:gd name="connsiteX1" fmla="*/ 614877 w 998117"/>
                          <a:gd name="connsiteY1" fmla="*/ 76794 h 573505"/>
                          <a:gd name="connsiteX2" fmla="*/ 651886 w 998117"/>
                          <a:gd name="connsiteY2" fmla="*/ 77595 h 573505"/>
                          <a:gd name="connsiteX3" fmla="*/ 669258 w 998117"/>
                          <a:gd name="connsiteY3" fmla="*/ 88309 h 573505"/>
                          <a:gd name="connsiteX4" fmla="*/ 682937 w 998117"/>
                          <a:gd name="connsiteY4" fmla="*/ 82742 h 573505"/>
                          <a:gd name="connsiteX5" fmla="*/ 751465 w 998117"/>
                          <a:gd name="connsiteY5" fmla="*/ 109956 h 573505"/>
                          <a:gd name="connsiteX6" fmla="*/ 753080 w 998117"/>
                          <a:gd name="connsiteY6" fmla="*/ 109959 h 573505"/>
                          <a:gd name="connsiteX7" fmla="*/ 840201 w 998117"/>
                          <a:gd name="connsiteY7" fmla="*/ 106917 h 573505"/>
                          <a:gd name="connsiteX8" fmla="*/ 883636 w 998117"/>
                          <a:gd name="connsiteY8" fmla="*/ 194043 h 573505"/>
                          <a:gd name="connsiteX9" fmla="*/ 883673 w 998117"/>
                          <a:gd name="connsiteY9" fmla="*/ 194055 h 573505"/>
                          <a:gd name="connsiteX10" fmla="*/ 916774 w 998117"/>
                          <a:gd name="connsiteY10" fmla="*/ 204827 h 573505"/>
                          <a:gd name="connsiteX11" fmla="*/ 927989 w 998117"/>
                          <a:gd name="connsiteY11" fmla="*/ 281736 h 573505"/>
                          <a:gd name="connsiteX12" fmla="*/ 928608 w 998117"/>
                          <a:gd name="connsiteY12" fmla="*/ 281925 h 573505"/>
                          <a:gd name="connsiteX13" fmla="*/ 955824 w 998117"/>
                          <a:gd name="connsiteY13" fmla="*/ 290232 h 573505"/>
                          <a:gd name="connsiteX14" fmla="*/ 973220 w 998117"/>
                          <a:gd name="connsiteY14" fmla="*/ 308418 h 573505"/>
                          <a:gd name="connsiteX15" fmla="*/ 975666 w 998117"/>
                          <a:gd name="connsiteY15" fmla="*/ 334501 h 573505"/>
                          <a:gd name="connsiteX16" fmla="*/ 960623 w 998117"/>
                          <a:gd name="connsiteY16" fmla="*/ 359294 h 573505"/>
                          <a:gd name="connsiteX17" fmla="*/ 960174 w 998117"/>
                          <a:gd name="connsiteY17" fmla="*/ 360035 h 573505"/>
                          <a:gd name="connsiteX18" fmla="*/ 997671 w 998117"/>
                          <a:gd name="connsiteY18" fmla="*/ 398497 h 573505"/>
                          <a:gd name="connsiteX19" fmla="*/ 996448 w 998117"/>
                          <a:gd name="connsiteY19" fmla="*/ 416653 h 573505"/>
                          <a:gd name="connsiteX20" fmla="*/ 951144 w 998117"/>
                          <a:gd name="connsiteY20" fmla="*/ 462432 h 573505"/>
                          <a:gd name="connsiteX21" fmla="*/ 951057 w 998117"/>
                          <a:gd name="connsiteY21" fmla="*/ 462641 h 573505"/>
                          <a:gd name="connsiteX22" fmla="*/ 938682 w 998117"/>
                          <a:gd name="connsiteY22" fmla="*/ 492519 h 573505"/>
                          <a:gd name="connsiteX23" fmla="*/ 909805 w 998117"/>
                          <a:gd name="connsiteY23" fmla="*/ 516681 h 573505"/>
                          <a:gd name="connsiteX24" fmla="*/ 852793 w 998117"/>
                          <a:gd name="connsiteY24" fmla="*/ 530025 h 573505"/>
                          <a:gd name="connsiteX25" fmla="*/ 769890 w 998117"/>
                          <a:gd name="connsiteY25" fmla="*/ 566355 h 573505"/>
                          <a:gd name="connsiteX26" fmla="*/ 677701 w 998117"/>
                          <a:gd name="connsiteY26" fmla="*/ 524932 h 573505"/>
                          <a:gd name="connsiteX27" fmla="*/ 606954 w 998117"/>
                          <a:gd name="connsiteY27" fmla="*/ 520216 h 573505"/>
                          <a:gd name="connsiteX28" fmla="*/ 578955 w 998117"/>
                          <a:gd name="connsiteY28" fmla="*/ 447123 h 573505"/>
                          <a:gd name="connsiteX29" fmla="*/ 575269 w 998117"/>
                          <a:gd name="connsiteY29" fmla="*/ 446513 h 573505"/>
                          <a:gd name="connsiteX30" fmla="*/ 557930 w 998117"/>
                          <a:gd name="connsiteY30" fmla="*/ 461065 h 573505"/>
                          <a:gd name="connsiteX31" fmla="*/ 464109 w 998117"/>
                          <a:gd name="connsiteY31" fmla="*/ 435083 h 573505"/>
                          <a:gd name="connsiteX32" fmla="*/ 464075 w 998117"/>
                          <a:gd name="connsiteY32" fmla="*/ 435103 h 573505"/>
                          <a:gd name="connsiteX33" fmla="*/ 433928 w 998117"/>
                          <a:gd name="connsiteY33" fmla="*/ 452506 h 573505"/>
                          <a:gd name="connsiteX34" fmla="*/ 421185 w 998117"/>
                          <a:gd name="connsiteY34" fmla="*/ 453687 h 573505"/>
                          <a:gd name="connsiteX35" fmla="*/ 420029 w 998117"/>
                          <a:gd name="connsiteY35" fmla="*/ 460685 h 573505"/>
                          <a:gd name="connsiteX36" fmla="*/ 403261 w 998117"/>
                          <a:gd name="connsiteY36" fmla="*/ 490884 h 573505"/>
                          <a:gd name="connsiteX37" fmla="*/ 325412 w 998117"/>
                          <a:gd name="connsiteY37" fmla="*/ 499011 h 573505"/>
                          <a:gd name="connsiteX38" fmla="*/ 269780 w 998117"/>
                          <a:gd name="connsiteY38" fmla="*/ 570611 h 573505"/>
                          <a:gd name="connsiteX39" fmla="*/ 187982 w 998117"/>
                          <a:gd name="connsiteY39" fmla="*/ 526907 h 573505"/>
                          <a:gd name="connsiteX40" fmla="*/ 66474 w 998117"/>
                          <a:gd name="connsiteY40" fmla="*/ 483726 h 573505"/>
                          <a:gd name="connsiteX41" fmla="*/ 13049 w 998117"/>
                          <a:gd name="connsiteY41" fmla="*/ 435673 h 573505"/>
                          <a:gd name="connsiteX42" fmla="*/ 24465 w 998117"/>
                          <a:gd name="connsiteY42" fmla="*/ 370811 h 573505"/>
                          <a:gd name="connsiteX43" fmla="*/ 359 w 998117"/>
                          <a:gd name="connsiteY43" fmla="*/ 304263 h 573505"/>
                          <a:gd name="connsiteX44" fmla="*/ 44382 w 998117"/>
                          <a:gd name="connsiteY44" fmla="*/ 245114 h 573505"/>
                          <a:gd name="connsiteX45" fmla="*/ 44804 w 998117"/>
                          <a:gd name="connsiteY45" fmla="*/ 243555 h 573505"/>
                          <a:gd name="connsiteX46" fmla="*/ 64414 w 998117"/>
                          <a:gd name="connsiteY46" fmla="*/ 158616 h 573505"/>
                          <a:gd name="connsiteX47" fmla="*/ 159813 w 998117"/>
                          <a:gd name="connsiteY47" fmla="*/ 139210 h 573505"/>
                          <a:gd name="connsiteX48" fmla="*/ 159834 w 998117"/>
                          <a:gd name="connsiteY48" fmla="*/ 139177 h 573505"/>
                          <a:gd name="connsiteX49" fmla="*/ 178806 w 998117"/>
                          <a:gd name="connsiteY49" fmla="*/ 109992 h 573505"/>
                          <a:gd name="connsiteX50" fmla="*/ 238009 w 998117"/>
                          <a:gd name="connsiteY50" fmla="*/ 102325 h 573505"/>
                          <a:gd name="connsiteX51" fmla="*/ 254744 w 998117"/>
                          <a:gd name="connsiteY51" fmla="*/ 117899 h 573505"/>
                          <a:gd name="connsiteX52" fmla="*/ 263404 w 998117"/>
                          <a:gd name="connsiteY52" fmla="*/ 101509 h 573505"/>
                          <a:gd name="connsiteX53" fmla="*/ 355858 w 998117"/>
                          <a:gd name="connsiteY53" fmla="*/ 60679 h 573505"/>
                          <a:gd name="connsiteX54" fmla="*/ 406681 w 998117"/>
                          <a:gd name="connsiteY54" fmla="*/ 11239 h 573505"/>
                          <a:gd name="connsiteX55" fmla="*/ 479746 w 998117"/>
                          <a:gd name="connsiteY55" fmla="*/ 39311 h 573505"/>
                          <a:gd name="connsiteX56" fmla="*/ 561805 w 998117"/>
                          <a:gd name="connsiteY56" fmla="*/ 738 h 5735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</a:cxnLst>
                        <a:rect l="l" t="t" r="r" b="b"/>
                        <a:pathLst>
                          <a:path w="998117" h="573505">
                            <a:moveTo>
                              <a:pt x="561805" y="738"/>
                            </a:moveTo>
                            <a:cubicBezTo>
                              <a:pt x="594320" y="5808"/>
                              <a:pt x="615500" y="36154"/>
                              <a:pt x="614877" y="76794"/>
                            </a:cubicBezTo>
                            <a:cubicBezTo>
                              <a:pt x="628208" y="73861"/>
                              <a:pt x="640708" y="74300"/>
                              <a:pt x="651886" y="77595"/>
                            </a:cubicBezTo>
                            <a:lnTo>
                              <a:pt x="669258" y="88309"/>
                            </a:lnTo>
                            <a:lnTo>
                              <a:pt x="682937" y="82742"/>
                            </a:lnTo>
                            <a:cubicBezTo>
                              <a:pt x="713943" y="77309"/>
                              <a:pt x="742398" y="88608"/>
                              <a:pt x="751465" y="109956"/>
                            </a:cubicBezTo>
                            <a:cubicBezTo>
                              <a:pt x="752006" y="109953"/>
                              <a:pt x="752539" y="109963"/>
                              <a:pt x="753080" y="109959"/>
                            </a:cubicBezTo>
                            <a:cubicBezTo>
                              <a:pt x="782107" y="98988"/>
                              <a:pt x="814047" y="97877"/>
                              <a:pt x="840201" y="106917"/>
                            </a:cubicBezTo>
                            <a:cubicBezTo>
                              <a:pt x="881510" y="121205"/>
                              <a:pt x="899583" y="157473"/>
                              <a:pt x="883636" y="194043"/>
                            </a:cubicBezTo>
                            <a:lnTo>
                              <a:pt x="883673" y="194055"/>
                            </a:lnTo>
                            <a:lnTo>
                              <a:pt x="916774" y="204827"/>
                            </a:lnTo>
                            <a:cubicBezTo>
                              <a:pt x="943610" y="221395"/>
                              <a:pt x="950489" y="253243"/>
                              <a:pt x="927989" y="281736"/>
                            </a:cubicBezTo>
                            <a:lnTo>
                              <a:pt x="928608" y="281925"/>
                            </a:lnTo>
                            <a:lnTo>
                              <a:pt x="955824" y="290232"/>
                            </a:lnTo>
                            <a:cubicBezTo>
                              <a:pt x="963592" y="294814"/>
                              <a:pt x="969621" y="301010"/>
                              <a:pt x="973220" y="308418"/>
                            </a:cubicBezTo>
                            <a:cubicBezTo>
                              <a:pt x="977184" y="316570"/>
                              <a:pt x="977919" y="325581"/>
                              <a:pt x="975666" y="334501"/>
                            </a:cubicBezTo>
                            <a:lnTo>
                              <a:pt x="960623" y="359294"/>
                            </a:lnTo>
                            <a:lnTo>
                              <a:pt x="960174" y="360035"/>
                            </a:lnTo>
                            <a:cubicBezTo>
                              <a:pt x="981482" y="366538"/>
                              <a:pt x="995093" y="381096"/>
                              <a:pt x="997671" y="398497"/>
                            </a:cubicBezTo>
                            <a:cubicBezTo>
                              <a:pt x="998531" y="404297"/>
                              <a:pt x="998164" y="410414"/>
                              <a:pt x="996448" y="416653"/>
                            </a:cubicBezTo>
                            <a:cubicBezTo>
                              <a:pt x="991222" y="435669"/>
                              <a:pt x="974217" y="452856"/>
                              <a:pt x="951144" y="462432"/>
                            </a:cubicBezTo>
                            <a:lnTo>
                              <a:pt x="951057" y="462641"/>
                            </a:lnTo>
                            <a:lnTo>
                              <a:pt x="938682" y="492519"/>
                            </a:lnTo>
                            <a:cubicBezTo>
                              <a:pt x="931576" y="501846"/>
                              <a:pt x="921733" y="510186"/>
                              <a:pt x="909805" y="516681"/>
                            </a:cubicBezTo>
                            <a:cubicBezTo>
                              <a:pt x="892491" y="526117"/>
                              <a:pt x="872213" y="530867"/>
                              <a:pt x="852793" y="530025"/>
                            </a:cubicBezTo>
                            <a:cubicBezTo>
                              <a:pt x="831948" y="550469"/>
                              <a:pt x="801409" y="563848"/>
                              <a:pt x="769890" y="566355"/>
                            </a:cubicBezTo>
                            <a:cubicBezTo>
                              <a:pt x="727988" y="569688"/>
                              <a:pt x="691552" y="553317"/>
                              <a:pt x="677701" y="524932"/>
                            </a:cubicBezTo>
                            <a:cubicBezTo>
                              <a:pt x="652740" y="531467"/>
                              <a:pt x="626945" y="529742"/>
                              <a:pt x="606954" y="520216"/>
                            </a:cubicBezTo>
                            <a:cubicBezTo>
                              <a:pt x="576576" y="505745"/>
                              <a:pt x="565233" y="476122"/>
                              <a:pt x="578955" y="447123"/>
                            </a:cubicBezTo>
                            <a:lnTo>
                              <a:pt x="575269" y="446513"/>
                            </a:lnTo>
                            <a:lnTo>
                              <a:pt x="557930" y="461065"/>
                            </a:lnTo>
                            <a:cubicBezTo>
                              <a:pt x="519679" y="482220"/>
                              <a:pt x="480630" y="471397"/>
                              <a:pt x="464109" y="435083"/>
                            </a:cubicBezTo>
                            <a:lnTo>
                              <a:pt x="464075" y="435103"/>
                            </a:lnTo>
                            <a:lnTo>
                              <a:pt x="433928" y="452506"/>
                            </a:lnTo>
                            <a:lnTo>
                              <a:pt x="421185" y="453687"/>
                            </a:lnTo>
                            <a:lnTo>
                              <a:pt x="420029" y="460685"/>
                            </a:lnTo>
                            <a:cubicBezTo>
                              <a:pt x="416128" y="472134"/>
                              <a:pt x="410449" y="482462"/>
                              <a:pt x="403261" y="490884"/>
                            </a:cubicBezTo>
                            <a:cubicBezTo>
                              <a:pt x="381420" y="516481"/>
                              <a:pt x="349871" y="519771"/>
                              <a:pt x="325412" y="499011"/>
                            </a:cubicBezTo>
                            <a:cubicBezTo>
                              <a:pt x="317502" y="534669"/>
                              <a:pt x="296321" y="561927"/>
                              <a:pt x="269780" y="570611"/>
                            </a:cubicBezTo>
                            <a:cubicBezTo>
                              <a:pt x="238504" y="580843"/>
                              <a:pt x="205862" y="563407"/>
                              <a:pt x="187982" y="526907"/>
                            </a:cubicBezTo>
                            <a:cubicBezTo>
                              <a:pt x="145779" y="561552"/>
                              <a:pt x="90967" y="542078"/>
                              <a:pt x="66474" y="483726"/>
                            </a:cubicBezTo>
                            <a:cubicBezTo>
                              <a:pt x="42413" y="487561"/>
                              <a:pt x="19821" y="467245"/>
                              <a:pt x="13049" y="435673"/>
                            </a:cubicBezTo>
                            <a:cubicBezTo>
                              <a:pt x="8144" y="412831"/>
                              <a:pt x="12480" y="388179"/>
                              <a:pt x="24465" y="370811"/>
                            </a:cubicBezTo>
                            <a:cubicBezTo>
                              <a:pt x="7461" y="357187"/>
                              <a:pt x="-2008" y="331044"/>
                              <a:pt x="359" y="304263"/>
                            </a:cubicBezTo>
                            <a:cubicBezTo>
                              <a:pt x="3136" y="272908"/>
                              <a:pt x="21415" y="248347"/>
                              <a:pt x="44382" y="245114"/>
                            </a:cubicBezTo>
                            <a:cubicBezTo>
                              <a:pt x="44519" y="244591"/>
                              <a:pt x="44667" y="244079"/>
                              <a:pt x="44804" y="243555"/>
                            </a:cubicBezTo>
                            <a:cubicBezTo>
                              <a:pt x="41719" y="212677"/>
                              <a:pt x="48912" y="181538"/>
                              <a:pt x="64414" y="158616"/>
                            </a:cubicBezTo>
                            <a:cubicBezTo>
                              <a:pt x="88907" y="122411"/>
                              <a:pt x="128616" y="114342"/>
                              <a:pt x="159813" y="139210"/>
                            </a:cubicBezTo>
                            <a:lnTo>
                              <a:pt x="159834" y="139177"/>
                            </a:lnTo>
                            <a:lnTo>
                              <a:pt x="178806" y="109992"/>
                            </a:lnTo>
                            <a:cubicBezTo>
                              <a:pt x="196017" y="93767"/>
                              <a:pt x="218626" y="90610"/>
                              <a:pt x="238009" y="102325"/>
                            </a:cubicBezTo>
                            <a:lnTo>
                              <a:pt x="254744" y="117899"/>
                            </a:lnTo>
                            <a:lnTo>
                              <a:pt x="263404" y="101509"/>
                            </a:lnTo>
                            <a:cubicBezTo>
                              <a:pt x="288952" y="68129"/>
                              <a:pt x="325492" y="51991"/>
                              <a:pt x="355858" y="60679"/>
                            </a:cubicBezTo>
                            <a:cubicBezTo>
                              <a:pt x="367694" y="37752"/>
                              <a:pt x="386230" y="19729"/>
                              <a:pt x="406681" y="11239"/>
                            </a:cubicBezTo>
                            <a:cubicBezTo>
                              <a:pt x="437757" y="-1665"/>
                              <a:pt x="467366" y="9715"/>
                              <a:pt x="479746" y="39311"/>
                            </a:cubicBezTo>
                            <a:cubicBezTo>
                              <a:pt x="502971" y="11122"/>
                              <a:pt x="534212" y="-3563"/>
                              <a:pt x="561805" y="738"/>
                            </a:cubicBezTo>
                            <a:close/>
                          </a:path>
                        </a:pathLst>
                      </a:cu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85" name="アーチ 84">
                      <a:extLst>
                        <a:ext uri="{FF2B5EF4-FFF2-40B4-BE49-F238E27FC236}">
                          <a16:creationId xmlns:a16="http://schemas.microsoft.com/office/drawing/2014/main" id="{DA254885-7A29-4027-B025-7EE0A98C9E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9353" y="4274478"/>
                      <a:ext cx="340995" cy="169689"/>
                    </a:xfrm>
                    <a:prstGeom prst="blockArc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" name="アーチ 85">
                      <a:extLst>
                        <a:ext uri="{FF2B5EF4-FFF2-40B4-BE49-F238E27FC236}">
                          <a16:creationId xmlns:a16="http://schemas.microsoft.com/office/drawing/2014/main" id="{59AC9479-0710-47A3-BDC5-9BCE9FF5E3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8997" y="4274478"/>
                      <a:ext cx="340995" cy="169689"/>
                    </a:xfrm>
                    <a:prstGeom prst="blockArc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ECE23BD6-E914-4E5A-8768-2B53189632F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52323" y="4410453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2107A002-9E03-4348-AB11-75260F58602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40491" y="4410453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ADF1C600-1547-4011-882B-A295CE7D25B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79022" y="4794904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D236AFDD-5C00-4DE9-BB0E-8866E8F00A4E}"/>
                    </a:ext>
                  </a:extLst>
                </p:cNvPr>
                <p:cNvSpPr/>
                <p:nvPr/>
              </p:nvSpPr>
              <p:spPr>
                <a:xfrm>
                  <a:off x="1430885" y="1411432"/>
                  <a:ext cx="1094350" cy="438434"/>
                </a:xfrm>
                <a:custGeom>
                  <a:avLst/>
                  <a:gdLst>
                    <a:gd name="connsiteX0" fmla="*/ 1642262 w 7092776"/>
                    <a:gd name="connsiteY0" fmla="*/ 0 h 2952328"/>
                    <a:gd name="connsiteX1" fmla="*/ 1692188 w 7092776"/>
                    <a:gd name="connsiteY1" fmla="*/ 0 h 2952328"/>
                    <a:gd name="connsiteX2" fmla="*/ 5400588 w 7092776"/>
                    <a:gd name="connsiteY2" fmla="*/ 0 h 2952328"/>
                    <a:gd name="connsiteX3" fmla="*/ 5414522 w 7092776"/>
                    <a:gd name="connsiteY3" fmla="*/ 0 h 2952328"/>
                    <a:gd name="connsiteX4" fmla="*/ 5425336 w 7092776"/>
                    <a:gd name="connsiteY4" fmla="*/ 1090 h 2952328"/>
                    <a:gd name="connsiteX5" fmla="*/ 5573605 w 7092776"/>
                    <a:gd name="connsiteY5" fmla="*/ 7621 h 2952328"/>
                    <a:gd name="connsiteX6" fmla="*/ 7092776 w 7092776"/>
                    <a:gd name="connsiteY6" fmla="*/ 1476164 h 2952328"/>
                    <a:gd name="connsiteX7" fmla="*/ 5400588 w 7092776"/>
                    <a:gd name="connsiteY7" fmla="*/ 2952328 h 2952328"/>
                    <a:gd name="connsiteX8" fmla="*/ 3997399 w 7092776"/>
                    <a:gd name="connsiteY8" fmla="*/ 2301502 h 2952328"/>
                    <a:gd name="connsiteX9" fmla="*/ 3978044 w 7092776"/>
                    <a:gd name="connsiteY9" fmla="*/ 2273709 h 2952328"/>
                    <a:gd name="connsiteX10" fmla="*/ 3901888 w 7092776"/>
                    <a:gd name="connsiteY10" fmla="*/ 2183909 h 2952328"/>
                    <a:gd name="connsiteX11" fmla="*/ 3549352 w 7092776"/>
                    <a:gd name="connsiteY11" fmla="*/ 2046697 h 2952328"/>
                    <a:gd name="connsiteX12" fmla="*/ 3112740 w 7092776"/>
                    <a:gd name="connsiteY12" fmla="*/ 2283048 h 2952328"/>
                    <a:gd name="connsiteX13" fmla="*/ 3113504 w 7092776"/>
                    <a:gd name="connsiteY13" fmla="*/ 2275473 h 2952328"/>
                    <a:gd name="connsiteX14" fmla="*/ 3095377 w 7092776"/>
                    <a:gd name="connsiteY14" fmla="*/ 2301502 h 2952328"/>
                    <a:gd name="connsiteX15" fmla="*/ 1692188 w 7092776"/>
                    <a:gd name="connsiteY15" fmla="*/ 2952328 h 2952328"/>
                    <a:gd name="connsiteX16" fmla="*/ 0 w 7092776"/>
                    <a:gd name="connsiteY16" fmla="*/ 1476164 h 2952328"/>
                    <a:gd name="connsiteX17" fmla="*/ 1519172 w 7092776"/>
                    <a:gd name="connsiteY17" fmla="*/ 7621 h 2952328"/>
                    <a:gd name="connsiteX18" fmla="*/ 1603516 w 7092776"/>
                    <a:gd name="connsiteY18" fmla="*/ 3906 h 2952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92776" h="2952328">
                      <a:moveTo>
                        <a:pt x="1642262" y="0"/>
                      </a:moveTo>
                      <a:lnTo>
                        <a:pt x="1692188" y="0"/>
                      </a:lnTo>
                      <a:lnTo>
                        <a:pt x="5400588" y="0"/>
                      </a:lnTo>
                      <a:lnTo>
                        <a:pt x="5414522" y="0"/>
                      </a:lnTo>
                      <a:lnTo>
                        <a:pt x="5425336" y="1090"/>
                      </a:lnTo>
                      <a:lnTo>
                        <a:pt x="5573605" y="7621"/>
                      </a:lnTo>
                      <a:cubicBezTo>
                        <a:pt x="6426901" y="83216"/>
                        <a:pt x="7092776" y="711855"/>
                        <a:pt x="7092776" y="1476164"/>
                      </a:cubicBezTo>
                      <a:cubicBezTo>
                        <a:pt x="7092776" y="2291427"/>
                        <a:pt x="6335158" y="2952328"/>
                        <a:pt x="5400588" y="2952328"/>
                      </a:cubicBezTo>
                      <a:cubicBezTo>
                        <a:pt x="4816482" y="2952328"/>
                        <a:pt x="4301498" y="2694164"/>
                        <a:pt x="3997399" y="2301502"/>
                      </a:cubicBezTo>
                      <a:lnTo>
                        <a:pt x="3978044" y="2273709"/>
                      </a:lnTo>
                      <a:lnTo>
                        <a:pt x="3901888" y="2183909"/>
                      </a:lnTo>
                      <a:cubicBezTo>
                        <a:pt x="3806826" y="2096699"/>
                        <a:pt x="3681436" y="2046697"/>
                        <a:pt x="3549352" y="2046697"/>
                      </a:cubicBezTo>
                      <a:cubicBezTo>
                        <a:pt x="3373241" y="2046697"/>
                        <a:pt x="3209028" y="2135590"/>
                        <a:pt x="3112740" y="2283048"/>
                      </a:cubicBezTo>
                      <a:lnTo>
                        <a:pt x="3113504" y="2275473"/>
                      </a:lnTo>
                      <a:lnTo>
                        <a:pt x="3095377" y="2301502"/>
                      </a:lnTo>
                      <a:cubicBezTo>
                        <a:pt x="2791279" y="2694164"/>
                        <a:pt x="2276294" y="2952328"/>
                        <a:pt x="1692188" y="2952328"/>
                      </a:cubicBezTo>
                      <a:cubicBezTo>
                        <a:pt x="757618" y="2952328"/>
                        <a:pt x="0" y="2291427"/>
                        <a:pt x="0" y="1476164"/>
                      </a:cubicBezTo>
                      <a:cubicBezTo>
                        <a:pt x="0" y="711855"/>
                        <a:pt x="665875" y="83216"/>
                        <a:pt x="1519172" y="7621"/>
                      </a:cubicBezTo>
                      <a:lnTo>
                        <a:pt x="1603516" y="3906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CE0D9D91-0D82-45C6-A86A-69B57A03669E}"/>
                    </a:ext>
                  </a:extLst>
                </p:cNvPr>
                <p:cNvSpPr/>
                <p:nvPr/>
              </p:nvSpPr>
              <p:spPr>
                <a:xfrm rot="20700000">
                  <a:off x="2618613" y="960827"/>
                  <a:ext cx="700097" cy="192676"/>
                </a:xfrm>
                <a:custGeom>
                  <a:avLst/>
                  <a:gdLst>
                    <a:gd name="connsiteX0" fmla="*/ 501650 w 700097"/>
                    <a:gd name="connsiteY0" fmla="*/ 0 h 192676"/>
                    <a:gd name="connsiteX1" fmla="*/ 700097 w 700097"/>
                    <a:gd name="connsiteY1" fmla="*/ 0 h 192676"/>
                    <a:gd name="connsiteX2" fmla="*/ 700097 w 700097"/>
                    <a:gd name="connsiteY2" fmla="*/ 47051 h 192676"/>
                    <a:gd name="connsiteX3" fmla="*/ 577459 w 700097"/>
                    <a:gd name="connsiteY3" fmla="*/ 145625 h 192676"/>
                    <a:gd name="connsiteX4" fmla="*/ 700097 w 700097"/>
                    <a:gd name="connsiteY4" fmla="*/ 145625 h 192676"/>
                    <a:gd name="connsiteX5" fmla="*/ 700097 w 700097"/>
                    <a:gd name="connsiteY5" fmla="*/ 192676 h 192676"/>
                    <a:gd name="connsiteX6" fmla="*/ 501650 w 700097"/>
                    <a:gd name="connsiteY6" fmla="*/ 192676 h 192676"/>
                    <a:gd name="connsiteX7" fmla="*/ 501650 w 700097"/>
                    <a:gd name="connsiteY7" fmla="*/ 145625 h 192676"/>
                    <a:gd name="connsiteX8" fmla="*/ 627575 w 700097"/>
                    <a:gd name="connsiteY8" fmla="*/ 47051 h 192676"/>
                    <a:gd name="connsiteX9" fmla="*/ 501650 w 700097"/>
                    <a:gd name="connsiteY9" fmla="*/ 47051 h 192676"/>
                    <a:gd name="connsiteX10" fmla="*/ 250825 w 700097"/>
                    <a:gd name="connsiteY10" fmla="*/ 0 h 192676"/>
                    <a:gd name="connsiteX11" fmla="*/ 449272 w 700097"/>
                    <a:gd name="connsiteY11" fmla="*/ 0 h 192676"/>
                    <a:gd name="connsiteX12" fmla="*/ 449272 w 700097"/>
                    <a:gd name="connsiteY12" fmla="*/ 47051 h 192676"/>
                    <a:gd name="connsiteX13" fmla="*/ 326634 w 700097"/>
                    <a:gd name="connsiteY13" fmla="*/ 145625 h 192676"/>
                    <a:gd name="connsiteX14" fmla="*/ 449272 w 700097"/>
                    <a:gd name="connsiteY14" fmla="*/ 145625 h 192676"/>
                    <a:gd name="connsiteX15" fmla="*/ 449272 w 700097"/>
                    <a:gd name="connsiteY15" fmla="*/ 192676 h 192676"/>
                    <a:gd name="connsiteX16" fmla="*/ 250825 w 700097"/>
                    <a:gd name="connsiteY16" fmla="*/ 192676 h 192676"/>
                    <a:gd name="connsiteX17" fmla="*/ 250825 w 700097"/>
                    <a:gd name="connsiteY17" fmla="*/ 145625 h 192676"/>
                    <a:gd name="connsiteX18" fmla="*/ 376750 w 700097"/>
                    <a:gd name="connsiteY18" fmla="*/ 47051 h 192676"/>
                    <a:gd name="connsiteX19" fmla="*/ 250825 w 700097"/>
                    <a:gd name="connsiteY19" fmla="*/ 47051 h 192676"/>
                    <a:gd name="connsiteX20" fmla="*/ 0 w 700097"/>
                    <a:gd name="connsiteY20" fmla="*/ 0 h 192676"/>
                    <a:gd name="connsiteX21" fmla="*/ 198447 w 700097"/>
                    <a:gd name="connsiteY21" fmla="*/ 0 h 192676"/>
                    <a:gd name="connsiteX22" fmla="*/ 198447 w 700097"/>
                    <a:gd name="connsiteY22" fmla="*/ 47051 h 192676"/>
                    <a:gd name="connsiteX23" fmla="*/ 75809 w 700097"/>
                    <a:gd name="connsiteY23" fmla="*/ 145625 h 192676"/>
                    <a:gd name="connsiteX24" fmla="*/ 198447 w 700097"/>
                    <a:gd name="connsiteY24" fmla="*/ 145625 h 192676"/>
                    <a:gd name="connsiteX25" fmla="*/ 198447 w 700097"/>
                    <a:gd name="connsiteY25" fmla="*/ 192676 h 192676"/>
                    <a:gd name="connsiteX26" fmla="*/ 0 w 700097"/>
                    <a:gd name="connsiteY26" fmla="*/ 192676 h 192676"/>
                    <a:gd name="connsiteX27" fmla="*/ 0 w 700097"/>
                    <a:gd name="connsiteY27" fmla="*/ 145625 h 192676"/>
                    <a:gd name="connsiteX28" fmla="*/ 125925 w 700097"/>
                    <a:gd name="connsiteY28" fmla="*/ 47051 h 192676"/>
                    <a:gd name="connsiteX29" fmla="*/ 0 w 700097"/>
                    <a:gd name="connsiteY29" fmla="*/ 47051 h 19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0097" h="192676">
                      <a:moveTo>
                        <a:pt x="501650" y="0"/>
                      </a:moveTo>
                      <a:lnTo>
                        <a:pt x="700097" y="0"/>
                      </a:lnTo>
                      <a:lnTo>
                        <a:pt x="700097" y="47051"/>
                      </a:lnTo>
                      <a:lnTo>
                        <a:pt x="577459" y="145625"/>
                      </a:lnTo>
                      <a:lnTo>
                        <a:pt x="700097" y="145625"/>
                      </a:lnTo>
                      <a:lnTo>
                        <a:pt x="700097" y="192676"/>
                      </a:lnTo>
                      <a:lnTo>
                        <a:pt x="501650" y="192676"/>
                      </a:lnTo>
                      <a:lnTo>
                        <a:pt x="501650" y="145625"/>
                      </a:lnTo>
                      <a:lnTo>
                        <a:pt x="627575" y="47051"/>
                      </a:lnTo>
                      <a:lnTo>
                        <a:pt x="501650" y="47051"/>
                      </a:lnTo>
                      <a:close/>
                      <a:moveTo>
                        <a:pt x="250825" y="0"/>
                      </a:moveTo>
                      <a:lnTo>
                        <a:pt x="449272" y="0"/>
                      </a:lnTo>
                      <a:lnTo>
                        <a:pt x="449272" y="47051"/>
                      </a:lnTo>
                      <a:lnTo>
                        <a:pt x="326634" y="145625"/>
                      </a:lnTo>
                      <a:lnTo>
                        <a:pt x="449272" y="145625"/>
                      </a:lnTo>
                      <a:lnTo>
                        <a:pt x="449272" y="192676"/>
                      </a:lnTo>
                      <a:lnTo>
                        <a:pt x="250825" y="192676"/>
                      </a:lnTo>
                      <a:lnTo>
                        <a:pt x="250825" y="145625"/>
                      </a:lnTo>
                      <a:lnTo>
                        <a:pt x="376750" y="47051"/>
                      </a:lnTo>
                      <a:lnTo>
                        <a:pt x="250825" y="47051"/>
                      </a:lnTo>
                      <a:close/>
                      <a:moveTo>
                        <a:pt x="0" y="0"/>
                      </a:moveTo>
                      <a:lnTo>
                        <a:pt x="198447" y="0"/>
                      </a:lnTo>
                      <a:lnTo>
                        <a:pt x="198447" y="47051"/>
                      </a:lnTo>
                      <a:lnTo>
                        <a:pt x="75809" y="145625"/>
                      </a:lnTo>
                      <a:lnTo>
                        <a:pt x="198447" y="145625"/>
                      </a:lnTo>
                      <a:lnTo>
                        <a:pt x="198447" y="192676"/>
                      </a:lnTo>
                      <a:lnTo>
                        <a:pt x="0" y="192676"/>
                      </a:lnTo>
                      <a:lnTo>
                        <a:pt x="0" y="145625"/>
                      </a:lnTo>
                      <a:lnTo>
                        <a:pt x="125925" y="47051"/>
                      </a:lnTo>
                      <a:lnTo>
                        <a:pt x="0" y="47051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610EACCB-B06A-4989-9A46-DC4D0FF30A96}"/>
                  </a:ext>
                </a:extLst>
              </p:cNvPr>
              <p:cNvSpPr/>
              <p:nvPr/>
            </p:nvSpPr>
            <p:spPr>
              <a:xfrm>
                <a:off x="4125714" y="2486952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96BCB0E8-47E9-4245-805B-1D50EAB6D9A3}"/>
                  </a:ext>
                </a:extLst>
              </p:cNvPr>
              <p:cNvSpPr/>
              <p:nvPr/>
            </p:nvSpPr>
            <p:spPr>
              <a:xfrm>
                <a:off x="4643239" y="2724814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49F42A2F-75DC-4E5A-BBA3-C46651F50FA9}"/>
                  </a:ext>
                </a:extLst>
              </p:cNvPr>
              <p:cNvSpPr/>
              <p:nvPr/>
            </p:nvSpPr>
            <p:spPr>
              <a:xfrm>
                <a:off x="5132189" y="2483777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5BC649EB-62C0-472A-BD93-050C94D13E3A}"/>
                  </a:ext>
                </a:extLst>
              </p:cNvPr>
              <p:cNvSpPr/>
              <p:nvPr/>
            </p:nvSpPr>
            <p:spPr>
              <a:xfrm>
                <a:off x="4125714" y="3006806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96FA9C35-5491-40DF-AAA5-BAB6B375B3F5}"/>
                  </a:ext>
                </a:extLst>
              </p:cNvPr>
              <p:cNvSpPr/>
              <p:nvPr/>
            </p:nvSpPr>
            <p:spPr>
              <a:xfrm>
                <a:off x="4643239" y="3298906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6640B841-7A3A-4B99-B00E-49910C203ABF}"/>
                  </a:ext>
                </a:extLst>
              </p:cNvPr>
              <p:cNvSpPr/>
              <p:nvPr/>
            </p:nvSpPr>
            <p:spPr>
              <a:xfrm>
                <a:off x="5132189" y="3003631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C720A966-9DDD-4638-99DC-EC702F70F8AF}"/>
                  </a:ext>
                </a:extLst>
              </p:cNvPr>
              <p:cNvSpPr/>
              <p:nvPr/>
            </p:nvSpPr>
            <p:spPr>
              <a:xfrm>
                <a:off x="4125714" y="3549994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0391A423-6C93-4DF2-A779-0152BA47860B}"/>
                  </a:ext>
                </a:extLst>
              </p:cNvPr>
              <p:cNvSpPr/>
              <p:nvPr/>
            </p:nvSpPr>
            <p:spPr>
              <a:xfrm>
                <a:off x="5132189" y="3546819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1F59000-9B6A-4383-8588-8AB72E3B03E1}"/>
              </a:ext>
            </a:extLst>
          </p:cNvPr>
          <p:cNvSpPr txBox="1"/>
          <p:nvPr/>
        </p:nvSpPr>
        <p:spPr>
          <a:xfrm>
            <a:off x="272480" y="4014065"/>
            <a:ext cx="9271029" cy="236427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睡眠中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B17CDFB-A29E-4400-99DE-64D117599D7E}"/>
              </a:ext>
            </a:extLst>
          </p:cNvPr>
          <p:cNvGrpSpPr/>
          <p:nvPr/>
        </p:nvGrpSpPr>
        <p:grpSpPr>
          <a:xfrm>
            <a:off x="3260595" y="456163"/>
            <a:ext cx="3532468" cy="3344094"/>
            <a:chOff x="3260595" y="456163"/>
            <a:chExt cx="3532468" cy="3344094"/>
          </a:xfrm>
        </p:grpSpPr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D57E8B1D-82A4-4D48-8581-C0CBA886FCBF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FCBFE4D-C60C-41AB-B054-48683650E772}"/>
                </a:ext>
              </a:extLst>
            </p:cNvPr>
            <p:cNvGrpSpPr/>
            <p:nvPr/>
          </p:nvGrpSpPr>
          <p:grpSpPr>
            <a:xfrm>
              <a:off x="4007895" y="456163"/>
              <a:ext cx="2785168" cy="3344094"/>
              <a:chOff x="4399954" y="1281814"/>
              <a:chExt cx="1880468" cy="2257841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6E56EEAA-2094-46B1-8FF0-D268A72E8574}"/>
                  </a:ext>
                </a:extLst>
              </p:cNvPr>
              <p:cNvGrpSpPr/>
              <p:nvPr/>
            </p:nvGrpSpPr>
            <p:grpSpPr>
              <a:xfrm>
                <a:off x="4399954" y="1281814"/>
                <a:ext cx="1880468" cy="2257841"/>
                <a:chOff x="4399954" y="1290440"/>
                <a:chExt cx="1880468" cy="2257841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E591B32D-6B19-4348-8059-A88B0EA0135F}"/>
                    </a:ext>
                  </a:extLst>
                </p:cNvPr>
                <p:cNvGrpSpPr/>
                <p:nvPr/>
              </p:nvGrpSpPr>
              <p:grpSpPr>
                <a:xfrm>
                  <a:off x="4399954" y="1290440"/>
                  <a:ext cx="1130570" cy="2257841"/>
                  <a:chOff x="4399954" y="1290440"/>
                  <a:chExt cx="1130570" cy="2257841"/>
                </a:xfrm>
              </p:grpSpPr>
              <p:grpSp>
                <p:nvGrpSpPr>
                  <p:cNvPr id="57" name="グループ化 56">
                    <a:extLst>
                      <a:ext uri="{FF2B5EF4-FFF2-40B4-BE49-F238E27FC236}">
                        <a16:creationId xmlns:a16="http://schemas.microsoft.com/office/drawing/2014/main" id="{9E5C6799-DB3D-4E3B-9DDA-A864ADE39BD8}"/>
                      </a:ext>
                    </a:extLst>
                  </p:cNvPr>
                  <p:cNvGrpSpPr/>
                  <p:nvPr/>
                </p:nvGrpSpPr>
                <p:grpSpPr>
                  <a:xfrm>
                    <a:off x="4399954" y="1290440"/>
                    <a:ext cx="1130570" cy="2257841"/>
                    <a:chOff x="2347393" y="739604"/>
                    <a:chExt cx="1130570" cy="2257841"/>
                  </a:xfrm>
                </p:grpSpPr>
                <p:sp>
                  <p:nvSpPr>
                    <p:cNvPr id="63" name="フリーフォーム: 図形 62">
                      <a:extLst>
                        <a:ext uri="{FF2B5EF4-FFF2-40B4-BE49-F238E27FC236}">
                          <a16:creationId xmlns:a16="http://schemas.microsoft.com/office/drawing/2014/main" id="{1ACDC1F3-2B44-4215-9E49-BCA3D41BF42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38903" y="2080536"/>
                      <a:ext cx="139060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" name="片側の 2 つの角を丸めた四角形 128">
                      <a:extLst>
                        <a:ext uri="{FF2B5EF4-FFF2-40B4-BE49-F238E27FC236}">
                          <a16:creationId xmlns:a16="http://schemas.microsoft.com/office/drawing/2014/main" id="{F18FF866-BB88-4BB9-9092-9365AA9E30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7322" y="817459"/>
                      <a:ext cx="944787" cy="11210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5" name="フリーフォーム: 図形 64">
                      <a:extLst>
                        <a:ext uri="{FF2B5EF4-FFF2-40B4-BE49-F238E27FC236}">
                          <a16:creationId xmlns:a16="http://schemas.microsoft.com/office/drawing/2014/main" id="{00AED930-66CF-4236-8386-003F178736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7393" y="2080536"/>
                      <a:ext cx="139060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15590094-CF47-4143-8351-ABF19CEBFE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660" y="1976519"/>
                      <a:ext cx="974009" cy="1020926"/>
                    </a:xfrm>
                    <a:prstGeom prst="round2SameRect">
                      <a:avLst>
                        <a:gd name="adj1" fmla="val 28536"/>
                        <a:gd name="adj2" fmla="val 0"/>
                      </a:avLst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7" name="フリーフォーム: 図形 66">
                      <a:extLst>
                        <a:ext uri="{FF2B5EF4-FFF2-40B4-BE49-F238E27FC236}">
                          <a16:creationId xmlns:a16="http://schemas.microsoft.com/office/drawing/2014/main" id="{2ABC2532-5D2C-47AE-9835-DF419C5876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5185" y="1744066"/>
                      <a:ext cx="467840" cy="380772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68" name="グループ化 67">
                      <a:extLst>
                        <a:ext uri="{FF2B5EF4-FFF2-40B4-BE49-F238E27FC236}">
                          <a16:creationId xmlns:a16="http://schemas.microsoft.com/office/drawing/2014/main" id="{57ADE50C-A1D6-45E2-AE9E-84C163B097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75" name="グループ化 74">
                        <a:extLst>
                          <a:ext uri="{FF2B5EF4-FFF2-40B4-BE49-F238E27FC236}">
                            <a16:creationId xmlns:a16="http://schemas.microsoft.com/office/drawing/2014/main" id="{FAC03F2E-90F7-4CD1-95B0-B5608B7DA5C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5" name="円/楕円 159">
                          <a:extLst>
                            <a:ext uri="{FF2B5EF4-FFF2-40B4-BE49-F238E27FC236}">
                              <a16:creationId xmlns:a16="http://schemas.microsoft.com/office/drawing/2014/main" id="{82AEEAC9-5C44-48D7-B695-C0DC155E42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6" name="円/楕円 160">
                          <a:extLst>
                            <a:ext uri="{FF2B5EF4-FFF2-40B4-BE49-F238E27FC236}">
                              <a16:creationId xmlns:a16="http://schemas.microsoft.com/office/drawing/2014/main" id="{73E213D7-5B95-4611-9386-7406451EA8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76" name="グループ化 75">
                        <a:extLst>
                          <a:ext uri="{FF2B5EF4-FFF2-40B4-BE49-F238E27FC236}">
                            <a16:creationId xmlns:a16="http://schemas.microsoft.com/office/drawing/2014/main" id="{6087351B-909F-4917-A803-F7A71C5ACE1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93" name="円/楕円 157">
                          <a:extLst>
                            <a:ext uri="{FF2B5EF4-FFF2-40B4-BE49-F238E27FC236}">
                              <a16:creationId xmlns:a16="http://schemas.microsoft.com/office/drawing/2014/main" id="{C4881479-B118-4085-B833-1483E44D96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94" name="円/楕円 158">
                          <a:extLst>
                            <a:ext uri="{FF2B5EF4-FFF2-40B4-BE49-F238E27FC236}">
                              <a16:creationId xmlns:a16="http://schemas.microsoft.com/office/drawing/2014/main" id="{DF7A860E-8B50-402B-A721-A3FA8D3D403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92" name="円/楕円 156">
                        <a:extLst>
                          <a:ext uri="{FF2B5EF4-FFF2-40B4-BE49-F238E27FC236}">
                            <a16:creationId xmlns:a16="http://schemas.microsoft.com/office/drawing/2014/main" id="{8BDC8C61-FA24-4952-9A01-3148656E78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9" name="月 68">
                      <a:extLst>
                        <a:ext uri="{FF2B5EF4-FFF2-40B4-BE49-F238E27FC236}">
                          <a16:creationId xmlns:a16="http://schemas.microsoft.com/office/drawing/2014/main" id="{8DEA95B1-7EDB-41FC-AC2B-AA4FBA09D6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0" name="月 69">
                      <a:extLst>
                        <a:ext uri="{FF2B5EF4-FFF2-40B4-BE49-F238E27FC236}">
                          <a16:creationId xmlns:a16="http://schemas.microsoft.com/office/drawing/2014/main" id="{AC3C4444-BC17-4829-8A8F-0E258220716D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1" name="正方形/長方形 67">
                      <a:extLst>
                        <a:ext uri="{FF2B5EF4-FFF2-40B4-BE49-F238E27FC236}">
                          <a16:creationId xmlns:a16="http://schemas.microsoft.com/office/drawing/2014/main" id="{142B44F3-8D06-4FB1-AD0D-2450B20CAE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52387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2" name="フリーフォーム: 図形 71">
                      <a:extLst>
                        <a:ext uri="{FF2B5EF4-FFF2-40B4-BE49-F238E27FC236}">
                          <a16:creationId xmlns:a16="http://schemas.microsoft.com/office/drawing/2014/main" id="{90F9F343-302B-4EED-9E2D-9532A24D68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3" name="月 72">
                      <a:extLst>
                        <a:ext uri="{FF2B5EF4-FFF2-40B4-BE49-F238E27FC236}">
                          <a16:creationId xmlns:a16="http://schemas.microsoft.com/office/drawing/2014/main" id="{013A607D-554F-443A-A075-390E9CA80D4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22921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4" name="月 73">
                      <a:extLst>
                        <a:ext uri="{FF2B5EF4-FFF2-40B4-BE49-F238E27FC236}">
                          <a16:creationId xmlns:a16="http://schemas.microsoft.com/office/drawing/2014/main" id="{525069AF-BD20-4D33-A5C1-CE477FAF253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2292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08D55103-7CB5-4211-AEEB-CFA4F4CF463C}"/>
                      </a:ext>
                    </a:extLst>
                  </p:cNvPr>
                  <p:cNvGrpSpPr/>
                  <p:nvPr/>
                </p:nvGrpSpPr>
                <p:grpSpPr>
                  <a:xfrm>
                    <a:off x="4850805" y="2278100"/>
                    <a:ext cx="201786" cy="48611"/>
                    <a:chOff x="554406" y="1818498"/>
                    <a:chExt cx="201786" cy="48611"/>
                  </a:xfrm>
                </p:grpSpPr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B7C2F116-B4A7-4FF5-9775-F22B7105C29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49385" y="1747263"/>
                      <a:ext cx="11827" cy="154298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" name="フリーフォーム: 図形 61">
                      <a:extLst>
                        <a:ext uri="{FF2B5EF4-FFF2-40B4-BE49-F238E27FC236}">
                          <a16:creationId xmlns:a16="http://schemas.microsoft.com/office/drawing/2014/main" id="{C1DC588C-2A39-4926-A62B-6F8F7C3C9A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06" y="1833403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0594C091-D9F5-40F0-897F-D0209314404D}"/>
                      </a:ext>
                    </a:extLst>
                  </p:cNvPr>
                  <p:cNvSpPr/>
                  <p:nvPr/>
                </p:nvSpPr>
                <p:spPr>
                  <a:xfrm rot="12052275">
                    <a:off x="4616023" y="1894247"/>
                    <a:ext cx="209663" cy="157174"/>
                  </a:xfrm>
                  <a:custGeom>
                    <a:avLst/>
                    <a:gdLst>
                      <a:gd name="connsiteX0" fmla="*/ 9005 w 209663"/>
                      <a:gd name="connsiteY0" fmla="*/ 154191 h 157174"/>
                      <a:gd name="connsiteX1" fmla="*/ 230 w 209663"/>
                      <a:gd name="connsiteY1" fmla="*/ 155889 h 157174"/>
                      <a:gd name="connsiteX2" fmla="*/ 91543 w 209663"/>
                      <a:gd name="connsiteY2" fmla="*/ 80923 h 157174"/>
                      <a:gd name="connsiteX3" fmla="*/ 107724 w 209663"/>
                      <a:gd name="connsiteY3" fmla="*/ 76669 h 157174"/>
                      <a:gd name="connsiteX4" fmla="*/ 129007 w 209663"/>
                      <a:gd name="connsiteY4" fmla="*/ 8596 h 157174"/>
                      <a:gd name="connsiteX5" fmla="*/ 147839 w 209663"/>
                      <a:gd name="connsiteY5" fmla="*/ 68831 h 157174"/>
                      <a:gd name="connsiteX6" fmla="*/ 150130 w 209663"/>
                      <a:gd name="connsiteY6" fmla="*/ 68678 h 157174"/>
                      <a:gd name="connsiteX7" fmla="*/ 171602 w 209663"/>
                      <a:gd name="connsiteY7" fmla="*/ 0 h 157174"/>
                      <a:gd name="connsiteX8" fmla="*/ 193434 w 209663"/>
                      <a:gd name="connsiteY8" fmla="*/ 69829 h 157174"/>
                      <a:gd name="connsiteX9" fmla="*/ 198240 w 209663"/>
                      <a:gd name="connsiteY9" fmla="*/ 70388 h 157174"/>
                      <a:gd name="connsiteX10" fmla="*/ 209585 w 209663"/>
                      <a:gd name="connsiteY10" fmla="*/ 76064 h 157174"/>
                      <a:gd name="connsiteX11" fmla="*/ 98911 w 209663"/>
                      <a:gd name="connsiteY11" fmla="*/ 100249 h 157174"/>
                      <a:gd name="connsiteX12" fmla="*/ 9005 w 209663"/>
                      <a:gd name="connsiteY12" fmla="*/ 154191 h 157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9663" h="157174">
                        <a:moveTo>
                          <a:pt x="9005" y="154191"/>
                        </a:moveTo>
                        <a:cubicBezTo>
                          <a:pt x="4105" y="157253"/>
                          <a:pt x="1111" y="158198"/>
                          <a:pt x="230" y="155889"/>
                        </a:cubicBezTo>
                        <a:cubicBezTo>
                          <a:pt x="-3291" y="146653"/>
                          <a:pt x="33731" y="102966"/>
                          <a:pt x="91543" y="80923"/>
                        </a:cubicBezTo>
                        <a:lnTo>
                          <a:pt x="107724" y="76669"/>
                        </a:lnTo>
                        <a:lnTo>
                          <a:pt x="129007" y="8596"/>
                        </a:lnTo>
                        <a:lnTo>
                          <a:pt x="147839" y="68831"/>
                        </a:lnTo>
                        <a:lnTo>
                          <a:pt x="150130" y="68678"/>
                        </a:lnTo>
                        <a:lnTo>
                          <a:pt x="171602" y="0"/>
                        </a:lnTo>
                        <a:lnTo>
                          <a:pt x="193434" y="69829"/>
                        </a:lnTo>
                        <a:lnTo>
                          <a:pt x="198240" y="70388"/>
                        </a:lnTo>
                        <a:cubicBezTo>
                          <a:pt x="204904" y="72025"/>
                          <a:pt x="208974" y="74087"/>
                          <a:pt x="209585" y="76064"/>
                        </a:cubicBezTo>
                        <a:cubicBezTo>
                          <a:pt x="212029" y="83972"/>
                          <a:pt x="156723" y="78207"/>
                          <a:pt x="98911" y="100249"/>
                        </a:cubicBezTo>
                        <a:cubicBezTo>
                          <a:pt x="55553" y="116782"/>
                          <a:pt x="23705" y="145008"/>
                          <a:pt x="9005" y="154191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4B3F9F3B-E42F-45C8-B056-7957873B3995}"/>
                      </a:ext>
                    </a:extLst>
                  </p:cNvPr>
                  <p:cNvSpPr/>
                  <p:nvPr/>
                </p:nvSpPr>
                <p:spPr>
                  <a:xfrm rot="9547725" flipH="1">
                    <a:off x="5081206" y="1894247"/>
                    <a:ext cx="209663" cy="157174"/>
                  </a:xfrm>
                  <a:custGeom>
                    <a:avLst/>
                    <a:gdLst>
                      <a:gd name="connsiteX0" fmla="*/ 9005 w 209663"/>
                      <a:gd name="connsiteY0" fmla="*/ 154191 h 157174"/>
                      <a:gd name="connsiteX1" fmla="*/ 230 w 209663"/>
                      <a:gd name="connsiteY1" fmla="*/ 155889 h 157174"/>
                      <a:gd name="connsiteX2" fmla="*/ 91543 w 209663"/>
                      <a:gd name="connsiteY2" fmla="*/ 80923 h 157174"/>
                      <a:gd name="connsiteX3" fmla="*/ 107724 w 209663"/>
                      <a:gd name="connsiteY3" fmla="*/ 76669 h 157174"/>
                      <a:gd name="connsiteX4" fmla="*/ 129007 w 209663"/>
                      <a:gd name="connsiteY4" fmla="*/ 8596 h 157174"/>
                      <a:gd name="connsiteX5" fmla="*/ 147839 w 209663"/>
                      <a:gd name="connsiteY5" fmla="*/ 68831 h 157174"/>
                      <a:gd name="connsiteX6" fmla="*/ 150130 w 209663"/>
                      <a:gd name="connsiteY6" fmla="*/ 68678 h 157174"/>
                      <a:gd name="connsiteX7" fmla="*/ 171602 w 209663"/>
                      <a:gd name="connsiteY7" fmla="*/ 0 h 157174"/>
                      <a:gd name="connsiteX8" fmla="*/ 193434 w 209663"/>
                      <a:gd name="connsiteY8" fmla="*/ 69829 h 157174"/>
                      <a:gd name="connsiteX9" fmla="*/ 198240 w 209663"/>
                      <a:gd name="connsiteY9" fmla="*/ 70388 h 157174"/>
                      <a:gd name="connsiteX10" fmla="*/ 209585 w 209663"/>
                      <a:gd name="connsiteY10" fmla="*/ 76064 h 157174"/>
                      <a:gd name="connsiteX11" fmla="*/ 98911 w 209663"/>
                      <a:gd name="connsiteY11" fmla="*/ 100249 h 157174"/>
                      <a:gd name="connsiteX12" fmla="*/ 9005 w 209663"/>
                      <a:gd name="connsiteY12" fmla="*/ 154191 h 157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9663" h="157174">
                        <a:moveTo>
                          <a:pt x="9005" y="154191"/>
                        </a:moveTo>
                        <a:cubicBezTo>
                          <a:pt x="4105" y="157253"/>
                          <a:pt x="1111" y="158198"/>
                          <a:pt x="230" y="155889"/>
                        </a:cubicBezTo>
                        <a:cubicBezTo>
                          <a:pt x="-3291" y="146653"/>
                          <a:pt x="33731" y="102966"/>
                          <a:pt x="91543" y="80923"/>
                        </a:cubicBezTo>
                        <a:lnTo>
                          <a:pt x="107724" y="76669"/>
                        </a:lnTo>
                        <a:lnTo>
                          <a:pt x="129007" y="8596"/>
                        </a:lnTo>
                        <a:lnTo>
                          <a:pt x="147839" y="68831"/>
                        </a:lnTo>
                        <a:lnTo>
                          <a:pt x="150130" y="68678"/>
                        </a:lnTo>
                        <a:lnTo>
                          <a:pt x="171602" y="0"/>
                        </a:lnTo>
                        <a:lnTo>
                          <a:pt x="193434" y="69829"/>
                        </a:lnTo>
                        <a:lnTo>
                          <a:pt x="198240" y="70388"/>
                        </a:lnTo>
                        <a:cubicBezTo>
                          <a:pt x="204904" y="72025"/>
                          <a:pt x="208974" y="74087"/>
                          <a:pt x="209585" y="76064"/>
                        </a:cubicBezTo>
                        <a:cubicBezTo>
                          <a:pt x="212029" y="83972"/>
                          <a:pt x="156723" y="78207"/>
                          <a:pt x="98911" y="100249"/>
                        </a:cubicBezTo>
                        <a:cubicBezTo>
                          <a:pt x="55553" y="116782"/>
                          <a:pt x="23705" y="145008"/>
                          <a:pt x="9005" y="154191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2547D941-ED1D-42B5-B9D4-F33A17D80027}"/>
                    </a:ext>
                  </a:extLst>
                </p:cNvPr>
                <p:cNvSpPr/>
                <p:nvPr/>
              </p:nvSpPr>
              <p:spPr>
                <a:xfrm>
                  <a:off x="4436615" y="1745982"/>
                  <a:ext cx="1017556" cy="407668"/>
                </a:xfrm>
                <a:custGeom>
                  <a:avLst/>
                  <a:gdLst>
                    <a:gd name="connsiteX0" fmla="*/ 1642262 w 7092776"/>
                    <a:gd name="connsiteY0" fmla="*/ 0 h 2952328"/>
                    <a:gd name="connsiteX1" fmla="*/ 1692188 w 7092776"/>
                    <a:gd name="connsiteY1" fmla="*/ 0 h 2952328"/>
                    <a:gd name="connsiteX2" fmla="*/ 5400588 w 7092776"/>
                    <a:gd name="connsiteY2" fmla="*/ 0 h 2952328"/>
                    <a:gd name="connsiteX3" fmla="*/ 5414522 w 7092776"/>
                    <a:gd name="connsiteY3" fmla="*/ 0 h 2952328"/>
                    <a:gd name="connsiteX4" fmla="*/ 5425336 w 7092776"/>
                    <a:gd name="connsiteY4" fmla="*/ 1090 h 2952328"/>
                    <a:gd name="connsiteX5" fmla="*/ 5573605 w 7092776"/>
                    <a:gd name="connsiteY5" fmla="*/ 7621 h 2952328"/>
                    <a:gd name="connsiteX6" fmla="*/ 7092776 w 7092776"/>
                    <a:gd name="connsiteY6" fmla="*/ 1476164 h 2952328"/>
                    <a:gd name="connsiteX7" fmla="*/ 5400588 w 7092776"/>
                    <a:gd name="connsiteY7" fmla="*/ 2952328 h 2952328"/>
                    <a:gd name="connsiteX8" fmla="*/ 3997399 w 7092776"/>
                    <a:gd name="connsiteY8" fmla="*/ 2301502 h 2952328"/>
                    <a:gd name="connsiteX9" fmla="*/ 3978044 w 7092776"/>
                    <a:gd name="connsiteY9" fmla="*/ 2273709 h 2952328"/>
                    <a:gd name="connsiteX10" fmla="*/ 3901888 w 7092776"/>
                    <a:gd name="connsiteY10" fmla="*/ 2183909 h 2952328"/>
                    <a:gd name="connsiteX11" fmla="*/ 3549352 w 7092776"/>
                    <a:gd name="connsiteY11" fmla="*/ 2046697 h 2952328"/>
                    <a:gd name="connsiteX12" fmla="*/ 3112740 w 7092776"/>
                    <a:gd name="connsiteY12" fmla="*/ 2283048 h 2952328"/>
                    <a:gd name="connsiteX13" fmla="*/ 3113504 w 7092776"/>
                    <a:gd name="connsiteY13" fmla="*/ 2275473 h 2952328"/>
                    <a:gd name="connsiteX14" fmla="*/ 3095377 w 7092776"/>
                    <a:gd name="connsiteY14" fmla="*/ 2301502 h 2952328"/>
                    <a:gd name="connsiteX15" fmla="*/ 1692188 w 7092776"/>
                    <a:gd name="connsiteY15" fmla="*/ 2952328 h 2952328"/>
                    <a:gd name="connsiteX16" fmla="*/ 0 w 7092776"/>
                    <a:gd name="connsiteY16" fmla="*/ 1476164 h 2952328"/>
                    <a:gd name="connsiteX17" fmla="*/ 1519172 w 7092776"/>
                    <a:gd name="connsiteY17" fmla="*/ 7621 h 2952328"/>
                    <a:gd name="connsiteX18" fmla="*/ 1603516 w 7092776"/>
                    <a:gd name="connsiteY18" fmla="*/ 3906 h 2952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92776" h="2952328">
                      <a:moveTo>
                        <a:pt x="1642262" y="0"/>
                      </a:moveTo>
                      <a:lnTo>
                        <a:pt x="1692188" y="0"/>
                      </a:lnTo>
                      <a:lnTo>
                        <a:pt x="5400588" y="0"/>
                      </a:lnTo>
                      <a:lnTo>
                        <a:pt x="5414522" y="0"/>
                      </a:lnTo>
                      <a:lnTo>
                        <a:pt x="5425336" y="1090"/>
                      </a:lnTo>
                      <a:lnTo>
                        <a:pt x="5573605" y="7621"/>
                      </a:lnTo>
                      <a:cubicBezTo>
                        <a:pt x="6426901" y="83216"/>
                        <a:pt x="7092776" y="711855"/>
                        <a:pt x="7092776" y="1476164"/>
                      </a:cubicBezTo>
                      <a:cubicBezTo>
                        <a:pt x="7092776" y="2291427"/>
                        <a:pt x="6335158" y="2952328"/>
                        <a:pt x="5400588" y="2952328"/>
                      </a:cubicBezTo>
                      <a:cubicBezTo>
                        <a:pt x="4816482" y="2952328"/>
                        <a:pt x="4301498" y="2694164"/>
                        <a:pt x="3997399" y="2301502"/>
                      </a:cubicBezTo>
                      <a:lnTo>
                        <a:pt x="3978044" y="2273709"/>
                      </a:lnTo>
                      <a:lnTo>
                        <a:pt x="3901888" y="2183909"/>
                      </a:lnTo>
                      <a:cubicBezTo>
                        <a:pt x="3806826" y="2096699"/>
                        <a:pt x="3681436" y="2046697"/>
                        <a:pt x="3549352" y="2046697"/>
                      </a:cubicBezTo>
                      <a:cubicBezTo>
                        <a:pt x="3373241" y="2046697"/>
                        <a:pt x="3209028" y="2135590"/>
                        <a:pt x="3112740" y="2283048"/>
                      </a:cubicBezTo>
                      <a:lnTo>
                        <a:pt x="3113504" y="2275473"/>
                      </a:lnTo>
                      <a:lnTo>
                        <a:pt x="3095377" y="2301502"/>
                      </a:lnTo>
                      <a:cubicBezTo>
                        <a:pt x="2791279" y="2694164"/>
                        <a:pt x="2276294" y="2952328"/>
                        <a:pt x="1692188" y="2952328"/>
                      </a:cubicBezTo>
                      <a:cubicBezTo>
                        <a:pt x="757618" y="2952328"/>
                        <a:pt x="0" y="2291427"/>
                        <a:pt x="0" y="1476164"/>
                      </a:cubicBezTo>
                      <a:cubicBezTo>
                        <a:pt x="0" y="711855"/>
                        <a:pt x="665875" y="83216"/>
                        <a:pt x="1519172" y="7621"/>
                      </a:cubicBezTo>
                      <a:lnTo>
                        <a:pt x="1603516" y="390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B16784B1-A013-4E4F-88FD-1428CF676CE8}"/>
                    </a:ext>
                  </a:extLst>
                </p:cNvPr>
                <p:cNvSpPr/>
                <p:nvPr/>
              </p:nvSpPr>
              <p:spPr>
                <a:xfrm rot="20700000">
                  <a:off x="5580325" y="1525585"/>
                  <a:ext cx="700097" cy="192676"/>
                </a:xfrm>
                <a:custGeom>
                  <a:avLst/>
                  <a:gdLst>
                    <a:gd name="connsiteX0" fmla="*/ 501650 w 700097"/>
                    <a:gd name="connsiteY0" fmla="*/ 0 h 192676"/>
                    <a:gd name="connsiteX1" fmla="*/ 700097 w 700097"/>
                    <a:gd name="connsiteY1" fmla="*/ 0 h 192676"/>
                    <a:gd name="connsiteX2" fmla="*/ 700097 w 700097"/>
                    <a:gd name="connsiteY2" fmla="*/ 47051 h 192676"/>
                    <a:gd name="connsiteX3" fmla="*/ 577459 w 700097"/>
                    <a:gd name="connsiteY3" fmla="*/ 145625 h 192676"/>
                    <a:gd name="connsiteX4" fmla="*/ 700097 w 700097"/>
                    <a:gd name="connsiteY4" fmla="*/ 145625 h 192676"/>
                    <a:gd name="connsiteX5" fmla="*/ 700097 w 700097"/>
                    <a:gd name="connsiteY5" fmla="*/ 192676 h 192676"/>
                    <a:gd name="connsiteX6" fmla="*/ 501650 w 700097"/>
                    <a:gd name="connsiteY6" fmla="*/ 192676 h 192676"/>
                    <a:gd name="connsiteX7" fmla="*/ 501650 w 700097"/>
                    <a:gd name="connsiteY7" fmla="*/ 145625 h 192676"/>
                    <a:gd name="connsiteX8" fmla="*/ 627575 w 700097"/>
                    <a:gd name="connsiteY8" fmla="*/ 47051 h 192676"/>
                    <a:gd name="connsiteX9" fmla="*/ 501650 w 700097"/>
                    <a:gd name="connsiteY9" fmla="*/ 47051 h 192676"/>
                    <a:gd name="connsiteX10" fmla="*/ 250825 w 700097"/>
                    <a:gd name="connsiteY10" fmla="*/ 0 h 192676"/>
                    <a:gd name="connsiteX11" fmla="*/ 449272 w 700097"/>
                    <a:gd name="connsiteY11" fmla="*/ 0 h 192676"/>
                    <a:gd name="connsiteX12" fmla="*/ 449272 w 700097"/>
                    <a:gd name="connsiteY12" fmla="*/ 47051 h 192676"/>
                    <a:gd name="connsiteX13" fmla="*/ 326634 w 700097"/>
                    <a:gd name="connsiteY13" fmla="*/ 145625 h 192676"/>
                    <a:gd name="connsiteX14" fmla="*/ 449272 w 700097"/>
                    <a:gd name="connsiteY14" fmla="*/ 145625 h 192676"/>
                    <a:gd name="connsiteX15" fmla="*/ 449272 w 700097"/>
                    <a:gd name="connsiteY15" fmla="*/ 192676 h 192676"/>
                    <a:gd name="connsiteX16" fmla="*/ 250825 w 700097"/>
                    <a:gd name="connsiteY16" fmla="*/ 192676 h 192676"/>
                    <a:gd name="connsiteX17" fmla="*/ 250825 w 700097"/>
                    <a:gd name="connsiteY17" fmla="*/ 145625 h 192676"/>
                    <a:gd name="connsiteX18" fmla="*/ 376750 w 700097"/>
                    <a:gd name="connsiteY18" fmla="*/ 47051 h 192676"/>
                    <a:gd name="connsiteX19" fmla="*/ 250825 w 700097"/>
                    <a:gd name="connsiteY19" fmla="*/ 47051 h 192676"/>
                    <a:gd name="connsiteX20" fmla="*/ 0 w 700097"/>
                    <a:gd name="connsiteY20" fmla="*/ 0 h 192676"/>
                    <a:gd name="connsiteX21" fmla="*/ 198447 w 700097"/>
                    <a:gd name="connsiteY21" fmla="*/ 0 h 192676"/>
                    <a:gd name="connsiteX22" fmla="*/ 198447 w 700097"/>
                    <a:gd name="connsiteY22" fmla="*/ 47051 h 192676"/>
                    <a:gd name="connsiteX23" fmla="*/ 75809 w 700097"/>
                    <a:gd name="connsiteY23" fmla="*/ 145625 h 192676"/>
                    <a:gd name="connsiteX24" fmla="*/ 198447 w 700097"/>
                    <a:gd name="connsiteY24" fmla="*/ 145625 h 192676"/>
                    <a:gd name="connsiteX25" fmla="*/ 198447 w 700097"/>
                    <a:gd name="connsiteY25" fmla="*/ 192676 h 192676"/>
                    <a:gd name="connsiteX26" fmla="*/ 0 w 700097"/>
                    <a:gd name="connsiteY26" fmla="*/ 192676 h 192676"/>
                    <a:gd name="connsiteX27" fmla="*/ 0 w 700097"/>
                    <a:gd name="connsiteY27" fmla="*/ 145625 h 192676"/>
                    <a:gd name="connsiteX28" fmla="*/ 125925 w 700097"/>
                    <a:gd name="connsiteY28" fmla="*/ 47051 h 192676"/>
                    <a:gd name="connsiteX29" fmla="*/ 0 w 700097"/>
                    <a:gd name="connsiteY29" fmla="*/ 47051 h 19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0097" h="192676">
                      <a:moveTo>
                        <a:pt x="501650" y="0"/>
                      </a:moveTo>
                      <a:lnTo>
                        <a:pt x="700097" y="0"/>
                      </a:lnTo>
                      <a:lnTo>
                        <a:pt x="700097" y="47051"/>
                      </a:lnTo>
                      <a:lnTo>
                        <a:pt x="577459" y="145625"/>
                      </a:lnTo>
                      <a:lnTo>
                        <a:pt x="700097" y="145625"/>
                      </a:lnTo>
                      <a:lnTo>
                        <a:pt x="700097" y="192676"/>
                      </a:lnTo>
                      <a:lnTo>
                        <a:pt x="501650" y="192676"/>
                      </a:lnTo>
                      <a:lnTo>
                        <a:pt x="501650" y="145625"/>
                      </a:lnTo>
                      <a:lnTo>
                        <a:pt x="627575" y="47051"/>
                      </a:lnTo>
                      <a:lnTo>
                        <a:pt x="501650" y="47051"/>
                      </a:lnTo>
                      <a:close/>
                      <a:moveTo>
                        <a:pt x="250825" y="0"/>
                      </a:moveTo>
                      <a:lnTo>
                        <a:pt x="449272" y="0"/>
                      </a:lnTo>
                      <a:lnTo>
                        <a:pt x="449272" y="47051"/>
                      </a:lnTo>
                      <a:lnTo>
                        <a:pt x="326634" y="145625"/>
                      </a:lnTo>
                      <a:lnTo>
                        <a:pt x="449272" y="145625"/>
                      </a:lnTo>
                      <a:lnTo>
                        <a:pt x="449272" y="192676"/>
                      </a:lnTo>
                      <a:lnTo>
                        <a:pt x="250825" y="192676"/>
                      </a:lnTo>
                      <a:lnTo>
                        <a:pt x="250825" y="145625"/>
                      </a:lnTo>
                      <a:lnTo>
                        <a:pt x="376750" y="47051"/>
                      </a:lnTo>
                      <a:lnTo>
                        <a:pt x="250825" y="47051"/>
                      </a:lnTo>
                      <a:close/>
                      <a:moveTo>
                        <a:pt x="0" y="0"/>
                      </a:moveTo>
                      <a:lnTo>
                        <a:pt x="198447" y="0"/>
                      </a:lnTo>
                      <a:lnTo>
                        <a:pt x="198447" y="47051"/>
                      </a:lnTo>
                      <a:lnTo>
                        <a:pt x="75809" y="145625"/>
                      </a:lnTo>
                      <a:lnTo>
                        <a:pt x="198447" y="145625"/>
                      </a:lnTo>
                      <a:lnTo>
                        <a:pt x="198447" y="192676"/>
                      </a:lnTo>
                      <a:lnTo>
                        <a:pt x="0" y="192676"/>
                      </a:lnTo>
                      <a:lnTo>
                        <a:pt x="0" y="145625"/>
                      </a:lnTo>
                      <a:lnTo>
                        <a:pt x="125925" y="47051"/>
                      </a:lnTo>
                      <a:lnTo>
                        <a:pt x="0" y="4705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DF270E41-844E-4B64-A4AC-3181E7CE32EC}"/>
                  </a:ext>
                </a:extLst>
              </p:cNvPr>
              <p:cNvGrpSpPr/>
              <p:nvPr/>
            </p:nvGrpSpPr>
            <p:grpSpPr>
              <a:xfrm>
                <a:off x="4641068" y="2756044"/>
                <a:ext cx="678056" cy="711060"/>
                <a:chOff x="4125714" y="2483777"/>
                <a:chExt cx="1227337" cy="1287077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0F21D920-C61A-4C03-AA19-3955173B3D8D}"/>
                    </a:ext>
                  </a:extLst>
                </p:cNvPr>
                <p:cNvSpPr/>
                <p:nvPr/>
              </p:nvSpPr>
              <p:spPr>
                <a:xfrm>
                  <a:off x="4125714" y="2486952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1FE4AEC0-D54F-477B-96F3-6712FCE2583A}"/>
                    </a:ext>
                  </a:extLst>
                </p:cNvPr>
                <p:cNvSpPr/>
                <p:nvPr/>
              </p:nvSpPr>
              <p:spPr>
                <a:xfrm>
                  <a:off x="4643239" y="2724814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C66E1E9F-FFF5-4B5A-8D93-6E42F1833E10}"/>
                    </a:ext>
                  </a:extLst>
                </p:cNvPr>
                <p:cNvSpPr/>
                <p:nvPr/>
              </p:nvSpPr>
              <p:spPr>
                <a:xfrm>
                  <a:off x="5132189" y="2483777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D2F62219-D581-4181-BB04-EBAEF4E1FD55}"/>
                    </a:ext>
                  </a:extLst>
                </p:cNvPr>
                <p:cNvSpPr/>
                <p:nvPr/>
              </p:nvSpPr>
              <p:spPr>
                <a:xfrm>
                  <a:off x="4125714" y="3006806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621D66F2-4010-4DCB-9395-A296B80C41C9}"/>
                    </a:ext>
                  </a:extLst>
                </p:cNvPr>
                <p:cNvSpPr/>
                <p:nvPr/>
              </p:nvSpPr>
              <p:spPr>
                <a:xfrm>
                  <a:off x="4643239" y="3298906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825F7E00-6266-419C-9BF3-F30D2FD62733}"/>
                    </a:ext>
                  </a:extLst>
                </p:cNvPr>
                <p:cNvSpPr/>
                <p:nvPr/>
              </p:nvSpPr>
              <p:spPr>
                <a:xfrm>
                  <a:off x="5132189" y="3003631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7B58E2AB-611F-4949-BBE4-68CEC3747132}"/>
                    </a:ext>
                  </a:extLst>
                </p:cNvPr>
                <p:cNvSpPr/>
                <p:nvPr/>
              </p:nvSpPr>
              <p:spPr>
                <a:xfrm>
                  <a:off x="4125714" y="3549994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ACA7C760-2E45-4C8E-9471-142533B2A14A}"/>
                    </a:ext>
                  </a:extLst>
                </p:cNvPr>
                <p:cNvSpPr/>
                <p:nvPr/>
              </p:nvSpPr>
              <p:spPr>
                <a:xfrm>
                  <a:off x="5132189" y="3546819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D600A2C-A778-4306-9FF9-4B99B529C337}"/>
                  </a:ext>
                </a:extLst>
              </p:cNvPr>
              <p:cNvSpPr/>
              <p:nvPr/>
            </p:nvSpPr>
            <p:spPr>
              <a:xfrm>
                <a:off x="4680299" y="2518714"/>
                <a:ext cx="571302" cy="224398"/>
              </a:xfrm>
              <a:custGeom>
                <a:avLst/>
                <a:gdLst>
                  <a:gd name="connsiteX0" fmla="*/ 542432 w 571302"/>
                  <a:gd name="connsiteY0" fmla="*/ 0 h 224398"/>
                  <a:gd name="connsiteX1" fmla="*/ 559334 w 571302"/>
                  <a:gd name="connsiteY1" fmla="*/ 23770 h 224398"/>
                  <a:gd name="connsiteX2" fmla="*/ 571302 w 571302"/>
                  <a:gd name="connsiteY2" fmla="*/ 79983 h 224398"/>
                  <a:gd name="connsiteX3" fmla="*/ 419001 w 571302"/>
                  <a:gd name="connsiteY3" fmla="*/ 224398 h 224398"/>
                  <a:gd name="connsiteX4" fmla="*/ 311308 w 571302"/>
                  <a:gd name="connsiteY4" fmla="*/ 182100 h 224398"/>
                  <a:gd name="connsiteX5" fmla="*/ 285651 w 571302"/>
                  <a:gd name="connsiteY5" fmla="*/ 146016 h 224398"/>
                  <a:gd name="connsiteX6" fmla="*/ 259995 w 571302"/>
                  <a:gd name="connsiteY6" fmla="*/ 182100 h 224398"/>
                  <a:gd name="connsiteX7" fmla="*/ 152301 w 571302"/>
                  <a:gd name="connsiteY7" fmla="*/ 224398 h 224398"/>
                  <a:gd name="connsiteX8" fmla="*/ 0 w 571302"/>
                  <a:gd name="connsiteY8" fmla="*/ 79983 h 224398"/>
                  <a:gd name="connsiteX9" fmla="*/ 11969 w 571302"/>
                  <a:gd name="connsiteY9" fmla="*/ 23770 h 224398"/>
                  <a:gd name="connsiteX10" fmla="*/ 28182 w 571302"/>
                  <a:gd name="connsiteY10" fmla="*/ 968 h 224398"/>
                  <a:gd name="connsiteX11" fmla="*/ 79901 w 571302"/>
                  <a:gd name="connsiteY11" fmla="*/ 39225 h 224398"/>
                  <a:gd name="connsiteX12" fmla="*/ 284653 w 571302"/>
                  <a:gd name="connsiteY12" fmla="*/ 81523 h 224398"/>
                  <a:gd name="connsiteX13" fmla="*/ 489406 w 571302"/>
                  <a:gd name="connsiteY13" fmla="*/ 39225 h 224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1302" h="224398">
                    <a:moveTo>
                      <a:pt x="542432" y="0"/>
                    </a:moveTo>
                    <a:lnTo>
                      <a:pt x="559334" y="23770"/>
                    </a:lnTo>
                    <a:cubicBezTo>
                      <a:pt x="567041" y="41048"/>
                      <a:pt x="571302" y="60044"/>
                      <a:pt x="571302" y="79983"/>
                    </a:cubicBezTo>
                    <a:cubicBezTo>
                      <a:pt x="571302" y="159741"/>
                      <a:pt x="503115" y="224398"/>
                      <a:pt x="419001" y="224398"/>
                    </a:cubicBezTo>
                    <a:cubicBezTo>
                      <a:pt x="376944" y="224398"/>
                      <a:pt x="338869" y="208234"/>
                      <a:pt x="311308" y="182100"/>
                    </a:cubicBezTo>
                    <a:lnTo>
                      <a:pt x="285651" y="146016"/>
                    </a:lnTo>
                    <a:lnTo>
                      <a:pt x="259995" y="182100"/>
                    </a:lnTo>
                    <a:cubicBezTo>
                      <a:pt x="232434" y="208234"/>
                      <a:pt x="194358" y="224398"/>
                      <a:pt x="152301" y="224398"/>
                    </a:cubicBezTo>
                    <a:cubicBezTo>
                      <a:pt x="68187" y="224398"/>
                      <a:pt x="0" y="159741"/>
                      <a:pt x="0" y="79983"/>
                    </a:cubicBezTo>
                    <a:cubicBezTo>
                      <a:pt x="0" y="60044"/>
                      <a:pt x="4262" y="41048"/>
                      <a:pt x="11969" y="23770"/>
                    </a:cubicBezTo>
                    <a:lnTo>
                      <a:pt x="28182" y="968"/>
                    </a:lnTo>
                    <a:lnTo>
                      <a:pt x="79901" y="39225"/>
                    </a:lnTo>
                    <a:cubicBezTo>
                      <a:pt x="132301" y="65359"/>
                      <a:pt x="204692" y="81523"/>
                      <a:pt x="284653" y="81523"/>
                    </a:cubicBezTo>
                    <a:cubicBezTo>
                      <a:pt x="364614" y="81523"/>
                      <a:pt x="437005" y="65359"/>
                      <a:pt x="489406" y="39225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6298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角丸四角形 1">
            <a:extLst>
              <a:ext uri="{FF2B5EF4-FFF2-40B4-BE49-F238E27FC236}">
                <a16:creationId xmlns:a16="http://schemas.microsoft.com/office/drawing/2014/main" id="{861883A7-6002-4270-90D8-030555DCF3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78153DC-8DB8-4A21-8831-B4C1B6CEE1F9}"/>
              </a:ext>
            </a:extLst>
          </p:cNvPr>
          <p:cNvSpPr txBox="1"/>
          <p:nvPr/>
        </p:nvSpPr>
        <p:spPr>
          <a:xfrm>
            <a:off x="673449" y="4169839"/>
            <a:ext cx="8559097" cy="196225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睡眠中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4148C0-BBAE-4CE7-9E98-1ADFAA8FE58C}"/>
              </a:ext>
            </a:extLst>
          </p:cNvPr>
          <p:cNvSpPr txBox="1"/>
          <p:nvPr/>
        </p:nvSpPr>
        <p:spPr>
          <a:xfrm>
            <a:off x="0" y="638690"/>
            <a:ext cx="990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起こさないで下さい</a:t>
            </a:r>
          </a:p>
        </p:txBody>
      </p: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4F109122-2AF9-40A4-BAD4-CC12B424977A}"/>
              </a:ext>
            </a:extLst>
          </p:cNvPr>
          <p:cNvGrpSpPr/>
          <p:nvPr/>
        </p:nvGrpSpPr>
        <p:grpSpPr>
          <a:xfrm>
            <a:off x="3886194" y="1587935"/>
            <a:ext cx="2133606" cy="2397058"/>
            <a:chOff x="3260595" y="262246"/>
            <a:chExt cx="3240413" cy="3640532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FC6038BD-4B48-486E-B6C9-EDD340449EA5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F6B4D9CD-100E-4F0C-91C8-3D82B27AEF14}"/>
                </a:ext>
              </a:extLst>
            </p:cNvPr>
            <p:cNvGrpSpPr/>
            <p:nvPr/>
          </p:nvGrpSpPr>
          <p:grpSpPr>
            <a:xfrm>
              <a:off x="3784898" y="262246"/>
              <a:ext cx="2716110" cy="3640532"/>
              <a:chOff x="3784898" y="262246"/>
              <a:chExt cx="2716110" cy="3640532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29A8BE34-7E94-4FE2-9C57-BF4C9CFC6E69}"/>
                  </a:ext>
                </a:extLst>
              </p:cNvPr>
              <p:cNvGrpSpPr/>
              <p:nvPr/>
            </p:nvGrpSpPr>
            <p:grpSpPr>
              <a:xfrm>
                <a:off x="3784898" y="262246"/>
                <a:ext cx="2716110" cy="3640532"/>
                <a:chOff x="1248226" y="771509"/>
                <a:chExt cx="2070484" cy="2775168"/>
              </a:xfrm>
            </p:grpSpPr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2F05BE37-06B5-4420-9233-4D8F6EEFBD14}"/>
                    </a:ext>
                  </a:extLst>
                </p:cNvPr>
                <p:cNvGrpSpPr/>
                <p:nvPr/>
              </p:nvGrpSpPr>
              <p:grpSpPr>
                <a:xfrm>
                  <a:off x="1248226" y="771509"/>
                  <a:ext cx="1469902" cy="2775168"/>
                  <a:chOff x="1248226" y="3679809"/>
                  <a:chExt cx="1469902" cy="2775168"/>
                </a:xfrm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9FF05C82-7302-482F-9331-2C15D6A179BA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14" name="グループ化 113">
                    <a:extLst>
                      <a:ext uri="{FF2B5EF4-FFF2-40B4-BE49-F238E27FC236}">
                        <a16:creationId xmlns:a16="http://schemas.microsoft.com/office/drawing/2014/main" id="{DB90FE7C-F43B-4E80-896C-7EDABD5E1C57}"/>
                      </a:ext>
                    </a:extLst>
                  </p:cNvPr>
                  <p:cNvGrpSpPr/>
                  <p:nvPr/>
                </p:nvGrpSpPr>
                <p:grpSpPr>
                  <a:xfrm>
                    <a:off x="1248226" y="3679809"/>
                    <a:ext cx="1469902" cy="2775168"/>
                    <a:chOff x="1248226" y="3679809"/>
                    <a:chExt cx="1469902" cy="2775168"/>
                  </a:xfrm>
                </p:grpSpPr>
                <p:sp>
                  <p:nvSpPr>
                    <p:cNvPr id="118" name="フリーフォーム: 図形 117">
                      <a:extLst>
                        <a:ext uri="{FF2B5EF4-FFF2-40B4-BE49-F238E27FC236}">
                          <a16:creationId xmlns:a16="http://schemas.microsoft.com/office/drawing/2014/main" id="{2B505950-3C70-4FF3-B84F-35559827ED8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512623" y="5264677"/>
                      <a:ext cx="205505" cy="700898"/>
                    </a:xfrm>
                    <a:custGeom>
                      <a:avLst/>
                      <a:gdLst>
                        <a:gd name="connsiteX0" fmla="*/ 205505 w 205505"/>
                        <a:gd name="connsiteY0" fmla="*/ 0 h 700898"/>
                        <a:gd name="connsiteX1" fmla="*/ 205505 w 205505"/>
                        <a:gd name="connsiteY1" fmla="*/ 700898 h 700898"/>
                        <a:gd name="connsiteX2" fmla="*/ 0 w 205505"/>
                        <a:gd name="connsiteY2" fmla="*/ 700898 h 700898"/>
                        <a:gd name="connsiteX3" fmla="*/ 0 w 205505"/>
                        <a:gd name="connsiteY3" fmla="*/ 384984 h 700898"/>
                        <a:gd name="connsiteX4" fmla="*/ 169995 w 205505"/>
                        <a:gd name="connsiteY4" fmla="*/ 25653 h 700898"/>
                        <a:gd name="connsiteX5" fmla="*/ 205505 w 205505"/>
                        <a:gd name="connsiteY5" fmla="*/ 0 h 7008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5505" h="700898">
                          <a:moveTo>
                            <a:pt x="205505" y="0"/>
                          </a:moveTo>
                          <a:lnTo>
                            <a:pt x="205505" y="700898"/>
                          </a:lnTo>
                          <a:lnTo>
                            <a:pt x="0" y="700898"/>
                          </a:lnTo>
                          <a:lnTo>
                            <a:pt x="0" y="384984"/>
                          </a:lnTo>
                          <a:cubicBezTo>
                            <a:pt x="0" y="244657"/>
                            <a:pt x="64963" y="117614"/>
                            <a:pt x="169995" y="25653"/>
                          </a:cubicBezTo>
                          <a:lnTo>
                            <a:pt x="205505" y="0"/>
                          </a:lnTo>
                          <a:close/>
                        </a:path>
                      </a:pathLst>
                    </a:custGeom>
                    <a:solidFill>
                      <a:srgbClr val="00206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9" name="グループ化 118">
                      <a:extLst>
                        <a:ext uri="{FF2B5EF4-FFF2-40B4-BE49-F238E27FC236}">
                          <a16:creationId xmlns:a16="http://schemas.microsoft.com/office/drawing/2014/main" id="{DC92C99A-A1C6-41AF-B80B-C34A10A977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48226" y="4833217"/>
                      <a:ext cx="1345750" cy="1621760"/>
                      <a:chOff x="1248226" y="4833217"/>
                      <a:chExt cx="1345750" cy="1621760"/>
                    </a:xfrm>
                  </p:grpSpPr>
                  <p:sp>
                    <p:nvSpPr>
                      <p:cNvPr id="134" name="フリーフォーム: 図形 133">
                        <a:extLst>
                          <a:ext uri="{FF2B5EF4-FFF2-40B4-BE49-F238E27FC236}">
                            <a16:creationId xmlns:a16="http://schemas.microsoft.com/office/drawing/2014/main" id="{C50F6767-825E-4037-B3BF-87B107BB2F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78351" y="5933346"/>
                        <a:ext cx="205505" cy="517729"/>
                      </a:xfrm>
                      <a:custGeom>
                        <a:avLst/>
                        <a:gdLst>
                          <a:gd name="connsiteX0" fmla="*/ 0 w 205505"/>
                          <a:gd name="connsiteY0" fmla="*/ 0 h 485500"/>
                          <a:gd name="connsiteX1" fmla="*/ 205505 w 205505"/>
                          <a:gd name="connsiteY1" fmla="*/ 0 h 485500"/>
                          <a:gd name="connsiteX2" fmla="*/ 205505 w 205505"/>
                          <a:gd name="connsiteY2" fmla="*/ 485500 h 485500"/>
                          <a:gd name="connsiteX3" fmla="*/ 0 w 205505"/>
                          <a:gd name="connsiteY3" fmla="*/ 485500 h 485500"/>
                          <a:gd name="connsiteX4" fmla="*/ 0 w 205505"/>
                          <a:gd name="connsiteY4" fmla="*/ 0 h 48550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05505" h="485500">
                            <a:moveTo>
                              <a:pt x="0" y="0"/>
                            </a:moveTo>
                            <a:lnTo>
                              <a:pt x="205505" y="0"/>
                            </a:lnTo>
                            <a:lnTo>
                              <a:pt x="205505" y="485500"/>
                            </a:lnTo>
                            <a:lnTo>
                              <a:pt x="0" y="48550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5" name="フリーフォーム: 図形 134">
                        <a:extLst>
                          <a:ext uri="{FF2B5EF4-FFF2-40B4-BE49-F238E27FC236}">
                            <a16:creationId xmlns:a16="http://schemas.microsoft.com/office/drawing/2014/main" id="{1A664C34-1860-4E62-8C2C-DD4772120A8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48226" y="5264677"/>
                        <a:ext cx="205505" cy="700898"/>
                      </a:xfrm>
                      <a:custGeom>
                        <a:avLst/>
                        <a:gdLst>
                          <a:gd name="connsiteX0" fmla="*/ 205505 w 205505"/>
                          <a:gd name="connsiteY0" fmla="*/ 0 h 700898"/>
                          <a:gd name="connsiteX1" fmla="*/ 205505 w 205505"/>
                          <a:gd name="connsiteY1" fmla="*/ 700898 h 700898"/>
                          <a:gd name="connsiteX2" fmla="*/ 0 w 205505"/>
                          <a:gd name="connsiteY2" fmla="*/ 700898 h 700898"/>
                          <a:gd name="connsiteX3" fmla="*/ 0 w 205505"/>
                          <a:gd name="connsiteY3" fmla="*/ 384984 h 700898"/>
                          <a:gd name="connsiteX4" fmla="*/ 169995 w 205505"/>
                          <a:gd name="connsiteY4" fmla="*/ 25653 h 700898"/>
                          <a:gd name="connsiteX5" fmla="*/ 205505 w 205505"/>
                          <a:gd name="connsiteY5" fmla="*/ 0 h 70089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205505" h="700898">
                            <a:moveTo>
                              <a:pt x="205505" y="0"/>
                            </a:moveTo>
                            <a:lnTo>
                              <a:pt x="205505" y="700898"/>
                            </a:lnTo>
                            <a:lnTo>
                              <a:pt x="0" y="700898"/>
                            </a:lnTo>
                            <a:lnTo>
                              <a:pt x="0" y="384984"/>
                            </a:lnTo>
                            <a:cubicBezTo>
                              <a:pt x="0" y="244657"/>
                              <a:pt x="64963" y="117614"/>
                              <a:pt x="169995" y="25653"/>
                            </a:cubicBezTo>
                            <a:lnTo>
                              <a:pt x="205505" y="0"/>
                            </a:lnTo>
                            <a:close/>
                          </a:path>
                        </a:pathLst>
                      </a:custGeom>
                      <a:solidFill>
                        <a:srgbClr val="00206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6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D2C2D614-5C31-46BD-8784-8DBD2DA135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5526" y="5133990"/>
                        <a:ext cx="1218450" cy="1320987"/>
                      </a:xfrm>
                      <a:prstGeom prst="round2SameRect">
                        <a:avLst>
                          <a:gd name="adj1" fmla="val 25009"/>
                          <a:gd name="adj2" fmla="val 0"/>
                        </a:avLst>
                      </a:prstGeom>
                      <a:solidFill>
                        <a:srgbClr val="00206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37" name="フリーフォーム: 図形 136">
                        <a:extLst>
                          <a:ext uri="{FF2B5EF4-FFF2-40B4-BE49-F238E27FC236}">
                            <a16:creationId xmlns:a16="http://schemas.microsoft.com/office/drawing/2014/main" id="{A9F16FE2-27D8-4B8F-ADB7-82AB24BB75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78410" y="4833217"/>
                        <a:ext cx="605343" cy="492685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rgbClr val="ED7D31">
                          <a:lumMod val="40000"/>
                          <a:lumOff val="6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120" name="グループ化 119">
                      <a:extLst>
                        <a:ext uri="{FF2B5EF4-FFF2-40B4-BE49-F238E27FC236}">
                          <a16:creationId xmlns:a16="http://schemas.microsoft.com/office/drawing/2014/main" id="{878A1201-C589-4D27-9CA4-66A5997F8A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42251" y="3679809"/>
                      <a:ext cx="1277659" cy="1367656"/>
                      <a:chOff x="-221304" y="2171701"/>
                      <a:chExt cx="1277659" cy="1367656"/>
                    </a:xfrm>
                  </p:grpSpPr>
                  <p:sp>
                    <p:nvSpPr>
                      <p:cNvPr id="123" name="雲 391">
                        <a:extLst>
                          <a:ext uri="{FF2B5EF4-FFF2-40B4-BE49-F238E27FC236}">
                            <a16:creationId xmlns:a16="http://schemas.microsoft.com/office/drawing/2014/main" id="{BC4E6B87-7D6A-47A3-A15E-1F67E3DAEC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92863" y="2305114"/>
                        <a:ext cx="1233083" cy="895247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28791" h="684142">
                            <a:moveTo>
                              <a:pt x="390797" y="508"/>
                            </a:moveTo>
                            <a:cubicBezTo>
                              <a:pt x="396003" y="-92"/>
                              <a:pt x="401215" y="35"/>
                              <a:pt x="406166" y="2032"/>
                            </a:cubicBezTo>
                            <a:cubicBezTo>
                              <a:pt x="406732" y="1224"/>
                              <a:pt x="407453" y="1069"/>
                              <a:pt x="408176" y="930"/>
                            </a:cubicBezTo>
                            <a:cubicBezTo>
                              <a:pt x="429611" y="-3209"/>
                              <a:pt x="451022" y="6582"/>
                              <a:pt x="464396" y="28234"/>
                            </a:cubicBezTo>
                            <a:cubicBezTo>
                              <a:pt x="477769" y="6582"/>
                              <a:pt x="499181" y="-3209"/>
                              <a:pt x="520615" y="930"/>
                            </a:cubicBezTo>
                            <a:cubicBezTo>
                              <a:pt x="521339" y="1069"/>
                              <a:pt x="522059" y="1224"/>
                              <a:pt x="522625" y="2032"/>
                            </a:cubicBezTo>
                            <a:cubicBezTo>
                              <a:pt x="535574" y="-1254"/>
                              <a:pt x="549192" y="1211"/>
                              <a:pt x="561945" y="8686"/>
                            </a:cubicBezTo>
                            <a:lnTo>
                              <a:pt x="590055" y="37923"/>
                            </a:lnTo>
                            <a:cubicBezTo>
                              <a:pt x="628400" y="2229"/>
                              <a:pt x="683194" y="20259"/>
                              <a:pt x="706518" y="80110"/>
                            </a:cubicBezTo>
                            <a:cubicBezTo>
                              <a:pt x="749907" y="45522"/>
                              <a:pt x="805137" y="56745"/>
                              <a:pt x="839202" y="107099"/>
                            </a:cubicBezTo>
                            <a:cubicBezTo>
                              <a:pt x="860762" y="138980"/>
                              <a:pt x="870767" y="182290"/>
                              <a:pt x="866477" y="225236"/>
                            </a:cubicBezTo>
                            <a:cubicBezTo>
                              <a:pt x="866667" y="225964"/>
                              <a:pt x="866872" y="226676"/>
                              <a:pt x="867062" y="227404"/>
                            </a:cubicBezTo>
                            <a:cubicBezTo>
                              <a:pt x="899007" y="231900"/>
                              <a:pt x="924429" y="266060"/>
                              <a:pt x="928291" y="309671"/>
                            </a:cubicBezTo>
                            <a:cubicBezTo>
                              <a:pt x="931584" y="346918"/>
                              <a:pt x="918414" y="383279"/>
                              <a:pt x="894764" y="402227"/>
                            </a:cubicBezTo>
                            <a:cubicBezTo>
                              <a:pt x="911433" y="426383"/>
                              <a:pt x="917464" y="460670"/>
                              <a:pt x="910641" y="492440"/>
                            </a:cubicBezTo>
                            <a:cubicBezTo>
                              <a:pt x="901223" y="536351"/>
                              <a:pt x="869801" y="564607"/>
                              <a:pt x="836337" y="559273"/>
                            </a:cubicBezTo>
                            <a:cubicBezTo>
                              <a:pt x="802272" y="640431"/>
                              <a:pt x="726036" y="667516"/>
                              <a:pt x="667340" y="619330"/>
                            </a:cubicBezTo>
                            <a:cubicBezTo>
                              <a:pt x="642472" y="670096"/>
                              <a:pt x="597072" y="694347"/>
                              <a:pt x="553572" y="680116"/>
                            </a:cubicBezTo>
                            <a:cubicBezTo>
                              <a:pt x="520921" y="669433"/>
                              <a:pt x="494102" y="638537"/>
                              <a:pt x="483380" y="596366"/>
                            </a:cubicBezTo>
                            <a:cubicBezTo>
                              <a:pt x="476530" y="595229"/>
                              <a:pt x="469962" y="592400"/>
                              <a:pt x="464396" y="587273"/>
                            </a:cubicBezTo>
                            <a:cubicBezTo>
                              <a:pt x="458829" y="592400"/>
                              <a:pt x="452261" y="595229"/>
                              <a:pt x="445411" y="596366"/>
                            </a:cubicBezTo>
                            <a:cubicBezTo>
                              <a:pt x="434690" y="638537"/>
                              <a:pt x="407871" y="669433"/>
                              <a:pt x="375219" y="680116"/>
                            </a:cubicBezTo>
                            <a:cubicBezTo>
                              <a:pt x="331719" y="694347"/>
                              <a:pt x="286320" y="670096"/>
                              <a:pt x="261452" y="619330"/>
                            </a:cubicBezTo>
                            <a:cubicBezTo>
                              <a:pt x="202755" y="667516"/>
                              <a:pt x="126520" y="640431"/>
                              <a:pt x="92454" y="559273"/>
                            </a:cubicBezTo>
                            <a:cubicBezTo>
                              <a:pt x="58991" y="564607"/>
                              <a:pt x="27569" y="536351"/>
                              <a:pt x="18150" y="492440"/>
                            </a:cubicBezTo>
                            <a:cubicBezTo>
                              <a:pt x="11328" y="460670"/>
                              <a:pt x="17359" y="426383"/>
                              <a:pt x="34027" y="402227"/>
                            </a:cubicBezTo>
                            <a:cubicBezTo>
                              <a:pt x="10378" y="383279"/>
                              <a:pt x="-2793" y="346918"/>
                              <a:pt x="500" y="309671"/>
                            </a:cubicBezTo>
                            <a:cubicBezTo>
                              <a:pt x="4363" y="266060"/>
                              <a:pt x="29785" y="231900"/>
                              <a:pt x="61729" y="227404"/>
                            </a:cubicBezTo>
                            <a:cubicBezTo>
                              <a:pt x="61919" y="226676"/>
                              <a:pt x="62125" y="225964"/>
                              <a:pt x="62315" y="225236"/>
                            </a:cubicBezTo>
                            <a:cubicBezTo>
                              <a:pt x="58025" y="182290"/>
                              <a:pt x="68029" y="138980"/>
                              <a:pt x="89589" y="107099"/>
                            </a:cubicBezTo>
                            <a:cubicBezTo>
                              <a:pt x="123655" y="56745"/>
                              <a:pt x="178884" y="45522"/>
                              <a:pt x="222273" y="80110"/>
                            </a:cubicBezTo>
                            <a:cubicBezTo>
                              <a:pt x="245597" y="20259"/>
                              <a:pt x="300392" y="2229"/>
                              <a:pt x="338736" y="37923"/>
                            </a:cubicBezTo>
                            <a:lnTo>
                              <a:pt x="366846" y="8686"/>
                            </a:lnTo>
                            <a:cubicBezTo>
                              <a:pt x="374611" y="4135"/>
                              <a:pt x="382696" y="1441"/>
                              <a:pt x="390797" y="508"/>
                            </a:cubicBezTo>
                            <a:close/>
                          </a:path>
                        </a:pathLst>
                      </a:cu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124" name="グループ化 123">
                        <a:extLst>
                          <a:ext uri="{FF2B5EF4-FFF2-40B4-BE49-F238E27FC236}">
                            <a16:creationId xmlns:a16="http://schemas.microsoft.com/office/drawing/2014/main" id="{E6F28E41-D578-4AA9-B8DC-88327FBB01A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-221304" y="2379250"/>
                        <a:ext cx="1277659" cy="1160107"/>
                        <a:chOff x="2791855" y="2017485"/>
                        <a:chExt cx="1150919" cy="1045027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27" name="グループ化 126">
                          <a:extLst>
                            <a:ext uri="{FF2B5EF4-FFF2-40B4-BE49-F238E27FC236}">
                              <a16:creationId xmlns:a16="http://schemas.microsoft.com/office/drawing/2014/main" id="{041637F4-AB35-4077-9E79-829830457D1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32" name="円/楕円 465">
                            <a:extLst>
                              <a:ext uri="{FF2B5EF4-FFF2-40B4-BE49-F238E27FC236}">
                                <a16:creationId xmlns:a16="http://schemas.microsoft.com/office/drawing/2014/main" id="{A4A998F5-69C9-496F-9E1B-7F5FE97DB06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40000"/>
                              <a:lumOff val="60000"/>
                            </a:srgb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133" name="円/楕円 466">
                            <a:extLst>
                              <a:ext uri="{FF2B5EF4-FFF2-40B4-BE49-F238E27FC236}">
                                <a16:creationId xmlns:a16="http://schemas.microsoft.com/office/drawing/2014/main" id="{ECC60403-EF5F-40E9-A77C-814AB83E2C7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60000"/>
                              <a:lumOff val="40000"/>
                            </a:srgb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28" name="グループ化 127">
                          <a:extLst>
                            <a:ext uri="{FF2B5EF4-FFF2-40B4-BE49-F238E27FC236}">
                              <a16:creationId xmlns:a16="http://schemas.microsoft.com/office/drawing/2014/main" id="{02B87641-300C-41C7-BD76-A0C6441948A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30" name="円/楕円 463">
                            <a:extLst>
                              <a:ext uri="{FF2B5EF4-FFF2-40B4-BE49-F238E27FC236}">
                                <a16:creationId xmlns:a16="http://schemas.microsoft.com/office/drawing/2014/main" id="{8D83D299-09C2-4072-A1BB-383751B9966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40000"/>
                              <a:lumOff val="60000"/>
                            </a:srgb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  <p:sp>
                        <p:nvSpPr>
                          <p:cNvPr id="131" name="円/楕円 464">
                            <a:extLst>
                              <a:ext uri="{FF2B5EF4-FFF2-40B4-BE49-F238E27FC236}">
                                <a16:creationId xmlns:a16="http://schemas.microsoft.com/office/drawing/2014/main" id="{A812B5FB-2E38-4CB7-8365-1C65D891BD3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ED7D31">
                              <a:lumMod val="60000"/>
                              <a:lumOff val="40000"/>
                            </a:srgb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</a:endParaRPr>
                          </a:p>
                        </p:txBody>
                      </p:sp>
                    </p:grpSp>
                    <p:sp>
                      <p:nvSpPr>
                        <p:cNvPr id="129" name="円/楕円 462">
                          <a:extLst>
                            <a:ext uri="{FF2B5EF4-FFF2-40B4-BE49-F238E27FC236}">
                              <a16:creationId xmlns:a16="http://schemas.microsoft.com/office/drawing/2014/main" id="{104C24E1-60E7-4B51-AAFA-316B9C6D66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5"/>
                          <a:ext cx="928914" cy="1045027"/>
                        </a:xfrm>
                        <a:prstGeom prst="ellipse">
                          <a:avLst/>
                        </a:prstGeom>
                        <a:solidFill>
                          <a:srgbClr val="ED7D31">
                            <a:lumMod val="40000"/>
                            <a:lumOff val="60000"/>
                          </a:srgb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125" name="円/楕円 449">
                        <a:extLst>
                          <a:ext uri="{FF2B5EF4-FFF2-40B4-BE49-F238E27FC236}">
                            <a16:creationId xmlns:a16="http://schemas.microsoft.com/office/drawing/2014/main" id="{386AD9DD-9789-47E1-BC3E-EFEFF7C9C4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7160" y="3121476"/>
                        <a:ext cx="276751" cy="139431"/>
                      </a:xfrm>
                      <a:prstGeom prst="ellipse">
                        <a:avLst/>
                      </a:prstGeom>
                      <a:solidFill>
                        <a:srgbClr val="ED7D31">
                          <a:lumMod val="7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6" name="フリーフォーム: 図形 125">
                        <a:extLst>
                          <a:ext uri="{FF2B5EF4-FFF2-40B4-BE49-F238E27FC236}">
                            <a16:creationId xmlns:a16="http://schemas.microsoft.com/office/drawing/2014/main" id="{00C7C8D1-E426-49B4-A0A3-CC24C150F2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37804" y="2171701"/>
                        <a:ext cx="942680" cy="577640"/>
                      </a:xfrm>
                      <a:custGeom>
                        <a:avLst/>
                        <a:gdLst>
                          <a:gd name="connsiteX0" fmla="*/ 561805 w 998117"/>
                          <a:gd name="connsiteY0" fmla="*/ 738 h 573505"/>
                          <a:gd name="connsiteX1" fmla="*/ 614877 w 998117"/>
                          <a:gd name="connsiteY1" fmla="*/ 76794 h 573505"/>
                          <a:gd name="connsiteX2" fmla="*/ 651886 w 998117"/>
                          <a:gd name="connsiteY2" fmla="*/ 77595 h 573505"/>
                          <a:gd name="connsiteX3" fmla="*/ 669258 w 998117"/>
                          <a:gd name="connsiteY3" fmla="*/ 88309 h 573505"/>
                          <a:gd name="connsiteX4" fmla="*/ 682937 w 998117"/>
                          <a:gd name="connsiteY4" fmla="*/ 82742 h 573505"/>
                          <a:gd name="connsiteX5" fmla="*/ 751465 w 998117"/>
                          <a:gd name="connsiteY5" fmla="*/ 109956 h 573505"/>
                          <a:gd name="connsiteX6" fmla="*/ 753080 w 998117"/>
                          <a:gd name="connsiteY6" fmla="*/ 109959 h 573505"/>
                          <a:gd name="connsiteX7" fmla="*/ 840201 w 998117"/>
                          <a:gd name="connsiteY7" fmla="*/ 106917 h 573505"/>
                          <a:gd name="connsiteX8" fmla="*/ 883636 w 998117"/>
                          <a:gd name="connsiteY8" fmla="*/ 194043 h 573505"/>
                          <a:gd name="connsiteX9" fmla="*/ 883673 w 998117"/>
                          <a:gd name="connsiteY9" fmla="*/ 194055 h 573505"/>
                          <a:gd name="connsiteX10" fmla="*/ 916774 w 998117"/>
                          <a:gd name="connsiteY10" fmla="*/ 204827 h 573505"/>
                          <a:gd name="connsiteX11" fmla="*/ 927989 w 998117"/>
                          <a:gd name="connsiteY11" fmla="*/ 281736 h 573505"/>
                          <a:gd name="connsiteX12" fmla="*/ 928608 w 998117"/>
                          <a:gd name="connsiteY12" fmla="*/ 281925 h 573505"/>
                          <a:gd name="connsiteX13" fmla="*/ 955824 w 998117"/>
                          <a:gd name="connsiteY13" fmla="*/ 290232 h 573505"/>
                          <a:gd name="connsiteX14" fmla="*/ 973220 w 998117"/>
                          <a:gd name="connsiteY14" fmla="*/ 308418 h 573505"/>
                          <a:gd name="connsiteX15" fmla="*/ 975666 w 998117"/>
                          <a:gd name="connsiteY15" fmla="*/ 334501 h 573505"/>
                          <a:gd name="connsiteX16" fmla="*/ 960623 w 998117"/>
                          <a:gd name="connsiteY16" fmla="*/ 359294 h 573505"/>
                          <a:gd name="connsiteX17" fmla="*/ 960174 w 998117"/>
                          <a:gd name="connsiteY17" fmla="*/ 360035 h 573505"/>
                          <a:gd name="connsiteX18" fmla="*/ 997671 w 998117"/>
                          <a:gd name="connsiteY18" fmla="*/ 398497 h 573505"/>
                          <a:gd name="connsiteX19" fmla="*/ 996448 w 998117"/>
                          <a:gd name="connsiteY19" fmla="*/ 416653 h 573505"/>
                          <a:gd name="connsiteX20" fmla="*/ 951144 w 998117"/>
                          <a:gd name="connsiteY20" fmla="*/ 462432 h 573505"/>
                          <a:gd name="connsiteX21" fmla="*/ 951057 w 998117"/>
                          <a:gd name="connsiteY21" fmla="*/ 462641 h 573505"/>
                          <a:gd name="connsiteX22" fmla="*/ 938682 w 998117"/>
                          <a:gd name="connsiteY22" fmla="*/ 492519 h 573505"/>
                          <a:gd name="connsiteX23" fmla="*/ 909805 w 998117"/>
                          <a:gd name="connsiteY23" fmla="*/ 516681 h 573505"/>
                          <a:gd name="connsiteX24" fmla="*/ 852793 w 998117"/>
                          <a:gd name="connsiteY24" fmla="*/ 530025 h 573505"/>
                          <a:gd name="connsiteX25" fmla="*/ 769890 w 998117"/>
                          <a:gd name="connsiteY25" fmla="*/ 566355 h 573505"/>
                          <a:gd name="connsiteX26" fmla="*/ 677701 w 998117"/>
                          <a:gd name="connsiteY26" fmla="*/ 524932 h 573505"/>
                          <a:gd name="connsiteX27" fmla="*/ 606954 w 998117"/>
                          <a:gd name="connsiteY27" fmla="*/ 520216 h 573505"/>
                          <a:gd name="connsiteX28" fmla="*/ 578955 w 998117"/>
                          <a:gd name="connsiteY28" fmla="*/ 447123 h 573505"/>
                          <a:gd name="connsiteX29" fmla="*/ 575269 w 998117"/>
                          <a:gd name="connsiteY29" fmla="*/ 446513 h 573505"/>
                          <a:gd name="connsiteX30" fmla="*/ 557930 w 998117"/>
                          <a:gd name="connsiteY30" fmla="*/ 461065 h 573505"/>
                          <a:gd name="connsiteX31" fmla="*/ 464109 w 998117"/>
                          <a:gd name="connsiteY31" fmla="*/ 435083 h 573505"/>
                          <a:gd name="connsiteX32" fmla="*/ 464075 w 998117"/>
                          <a:gd name="connsiteY32" fmla="*/ 435103 h 573505"/>
                          <a:gd name="connsiteX33" fmla="*/ 433928 w 998117"/>
                          <a:gd name="connsiteY33" fmla="*/ 452506 h 573505"/>
                          <a:gd name="connsiteX34" fmla="*/ 421185 w 998117"/>
                          <a:gd name="connsiteY34" fmla="*/ 453687 h 573505"/>
                          <a:gd name="connsiteX35" fmla="*/ 420029 w 998117"/>
                          <a:gd name="connsiteY35" fmla="*/ 460685 h 573505"/>
                          <a:gd name="connsiteX36" fmla="*/ 403261 w 998117"/>
                          <a:gd name="connsiteY36" fmla="*/ 490884 h 573505"/>
                          <a:gd name="connsiteX37" fmla="*/ 325412 w 998117"/>
                          <a:gd name="connsiteY37" fmla="*/ 499011 h 573505"/>
                          <a:gd name="connsiteX38" fmla="*/ 269780 w 998117"/>
                          <a:gd name="connsiteY38" fmla="*/ 570611 h 573505"/>
                          <a:gd name="connsiteX39" fmla="*/ 187982 w 998117"/>
                          <a:gd name="connsiteY39" fmla="*/ 526907 h 573505"/>
                          <a:gd name="connsiteX40" fmla="*/ 66474 w 998117"/>
                          <a:gd name="connsiteY40" fmla="*/ 483726 h 573505"/>
                          <a:gd name="connsiteX41" fmla="*/ 13049 w 998117"/>
                          <a:gd name="connsiteY41" fmla="*/ 435673 h 573505"/>
                          <a:gd name="connsiteX42" fmla="*/ 24465 w 998117"/>
                          <a:gd name="connsiteY42" fmla="*/ 370811 h 573505"/>
                          <a:gd name="connsiteX43" fmla="*/ 359 w 998117"/>
                          <a:gd name="connsiteY43" fmla="*/ 304263 h 573505"/>
                          <a:gd name="connsiteX44" fmla="*/ 44382 w 998117"/>
                          <a:gd name="connsiteY44" fmla="*/ 245114 h 573505"/>
                          <a:gd name="connsiteX45" fmla="*/ 44804 w 998117"/>
                          <a:gd name="connsiteY45" fmla="*/ 243555 h 573505"/>
                          <a:gd name="connsiteX46" fmla="*/ 64414 w 998117"/>
                          <a:gd name="connsiteY46" fmla="*/ 158616 h 573505"/>
                          <a:gd name="connsiteX47" fmla="*/ 159813 w 998117"/>
                          <a:gd name="connsiteY47" fmla="*/ 139210 h 573505"/>
                          <a:gd name="connsiteX48" fmla="*/ 159834 w 998117"/>
                          <a:gd name="connsiteY48" fmla="*/ 139177 h 573505"/>
                          <a:gd name="connsiteX49" fmla="*/ 178806 w 998117"/>
                          <a:gd name="connsiteY49" fmla="*/ 109992 h 573505"/>
                          <a:gd name="connsiteX50" fmla="*/ 238009 w 998117"/>
                          <a:gd name="connsiteY50" fmla="*/ 102325 h 573505"/>
                          <a:gd name="connsiteX51" fmla="*/ 254744 w 998117"/>
                          <a:gd name="connsiteY51" fmla="*/ 117899 h 573505"/>
                          <a:gd name="connsiteX52" fmla="*/ 263404 w 998117"/>
                          <a:gd name="connsiteY52" fmla="*/ 101509 h 573505"/>
                          <a:gd name="connsiteX53" fmla="*/ 355858 w 998117"/>
                          <a:gd name="connsiteY53" fmla="*/ 60679 h 573505"/>
                          <a:gd name="connsiteX54" fmla="*/ 406681 w 998117"/>
                          <a:gd name="connsiteY54" fmla="*/ 11239 h 573505"/>
                          <a:gd name="connsiteX55" fmla="*/ 479746 w 998117"/>
                          <a:gd name="connsiteY55" fmla="*/ 39311 h 573505"/>
                          <a:gd name="connsiteX56" fmla="*/ 561805 w 998117"/>
                          <a:gd name="connsiteY56" fmla="*/ 738 h 5735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</a:cxnLst>
                        <a:rect l="l" t="t" r="r" b="b"/>
                        <a:pathLst>
                          <a:path w="998117" h="573505">
                            <a:moveTo>
                              <a:pt x="561805" y="738"/>
                            </a:moveTo>
                            <a:cubicBezTo>
                              <a:pt x="594320" y="5808"/>
                              <a:pt x="615500" y="36154"/>
                              <a:pt x="614877" y="76794"/>
                            </a:cubicBezTo>
                            <a:cubicBezTo>
                              <a:pt x="628208" y="73861"/>
                              <a:pt x="640708" y="74300"/>
                              <a:pt x="651886" y="77595"/>
                            </a:cubicBezTo>
                            <a:lnTo>
                              <a:pt x="669258" y="88309"/>
                            </a:lnTo>
                            <a:lnTo>
                              <a:pt x="682937" y="82742"/>
                            </a:lnTo>
                            <a:cubicBezTo>
                              <a:pt x="713943" y="77309"/>
                              <a:pt x="742398" y="88608"/>
                              <a:pt x="751465" y="109956"/>
                            </a:cubicBezTo>
                            <a:cubicBezTo>
                              <a:pt x="752006" y="109953"/>
                              <a:pt x="752539" y="109963"/>
                              <a:pt x="753080" y="109959"/>
                            </a:cubicBezTo>
                            <a:cubicBezTo>
                              <a:pt x="782107" y="98988"/>
                              <a:pt x="814047" y="97877"/>
                              <a:pt x="840201" y="106917"/>
                            </a:cubicBezTo>
                            <a:cubicBezTo>
                              <a:pt x="881510" y="121205"/>
                              <a:pt x="899583" y="157473"/>
                              <a:pt x="883636" y="194043"/>
                            </a:cubicBezTo>
                            <a:lnTo>
                              <a:pt x="883673" y="194055"/>
                            </a:lnTo>
                            <a:lnTo>
                              <a:pt x="916774" y="204827"/>
                            </a:lnTo>
                            <a:cubicBezTo>
                              <a:pt x="943610" y="221395"/>
                              <a:pt x="950489" y="253243"/>
                              <a:pt x="927989" y="281736"/>
                            </a:cubicBezTo>
                            <a:lnTo>
                              <a:pt x="928608" y="281925"/>
                            </a:lnTo>
                            <a:lnTo>
                              <a:pt x="955824" y="290232"/>
                            </a:lnTo>
                            <a:cubicBezTo>
                              <a:pt x="963592" y="294814"/>
                              <a:pt x="969621" y="301010"/>
                              <a:pt x="973220" y="308418"/>
                            </a:cubicBezTo>
                            <a:cubicBezTo>
                              <a:pt x="977184" y="316570"/>
                              <a:pt x="977919" y="325581"/>
                              <a:pt x="975666" y="334501"/>
                            </a:cubicBezTo>
                            <a:lnTo>
                              <a:pt x="960623" y="359294"/>
                            </a:lnTo>
                            <a:lnTo>
                              <a:pt x="960174" y="360035"/>
                            </a:lnTo>
                            <a:cubicBezTo>
                              <a:pt x="981482" y="366538"/>
                              <a:pt x="995093" y="381096"/>
                              <a:pt x="997671" y="398497"/>
                            </a:cubicBezTo>
                            <a:cubicBezTo>
                              <a:pt x="998531" y="404297"/>
                              <a:pt x="998164" y="410414"/>
                              <a:pt x="996448" y="416653"/>
                            </a:cubicBezTo>
                            <a:cubicBezTo>
                              <a:pt x="991222" y="435669"/>
                              <a:pt x="974217" y="452856"/>
                              <a:pt x="951144" y="462432"/>
                            </a:cubicBezTo>
                            <a:lnTo>
                              <a:pt x="951057" y="462641"/>
                            </a:lnTo>
                            <a:lnTo>
                              <a:pt x="938682" y="492519"/>
                            </a:lnTo>
                            <a:cubicBezTo>
                              <a:pt x="931576" y="501846"/>
                              <a:pt x="921733" y="510186"/>
                              <a:pt x="909805" y="516681"/>
                            </a:cubicBezTo>
                            <a:cubicBezTo>
                              <a:pt x="892491" y="526117"/>
                              <a:pt x="872213" y="530867"/>
                              <a:pt x="852793" y="530025"/>
                            </a:cubicBezTo>
                            <a:cubicBezTo>
                              <a:pt x="831948" y="550469"/>
                              <a:pt x="801409" y="563848"/>
                              <a:pt x="769890" y="566355"/>
                            </a:cubicBezTo>
                            <a:cubicBezTo>
                              <a:pt x="727988" y="569688"/>
                              <a:pt x="691552" y="553317"/>
                              <a:pt x="677701" y="524932"/>
                            </a:cubicBezTo>
                            <a:cubicBezTo>
                              <a:pt x="652740" y="531467"/>
                              <a:pt x="626945" y="529742"/>
                              <a:pt x="606954" y="520216"/>
                            </a:cubicBezTo>
                            <a:cubicBezTo>
                              <a:pt x="576576" y="505745"/>
                              <a:pt x="565233" y="476122"/>
                              <a:pt x="578955" y="447123"/>
                            </a:cubicBezTo>
                            <a:lnTo>
                              <a:pt x="575269" y="446513"/>
                            </a:lnTo>
                            <a:lnTo>
                              <a:pt x="557930" y="461065"/>
                            </a:lnTo>
                            <a:cubicBezTo>
                              <a:pt x="519679" y="482220"/>
                              <a:pt x="480630" y="471397"/>
                              <a:pt x="464109" y="435083"/>
                            </a:cubicBezTo>
                            <a:lnTo>
                              <a:pt x="464075" y="435103"/>
                            </a:lnTo>
                            <a:lnTo>
                              <a:pt x="433928" y="452506"/>
                            </a:lnTo>
                            <a:lnTo>
                              <a:pt x="421185" y="453687"/>
                            </a:lnTo>
                            <a:lnTo>
                              <a:pt x="420029" y="460685"/>
                            </a:lnTo>
                            <a:cubicBezTo>
                              <a:pt x="416128" y="472134"/>
                              <a:pt x="410449" y="482462"/>
                              <a:pt x="403261" y="490884"/>
                            </a:cubicBezTo>
                            <a:cubicBezTo>
                              <a:pt x="381420" y="516481"/>
                              <a:pt x="349871" y="519771"/>
                              <a:pt x="325412" y="499011"/>
                            </a:cubicBezTo>
                            <a:cubicBezTo>
                              <a:pt x="317502" y="534669"/>
                              <a:pt x="296321" y="561927"/>
                              <a:pt x="269780" y="570611"/>
                            </a:cubicBezTo>
                            <a:cubicBezTo>
                              <a:pt x="238504" y="580843"/>
                              <a:pt x="205862" y="563407"/>
                              <a:pt x="187982" y="526907"/>
                            </a:cubicBezTo>
                            <a:cubicBezTo>
                              <a:pt x="145779" y="561552"/>
                              <a:pt x="90967" y="542078"/>
                              <a:pt x="66474" y="483726"/>
                            </a:cubicBezTo>
                            <a:cubicBezTo>
                              <a:pt x="42413" y="487561"/>
                              <a:pt x="19821" y="467245"/>
                              <a:pt x="13049" y="435673"/>
                            </a:cubicBezTo>
                            <a:cubicBezTo>
                              <a:pt x="8144" y="412831"/>
                              <a:pt x="12480" y="388179"/>
                              <a:pt x="24465" y="370811"/>
                            </a:cubicBezTo>
                            <a:cubicBezTo>
                              <a:pt x="7461" y="357187"/>
                              <a:pt x="-2008" y="331044"/>
                              <a:pt x="359" y="304263"/>
                            </a:cubicBezTo>
                            <a:cubicBezTo>
                              <a:pt x="3136" y="272908"/>
                              <a:pt x="21415" y="248347"/>
                              <a:pt x="44382" y="245114"/>
                            </a:cubicBezTo>
                            <a:cubicBezTo>
                              <a:pt x="44519" y="244591"/>
                              <a:pt x="44667" y="244079"/>
                              <a:pt x="44804" y="243555"/>
                            </a:cubicBezTo>
                            <a:cubicBezTo>
                              <a:pt x="41719" y="212677"/>
                              <a:pt x="48912" y="181538"/>
                              <a:pt x="64414" y="158616"/>
                            </a:cubicBezTo>
                            <a:cubicBezTo>
                              <a:pt x="88907" y="122411"/>
                              <a:pt x="128616" y="114342"/>
                              <a:pt x="159813" y="139210"/>
                            </a:cubicBezTo>
                            <a:lnTo>
                              <a:pt x="159834" y="139177"/>
                            </a:lnTo>
                            <a:lnTo>
                              <a:pt x="178806" y="109992"/>
                            </a:lnTo>
                            <a:cubicBezTo>
                              <a:pt x="196017" y="93767"/>
                              <a:pt x="218626" y="90610"/>
                              <a:pt x="238009" y="102325"/>
                            </a:cubicBezTo>
                            <a:lnTo>
                              <a:pt x="254744" y="117899"/>
                            </a:lnTo>
                            <a:lnTo>
                              <a:pt x="263404" y="101509"/>
                            </a:lnTo>
                            <a:cubicBezTo>
                              <a:pt x="288952" y="68129"/>
                              <a:pt x="325492" y="51991"/>
                              <a:pt x="355858" y="60679"/>
                            </a:cubicBezTo>
                            <a:cubicBezTo>
                              <a:pt x="367694" y="37752"/>
                              <a:pt x="386230" y="19729"/>
                              <a:pt x="406681" y="11239"/>
                            </a:cubicBezTo>
                            <a:cubicBezTo>
                              <a:pt x="437757" y="-1665"/>
                              <a:pt x="467366" y="9715"/>
                              <a:pt x="479746" y="39311"/>
                            </a:cubicBezTo>
                            <a:cubicBezTo>
                              <a:pt x="502971" y="11122"/>
                              <a:pt x="534212" y="-3563"/>
                              <a:pt x="561805" y="738"/>
                            </a:cubicBezTo>
                            <a:close/>
                          </a:path>
                        </a:pathLst>
                      </a:custGeom>
                      <a:solidFill>
                        <a:srgbClr val="ED7D31">
                          <a:lumMod val="50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21" name="アーチ 120">
                      <a:extLst>
                        <a:ext uri="{FF2B5EF4-FFF2-40B4-BE49-F238E27FC236}">
                          <a16:creationId xmlns:a16="http://schemas.microsoft.com/office/drawing/2014/main" id="{6FE53A4C-EA9E-47AA-9C95-02A60BC95C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9353" y="4274478"/>
                      <a:ext cx="340995" cy="169689"/>
                    </a:xfrm>
                    <a:prstGeom prst="blockArc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2" name="アーチ 121">
                      <a:extLst>
                        <a:ext uri="{FF2B5EF4-FFF2-40B4-BE49-F238E27FC236}">
                          <a16:creationId xmlns:a16="http://schemas.microsoft.com/office/drawing/2014/main" id="{873C4576-B10C-400C-BA2C-92835CFA8A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8997" y="4274478"/>
                      <a:ext cx="340995" cy="169689"/>
                    </a:xfrm>
                    <a:prstGeom prst="blockArc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02A6B8E0-F821-415E-AD5A-7A92CD5D270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652323" y="4410453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7937E4FD-803E-4EBB-9AAA-4456870D5B1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240491" y="4410453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7686D4EF-AAAE-4976-BB6D-28C3F27D28F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79022" y="4794904"/>
                    <a:ext cx="11827" cy="154298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6676DC99-EACD-4BB9-B1C5-80E8EC95F4BE}"/>
                    </a:ext>
                  </a:extLst>
                </p:cNvPr>
                <p:cNvSpPr/>
                <p:nvPr/>
              </p:nvSpPr>
              <p:spPr>
                <a:xfrm>
                  <a:off x="1430885" y="1411432"/>
                  <a:ext cx="1094350" cy="438434"/>
                </a:xfrm>
                <a:custGeom>
                  <a:avLst/>
                  <a:gdLst>
                    <a:gd name="connsiteX0" fmla="*/ 1642262 w 7092776"/>
                    <a:gd name="connsiteY0" fmla="*/ 0 h 2952328"/>
                    <a:gd name="connsiteX1" fmla="*/ 1692188 w 7092776"/>
                    <a:gd name="connsiteY1" fmla="*/ 0 h 2952328"/>
                    <a:gd name="connsiteX2" fmla="*/ 5400588 w 7092776"/>
                    <a:gd name="connsiteY2" fmla="*/ 0 h 2952328"/>
                    <a:gd name="connsiteX3" fmla="*/ 5414522 w 7092776"/>
                    <a:gd name="connsiteY3" fmla="*/ 0 h 2952328"/>
                    <a:gd name="connsiteX4" fmla="*/ 5425336 w 7092776"/>
                    <a:gd name="connsiteY4" fmla="*/ 1090 h 2952328"/>
                    <a:gd name="connsiteX5" fmla="*/ 5573605 w 7092776"/>
                    <a:gd name="connsiteY5" fmla="*/ 7621 h 2952328"/>
                    <a:gd name="connsiteX6" fmla="*/ 7092776 w 7092776"/>
                    <a:gd name="connsiteY6" fmla="*/ 1476164 h 2952328"/>
                    <a:gd name="connsiteX7" fmla="*/ 5400588 w 7092776"/>
                    <a:gd name="connsiteY7" fmla="*/ 2952328 h 2952328"/>
                    <a:gd name="connsiteX8" fmla="*/ 3997399 w 7092776"/>
                    <a:gd name="connsiteY8" fmla="*/ 2301502 h 2952328"/>
                    <a:gd name="connsiteX9" fmla="*/ 3978044 w 7092776"/>
                    <a:gd name="connsiteY9" fmla="*/ 2273709 h 2952328"/>
                    <a:gd name="connsiteX10" fmla="*/ 3901888 w 7092776"/>
                    <a:gd name="connsiteY10" fmla="*/ 2183909 h 2952328"/>
                    <a:gd name="connsiteX11" fmla="*/ 3549352 w 7092776"/>
                    <a:gd name="connsiteY11" fmla="*/ 2046697 h 2952328"/>
                    <a:gd name="connsiteX12" fmla="*/ 3112740 w 7092776"/>
                    <a:gd name="connsiteY12" fmla="*/ 2283048 h 2952328"/>
                    <a:gd name="connsiteX13" fmla="*/ 3113504 w 7092776"/>
                    <a:gd name="connsiteY13" fmla="*/ 2275473 h 2952328"/>
                    <a:gd name="connsiteX14" fmla="*/ 3095377 w 7092776"/>
                    <a:gd name="connsiteY14" fmla="*/ 2301502 h 2952328"/>
                    <a:gd name="connsiteX15" fmla="*/ 1692188 w 7092776"/>
                    <a:gd name="connsiteY15" fmla="*/ 2952328 h 2952328"/>
                    <a:gd name="connsiteX16" fmla="*/ 0 w 7092776"/>
                    <a:gd name="connsiteY16" fmla="*/ 1476164 h 2952328"/>
                    <a:gd name="connsiteX17" fmla="*/ 1519172 w 7092776"/>
                    <a:gd name="connsiteY17" fmla="*/ 7621 h 2952328"/>
                    <a:gd name="connsiteX18" fmla="*/ 1603516 w 7092776"/>
                    <a:gd name="connsiteY18" fmla="*/ 3906 h 2952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92776" h="2952328">
                      <a:moveTo>
                        <a:pt x="1642262" y="0"/>
                      </a:moveTo>
                      <a:lnTo>
                        <a:pt x="1692188" y="0"/>
                      </a:lnTo>
                      <a:lnTo>
                        <a:pt x="5400588" y="0"/>
                      </a:lnTo>
                      <a:lnTo>
                        <a:pt x="5414522" y="0"/>
                      </a:lnTo>
                      <a:lnTo>
                        <a:pt x="5425336" y="1090"/>
                      </a:lnTo>
                      <a:lnTo>
                        <a:pt x="5573605" y="7621"/>
                      </a:lnTo>
                      <a:cubicBezTo>
                        <a:pt x="6426901" y="83216"/>
                        <a:pt x="7092776" y="711855"/>
                        <a:pt x="7092776" y="1476164"/>
                      </a:cubicBezTo>
                      <a:cubicBezTo>
                        <a:pt x="7092776" y="2291427"/>
                        <a:pt x="6335158" y="2952328"/>
                        <a:pt x="5400588" y="2952328"/>
                      </a:cubicBezTo>
                      <a:cubicBezTo>
                        <a:pt x="4816482" y="2952328"/>
                        <a:pt x="4301498" y="2694164"/>
                        <a:pt x="3997399" y="2301502"/>
                      </a:cubicBezTo>
                      <a:lnTo>
                        <a:pt x="3978044" y="2273709"/>
                      </a:lnTo>
                      <a:lnTo>
                        <a:pt x="3901888" y="2183909"/>
                      </a:lnTo>
                      <a:cubicBezTo>
                        <a:pt x="3806826" y="2096699"/>
                        <a:pt x="3681436" y="2046697"/>
                        <a:pt x="3549352" y="2046697"/>
                      </a:cubicBezTo>
                      <a:cubicBezTo>
                        <a:pt x="3373241" y="2046697"/>
                        <a:pt x="3209028" y="2135590"/>
                        <a:pt x="3112740" y="2283048"/>
                      </a:cubicBezTo>
                      <a:lnTo>
                        <a:pt x="3113504" y="2275473"/>
                      </a:lnTo>
                      <a:lnTo>
                        <a:pt x="3095377" y="2301502"/>
                      </a:lnTo>
                      <a:cubicBezTo>
                        <a:pt x="2791279" y="2694164"/>
                        <a:pt x="2276294" y="2952328"/>
                        <a:pt x="1692188" y="2952328"/>
                      </a:cubicBezTo>
                      <a:cubicBezTo>
                        <a:pt x="757618" y="2952328"/>
                        <a:pt x="0" y="2291427"/>
                        <a:pt x="0" y="1476164"/>
                      </a:cubicBezTo>
                      <a:cubicBezTo>
                        <a:pt x="0" y="711855"/>
                        <a:pt x="665875" y="83216"/>
                        <a:pt x="1519172" y="7621"/>
                      </a:cubicBezTo>
                      <a:lnTo>
                        <a:pt x="1603516" y="3906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213BABE3-5305-41EA-A566-53BF21E69EB8}"/>
                    </a:ext>
                  </a:extLst>
                </p:cNvPr>
                <p:cNvSpPr/>
                <p:nvPr/>
              </p:nvSpPr>
              <p:spPr>
                <a:xfrm rot="20700000">
                  <a:off x="2618613" y="960827"/>
                  <a:ext cx="700097" cy="192676"/>
                </a:xfrm>
                <a:custGeom>
                  <a:avLst/>
                  <a:gdLst>
                    <a:gd name="connsiteX0" fmla="*/ 501650 w 700097"/>
                    <a:gd name="connsiteY0" fmla="*/ 0 h 192676"/>
                    <a:gd name="connsiteX1" fmla="*/ 700097 w 700097"/>
                    <a:gd name="connsiteY1" fmla="*/ 0 h 192676"/>
                    <a:gd name="connsiteX2" fmla="*/ 700097 w 700097"/>
                    <a:gd name="connsiteY2" fmla="*/ 47051 h 192676"/>
                    <a:gd name="connsiteX3" fmla="*/ 577459 w 700097"/>
                    <a:gd name="connsiteY3" fmla="*/ 145625 h 192676"/>
                    <a:gd name="connsiteX4" fmla="*/ 700097 w 700097"/>
                    <a:gd name="connsiteY4" fmla="*/ 145625 h 192676"/>
                    <a:gd name="connsiteX5" fmla="*/ 700097 w 700097"/>
                    <a:gd name="connsiteY5" fmla="*/ 192676 h 192676"/>
                    <a:gd name="connsiteX6" fmla="*/ 501650 w 700097"/>
                    <a:gd name="connsiteY6" fmla="*/ 192676 h 192676"/>
                    <a:gd name="connsiteX7" fmla="*/ 501650 w 700097"/>
                    <a:gd name="connsiteY7" fmla="*/ 145625 h 192676"/>
                    <a:gd name="connsiteX8" fmla="*/ 627575 w 700097"/>
                    <a:gd name="connsiteY8" fmla="*/ 47051 h 192676"/>
                    <a:gd name="connsiteX9" fmla="*/ 501650 w 700097"/>
                    <a:gd name="connsiteY9" fmla="*/ 47051 h 192676"/>
                    <a:gd name="connsiteX10" fmla="*/ 250825 w 700097"/>
                    <a:gd name="connsiteY10" fmla="*/ 0 h 192676"/>
                    <a:gd name="connsiteX11" fmla="*/ 449272 w 700097"/>
                    <a:gd name="connsiteY11" fmla="*/ 0 h 192676"/>
                    <a:gd name="connsiteX12" fmla="*/ 449272 w 700097"/>
                    <a:gd name="connsiteY12" fmla="*/ 47051 h 192676"/>
                    <a:gd name="connsiteX13" fmla="*/ 326634 w 700097"/>
                    <a:gd name="connsiteY13" fmla="*/ 145625 h 192676"/>
                    <a:gd name="connsiteX14" fmla="*/ 449272 w 700097"/>
                    <a:gd name="connsiteY14" fmla="*/ 145625 h 192676"/>
                    <a:gd name="connsiteX15" fmla="*/ 449272 w 700097"/>
                    <a:gd name="connsiteY15" fmla="*/ 192676 h 192676"/>
                    <a:gd name="connsiteX16" fmla="*/ 250825 w 700097"/>
                    <a:gd name="connsiteY16" fmla="*/ 192676 h 192676"/>
                    <a:gd name="connsiteX17" fmla="*/ 250825 w 700097"/>
                    <a:gd name="connsiteY17" fmla="*/ 145625 h 192676"/>
                    <a:gd name="connsiteX18" fmla="*/ 376750 w 700097"/>
                    <a:gd name="connsiteY18" fmla="*/ 47051 h 192676"/>
                    <a:gd name="connsiteX19" fmla="*/ 250825 w 700097"/>
                    <a:gd name="connsiteY19" fmla="*/ 47051 h 192676"/>
                    <a:gd name="connsiteX20" fmla="*/ 0 w 700097"/>
                    <a:gd name="connsiteY20" fmla="*/ 0 h 192676"/>
                    <a:gd name="connsiteX21" fmla="*/ 198447 w 700097"/>
                    <a:gd name="connsiteY21" fmla="*/ 0 h 192676"/>
                    <a:gd name="connsiteX22" fmla="*/ 198447 w 700097"/>
                    <a:gd name="connsiteY22" fmla="*/ 47051 h 192676"/>
                    <a:gd name="connsiteX23" fmla="*/ 75809 w 700097"/>
                    <a:gd name="connsiteY23" fmla="*/ 145625 h 192676"/>
                    <a:gd name="connsiteX24" fmla="*/ 198447 w 700097"/>
                    <a:gd name="connsiteY24" fmla="*/ 145625 h 192676"/>
                    <a:gd name="connsiteX25" fmla="*/ 198447 w 700097"/>
                    <a:gd name="connsiteY25" fmla="*/ 192676 h 192676"/>
                    <a:gd name="connsiteX26" fmla="*/ 0 w 700097"/>
                    <a:gd name="connsiteY26" fmla="*/ 192676 h 192676"/>
                    <a:gd name="connsiteX27" fmla="*/ 0 w 700097"/>
                    <a:gd name="connsiteY27" fmla="*/ 145625 h 192676"/>
                    <a:gd name="connsiteX28" fmla="*/ 125925 w 700097"/>
                    <a:gd name="connsiteY28" fmla="*/ 47051 h 192676"/>
                    <a:gd name="connsiteX29" fmla="*/ 0 w 700097"/>
                    <a:gd name="connsiteY29" fmla="*/ 47051 h 19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0097" h="192676">
                      <a:moveTo>
                        <a:pt x="501650" y="0"/>
                      </a:moveTo>
                      <a:lnTo>
                        <a:pt x="700097" y="0"/>
                      </a:lnTo>
                      <a:lnTo>
                        <a:pt x="700097" y="47051"/>
                      </a:lnTo>
                      <a:lnTo>
                        <a:pt x="577459" y="145625"/>
                      </a:lnTo>
                      <a:lnTo>
                        <a:pt x="700097" y="145625"/>
                      </a:lnTo>
                      <a:lnTo>
                        <a:pt x="700097" y="192676"/>
                      </a:lnTo>
                      <a:lnTo>
                        <a:pt x="501650" y="192676"/>
                      </a:lnTo>
                      <a:lnTo>
                        <a:pt x="501650" y="145625"/>
                      </a:lnTo>
                      <a:lnTo>
                        <a:pt x="627575" y="47051"/>
                      </a:lnTo>
                      <a:lnTo>
                        <a:pt x="501650" y="47051"/>
                      </a:lnTo>
                      <a:close/>
                      <a:moveTo>
                        <a:pt x="250825" y="0"/>
                      </a:moveTo>
                      <a:lnTo>
                        <a:pt x="449272" y="0"/>
                      </a:lnTo>
                      <a:lnTo>
                        <a:pt x="449272" y="47051"/>
                      </a:lnTo>
                      <a:lnTo>
                        <a:pt x="326634" y="145625"/>
                      </a:lnTo>
                      <a:lnTo>
                        <a:pt x="449272" y="145625"/>
                      </a:lnTo>
                      <a:lnTo>
                        <a:pt x="449272" y="192676"/>
                      </a:lnTo>
                      <a:lnTo>
                        <a:pt x="250825" y="192676"/>
                      </a:lnTo>
                      <a:lnTo>
                        <a:pt x="250825" y="145625"/>
                      </a:lnTo>
                      <a:lnTo>
                        <a:pt x="376750" y="47051"/>
                      </a:lnTo>
                      <a:lnTo>
                        <a:pt x="250825" y="47051"/>
                      </a:lnTo>
                      <a:close/>
                      <a:moveTo>
                        <a:pt x="0" y="0"/>
                      </a:moveTo>
                      <a:lnTo>
                        <a:pt x="198447" y="0"/>
                      </a:lnTo>
                      <a:lnTo>
                        <a:pt x="198447" y="47051"/>
                      </a:lnTo>
                      <a:lnTo>
                        <a:pt x="75809" y="145625"/>
                      </a:lnTo>
                      <a:lnTo>
                        <a:pt x="198447" y="145625"/>
                      </a:lnTo>
                      <a:lnTo>
                        <a:pt x="198447" y="192676"/>
                      </a:lnTo>
                      <a:lnTo>
                        <a:pt x="0" y="192676"/>
                      </a:lnTo>
                      <a:lnTo>
                        <a:pt x="0" y="145625"/>
                      </a:lnTo>
                      <a:lnTo>
                        <a:pt x="125925" y="47051"/>
                      </a:lnTo>
                      <a:lnTo>
                        <a:pt x="0" y="47051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75C96659-8A58-46C3-9B41-562BCF6222CB}"/>
                  </a:ext>
                </a:extLst>
              </p:cNvPr>
              <p:cNvSpPr/>
              <p:nvPr/>
            </p:nvSpPr>
            <p:spPr>
              <a:xfrm>
                <a:off x="4125714" y="2486952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733182C4-4D07-4D9E-9D3E-1EA3A3E51BF6}"/>
                  </a:ext>
                </a:extLst>
              </p:cNvPr>
              <p:cNvSpPr/>
              <p:nvPr/>
            </p:nvSpPr>
            <p:spPr>
              <a:xfrm>
                <a:off x="4643239" y="2724814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9D6F3112-336D-4C47-93DC-15861839AD1B}"/>
                  </a:ext>
                </a:extLst>
              </p:cNvPr>
              <p:cNvSpPr/>
              <p:nvPr/>
            </p:nvSpPr>
            <p:spPr>
              <a:xfrm>
                <a:off x="5132189" y="2483777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9A082E5D-CE61-47AC-848D-608B8351CB4E}"/>
                  </a:ext>
                </a:extLst>
              </p:cNvPr>
              <p:cNvSpPr/>
              <p:nvPr/>
            </p:nvSpPr>
            <p:spPr>
              <a:xfrm>
                <a:off x="4125714" y="3006806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BFC6F19-66B6-4435-83C3-05A78471599A}"/>
                  </a:ext>
                </a:extLst>
              </p:cNvPr>
              <p:cNvSpPr/>
              <p:nvPr/>
            </p:nvSpPr>
            <p:spPr>
              <a:xfrm>
                <a:off x="4643239" y="3298906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EEFF25E1-A4FE-46CC-A2F1-414F244AA5DD}"/>
                  </a:ext>
                </a:extLst>
              </p:cNvPr>
              <p:cNvSpPr/>
              <p:nvPr/>
            </p:nvSpPr>
            <p:spPr>
              <a:xfrm>
                <a:off x="5132189" y="3003631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D65DB973-E104-4603-951A-5FAF3F3CAA18}"/>
                  </a:ext>
                </a:extLst>
              </p:cNvPr>
              <p:cNvSpPr/>
              <p:nvPr/>
            </p:nvSpPr>
            <p:spPr>
              <a:xfrm>
                <a:off x="4125714" y="3549994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72110AE2-0D2B-4C0B-8170-2492063FE13B}"/>
                  </a:ext>
                </a:extLst>
              </p:cNvPr>
              <p:cNvSpPr/>
              <p:nvPr/>
            </p:nvSpPr>
            <p:spPr>
              <a:xfrm>
                <a:off x="5132189" y="3546819"/>
                <a:ext cx="220862" cy="2208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角丸四角形 1">
            <a:extLst>
              <a:ext uri="{FF2B5EF4-FFF2-40B4-BE49-F238E27FC236}">
                <a16:creationId xmlns:a16="http://schemas.microsoft.com/office/drawing/2014/main" id="{861883A7-6002-4270-90D8-030555DCF3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78153DC-8DB8-4A21-8831-B4C1B6CEE1F9}"/>
              </a:ext>
            </a:extLst>
          </p:cNvPr>
          <p:cNvSpPr txBox="1"/>
          <p:nvPr/>
        </p:nvSpPr>
        <p:spPr>
          <a:xfrm>
            <a:off x="673449" y="4169839"/>
            <a:ext cx="8559097" cy="196225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睡眠中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4148C0-BBAE-4CE7-9E98-1ADFAA8FE58C}"/>
              </a:ext>
            </a:extLst>
          </p:cNvPr>
          <p:cNvSpPr txBox="1"/>
          <p:nvPr/>
        </p:nvSpPr>
        <p:spPr>
          <a:xfrm>
            <a:off x="0" y="638690"/>
            <a:ext cx="990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起こさないで下さい</a:t>
            </a: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962564A5-20DC-4614-92AF-15237625DA70}"/>
              </a:ext>
            </a:extLst>
          </p:cNvPr>
          <p:cNvGrpSpPr/>
          <p:nvPr/>
        </p:nvGrpSpPr>
        <p:grpSpPr>
          <a:xfrm>
            <a:off x="3803170" y="1567588"/>
            <a:ext cx="2447318" cy="2316812"/>
            <a:chOff x="3260595" y="456163"/>
            <a:chExt cx="3532468" cy="3344094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31B62063-FB91-48E4-986C-9D631F41BBB0}"/>
                </a:ext>
              </a:extLst>
            </p:cNvPr>
            <p:cNvSpPr/>
            <p:nvPr/>
          </p:nvSpPr>
          <p:spPr>
            <a:xfrm>
              <a:off x="3260595" y="639281"/>
              <a:ext cx="3160976" cy="3160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14C265C-4A93-4034-B8D9-91FF3FC1F88C}"/>
                </a:ext>
              </a:extLst>
            </p:cNvPr>
            <p:cNvGrpSpPr/>
            <p:nvPr/>
          </p:nvGrpSpPr>
          <p:grpSpPr>
            <a:xfrm>
              <a:off x="4007895" y="456163"/>
              <a:ext cx="2785168" cy="3344094"/>
              <a:chOff x="4399954" y="1281814"/>
              <a:chExt cx="1880468" cy="2257841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8F490FBA-467F-41A4-B392-968F130360BF}"/>
                  </a:ext>
                </a:extLst>
              </p:cNvPr>
              <p:cNvGrpSpPr/>
              <p:nvPr/>
            </p:nvGrpSpPr>
            <p:grpSpPr>
              <a:xfrm>
                <a:off x="4399954" y="1281814"/>
                <a:ext cx="1880468" cy="2257841"/>
                <a:chOff x="4399954" y="1290440"/>
                <a:chExt cx="1880468" cy="2257841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149D1BC8-BF2D-46E3-9B05-73C5371E572B}"/>
                    </a:ext>
                  </a:extLst>
                </p:cNvPr>
                <p:cNvGrpSpPr/>
                <p:nvPr/>
              </p:nvGrpSpPr>
              <p:grpSpPr>
                <a:xfrm>
                  <a:off x="4399954" y="1290440"/>
                  <a:ext cx="1130570" cy="2257841"/>
                  <a:chOff x="4399954" y="1290440"/>
                  <a:chExt cx="1130570" cy="2257841"/>
                </a:xfrm>
              </p:grpSpPr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9D069F4A-5D93-4E00-A5AD-212D684C8F2C}"/>
                      </a:ext>
                    </a:extLst>
                  </p:cNvPr>
                  <p:cNvGrpSpPr/>
                  <p:nvPr/>
                </p:nvGrpSpPr>
                <p:grpSpPr>
                  <a:xfrm>
                    <a:off x="4399954" y="1290440"/>
                    <a:ext cx="1130570" cy="2257841"/>
                    <a:chOff x="2347393" y="739604"/>
                    <a:chExt cx="1130570" cy="2257841"/>
                  </a:xfrm>
                </p:grpSpPr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E742B999-2321-4B90-993D-011054701A0B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338903" y="2080536"/>
                      <a:ext cx="139060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5" name="片側の 2 つの角を丸めた四角形 128">
                      <a:extLst>
                        <a:ext uri="{FF2B5EF4-FFF2-40B4-BE49-F238E27FC236}">
                          <a16:creationId xmlns:a16="http://schemas.microsoft.com/office/drawing/2014/main" id="{CE09A5B3-8FEF-4C42-8140-FBFE1CAF82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7322" y="817459"/>
                      <a:ext cx="944787" cy="11210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0997A4CE-202E-4304-B01F-B609546070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7393" y="2080536"/>
                      <a:ext cx="139060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7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4BFF822C-3CB0-4366-A11E-1E5072179A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26660" y="1976519"/>
                      <a:ext cx="974009" cy="1020926"/>
                    </a:xfrm>
                    <a:prstGeom prst="round2SameRect">
                      <a:avLst>
                        <a:gd name="adj1" fmla="val 28536"/>
                        <a:gd name="adj2" fmla="val 0"/>
                      </a:avLst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" name="フリーフォーム: 図形 107">
                      <a:extLst>
                        <a:ext uri="{FF2B5EF4-FFF2-40B4-BE49-F238E27FC236}">
                          <a16:creationId xmlns:a16="http://schemas.microsoft.com/office/drawing/2014/main" id="{A3E62ECE-F367-49BF-83FB-8CF09CBA74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5185" y="1744066"/>
                      <a:ext cx="467840" cy="380772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9" name="グループ化 108">
                      <a:extLst>
                        <a:ext uri="{FF2B5EF4-FFF2-40B4-BE49-F238E27FC236}">
                          <a16:creationId xmlns:a16="http://schemas.microsoft.com/office/drawing/2014/main" id="{7E6A1790-6866-4794-A2A9-CFDC8CDBC7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5996" y="880575"/>
                      <a:ext cx="1086287" cy="1024894"/>
                      <a:chOff x="2791859" y="2017486"/>
                      <a:chExt cx="1150915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16" name="グループ化 115">
                        <a:extLst>
                          <a:ext uri="{FF2B5EF4-FFF2-40B4-BE49-F238E27FC236}">
                            <a16:creationId xmlns:a16="http://schemas.microsoft.com/office/drawing/2014/main" id="{F19C210C-4102-42B8-AA52-140F87B0A39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9" y="2459313"/>
                        <a:ext cx="222006" cy="333009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21" name="円/楕円 159">
                          <a:extLst>
                            <a:ext uri="{FF2B5EF4-FFF2-40B4-BE49-F238E27FC236}">
                              <a16:creationId xmlns:a16="http://schemas.microsoft.com/office/drawing/2014/main" id="{9C20BFC4-9460-47C6-8488-0A5289EF9FB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2" name="円/楕円 160">
                          <a:extLst>
                            <a:ext uri="{FF2B5EF4-FFF2-40B4-BE49-F238E27FC236}">
                              <a16:creationId xmlns:a16="http://schemas.microsoft.com/office/drawing/2014/main" id="{67C5EE3F-98F7-4C7F-B574-4D3B301A25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17" name="グループ化 116">
                        <a:extLst>
                          <a:ext uri="{FF2B5EF4-FFF2-40B4-BE49-F238E27FC236}">
                            <a16:creationId xmlns:a16="http://schemas.microsoft.com/office/drawing/2014/main" id="{8A4E161D-1D07-47EB-90B1-FCF507E42B2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9" name="円/楕円 157">
                          <a:extLst>
                            <a:ext uri="{FF2B5EF4-FFF2-40B4-BE49-F238E27FC236}">
                              <a16:creationId xmlns:a16="http://schemas.microsoft.com/office/drawing/2014/main" id="{956742CB-CF0D-4CF2-8679-D977CA22134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20" name="円/楕円 158">
                          <a:extLst>
                            <a:ext uri="{FF2B5EF4-FFF2-40B4-BE49-F238E27FC236}">
                              <a16:creationId xmlns:a16="http://schemas.microsoft.com/office/drawing/2014/main" id="{A43CA314-E129-4EFC-BB8E-8184FBE9B1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8" name="円/楕円 156">
                        <a:extLst>
                          <a:ext uri="{FF2B5EF4-FFF2-40B4-BE49-F238E27FC236}">
                            <a16:creationId xmlns:a16="http://schemas.microsoft.com/office/drawing/2014/main" id="{8977335C-64B2-4146-9E39-3A9C71CB6A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10" name="月 109">
                      <a:extLst>
                        <a:ext uri="{FF2B5EF4-FFF2-40B4-BE49-F238E27FC236}">
                          <a16:creationId xmlns:a16="http://schemas.microsoft.com/office/drawing/2014/main" id="{A202A08E-E607-4001-A577-B5A2EE0338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59311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1" name="月 110">
                      <a:extLst>
                        <a:ext uri="{FF2B5EF4-FFF2-40B4-BE49-F238E27FC236}">
                          <a16:creationId xmlns:a16="http://schemas.microsoft.com/office/drawing/2014/main" id="{A8C23367-D457-48A0-9BF4-CB302208E0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234510" y="1053789"/>
                      <a:ext cx="104457" cy="846766"/>
                    </a:xfrm>
                    <a:prstGeom prst="moon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2" name="正方形/長方形 67">
                      <a:extLst>
                        <a:ext uri="{FF2B5EF4-FFF2-40B4-BE49-F238E27FC236}">
                          <a16:creationId xmlns:a16="http://schemas.microsoft.com/office/drawing/2014/main" id="{2F43D9E2-1AA2-44D3-B104-197BF26FCD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67091" y="1652387"/>
                      <a:ext cx="65249" cy="3344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3" name="フリーフォーム: 図形 112">
                      <a:extLst>
                        <a:ext uri="{FF2B5EF4-FFF2-40B4-BE49-F238E27FC236}">
                          <a16:creationId xmlns:a16="http://schemas.microsoft.com/office/drawing/2014/main" id="{BADA4C4B-66BB-4AC4-B4D2-5412F057B5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94411" y="739604"/>
                      <a:ext cx="1028240" cy="651784"/>
                    </a:xfrm>
                    <a:custGeom>
                      <a:avLst/>
                      <a:gdLst>
                        <a:gd name="connsiteX0" fmla="*/ 474085 w 1031382"/>
                        <a:gd name="connsiteY0" fmla="*/ 0 h 594179"/>
                        <a:gd name="connsiteX1" fmla="*/ 520965 w 1031382"/>
                        <a:gd name="connsiteY1" fmla="*/ 3715 h 594179"/>
                        <a:gd name="connsiteX2" fmla="*/ 557297 w 1031382"/>
                        <a:gd name="connsiteY2" fmla="*/ 1 h 594179"/>
                        <a:gd name="connsiteX3" fmla="*/ 796709 w 1031382"/>
                        <a:gd name="connsiteY3" fmla="*/ 67334 h 594179"/>
                        <a:gd name="connsiteX4" fmla="*/ 990269 w 1031382"/>
                        <a:gd name="connsiteY4" fmla="*/ 594179 h 594179"/>
                        <a:gd name="connsiteX5" fmla="*/ 990268 w 1031382"/>
                        <a:gd name="connsiteY5" fmla="*/ 594179 h 594179"/>
                        <a:gd name="connsiteX6" fmla="*/ 639436 w 1031382"/>
                        <a:gd name="connsiteY6" fmla="*/ 339739 h 594179"/>
                        <a:gd name="connsiteX7" fmla="*/ 515690 w 1031382"/>
                        <a:gd name="connsiteY7" fmla="*/ 276595 h 594179"/>
                        <a:gd name="connsiteX8" fmla="*/ 391946 w 1031382"/>
                        <a:gd name="connsiteY8" fmla="*/ 339738 h 594179"/>
                        <a:gd name="connsiteX9" fmla="*/ 41114 w 1031382"/>
                        <a:gd name="connsiteY9" fmla="*/ 594178 h 594179"/>
                        <a:gd name="connsiteX10" fmla="*/ 41113 w 1031382"/>
                        <a:gd name="connsiteY10" fmla="*/ 594178 h 594179"/>
                        <a:gd name="connsiteX11" fmla="*/ 234673 w 1031382"/>
                        <a:gd name="connsiteY11" fmla="*/ 67333 h 594179"/>
                        <a:gd name="connsiteX12" fmla="*/ 474085 w 1031382"/>
                        <a:gd name="connsiteY12" fmla="*/ 0 h 594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031382" h="594179">
                          <a:moveTo>
                            <a:pt x="474085" y="0"/>
                          </a:moveTo>
                          <a:lnTo>
                            <a:pt x="520965" y="3715"/>
                          </a:lnTo>
                          <a:lnTo>
                            <a:pt x="557297" y="1"/>
                          </a:lnTo>
                          <a:cubicBezTo>
                            <a:pt x="636256" y="831"/>
                            <a:pt x="719396" y="22698"/>
                            <a:pt x="796709" y="67334"/>
                          </a:cubicBezTo>
                          <a:cubicBezTo>
                            <a:pt x="1002877" y="186366"/>
                            <a:pt x="1089537" y="422242"/>
                            <a:pt x="990269" y="594179"/>
                          </a:cubicBezTo>
                          <a:lnTo>
                            <a:pt x="990268" y="594179"/>
                          </a:lnTo>
                          <a:cubicBezTo>
                            <a:pt x="882758" y="497516"/>
                            <a:pt x="764842" y="412142"/>
                            <a:pt x="639436" y="339739"/>
                          </a:cubicBezTo>
                          <a:lnTo>
                            <a:pt x="515690" y="276595"/>
                          </a:lnTo>
                          <a:lnTo>
                            <a:pt x="391946" y="339738"/>
                          </a:lnTo>
                          <a:cubicBezTo>
                            <a:pt x="266540" y="412141"/>
                            <a:pt x="148624" y="497515"/>
                            <a:pt x="41114" y="594178"/>
                          </a:cubicBezTo>
                          <a:lnTo>
                            <a:pt x="41113" y="594178"/>
                          </a:lnTo>
                          <a:cubicBezTo>
                            <a:pt x="-58155" y="422241"/>
                            <a:pt x="28505" y="186365"/>
                            <a:pt x="234673" y="67333"/>
                          </a:cubicBezTo>
                          <a:cubicBezTo>
                            <a:pt x="311986" y="22697"/>
                            <a:pt x="395126" y="830"/>
                            <a:pt x="474085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4" name="月 113">
                      <a:extLst>
                        <a:ext uri="{FF2B5EF4-FFF2-40B4-BE49-F238E27FC236}">
                          <a16:creationId xmlns:a16="http://schemas.microsoft.com/office/drawing/2014/main" id="{C2E01D8A-A739-450D-A152-9BD0D8731B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31235" y="1122921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15" name="月 114">
                      <a:extLst>
                        <a:ext uri="{FF2B5EF4-FFF2-40B4-BE49-F238E27FC236}">
                          <a16:creationId xmlns:a16="http://schemas.microsoft.com/office/drawing/2014/main" id="{C2641879-6411-409E-BCD7-D0A67E5620C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3988" y="1122923"/>
                      <a:ext cx="59509" cy="22558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9" name="グループ化 98">
                    <a:extLst>
                      <a:ext uri="{FF2B5EF4-FFF2-40B4-BE49-F238E27FC236}">
                        <a16:creationId xmlns:a16="http://schemas.microsoft.com/office/drawing/2014/main" id="{4BD4824A-19CB-48A5-91BF-3CDEABEBD2BD}"/>
                      </a:ext>
                    </a:extLst>
                  </p:cNvPr>
                  <p:cNvGrpSpPr/>
                  <p:nvPr/>
                </p:nvGrpSpPr>
                <p:grpSpPr>
                  <a:xfrm>
                    <a:off x="4850805" y="2278100"/>
                    <a:ext cx="201786" cy="48611"/>
                    <a:chOff x="554406" y="1818498"/>
                    <a:chExt cx="201786" cy="48611"/>
                  </a:xfrm>
                </p:grpSpPr>
                <p:sp>
                  <p:nvSpPr>
                    <p:cNvPr id="102" name="フリーフォーム: 図形 101">
                      <a:extLst>
                        <a:ext uri="{FF2B5EF4-FFF2-40B4-BE49-F238E27FC236}">
                          <a16:creationId xmlns:a16="http://schemas.microsoft.com/office/drawing/2014/main" id="{B91124D3-877C-48E6-8324-6A5732851AF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49385" y="1747263"/>
                      <a:ext cx="11827" cy="154298"/>
                    </a:xfrm>
                    <a:custGeom>
                      <a:avLst/>
                      <a:gdLst>
                        <a:gd name="connsiteX0" fmla="*/ 81961 w 81961"/>
                        <a:gd name="connsiteY0" fmla="*/ 371320 h 371320"/>
                        <a:gd name="connsiteX1" fmla="*/ 74943 w 81961"/>
                        <a:gd name="connsiteY1" fmla="*/ 366589 h 371320"/>
                        <a:gd name="connsiteX2" fmla="*/ 0 w 81961"/>
                        <a:gd name="connsiteY2" fmla="*/ 185660 h 371320"/>
                        <a:gd name="connsiteX3" fmla="*/ 74943 w 81961"/>
                        <a:gd name="connsiteY3" fmla="*/ 4731 h 371320"/>
                        <a:gd name="connsiteX4" fmla="*/ 81961 w 81961"/>
                        <a:gd name="connsiteY4" fmla="*/ 0 h 371320"/>
                        <a:gd name="connsiteX5" fmla="*/ 77258 w 81961"/>
                        <a:gd name="connsiteY5" fmla="*/ 14859 h 371320"/>
                        <a:gd name="connsiteX6" fmla="*/ 57150 w 81961"/>
                        <a:gd name="connsiteY6" fmla="*/ 185660 h 371320"/>
                        <a:gd name="connsiteX7" fmla="*/ 77258 w 81961"/>
                        <a:gd name="connsiteY7" fmla="*/ 356461 h 3713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1961" h="371320">
                          <a:moveTo>
                            <a:pt x="81961" y="371320"/>
                          </a:moveTo>
                          <a:lnTo>
                            <a:pt x="74943" y="366589"/>
                          </a:lnTo>
                          <a:cubicBezTo>
                            <a:pt x="28640" y="320285"/>
                            <a:pt x="0" y="256317"/>
                            <a:pt x="0" y="185660"/>
                          </a:cubicBezTo>
                          <a:cubicBezTo>
                            <a:pt x="0" y="115003"/>
                            <a:pt x="28640" y="51035"/>
                            <a:pt x="74943" y="4731"/>
                          </a:cubicBezTo>
                          <a:lnTo>
                            <a:pt x="81961" y="0"/>
                          </a:lnTo>
                          <a:lnTo>
                            <a:pt x="77258" y="14859"/>
                          </a:lnTo>
                          <a:cubicBezTo>
                            <a:pt x="64310" y="67356"/>
                            <a:pt x="57150" y="125074"/>
                            <a:pt x="57150" y="185660"/>
                          </a:cubicBezTo>
                          <a:cubicBezTo>
                            <a:pt x="57150" y="246246"/>
                            <a:pt x="64310" y="303964"/>
                            <a:pt x="77258" y="356461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3" name="フリーフォーム: 図形 102">
                      <a:extLst>
                        <a:ext uri="{FF2B5EF4-FFF2-40B4-BE49-F238E27FC236}">
                          <a16:creationId xmlns:a16="http://schemas.microsoft.com/office/drawing/2014/main" id="{4296070F-BD9A-4989-B3FD-698881F92C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06" y="1833403"/>
                      <a:ext cx="201786" cy="33706"/>
                    </a:xfrm>
                    <a:custGeom>
                      <a:avLst/>
                      <a:gdLst>
                        <a:gd name="connsiteX0" fmla="*/ 164771 w 329542"/>
                        <a:gd name="connsiteY0" fmla="*/ 0 h 42863"/>
                        <a:gd name="connsiteX1" fmla="*/ 327104 w 329542"/>
                        <a:gd name="connsiteY1" fmla="*/ 9575 h 42863"/>
                        <a:gd name="connsiteX2" fmla="*/ 329542 w 329542"/>
                        <a:gd name="connsiteY2" fmla="*/ 10414 h 42863"/>
                        <a:gd name="connsiteX3" fmla="*/ 281641 w 329542"/>
                        <a:gd name="connsiteY3" fmla="*/ 33288 h 42863"/>
                        <a:gd name="connsiteX4" fmla="*/ 164771 w 329542"/>
                        <a:gd name="connsiteY4" fmla="*/ 42863 h 42863"/>
                        <a:gd name="connsiteX5" fmla="*/ 47901 w 329542"/>
                        <a:gd name="connsiteY5" fmla="*/ 33288 h 42863"/>
                        <a:gd name="connsiteX6" fmla="*/ 0 w 329542"/>
                        <a:gd name="connsiteY6" fmla="*/ 10414 h 42863"/>
                        <a:gd name="connsiteX7" fmla="*/ 2438 w 329542"/>
                        <a:gd name="connsiteY7" fmla="*/ 9575 h 42863"/>
                        <a:gd name="connsiteX8" fmla="*/ 164771 w 329542"/>
                        <a:gd name="connsiteY8" fmla="*/ 0 h 428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29542" h="42863">
                          <a:moveTo>
                            <a:pt x="164771" y="0"/>
                          </a:moveTo>
                          <a:cubicBezTo>
                            <a:pt x="228166" y="0"/>
                            <a:pt x="285559" y="3659"/>
                            <a:pt x="327104" y="9575"/>
                          </a:cubicBezTo>
                          <a:lnTo>
                            <a:pt x="329542" y="10414"/>
                          </a:lnTo>
                          <a:lnTo>
                            <a:pt x="281641" y="33288"/>
                          </a:lnTo>
                          <a:cubicBezTo>
                            <a:pt x="251731" y="39204"/>
                            <a:pt x="210412" y="42863"/>
                            <a:pt x="164771" y="42863"/>
                          </a:cubicBezTo>
                          <a:cubicBezTo>
                            <a:pt x="119131" y="42863"/>
                            <a:pt x="77811" y="39204"/>
                            <a:pt x="47901" y="33288"/>
                          </a:cubicBezTo>
                          <a:lnTo>
                            <a:pt x="0" y="10414"/>
                          </a:lnTo>
                          <a:lnTo>
                            <a:pt x="2438" y="9575"/>
                          </a:lnTo>
                          <a:cubicBezTo>
                            <a:pt x="43983" y="3659"/>
                            <a:pt x="101376" y="0"/>
                            <a:pt x="164771" y="0"/>
                          </a:cubicBezTo>
                          <a:close/>
                        </a:path>
                      </a:pathLst>
                    </a:custGeom>
                    <a:solidFill>
                      <a:srgbClr val="FF99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27FE200C-AA61-41B7-A7E5-1F3E92538855}"/>
                      </a:ext>
                    </a:extLst>
                  </p:cNvPr>
                  <p:cNvSpPr/>
                  <p:nvPr/>
                </p:nvSpPr>
                <p:spPr>
                  <a:xfrm rot="12052275">
                    <a:off x="4616023" y="1894247"/>
                    <a:ext cx="209663" cy="157174"/>
                  </a:xfrm>
                  <a:custGeom>
                    <a:avLst/>
                    <a:gdLst>
                      <a:gd name="connsiteX0" fmla="*/ 9005 w 209663"/>
                      <a:gd name="connsiteY0" fmla="*/ 154191 h 157174"/>
                      <a:gd name="connsiteX1" fmla="*/ 230 w 209663"/>
                      <a:gd name="connsiteY1" fmla="*/ 155889 h 157174"/>
                      <a:gd name="connsiteX2" fmla="*/ 91543 w 209663"/>
                      <a:gd name="connsiteY2" fmla="*/ 80923 h 157174"/>
                      <a:gd name="connsiteX3" fmla="*/ 107724 w 209663"/>
                      <a:gd name="connsiteY3" fmla="*/ 76669 h 157174"/>
                      <a:gd name="connsiteX4" fmla="*/ 129007 w 209663"/>
                      <a:gd name="connsiteY4" fmla="*/ 8596 h 157174"/>
                      <a:gd name="connsiteX5" fmla="*/ 147839 w 209663"/>
                      <a:gd name="connsiteY5" fmla="*/ 68831 h 157174"/>
                      <a:gd name="connsiteX6" fmla="*/ 150130 w 209663"/>
                      <a:gd name="connsiteY6" fmla="*/ 68678 h 157174"/>
                      <a:gd name="connsiteX7" fmla="*/ 171602 w 209663"/>
                      <a:gd name="connsiteY7" fmla="*/ 0 h 157174"/>
                      <a:gd name="connsiteX8" fmla="*/ 193434 w 209663"/>
                      <a:gd name="connsiteY8" fmla="*/ 69829 h 157174"/>
                      <a:gd name="connsiteX9" fmla="*/ 198240 w 209663"/>
                      <a:gd name="connsiteY9" fmla="*/ 70388 h 157174"/>
                      <a:gd name="connsiteX10" fmla="*/ 209585 w 209663"/>
                      <a:gd name="connsiteY10" fmla="*/ 76064 h 157174"/>
                      <a:gd name="connsiteX11" fmla="*/ 98911 w 209663"/>
                      <a:gd name="connsiteY11" fmla="*/ 100249 h 157174"/>
                      <a:gd name="connsiteX12" fmla="*/ 9005 w 209663"/>
                      <a:gd name="connsiteY12" fmla="*/ 154191 h 157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9663" h="157174">
                        <a:moveTo>
                          <a:pt x="9005" y="154191"/>
                        </a:moveTo>
                        <a:cubicBezTo>
                          <a:pt x="4105" y="157253"/>
                          <a:pt x="1111" y="158198"/>
                          <a:pt x="230" y="155889"/>
                        </a:cubicBezTo>
                        <a:cubicBezTo>
                          <a:pt x="-3291" y="146653"/>
                          <a:pt x="33731" y="102966"/>
                          <a:pt x="91543" y="80923"/>
                        </a:cubicBezTo>
                        <a:lnTo>
                          <a:pt x="107724" y="76669"/>
                        </a:lnTo>
                        <a:lnTo>
                          <a:pt x="129007" y="8596"/>
                        </a:lnTo>
                        <a:lnTo>
                          <a:pt x="147839" y="68831"/>
                        </a:lnTo>
                        <a:lnTo>
                          <a:pt x="150130" y="68678"/>
                        </a:lnTo>
                        <a:lnTo>
                          <a:pt x="171602" y="0"/>
                        </a:lnTo>
                        <a:lnTo>
                          <a:pt x="193434" y="69829"/>
                        </a:lnTo>
                        <a:lnTo>
                          <a:pt x="198240" y="70388"/>
                        </a:lnTo>
                        <a:cubicBezTo>
                          <a:pt x="204904" y="72025"/>
                          <a:pt x="208974" y="74087"/>
                          <a:pt x="209585" y="76064"/>
                        </a:cubicBezTo>
                        <a:cubicBezTo>
                          <a:pt x="212029" y="83972"/>
                          <a:pt x="156723" y="78207"/>
                          <a:pt x="98911" y="100249"/>
                        </a:cubicBezTo>
                        <a:cubicBezTo>
                          <a:pt x="55553" y="116782"/>
                          <a:pt x="23705" y="145008"/>
                          <a:pt x="9005" y="154191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6F620CC1-E87C-4145-9DDD-20231A1F7A85}"/>
                      </a:ext>
                    </a:extLst>
                  </p:cNvPr>
                  <p:cNvSpPr/>
                  <p:nvPr/>
                </p:nvSpPr>
                <p:spPr>
                  <a:xfrm rot="9547725" flipH="1">
                    <a:off x="5081206" y="1894247"/>
                    <a:ext cx="209663" cy="157174"/>
                  </a:xfrm>
                  <a:custGeom>
                    <a:avLst/>
                    <a:gdLst>
                      <a:gd name="connsiteX0" fmla="*/ 9005 w 209663"/>
                      <a:gd name="connsiteY0" fmla="*/ 154191 h 157174"/>
                      <a:gd name="connsiteX1" fmla="*/ 230 w 209663"/>
                      <a:gd name="connsiteY1" fmla="*/ 155889 h 157174"/>
                      <a:gd name="connsiteX2" fmla="*/ 91543 w 209663"/>
                      <a:gd name="connsiteY2" fmla="*/ 80923 h 157174"/>
                      <a:gd name="connsiteX3" fmla="*/ 107724 w 209663"/>
                      <a:gd name="connsiteY3" fmla="*/ 76669 h 157174"/>
                      <a:gd name="connsiteX4" fmla="*/ 129007 w 209663"/>
                      <a:gd name="connsiteY4" fmla="*/ 8596 h 157174"/>
                      <a:gd name="connsiteX5" fmla="*/ 147839 w 209663"/>
                      <a:gd name="connsiteY5" fmla="*/ 68831 h 157174"/>
                      <a:gd name="connsiteX6" fmla="*/ 150130 w 209663"/>
                      <a:gd name="connsiteY6" fmla="*/ 68678 h 157174"/>
                      <a:gd name="connsiteX7" fmla="*/ 171602 w 209663"/>
                      <a:gd name="connsiteY7" fmla="*/ 0 h 157174"/>
                      <a:gd name="connsiteX8" fmla="*/ 193434 w 209663"/>
                      <a:gd name="connsiteY8" fmla="*/ 69829 h 157174"/>
                      <a:gd name="connsiteX9" fmla="*/ 198240 w 209663"/>
                      <a:gd name="connsiteY9" fmla="*/ 70388 h 157174"/>
                      <a:gd name="connsiteX10" fmla="*/ 209585 w 209663"/>
                      <a:gd name="connsiteY10" fmla="*/ 76064 h 157174"/>
                      <a:gd name="connsiteX11" fmla="*/ 98911 w 209663"/>
                      <a:gd name="connsiteY11" fmla="*/ 100249 h 157174"/>
                      <a:gd name="connsiteX12" fmla="*/ 9005 w 209663"/>
                      <a:gd name="connsiteY12" fmla="*/ 154191 h 1571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09663" h="157174">
                        <a:moveTo>
                          <a:pt x="9005" y="154191"/>
                        </a:moveTo>
                        <a:cubicBezTo>
                          <a:pt x="4105" y="157253"/>
                          <a:pt x="1111" y="158198"/>
                          <a:pt x="230" y="155889"/>
                        </a:cubicBezTo>
                        <a:cubicBezTo>
                          <a:pt x="-3291" y="146653"/>
                          <a:pt x="33731" y="102966"/>
                          <a:pt x="91543" y="80923"/>
                        </a:cubicBezTo>
                        <a:lnTo>
                          <a:pt x="107724" y="76669"/>
                        </a:lnTo>
                        <a:lnTo>
                          <a:pt x="129007" y="8596"/>
                        </a:lnTo>
                        <a:lnTo>
                          <a:pt x="147839" y="68831"/>
                        </a:lnTo>
                        <a:lnTo>
                          <a:pt x="150130" y="68678"/>
                        </a:lnTo>
                        <a:lnTo>
                          <a:pt x="171602" y="0"/>
                        </a:lnTo>
                        <a:lnTo>
                          <a:pt x="193434" y="69829"/>
                        </a:lnTo>
                        <a:lnTo>
                          <a:pt x="198240" y="70388"/>
                        </a:lnTo>
                        <a:cubicBezTo>
                          <a:pt x="204904" y="72025"/>
                          <a:pt x="208974" y="74087"/>
                          <a:pt x="209585" y="76064"/>
                        </a:cubicBezTo>
                        <a:cubicBezTo>
                          <a:pt x="212029" y="83972"/>
                          <a:pt x="156723" y="78207"/>
                          <a:pt x="98911" y="100249"/>
                        </a:cubicBezTo>
                        <a:cubicBezTo>
                          <a:pt x="55553" y="116782"/>
                          <a:pt x="23705" y="145008"/>
                          <a:pt x="9005" y="154191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FB223F9-9875-488D-9234-AB18F8AD54E8}"/>
                    </a:ext>
                  </a:extLst>
                </p:cNvPr>
                <p:cNvSpPr/>
                <p:nvPr/>
              </p:nvSpPr>
              <p:spPr>
                <a:xfrm>
                  <a:off x="4436615" y="1745982"/>
                  <a:ext cx="1017556" cy="407668"/>
                </a:xfrm>
                <a:custGeom>
                  <a:avLst/>
                  <a:gdLst>
                    <a:gd name="connsiteX0" fmla="*/ 1642262 w 7092776"/>
                    <a:gd name="connsiteY0" fmla="*/ 0 h 2952328"/>
                    <a:gd name="connsiteX1" fmla="*/ 1692188 w 7092776"/>
                    <a:gd name="connsiteY1" fmla="*/ 0 h 2952328"/>
                    <a:gd name="connsiteX2" fmla="*/ 5400588 w 7092776"/>
                    <a:gd name="connsiteY2" fmla="*/ 0 h 2952328"/>
                    <a:gd name="connsiteX3" fmla="*/ 5414522 w 7092776"/>
                    <a:gd name="connsiteY3" fmla="*/ 0 h 2952328"/>
                    <a:gd name="connsiteX4" fmla="*/ 5425336 w 7092776"/>
                    <a:gd name="connsiteY4" fmla="*/ 1090 h 2952328"/>
                    <a:gd name="connsiteX5" fmla="*/ 5573605 w 7092776"/>
                    <a:gd name="connsiteY5" fmla="*/ 7621 h 2952328"/>
                    <a:gd name="connsiteX6" fmla="*/ 7092776 w 7092776"/>
                    <a:gd name="connsiteY6" fmla="*/ 1476164 h 2952328"/>
                    <a:gd name="connsiteX7" fmla="*/ 5400588 w 7092776"/>
                    <a:gd name="connsiteY7" fmla="*/ 2952328 h 2952328"/>
                    <a:gd name="connsiteX8" fmla="*/ 3997399 w 7092776"/>
                    <a:gd name="connsiteY8" fmla="*/ 2301502 h 2952328"/>
                    <a:gd name="connsiteX9" fmla="*/ 3978044 w 7092776"/>
                    <a:gd name="connsiteY9" fmla="*/ 2273709 h 2952328"/>
                    <a:gd name="connsiteX10" fmla="*/ 3901888 w 7092776"/>
                    <a:gd name="connsiteY10" fmla="*/ 2183909 h 2952328"/>
                    <a:gd name="connsiteX11" fmla="*/ 3549352 w 7092776"/>
                    <a:gd name="connsiteY11" fmla="*/ 2046697 h 2952328"/>
                    <a:gd name="connsiteX12" fmla="*/ 3112740 w 7092776"/>
                    <a:gd name="connsiteY12" fmla="*/ 2283048 h 2952328"/>
                    <a:gd name="connsiteX13" fmla="*/ 3113504 w 7092776"/>
                    <a:gd name="connsiteY13" fmla="*/ 2275473 h 2952328"/>
                    <a:gd name="connsiteX14" fmla="*/ 3095377 w 7092776"/>
                    <a:gd name="connsiteY14" fmla="*/ 2301502 h 2952328"/>
                    <a:gd name="connsiteX15" fmla="*/ 1692188 w 7092776"/>
                    <a:gd name="connsiteY15" fmla="*/ 2952328 h 2952328"/>
                    <a:gd name="connsiteX16" fmla="*/ 0 w 7092776"/>
                    <a:gd name="connsiteY16" fmla="*/ 1476164 h 2952328"/>
                    <a:gd name="connsiteX17" fmla="*/ 1519172 w 7092776"/>
                    <a:gd name="connsiteY17" fmla="*/ 7621 h 2952328"/>
                    <a:gd name="connsiteX18" fmla="*/ 1603516 w 7092776"/>
                    <a:gd name="connsiteY18" fmla="*/ 3906 h 2952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092776" h="2952328">
                      <a:moveTo>
                        <a:pt x="1642262" y="0"/>
                      </a:moveTo>
                      <a:lnTo>
                        <a:pt x="1692188" y="0"/>
                      </a:lnTo>
                      <a:lnTo>
                        <a:pt x="5400588" y="0"/>
                      </a:lnTo>
                      <a:lnTo>
                        <a:pt x="5414522" y="0"/>
                      </a:lnTo>
                      <a:lnTo>
                        <a:pt x="5425336" y="1090"/>
                      </a:lnTo>
                      <a:lnTo>
                        <a:pt x="5573605" y="7621"/>
                      </a:lnTo>
                      <a:cubicBezTo>
                        <a:pt x="6426901" y="83216"/>
                        <a:pt x="7092776" y="711855"/>
                        <a:pt x="7092776" y="1476164"/>
                      </a:cubicBezTo>
                      <a:cubicBezTo>
                        <a:pt x="7092776" y="2291427"/>
                        <a:pt x="6335158" y="2952328"/>
                        <a:pt x="5400588" y="2952328"/>
                      </a:cubicBezTo>
                      <a:cubicBezTo>
                        <a:pt x="4816482" y="2952328"/>
                        <a:pt x="4301498" y="2694164"/>
                        <a:pt x="3997399" y="2301502"/>
                      </a:cubicBezTo>
                      <a:lnTo>
                        <a:pt x="3978044" y="2273709"/>
                      </a:lnTo>
                      <a:lnTo>
                        <a:pt x="3901888" y="2183909"/>
                      </a:lnTo>
                      <a:cubicBezTo>
                        <a:pt x="3806826" y="2096699"/>
                        <a:pt x="3681436" y="2046697"/>
                        <a:pt x="3549352" y="2046697"/>
                      </a:cubicBezTo>
                      <a:cubicBezTo>
                        <a:pt x="3373241" y="2046697"/>
                        <a:pt x="3209028" y="2135590"/>
                        <a:pt x="3112740" y="2283048"/>
                      </a:cubicBezTo>
                      <a:lnTo>
                        <a:pt x="3113504" y="2275473"/>
                      </a:lnTo>
                      <a:lnTo>
                        <a:pt x="3095377" y="2301502"/>
                      </a:lnTo>
                      <a:cubicBezTo>
                        <a:pt x="2791279" y="2694164"/>
                        <a:pt x="2276294" y="2952328"/>
                        <a:pt x="1692188" y="2952328"/>
                      </a:cubicBezTo>
                      <a:cubicBezTo>
                        <a:pt x="757618" y="2952328"/>
                        <a:pt x="0" y="2291427"/>
                        <a:pt x="0" y="1476164"/>
                      </a:cubicBezTo>
                      <a:cubicBezTo>
                        <a:pt x="0" y="711855"/>
                        <a:pt x="665875" y="83216"/>
                        <a:pt x="1519172" y="7621"/>
                      </a:cubicBezTo>
                      <a:lnTo>
                        <a:pt x="1603516" y="390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9276591D-8E33-4A17-AF2B-BE42607DDD06}"/>
                    </a:ext>
                  </a:extLst>
                </p:cNvPr>
                <p:cNvSpPr/>
                <p:nvPr/>
              </p:nvSpPr>
              <p:spPr>
                <a:xfrm rot="20700000">
                  <a:off x="5580325" y="1525585"/>
                  <a:ext cx="700097" cy="192676"/>
                </a:xfrm>
                <a:custGeom>
                  <a:avLst/>
                  <a:gdLst>
                    <a:gd name="connsiteX0" fmla="*/ 501650 w 700097"/>
                    <a:gd name="connsiteY0" fmla="*/ 0 h 192676"/>
                    <a:gd name="connsiteX1" fmla="*/ 700097 w 700097"/>
                    <a:gd name="connsiteY1" fmla="*/ 0 h 192676"/>
                    <a:gd name="connsiteX2" fmla="*/ 700097 w 700097"/>
                    <a:gd name="connsiteY2" fmla="*/ 47051 h 192676"/>
                    <a:gd name="connsiteX3" fmla="*/ 577459 w 700097"/>
                    <a:gd name="connsiteY3" fmla="*/ 145625 h 192676"/>
                    <a:gd name="connsiteX4" fmla="*/ 700097 w 700097"/>
                    <a:gd name="connsiteY4" fmla="*/ 145625 h 192676"/>
                    <a:gd name="connsiteX5" fmla="*/ 700097 w 700097"/>
                    <a:gd name="connsiteY5" fmla="*/ 192676 h 192676"/>
                    <a:gd name="connsiteX6" fmla="*/ 501650 w 700097"/>
                    <a:gd name="connsiteY6" fmla="*/ 192676 h 192676"/>
                    <a:gd name="connsiteX7" fmla="*/ 501650 w 700097"/>
                    <a:gd name="connsiteY7" fmla="*/ 145625 h 192676"/>
                    <a:gd name="connsiteX8" fmla="*/ 627575 w 700097"/>
                    <a:gd name="connsiteY8" fmla="*/ 47051 h 192676"/>
                    <a:gd name="connsiteX9" fmla="*/ 501650 w 700097"/>
                    <a:gd name="connsiteY9" fmla="*/ 47051 h 192676"/>
                    <a:gd name="connsiteX10" fmla="*/ 250825 w 700097"/>
                    <a:gd name="connsiteY10" fmla="*/ 0 h 192676"/>
                    <a:gd name="connsiteX11" fmla="*/ 449272 w 700097"/>
                    <a:gd name="connsiteY11" fmla="*/ 0 h 192676"/>
                    <a:gd name="connsiteX12" fmla="*/ 449272 w 700097"/>
                    <a:gd name="connsiteY12" fmla="*/ 47051 h 192676"/>
                    <a:gd name="connsiteX13" fmla="*/ 326634 w 700097"/>
                    <a:gd name="connsiteY13" fmla="*/ 145625 h 192676"/>
                    <a:gd name="connsiteX14" fmla="*/ 449272 w 700097"/>
                    <a:gd name="connsiteY14" fmla="*/ 145625 h 192676"/>
                    <a:gd name="connsiteX15" fmla="*/ 449272 w 700097"/>
                    <a:gd name="connsiteY15" fmla="*/ 192676 h 192676"/>
                    <a:gd name="connsiteX16" fmla="*/ 250825 w 700097"/>
                    <a:gd name="connsiteY16" fmla="*/ 192676 h 192676"/>
                    <a:gd name="connsiteX17" fmla="*/ 250825 w 700097"/>
                    <a:gd name="connsiteY17" fmla="*/ 145625 h 192676"/>
                    <a:gd name="connsiteX18" fmla="*/ 376750 w 700097"/>
                    <a:gd name="connsiteY18" fmla="*/ 47051 h 192676"/>
                    <a:gd name="connsiteX19" fmla="*/ 250825 w 700097"/>
                    <a:gd name="connsiteY19" fmla="*/ 47051 h 192676"/>
                    <a:gd name="connsiteX20" fmla="*/ 0 w 700097"/>
                    <a:gd name="connsiteY20" fmla="*/ 0 h 192676"/>
                    <a:gd name="connsiteX21" fmla="*/ 198447 w 700097"/>
                    <a:gd name="connsiteY21" fmla="*/ 0 h 192676"/>
                    <a:gd name="connsiteX22" fmla="*/ 198447 w 700097"/>
                    <a:gd name="connsiteY22" fmla="*/ 47051 h 192676"/>
                    <a:gd name="connsiteX23" fmla="*/ 75809 w 700097"/>
                    <a:gd name="connsiteY23" fmla="*/ 145625 h 192676"/>
                    <a:gd name="connsiteX24" fmla="*/ 198447 w 700097"/>
                    <a:gd name="connsiteY24" fmla="*/ 145625 h 192676"/>
                    <a:gd name="connsiteX25" fmla="*/ 198447 w 700097"/>
                    <a:gd name="connsiteY25" fmla="*/ 192676 h 192676"/>
                    <a:gd name="connsiteX26" fmla="*/ 0 w 700097"/>
                    <a:gd name="connsiteY26" fmla="*/ 192676 h 192676"/>
                    <a:gd name="connsiteX27" fmla="*/ 0 w 700097"/>
                    <a:gd name="connsiteY27" fmla="*/ 145625 h 192676"/>
                    <a:gd name="connsiteX28" fmla="*/ 125925 w 700097"/>
                    <a:gd name="connsiteY28" fmla="*/ 47051 h 192676"/>
                    <a:gd name="connsiteX29" fmla="*/ 0 w 700097"/>
                    <a:gd name="connsiteY29" fmla="*/ 47051 h 19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700097" h="192676">
                      <a:moveTo>
                        <a:pt x="501650" y="0"/>
                      </a:moveTo>
                      <a:lnTo>
                        <a:pt x="700097" y="0"/>
                      </a:lnTo>
                      <a:lnTo>
                        <a:pt x="700097" y="47051"/>
                      </a:lnTo>
                      <a:lnTo>
                        <a:pt x="577459" y="145625"/>
                      </a:lnTo>
                      <a:lnTo>
                        <a:pt x="700097" y="145625"/>
                      </a:lnTo>
                      <a:lnTo>
                        <a:pt x="700097" y="192676"/>
                      </a:lnTo>
                      <a:lnTo>
                        <a:pt x="501650" y="192676"/>
                      </a:lnTo>
                      <a:lnTo>
                        <a:pt x="501650" y="145625"/>
                      </a:lnTo>
                      <a:lnTo>
                        <a:pt x="627575" y="47051"/>
                      </a:lnTo>
                      <a:lnTo>
                        <a:pt x="501650" y="47051"/>
                      </a:lnTo>
                      <a:close/>
                      <a:moveTo>
                        <a:pt x="250825" y="0"/>
                      </a:moveTo>
                      <a:lnTo>
                        <a:pt x="449272" y="0"/>
                      </a:lnTo>
                      <a:lnTo>
                        <a:pt x="449272" y="47051"/>
                      </a:lnTo>
                      <a:lnTo>
                        <a:pt x="326634" y="145625"/>
                      </a:lnTo>
                      <a:lnTo>
                        <a:pt x="449272" y="145625"/>
                      </a:lnTo>
                      <a:lnTo>
                        <a:pt x="449272" y="192676"/>
                      </a:lnTo>
                      <a:lnTo>
                        <a:pt x="250825" y="192676"/>
                      </a:lnTo>
                      <a:lnTo>
                        <a:pt x="250825" y="145625"/>
                      </a:lnTo>
                      <a:lnTo>
                        <a:pt x="376750" y="47051"/>
                      </a:lnTo>
                      <a:lnTo>
                        <a:pt x="250825" y="47051"/>
                      </a:lnTo>
                      <a:close/>
                      <a:moveTo>
                        <a:pt x="0" y="0"/>
                      </a:moveTo>
                      <a:lnTo>
                        <a:pt x="198447" y="0"/>
                      </a:lnTo>
                      <a:lnTo>
                        <a:pt x="198447" y="47051"/>
                      </a:lnTo>
                      <a:lnTo>
                        <a:pt x="75809" y="145625"/>
                      </a:lnTo>
                      <a:lnTo>
                        <a:pt x="198447" y="145625"/>
                      </a:lnTo>
                      <a:lnTo>
                        <a:pt x="198447" y="192676"/>
                      </a:lnTo>
                      <a:lnTo>
                        <a:pt x="0" y="192676"/>
                      </a:lnTo>
                      <a:lnTo>
                        <a:pt x="0" y="145625"/>
                      </a:lnTo>
                      <a:lnTo>
                        <a:pt x="125925" y="47051"/>
                      </a:lnTo>
                      <a:lnTo>
                        <a:pt x="0" y="47051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D833E429-A5E4-42E5-9FD0-1D36F0005C43}"/>
                  </a:ext>
                </a:extLst>
              </p:cNvPr>
              <p:cNvGrpSpPr/>
              <p:nvPr/>
            </p:nvGrpSpPr>
            <p:grpSpPr>
              <a:xfrm>
                <a:off x="4641068" y="2756044"/>
                <a:ext cx="678056" cy="711060"/>
                <a:chOff x="4125714" y="2483777"/>
                <a:chExt cx="1227337" cy="1287077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D05C5105-D308-49E2-9166-EAD966DF2A74}"/>
                    </a:ext>
                  </a:extLst>
                </p:cNvPr>
                <p:cNvSpPr/>
                <p:nvPr/>
              </p:nvSpPr>
              <p:spPr>
                <a:xfrm>
                  <a:off x="4125714" y="2486952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EAE10B9E-DF4F-4419-9F4B-610233643F93}"/>
                    </a:ext>
                  </a:extLst>
                </p:cNvPr>
                <p:cNvSpPr/>
                <p:nvPr/>
              </p:nvSpPr>
              <p:spPr>
                <a:xfrm>
                  <a:off x="4643239" y="2724814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2DC1600C-5670-4939-9542-E975190672EA}"/>
                    </a:ext>
                  </a:extLst>
                </p:cNvPr>
                <p:cNvSpPr/>
                <p:nvPr/>
              </p:nvSpPr>
              <p:spPr>
                <a:xfrm>
                  <a:off x="5132189" y="2483777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F6A0F11C-A4DD-4E8B-BD20-318D47206F58}"/>
                    </a:ext>
                  </a:extLst>
                </p:cNvPr>
                <p:cNvSpPr/>
                <p:nvPr/>
              </p:nvSpPr>
              <p:spPr>
                <a:xfrm>
                  <a:off x="4125714" y="3006806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BD6B8110-5116-4C47-987F-20A6CBD10F0C}"/>
                    </a:ext>
                  </a:extLst>
                </p:cNvPr>
                <p:cNvSpPr/>
                <p:nvPr/>
              </p:nvSpPr>
              <p:spPr>
                <a:xfrm>
                  <a:off x="4643239" y="3298906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721324AE-C3B7-4893-81C9-0838D06F9EA4}"/>
                    </a:ext>
                  </a:extLst>
                </p:cNvPr>
                <p:cNvSpPr/>
                <p:nvPr/>
              </p:nvSpPr>
              <p:spPr>
                <a:xfrm>
                  <a:off x="5132189" y="3003631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ECE13245-63E8-43F3-8B01-D8D16A227A7A}"/>
                    </a:ext>
                  </a:extLst>
                </p:cNvPr>
                <p:cNvSpPr/>
                <p:nvPr/>
              </p:nvSpPr>
              <p:spPr>
                <a:xfrm>
                  <a:off x="4125714" y="3549994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EAC55269-A90B-482E-9534-6CCA63636943}"/>
                    </a:ext>
                  </a:extLst>
                </p:cNvPr>
                <p:cNvSpPr/>
                <p:nvPr/>
              </p:nvSpPr>
              <p:spPr>
                <a:xfrm>
                  <a:off x="5132189" y="3546819"/>
                  <a:ext cx="220862" cy="2208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17BDF00-1805-480D-B62D-2C957F0FC01E}"/>
                  </a:ext>
                </a:extLst>
              </p:cNvPr>
              <p:cNvSpPr/>
              <p:nvPr/>
            </p:nvSpPr>
            <p:spPr>
              <a:xfrm>
                <a:off x="4680299" y="2518714"/>
                <a:ext cx="571302" cy="224398"/>
              </a:xfrm>
              <a:custGeom>
                <a:avLst/>
                <a:gdLst>
                  <a:gd name="connsiteX0" fmla="*/ 542432 w 571302"/>
                  <a:gd name="connsiteY0" fmla="*/ 0 h 224398"/>
                  <a:gd name="connsiteX1" fmla="*/ 559334 w 571302"/>
                  <a:gd name="connsiteY1" fmla="*/ 23770 h 224398"/>
                  <a:gd name="connsiteX2" fmla="*/ 571302 w 571302"/>
                  <a:gd name="connsiteY2" fmla="*/ 79983 h 224398"/>
                  <a:gd name="connsiteX3" fmla="*/ 419001 w 571302"/>
                  <a:gd name="connsiteY3" fmla="*/ 224398 h 224398"/>
                  <a:gd name="connsiteX4" fmla="*/ 311308 w 571302"/>
                  <a:gd name="connsiteY4" fmla="*/ 182100 h 224398"/>
                  <a:gd name="connsiteX5" fmla="*/ 285651 w 571302"/>
                  <a:gd name="connsiteY5" fmla="*/ 146016 h 224398"/>
                  <a:gd name="connsiteX6" fmla="*/ 259995 w 571302"/>
                  <a:gd name="connsiteY6" fmla="*/ 182100 h 224398"/>
                  <a:gd name="connsiteX7" fmla="*/ 152301 w 571302"/>
                  <a:gd name="connsiteY7" fmla="*/ 224398 h 224398"/>
                  <a:gd name="connsiteX8" fmla="*/ 0 w 571302"/>
                  <a:gd name="connsiteY8" fmla="*/ 79983 h 224398"/>
                  <a:gd name="connsiteX9" fmla="*/ 11969 w 571302"/>
                  <a:gd name="connsiteY9" fmla="*/ 23770 h 224398"/>
                  <a:gd name="connsiteX10" fmla="*/ 28182 w 571302"/>
                  <a:gd name="connsiteY10" fmla="*/ 968 h 224398"/>
                  <a:gd name="connsiteX11" fmla="*/ 79901 w 571302"/>
                  <a:gd name="connsiteY11" fmla="*/ 39225 h 224398"/>
                  <a:gd name="connsiteX12" fmla="*/ 284653 w 571302"/>
                  <a:gd name="connsiteY12" fmla="*/ 81523 h 224398"/>
                  <a:gd name="connsiteX13" fmla="*/ 489406 w 571302"/>
                  <a:gd name="connsiteY13" fmla="*/ 39225 h 224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1302" h="224398">
                    <a:moveTo>
                      <a:pt x="542432" y="0"/>
                    </a:moveTo>
                    <a:lnTo>
                      <a:pt x="559334" y="23770"/>
                    </a:lnTo>
                    <a:cubicBezTo>
                      <a:pt x="567041" y="41048"/>
                      <a:pt x="571302" y="60044"/>
                      <a:pt x="571302" y="79983"/>
                    </a:cubicBezTo>
                    <a:cubicBezTo>
                      <a:pt x="571302" y="159741"/>
                      <a:pt x="503115" y="224398"/>
                      <a:pt x="419001" y="224398"/>
                    </a:cubicBezTo>
                    <a:cubicBezTo>
                      <a:pt x="376944" y="224398"/>
                      <a:pt x="338869" y="208234"/>
                      <a:pt x="311308" y="182100"/>
                    </a:cubicBezTo>
                    <a:lnTo>
                      <a:pt x="285651" y="146016"/>
                    </a:lnTo>
                    <a:lnTo>
                      <a:pt x="259995" y="182100"/>
                    </a:lnTo>
                    <a:cubicBezTo>
                      <a:pt x="232434" y="208234"/>
                      <a:pt x="194358" y="224398"/>
                      <a:pt x="152301" y="224398"/>
                    </a:cubicBezTo>
                    <a:cubicBezTo>
                      <a:pt x="68187" y="224398"/>
                      <a:pt x="0" y="159741"/>
                      <a:pt x="0" y="79983"/>
                    </a:cubicBezTo>
                    <a:cubicBezTo>
                      <a:pt x="0" y="60044"/>
                      <a:pt x="4262" y="41048"/>
                      <a:pt x="11969" y="23770"/>
                    </a:cubicBezTo>
                    <a:lnTo>
                      <a:pt x="28182" y="968"/>
                    </a:lnTo>
                    <a:lnTo>
                      <a:pt x="79901" y="39225"/>
                    </a:lnTo>
                    <a:cubicBezTo>
                      <a:pt x="132301" y="65359"/>
                      <a:pt x="204692" y="81523"/>
                      <a:pt x="284653" y="81523"/>
                    </a:cubicBezTo>
                    <a:cubicBezTo>
                      <a:pt x="364614" y="81523"/>
                      <a:pt x="437005" y="65359"/>
                      <a:pt x="489406" y="39225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3431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popa63_睡眠中</dc:title>
  <dc:subject>popa63_睡眠中</dc:subject>
  <dc:creator>でじけろお</dc:creator>
  <cp:lastModifiedBy/>
  <cp:revision>1</cp:revision>
  <dcterms:created xsi:type="dcterms:W3CDTF">2014-07-30T05:46:34Z</dcterms:created>
  <dcterms:modified xsi:type="dcterms:W3CDTF">2020-01-28T05:45:48Z</dcterms:modified>
  <cp:version>1</cp:version>
</cp:coreProperties>
</file>