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9" r:id="rId4"/>
    <p:sldId id="280" r:id="rId5"/>
    <p:sldId id="274" r:id="rId6"/>
    <p:sldId id="28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7" d="100"/>
          <a:sy n="57" d="100"/>
        </p:scale>
        <p:origin x="1260" y="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A1982E96-2FAE-453A-B73F-3F6CB0934D88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714FB97-C709-497D-AA24-006764346EBD}"/>
              </a:ext>
            </a:extLst>
          </p:cNvPr>
          <p:cNvSpPr txBox="1"/>
          <p:nvPr/>
        </p:nvSpPr>
        <p:spPr>
          <a:xfrm rot="5400000">
            <a:off x="-585061" y="3440361"/>
            <a:ext cx="8028122" cy="2964258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仮眠中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5D3278B9-2D4A-4D9A-A0B6-2644031ACD28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08CF1BA-3B0B-4D65-A138-9DAAA3A7E4C9}"/>
              </a:ext>
            </a:extLst>
          </p:cNvPr>
          <p:cNvSpPr txBox="1"/>
          <p:nvPr/>
        </p:nvSpPr>
        <p:spPr>
          <a:xfrm rot="5400000">
            <a:off x="-585061" y="3440361"/>
            <a:ext cx="8028122" cy="2964258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仮眠中</a:t>
            </a: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3C443C0D-40E1-48C8-BB0E-32A760F02249}"/>
              </a:ext>
            </a:extLst>
          </p:cNvPr>
          <p:cNvSpPr txBox="1"/>
          <p:nvPr/>
        </p:nvSpPr>
        <p:spPr>
          <a:xfrm>
            <a:off x="272481" y="6356767"/>
            <a:ext cx="6396880" cy="264039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仮眠中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FAB5875-0945-4220-A9A4-DB9886E0D2FA}"/>
              </a:ext>
            </a:extLst>
          </p:cNvPr>
          <p:cNvGrpSpPr/>
          <p:nvPr/>
        </p:nvGrpSpPr>
        <p:grpSpPr>
          <a:xfrm>
            <a:off x="1254008" y="902550"/>
            <a:ext cx="4391233" cy="4821977"/>
            <a:chOff x="1254008" y="902550"/>
            <a:chExt cx="4391233" cy="4821977"/>
          </a:xfrm>
        </p:grpSpPr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C4F7A095-E5FA-4CF5-B6DF-5BCE3D98EC00}"/>
                </a:ext>
              </a:extLst>
            </p:cNvPr>
            <p:cNvSpPr/>
            <p:nvPr/>
          </p:nvSpPr>
          <p:spPr>
            <a:xfrm>
              <a:off x="1254008" y="1622869"/>
              <a:ext cx="4101658" cy="410165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45B3A567-8789-432D-9BD6-336719041CC0}"/>
                </a:ext>
              </a:extLst>
            </p:cNvPr>
            <p:cNvGrpSpPr/>
            <p:nvPr/>
          </p:nvGrpSpPr>
          <p:grpSpPr>
            <a:xfrm>
              <a:off x="2123855" y="902550"/>
              <a:ext cx="3521386" cy="4668298"/>
              <a:chOff x="7179246" y="768294"/>
              <a:chExt cx="2080237" cy="2757769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3A619910-2910-4FFF-9C11-DA8D6F58CE1A}"/>
                  </a:ext>
                </a:extLst>
              </p:cNvPr>
              <p:cNvGrpSpPr/>
              <p:nvPr/>
            </p:nvGrpSpPr>
            <p:grpSpPr>
              <a:xfrm>
                <a:off x="7179246" y="768294"/>
                <a:ext cx="1460317" cy="2757769"/>
                <a:chOff x="7179246" y="3676594"/>
                <a:chExt cx="1460317" cy="2757769"/>
              </a:xfrm>
            </p:grpSpPr>
            <p:grpSp>
              <p:nvGrpSpPr>
                <p:cNvPr id="13" name="グループ化 12">
                  <a:extLst>
                    <a:ext uri="{FF2B5EF4-FFF2-40B4-BE49-F238E27FC236}">
                      <a16:creationId xmlns:a16="http://schemas.microsoft.com/office/drawing/2014/main" id="{6C07F377-509B-495B-AAE2-81163805BE72}"/>
                    </a:ext>
                  </a:extLst>
                </p:cNvPr>
                <p:cNvGrpSpPr/>
                <p:nvPr/>
              </p:nvGrpSpPr>
              <p:grpSpPr>
                <a:xfrm>
                  <a:off x="7179246" y="3676594"/>
                  <a:ext cx="1460317" cy="2757769"/>
                  <a:chOff x="7179246" y="3685220"/>
                  <a:chExt cx="1460317" cy="2757769"/>
                </a:xfrm>
              </p:grpSpPr>
              <p:grpSp>
                <p:nvGrpSpPr>
                  <p:cNvPr id="17" name="グループ化 16">
                    <a:extLst>
                      <a:ext uri="{FF2B5EF4-FFF2-40B4-BE49-F238E27FC236}">
                        <a16:creationId xmlns:a16="http://schemas.microsoft.com/office/drawing/2014/main" id="{F991E6F3-3A16-4207-A629-09EB669DC2B9}"/>
                      </a:ext>
                    </a:extLst>
                  </p:cNvPr>
                  <p:cNvGrpSpPr/>
                  <p:nvPr/>
                </p:nvGrpSpPr>
                <p:grpSpPr>
                  <a:xfrm>
                    <a:off x="7179246" y="4833216"/>
                    <a:ext cx="1460317" cy="1609773"/>
                    <a:chOff x="7179246" y="4833216"/>
                    <a:chExt cx="1460317" cy="1609773"/>
                  </a:xfrm>
                </p:grpSpPr>
                <p:sp>
                  <p:nvSpPr>
                    <p:cNvPr id="31" name="フリーフォーム: 図形 30">
                      <a:extLst>
                        <a:ext uri="{FF2B5EF4-FFF2-40B4-BE49-F238E27FC236}">
                          <a16:creationId xmlns:a16="http://schemas.microsoft.com/office/drawing/2014/main" id="{D9111CF9-6171-4F98-A191-A5A8F39F2921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8455218" y="5182051"/>
                      <a:ext cx="184345" cy="1260937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" name="フリーフォーム: 図形 31">
                      <a:extLst>
                        <a:ext uri="{FF2B5EF4-FFF2-40B4-BE49-F238E27FC236}">
                          <a16:creationId xmlns:a16="http://schemas.microsoft.com/office/drawing/2014/main" id="{097FA11A-987C-4365-B77B-2C1006F9F4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06586" y="4833216"/>
                      <a:ext cx="600869" cy="489043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25992" h="380772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40006"/>
                          </a:lnTo>
                          <a:lnTo>
                            <a:pt x="519778" y="240006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08245" y="380772"/>
                            <a:pt x="262996" y="380772"/>
                          </a:cubicBezTo>
                          <a:cubicBezTo>
                            <a:pt x="117747" y="380772"/>
                            <a:pt x="0" y="324353"/>
                            <a:pt x="0" y="254756"/>
                          </a:cubicBezTo>
                          <a:lnTo>
                            <a:pt x="6215" y="240006"/>
                          </a:lnTo>
                          <a:lnTo>
                            <a:pt x="136411" y="240006"/>
                          </a:lnTo>
                          <a:close/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9" name="フリーフォーム: 図形 38">
                      <a:extLst>
                        <a:ext uri="{FF2B5EF4-FFF2-40B4-BE49-F238E27FC236}">
                          <a16:creationId xmlns:a16="http://schemas.microsoft.com/office/drawing/2014/main" id="{9EAD24FC-962D-4E57-B15A-12E0400583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79246" y="5182051"/>
                      <a:ext cx="184345" cy="1260937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E88A60A6-ED4B-4B0B-BCBE-A5B10DF233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85006" y="5131766"/>
                      <a:ext cx="1250966" cy="1311223"/>
                    </a:xfrm>
                    <a:prstGeom prst="round2SameRect">
                      <a:avLst>
                        <a:gd name="adj1" fmla="val 14323"/>
                        <a:gd name="adj2" fmla="val 0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1" name="台形 40">
                      <a:extLst>
                        <a:ext uri="{FF2B5EF4-FFF2-40B4-BE49-F238E27FC236}">
                          <a16:creationId xmlns:a16="http://schemas.microsoft.com/office/drawing/2014/main" id="{C6FFF58D-ACDF-4B59-897B-9E2683647AB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629200" y="5140974"/>
                      <a:ext cx="572056" cy="792372"/>
                    </a:xfrm>
                    <a:prstGeom prst="trapezoid">
                      <a:avLst>
                        <a:gd name="adj" fmla="val 32076"/>
                      </a:avLst>
                    </a:prstGeom>
                    <a:solidFill>
                      <a:srgbClr val="5B9BD5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" name="楕円 41">
                      <a:extLst>
                        <a:ext uri="{FF2B5EF4-FFF2-40B4-BE49-F238E27FC236}">
                          <a16:creationId xmlns:a16="http://schemas.microsoft.com/office/drawing/2014/main" id="{3FDDF2E5-C5A6-4110-A217-D4249A957C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76904" y="6254750"/>
                      <a:ext cx="88900" cy="88900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" name="台形 731">
                      <a:extLst>
                        <a:ext uri="{FF2B5EF4-FFF2-40B4-BE49-F238E27FC236}">
                          <a16:creationId xmlns:a16="http://schemas.microsoft.com/office/drawing/2014/main" id="{920255D7-CF61-43FD-8EEA-C5D4F0749E19}"/>
                        </a:ext>
                      </a:extLst>
                    </p:cNvPr>
                    <p:cNvSpPr/>
                    <p:nvPr/>
                  </p:nvSpPr>
                  <p:spPr>
                    <a:xfrm rot="10800000" flipV="1">
                      <a:off x="7809668" y="5264677"/>
                      <a:ext cx="201644" cy="828151"/>
                    </a:xfrm>
                    <a:custGeom>
                      <a:avLst/>
                      <a:gdLst>
                        <a:gd name="connsiteX0" fmla="*/ 0 w 184781"/>
                        <a:gd name="connsiteY0" fmla="*/ 551112 h 551112"/>
                        <a:gd name="connsiteX1" fmla="*/ 50098 w 184781"/>
                        <a:gd name="connsiteY1" fmla="*/ 0 h 551112"/>
                        <a:gd name="connsiteX2" fmla="*/ 134683 w 184781"/>
                        <a:gd name="connsiteY2" fmla="*/ 0 h 551112"/>
                        <a:gd name="connsiteX3" fmla="*/ 184781 w 184781"/>
                        <a:gd name="connsiteY3" fmla="*/ 551112 h 551112"/>
                        <a:gd name="connsiteX4" fmla="*/ 0 w 184781"/>
                        <a:gd name="connsiteY4" fmla="*/ 551112 h 551112"/>
                        <a:gd name="connsiteX0" fmla="*/ 0 w 184781"/>
                        <a:gd name="connsiteY0" fmla="*/ 551112 h 551112"/>
                        <a:gd name="connsiteX1" fmla="*/ 50098 w 184781"/>
                        <a:gd name="connsiteY1" fmla="*/ 0 h 551112"/>
                        <a:gd name="connsiteX2" fmla="*/ 134683 w 184781"/>
                        <a:gd name="connsiteY2" fmla="*/ 0 h 551112"/>
                        <a:gd name="connsiteX3" fmla="*/ 184781 w 184781"/>
                        <a:gd name="connsiteY3" fmla="*/ 551112 h 551112"/>
                        <a:gd name="connsiteX4" fmla="*/ 90759 w 184781"/>
                        <a:gd name="connsiteY4" fmla="*/ 549928 h 551112"/>
                        <a:gd name="connsiteX5" fmla="*/ 0 w 184781"/>
                        <a:gd name="connsiteY5" fmla="*/ 551112 h 551112"/>
                        <a:gd name="connsiteX0" fmla="*/ 0 w 184781"/>
                        <a:gd name="connsiteY0" fmla="*/ 551112 h 685660"/>
                        <a:gd name="connsiteX1" fmla="*/ 50098 w 184781"/>
                        <a:gd name="connsiteY1" fmla="*/ 0 h 685660"/>
                        <a:gd name="connsiteX2" fmla="*/ 134683 w 184781"/>
                        <a:gd name="connsiteY2" fmla="*/ 0 h 685660"/>
                        <a:gd name="connsiteX3" fmla="*/ 184781 w 184781"/>
                        <a:gd name="connsiteY3" fmla="*/ 551112 h 685660"/>
                        <a:gd name="connsiteX4" fmla="*/ 81234 w 184781"/>
                        <a:gd name="connsiteY4" fmla="*/ 685660 h 685660"/>
                        <a:gd name="connsiteX5" fmla="*/ 0 w 184781"/>
                        <a:gd name="connsiteY5" fmla="*/ 551112 h 685660"/>
                        <a:gd name="connsiteX0" fmla="*/ 0 w 184781"/>
                        <a:gd name="connsiteY0" fmla="*/ 551112 h 685660"/>
                        <a:gd name="connsiteX1" fmla="*/ 50098 w 184781"/>
                        <a:gd name="connsiteY1" fmla="*/ 0 h 685660"/>
                        <a:gd name="connsiteX2" fmla="*/ 134683 w 184781"/>
                        <a:gd name="connsiteY2" fmla="*/ 0 h 685660"/>
                        <a:gd name="connsiteX3" fmla="*/ 184781 w 184781"/>
                        <a:gd name="connsiteY3" fmla="*/ 551112 h 685660"/>
                        <a:gd name="connsiteX4" fmla="*/ 96509 w 184781"/>
                        <a:gd name="connsiteY4" fmla="*/ 685660 h 685660"/>
                        <a:gd name="connsiteX5" fmla="*/ 0 w 184781"/>
                        <a:gd name="connsiteY5" fmla="*/ 551112 h 685660"/>
                        <a:gd name="connsiteX0" fmla="*/ 0 w 184781"/>
                        <a:gd name="connsiteY0" fmla="*/ 551112 h 685660"/>
                        <a:gd name="connsiteX1" fmla="*/ 50098 w 184781"/>
                        <a:gd name="connsiteY1" fmla="*/ 0 h 685660"/>
                        <a:gd name="connsiteX2" fmla="*/ 134683 w 184781"/>
                        <a:gd name="connsiteY2" fmla="*/ 0 h 685660"/>
                        <a:gd name="connsiteX3" fmla="*/ 184781 w 184781"/>
                        <a:gd name="connsiteY3" fmla="*/ 551112 h 685660"/>
                        <a:gd name="connsiteX4" fmla="*/ 89962 w 184781"/>
                        <a:gd name="connsiteY4" fmla="*/ 685660 h 685660"/>
                        <a:gd name="connsiteX5" fmla="*/ 0 w 184781"/>
                        <a:gd name="connsiteY5" fmla="*/ 551112 h 6856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4781" h="685660">
                          <a:moveTo>
                            <a:pt x="0" y="551112"/>
                          </a:moveTo>
                          <a:lnTo>
                            <a:pt x="50098" y="0"/>
                          </a:lnTo>
                          <a:lnTo>
                            <a:pt x="134683" y="0"/>
                          </a:lnTo>
                          <a:lnTo>
                            <a:pt x="184781" y="551112"/>
                          </a:lnTo>
                          <a:lnTo>
                            <a:pt x="89962" y="685660"/>
                          </a:lnTo>
                          <a:lnTo>
                            <a:pt x="0" y="551112"/>
                          </a:lnTo>
                          <a:close/>
                        </a:path>
                      </a:pathLst>
                    </a:custGeom>
                    <a:pattFill prst="wdUpDiag">
                      <a:fgClr>
                        <a:srgbClr val="FF0000"/>
                      </a:fgClr>
                      <a:bgClr>
                        <a:srgbClr val="4472C4">
                          <a:lumMod val="5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44" name="グループ化 43">
                      <a:extLst>
                        <a:ext uri="{FF2B5EF4-FFF2-40B4-BE49-F238E27FC236}">
                          <a16:creationId xmlns:a16="http://schemas.microsoft.com/office/drawing/2014/main" id="{83E11666-489F-497C-AF5C-06E92D336C0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557545" y="5160205"/>
                      <a:ext cx="714918" cy="202452"/>
                      <a:chOff x="3151980" y="2770920"/>
                      <a:chExt cx="423862" cy="112796"/>
                    </a:xfrm>
                    <a:solidFill>
                      <a:srgbClr val="000000">
                        <a:alpha val="50196"/>
                      </a:srgbClr>
                    </a:solidFill>
                  </p:grpSpPr>
                  <p:sp>
                    <p:nvSpPr>
                      <p:cNvPr id="52" name="平行四辺形 51">
                        <a:extLst>
                          <a:ext uri="{FF2B5EF4-FFF2-40B4-BE49-F238E27FC236}">
                            <a16:creationId xmlns:a16="http://schemas.microsoft.com/office/drawing/2014/main" id="{4B798A58-5421-42F6-9B1B-575CE09D531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51980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3" name="平行四辺形 52">
                        <a:extLst>
                          <a:ext uri="{FF2B5EF4-FFF2-40B4-BE49-F238E27FC236}">
                            <a16:creationId xmlns:a16="http://schemas.microsoft.com/office/drawing/2014/main" id="{CDA6B725-09E1-485A-8B92-5DDFE9E43FAB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3363911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45" name="台形 44">
                      <a:extLst>
                        <a:ext uri="{FF2B5EF4-FFF2-40B4-BE49-F238E27FC236}">
                          <a16:creationId xmlns:a16="http://schemas.microsoft.com/office/drawing/2014/main" id="{A56B1C83-8865-4337-A1CD-0262093D8BC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786831" y="5131766"/>
                      <a:ext cx="247318" cy="202452"/>
                    </a:xfrm>
                    <a:prstGeom prst="trapezoid">
                      <a:avLst>
                        <a:gd name="adj" fmla="val 27112"/>
                      </a:avLst>
                    </a:prstGeom>
                    <a:pattFill prst="wdUpDiag">
                      <a:fgClr>
                        <a:srgbClr val="FF0000"/>
                      </a:fgClr>
                      <a:bgClr>
                        <a:srgbClr val="4472C4">
                          <a:lumMod val="5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46" name="グループ化 45">
                      <a:extLst>
                        <a:ext uri="{FF2B5EF4-FFF2-40B4-BE49-F238E27FC236}">
                          <a16:creationId xmlns:a16="http://schemas.microsoft.com/office/drawing/2014/main" id="{1B424FDB-BE2D-40CE-980F-60D53CA0F38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539823" y="5131768"/>
                      <a:ext cx="750362" cy="202452"/>
                      <a:chOff x="3151980" y="2770920"/>
                      <a:chExt cx="423862" cy="112796"/>
                    </a:xfrm>
                    <a:solidFill>
                      <a:srgbClr val="5B9BD5">
                        <a:lumMod val="40000"/>
                        <a:lumOff val="60000"/>
                      </a:srgbClr>
                    </a:solidFill>
                  </p:grpSpPr>
                  <p:sp>
                    <p:nvSpPr>
                      <p:cNvPr id="50" name="平行四辺形 49">
                        <a:extLst>
                          <a:ext uri="{FF2B5EF4-FFF2-40B4-BE49-F238E27FC236}">
                            <a16:creationId xmlns:a16="http://schemas.microsoft.com/office/drawing/2014/main" id="{55C8BBD2-EE47-40D8-9D87-86A3E9580E4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51980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1" name="平行四辺形 50">
                        <a:extLst>
                          <a:ext uri="{FF2B5EF4-FFF2-40B4-BE49-F238E27FC236}">
                            <a16:creationId xmlns:a16="http://schemas.microsoft.com/office/drawing/2014/main" id="{B8114F91-FBD1-47E2-88E2-AD9C7C8CE733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3363911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47" name="フリーフォーム: 図形 46">
                      <a:extLst>
                        <a:ext uri="{FF2B5EF4-FFF2-40B4-BE49-F238E27FC236}">
                          <a16:creationId xmlns:a16="http://schemas.microsoft.com/office/drawing/2014/main" id="{970883D7-D641-4394-A92C-E0554DBCA0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89455" y="5150698"/>
                      <a:ext cx="842068" cy="942131"/>
                    </a:xfrm>
                    <a:custGeom>
                      <a:avLst/>
                      <a:gdLst>
                        <a:gd name="connsiteX0" fmla="*/ 178616 w 842068"/>
                        <a:gd name="connsiteY0" fmla="*/ 0 h 953546"/>
                        <a:gd name="connsiteX1" fmla="*/ 421034 w 842068"/>
                        <a:gd name="connsiteY1" fmla="*/ 917300 h 953546"/>
                        <a:gd name="connsiteX2" fmla="*/ 663452 w 842068"/>
                        <a:gd name="connsiteY2" fmla="*/ 0 h 953546"/>
                        <a:gd name="connsiteX3" fmla="*/ 783052 w 842068"/>
                        <a:gd name="connsiteY3" fmla="*/ 1537 h 953546"/>
                        <a:gd name="connsiteX4" fmla="*/ 842068 w 842068"/>
                        <a:gd name="connsiteY4" fmla="*/ 239343 h 953546"/>
                        <a:gd name="connsiteX5" fmla="*/ 669230 w 842068"/>
                        <a:gd name="connsiteY5" fmla="*/ 317812 h 953546"/>
                        <a:gd name="connsiteX6" fmla="*/ 692225 w 842068"/>
                        <a:gd name="connsiteY6" fmla="*/ 618954 h 953546"/>
                        <a:gd name="connsiteX7" fmla="*/ 426025 w 842068"/>
                        <a:gd name="connsiteY7" fmla="*/ 936184 h 953546"/>
                        <a:gd name="connsiteX8" fmla="*/ 430613 w 842068"/>
                        <a:gd name="connsiteY8" fmla="*/ 953546 h 953546"/>
                        <a:gd name="connsiteX9" fmla="*/ 421034 w 842068"/>
                        <a:gd name="connsiteY9" fmla="*/ 942131 h 953546"/>
                        <a:gd name="connsiteX10" fmla="*/ 411455 w 842068"/>
                        <a:gd name="connsiteY10" fmla="*/ 953546 h 953546"/>
                        <a:gd name="connsiteX11" fmla="*/ 416044 w 842068"/>
                        <a:gd name="connsiteY11" fmla="*/ 936184 h 953546"/>
                        <a:gd name="connsiteX12" fmla="*/ 149843 w 842068"/>
                        <a:gd name="connsiteY12" fmla="*/ 618954 h 953546"/>
                        <a:gd name="connsiteX13" fmla="*/ 172838 w 842068"/>
                        <a:gd name="connsiteY13" fmla="*/ 317812 h 953546"/>
                        <a:gd name="connsiteX14" fmla="*/ 0 w 842068"/>
                        <a:gd name="connsiteY14" fmla="*/ 239343 h 953546"/>
                        <a:gd name="connsiteX15" fmla="*/ 59016 w 842068"/>
                        <a:gd name="connsiteY15" fmla="*/ 1537 h 953546"/>
                        <a:gd name="connsiteX0" fmla="*/ 178616 w 842068"/>
                        <a:gd name="connsiteY0" fmla="*/ 0 h 953546"/>
                        <a:gd name="connsiteX1" fmla="*/ 421034 w 842068"/>
                        <a:gd name="connsiteY1" fmla="*/ 917300 h 953546"/>
                        <a:gd name="connsiteX2" fmla="*/ 663452 w 842068"/>
                        <a:gd name="connsiteY2" fmla="*/ 0 h 953546"/>
                        <a:gd name="connsiteX3" fmla="*/ 783052 w 842068"/>
                        <a:gd name="connsiteY3" fmla="*/ 1537 h 953546"/>
                        <a:gd name="connsiteX4" fmla="*/ 842068 w 842068"/>
                        <a:gd name="connsiteY4" fmla="*/ 239343 h 953546"/>
                        <a:gd name="connsiteX5" fmla="*/ 669230 w 842068"/>
                        <a:gd name="connsiteY5" fmla="*/ 317812 h 953546"/>
                        <a:gd name="connsiteX6" fmla="*/ 692225 w 842068"/>
                        <a:gd name="connsiteY6" fmla="*/ 618954 h 953546"/>
                        <a:gd name="connsiteX7" fmla="*/ 426025 w 842068"/>
                        <a:gd name="connsiteY7" fmla="*/ 936184 h 953546"/>
                        <a:gd name="connsiteX8" fmla="*/ 430613 w 842068"/>
                        <a:gd name="connsiteY8" fmla="*/ 953546 h 953546"/>
                        <a:gd name="connsiteX9" fmla="*/ 421034 w 842068"/>
                        <a:gd name="connsiteY9" fmla="*/ 942131 h 953546"/>
                        <a:gd name="connsiteX10" fmla="*/ 416044 w 842068"/>
                        <a:gd name="connsiteY10" fmla="*/ 936184 h 953546"/>
                        <a:gd name="connsiteX11" fmla="*/ 149843 w 842068"/>
                        <a:gd name="connsiteY11" fmla="*/ 618954 h 953546"/>
                        <a:gd name="connsiteX12" fmla="*/ 172838 w 842068"/>
                        <a:gd name="connsiteY12" fmla="*/ 317812 h 953546"/>
                        <a:gd name="connsiteX13" fmla="*/ 0 w 842068"/>
                        <a:gd name="connsiteY13" fmla="*/ 239343 h 953546"/>
                        <a:gd name="connsiteX14" fmla="*/ 59016 w 842068"/>
                        <a:gd name="connsiteY14" fmla="*/ 1537 h 953546"/>
                        <a:gd name="connsiteX15" fmla="*/ 178616 w 842068"/>
                        <a:gd name="connsiteY15" fmla="*/ 0 h 953546"/>
                        <a:gd name="connsiteX0" fmla="*/ 178616 w 842068"/>
                        <a:gd name="connsiteY0" fmla="*/ 0 h 942131"/>
                        <a:gd name="connsiteX1" fmla="*/ 421034 w 842068"/>
                        <a:gd name="connsiteY1" fmla="*/ 917300 h 942131"/>
                        <a:gd name="connsiteX2" fmla="*/ 663452 w 842068"/>
                        <a:gd name="connsiteY2" fmla="*/ 0 h 942131"/>
                        <a:gd name="connsiteX3" fmla="*/ 783052 w 842068"/>
                        <a:gd name="connsiteY3" fmla="*/ 1537 h 942131"/>
                        <a:gd name="connsiteX4" fmla="*/ 842068 w 842068"/>
                        <a:gd name="connsiteY4" fmla="*/ 239343 h 942131"/>
                        <a:gd name="connsiteX5" fmla="*/ 669230 w 842068"/>
                        <a:gd name="connsiteY5" fmla="*/ 317812 h 942131"/>
                        <a:gd name="connsiteX6" fmla="*/ 692225 w 842068"/>
                        <a:gd name="connsiteY6" fmla="*/ 618954 h 942131"/>
                        <a:gd name="connsiteX7" fmla="*/ 426025 w 842068"/>
                        <a:gd name="connsiteY7" fmla="*/ 936184 h 942131"/>
                        <a:gd name="connsiteX8" fmla="*/ 421034 w 842068"/>
                        <a:gd name="connsiteY8" fmla="*/ 942131 h 942131"/>
                        <a:gd name="connsiteX9" fmla="*/ 416044 w 842068"/>
                        <a:gd name="connsiteY9" fmla="*/ 936184 h 942131"/>
                        <a:gd name="connsiteX10" fmla="*/ 149843 w 842068"/>
                        <a:gd name="connsiteY10" fmla="*/ 618954 h 942131"/>
                        <a:gd name="connsiteX11" fmla="*/ 172838 w 842068"/>
                        <a:gd name="connsiteY11" fmla="*/ 317812 h 942131"/>
                        <a:gd name="connsiteX12" fmla="*/ 0 w 842068"/>
                        <a:gd name="connsiteY12" fmla="*/ 239343 h 942131"/>
                        <a:gd name="connsiteX13" fmla="*/ 59016 w 842068"/>
                        <a:gd name="connsiteY13" fmla="*/ 1537 h 942131"/>
                        <a:gd name="connsiteX14" fmla="*/ 178616 w 842068"/>
                        <a:gd name="connsiteY14" fmla="*/ 0 h 942131"/>
                        <a:gd name="connsiteX0" fmla="*/ 178616 w 842068"/>
                        <a:gd name="connsiteY0" fmla="*/ 0 h 942131"/>
                        <a:gd name="connsiteX1" fmla="*/ 421034 w 842068"/>
                        <a:gd name="connsiteY1" fmla="*/ 917300 h 942131"/>
                        <a:gd name="connsiteX2" fmla="*/ 663452 w 842068"/>
                        <a:gd name="connsiteY2" fmla="*/ 0 h 942131"/>
                        <a:gd name="connsiteX3" fmla="*/ 783052 w 842068"/>
                        <a:gd name="connsiteY3" fmla="*/ 1537 h 942131"/>
                        <a:gd name="connsiteX4" fmla="*/ 842068 w 842068"/>
                        <a:gd name="connsiteY4" fmla="*/ 239343 h 942131"/>
                        <a:gd name="connsiteX5" fmla="*/ 669230 w 842068"/>
                        <a:gd name="connsiteY5" fmla="*/ 317812 h 942131"/>
                        <a:gd name="connsiteX6" fmla="*/ 692225 w 842068"/>
                        <a:gd name="connsiteY6" fmla="*/ 618954 h 942131"/>
                        <a:gd name="connsiteX7" fmla="*/ 426025 w 842068"/>
                        <a:gd name="connsiteY7" fmla="*/ 936184 h 942131"/>
                        <a:gd name="connsiteX8" fmla="*/ 421034 w 842068"/>
                        <a:gd name="connsiteY8" fmla="*/ 942131 h 942131"/>
                        <a:gd name="connsiteX9" fmla="*/ 149843 w 842068"/>
                        <a:gd name="connsiteY9" fmla="*/ 618954 h 942131"/>
                        <a:gd name="connsiteX10" fmla="*/ 172838 w 842068"/>
                        <a:gd name="connsiteY10" fmla="*/ 317812 h 942131"/>
                        <a:gd name="connsiteX11" fmla="*/ 0 w 842068"/>
                        <a:gd name="connsiteY11" fmla="*/ 239343 h 942131"/>
                        <a:gd name="connsiteX12" fmla="*/ 59016 w 842068"/>
                        <a:gd name="connsiteY12" fmla="*/ 1537 h 942131"/>
                        <a:gd name="connsiteX13" fmla="*/ 178616 w 842068"/>
                        <a:gd name="connsiteY13" fmla="*/ 0 h 942131"/>
                        <a:gd name="connsiteX0" fmla="*/ 178616 w 842068"/>
                        <a:gd name="connsiteY0" fmla="*/ 0 h 942131"/>
                        <a:gd name="connsiteX1" fmla="*/ 421034 w 842068"/>
                        <a:gd name="connsiteY1" fmla="*/ 917300 h 942131"/>
                        <a:gd name="connsiteX2" fmla="*/ 663452 w 842068"/>
                        <a:gd name="connsiteY2" fmla="*/ 0 h 942131"/>
                        <a:gd name="connsiteX3" fmla="*/ 783052 w 842068"/>
                        <a:gd name="connsiteY3" fmla="*/ 1537 h 942131"/>
                        <a:gd name="connsiteX4" fmla="*/ 842068 w 842068"/>
                        <a:gd name="connsiteY4" fmla="*/ 239343 h 942131"/>
                        <a:gd name="connsiteX5" fmla="*/ 669230 w 842068"/>
                        <a:gd name="connsiteY5" fmla="*/ 317812 h 942131"/>
                        <a:gd name="connsiteX6" fmla="*/ 692225 w 842068"/>
                        <a:gd name="connsiteY6" fmla="*/ 618954 h 942131"/>
                        <a:gd name="connsiteX7" fmla="*/ 421034 w 842068"/>
                        <a:gd name="connsiteY7" fmla="*/ 942131 h 942131"/>
                        <a:gd name="connsiteX8" fmla="*/ 149843 w 842068"/>
                        <a:gd name="connsiteY8" fmla="*/ 618954 h 942131"/>
                        <a:gd name="connsiteX9" fmla="*/ 172838 w 842068"/>
                        <a:gd name="connsiteY9" fmla="*/ 317812 h 942131"/>
                        <a:gd name="connsiteX10" fmla="*/ 0 w 842068"/>
                        <a:gd name="connsiteY10" fmla="*/ 239343 h 942131"/>
                        <a:gd name="connsiteX11" fmla="*/ 59016 w 842068"/>
                        <a:gd name="connsiteY11" fmla="*/ 1537 h 942131"/>
                        <a:gd name="connsiteX12" fmla="*/ 178616 w 842068"/>
                        <a:gd name="connsiteY12" fmla="*/ 0 h 942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42068" h="942131">
                          <a:moveTo>
                            <a:pt x="178616" y="0"/>
                          </a:moveTo>
                          <a:lnTo>
                            <a:pt x="421034" y="917300"/>
                          </a:lnTo>
                          <a:lnTo>
                            <a:pt x="663452" y="0"/>
                          </a:lnTo>
                          <a:lnTo>
                            <a:pt x="783052" y="1537"/>
                          </a:lnTo>
                          <a:lnTo>
                            <a:pt x="842068" y="239343"/>
                          </a:lnTo>
                          <a:lnTo>
                            <a:pt x="669230" y="317812"/>
                          </a:lnTo>
                          <a:lnTo>
                            <a:pt x="692225" y="618954"/>
                          </a:lnTo>
                          <a:lnTo>
                            <a:pt x="421034" y="942131"/>
                          </a:lnTo>
                          <a:lnTo>
                            <a:pt x="149843" y="618954"/>
                          </a:lnTo>
                          <a:lnTo>
                            <a:pt x="172838" y="317812"/>
                          </a:lnTo>
                          <a:lnTo>
                            <a:pt x="0" y="239343"/>
                          </a:lnTo>
                          <a:lnTo>
                            <a:pt x="59016" y="1537"/>
                          </a:lnTo>
                          <a:lnTo>
                            <a:pt x="178616" y="0"/>
                          </a:ln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" name="フリーフォーム: 図形 48">
                      <a:extLst>
                        <a:ext uri="{FF2B5EF4-FFF2-40B4-BE49-F238E27FC236}">
                          <a16:creationId xmlns:a16="http://schemas.microsoft.com/office/drawing/2014/main" id="{6F8FC0E3-DC17-4877-90E5-5E0A676CEA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89455" y="5131765"/>
                      <a:ext cx="842068" cy="942131"/>
                    </a:xfrm>
                    <a:custGeom>
                      <a:avLst/>
                      <a:gdLst>
                        <a:gd name="connsiteX0" fmla="*/ 178616 w 842068"/>
                        <a:gd name="connsiteY0" fmla="*/ 0 h 953546"/>
                        <a:gd name="connsiteX1" fmla="*/ 421034 w 842068"/>
                        <a:gd name="connsiteY1" fmla="*/ 917300 h 953546"/>
                        <a:gd name="connsiteX2" fmla="*/ 663452 w 842068"/>
                        <a:gd name="connsiteY2" fmla="*/ 0 h 953546"/>
                        <a:gd name="connsiteX3" fmla="*/ 783052 w 842068"/>
                        <a:gd name="connsiteY3" fmla="*/ 1537 h 953546"/>
                        <a:gd name="connsiteX4" fmla="*/ 842068 w 842068"/>
                        <a:gd name="connsiteY4" fmla="*/ 239343 h 953546"/>
                        <a:gd name="connsiteX5" fmla="*/ 669230 w 842068"/>
                        <a:gd name="connsiteY5" fmla="*/ 317812 h 953546"/>
                        <a:gd name="connsiteX6" fmla="*/ 692225 w 842068"/>
                        <a:gd name="connsiteY6" fmla="*/ 618954 h 953546"/>
                        <a:gd name="connsiteX7" fmla="*/ 426025 w 842068"/>
                        <a:gd name="connsiteY7" fmla="*/ 936184 h 953546"/>
                        <a:gd name="connsiteX8" fmla="*/ 430613 w 842068"/>
                        <a:gd name="connsiteY8" fmla="*/ 953546 h 953546"/>
                        <a:gd name="connsiteX9" fmla="*/ 421034 w 842068"/>
                        <a:gd name="connsiteY9" fmla="*/ 942131 h 953546"/>
                        <a:gd name="connsiteX10" fmla="*/ 411455 w 842068"/>
                        <a:gd name="connsiteY10" fmla="*/ 953546 h 953546"/>
                        <a:gd name="connsiteX11" fmla="*/ 416044 w 842068"/>
                        <a:gd name="connsiteY11" fmla="*/ 936184 h 953546"/>
                        <a:gd name="connsiteX12" fmla="*/ 149843 w 842068"/>
                        <a:gd name="connsiteY12" fmla="*/ 618954 h 953546"/>
                        <a:gd name="connsiteX13" fmla="*/ 172838 w 842068"/>
                        <a:gd name="connsiteY13" fmla="*/ 317812 h 953546"/>
                        <a:gd name="connsiteX14" fmla="*/ 0 w 842068"/>
                        <a:gd name="connsiteY14" fmla="*/ 239343 h 953546"/>
                        <a:gd name="connsiteX15" fmla="*/ 59016 w 842068"/>
                        <a:gd name="connsiteY15" fmla="*/ 1537 h 953546"/>
                        <a:gd name="connsiteX0" fmla="*/ 178616 w 842068"/>
                        <a:gd name="connsiteY0" fmla="*/ 0 h 953546"/>
                        <a:gd name="connsiteX1" fmla="*/ 421034 w 842068"/>
                        <a:gd name="connsiteY1" fmla="*/ 917300 h 953546"/>
                        <a:gd name="connsiteX2" fmla="*/ 663452 w 842068"/>
                        <a:gd name="connsiteY2" fmla="*/ 0 h 953546"/>
                        <a:gd name="connsiteX3" fmla="*/ 783052 w 842068"/>
                        <a:gd name="connsiteY3" fmla="*/ 1537 h 953546"/>
                        <a:gd name="connsiteX4" fmla="*/ 842068 w 842068"/>
                        <a:gd name="connsiteY4" fmla="*/ 239343 h 953546"/>
                        <a:gd name="connsiteX5" fmla="*/ 669230 w 842068"/>
                        <a:gd name="connsiteY5" fmla="*/ 317812 h 953546"/>
                        <a:gd name="connsiteX6" fmla="*/ 692225 w 842068"/>
                        <a:gd name="connsiteY6" fmla="*/ 618954 h 953546"/>
                        <a:gd name="connsiteX7" fmla="*/ 426025 w 842068"/>
                        <a:gd name="connsiteY7" fmla="*/ 936184 h 953546"/>
                        <a:gd name="connsiteX8" fmla="*/ 430613 w 842068"/>
                        <a:gd name="connsiteY8" fmla="*/ 953546 h 953546"/>
                        <a:gd name="connsiteX9" fmla="*/ 421034 w 842068"/>
                        <a:gd name="connsiteY9" fmla="*/ 942131 h 953546"/>
                        <a:gd name="connsiteX10" fmla="*/ 416044 w 842068"/>
                        <a:gd name="connsiteY10" fmla="*/ 936184 h 953546"/>
                        <a:gd name="connsiteX11" fmla="*/ 149843 w 842068"/>
                        <a:gd name="connsiteY11" fmla="*/ 618954 h 953546"/>
                        <a:gd name="connsiteX12" fmla="*/ 172838 w 842068"/>
                        <a:gd name="connsiteY12" fmla="*/ 317812 h 953546"/>
                        <a:gd name="connsiteX13" fmla="*/ 0 w 842068"/>
                        <a:gd name="connsiteY13" fmla="*/ 239343 h 953546"/>
                        <a:gd name="connsiteX14" fmla="*/ 59016 w 842068"/>
                        <a:gd name="connsiteY14" fmla="*/ 1537 h 953546"/>
                        <a:gd name="connsiteX15" fmla="*/ 178616 w 842068"/>
                        <a:gd name="connsiteY15" fmla="*/ 0 h 953546"/>
                        <a:gd name="connsiteX0" fmla="*/ 178616 w 842068"/>
                        <a:gd name="connsiteY0" fmla="*/ 0 h 942131"/>
                        <a:gd name="connsiteX1" fmla="*/ 421034 w 842068"/>
                        <a:gd name="connsiteY1" fmla="*/ 917300 h 942131"/>
                        <a:gd name="connsiteX2" fmla="*/ 663452 w 842068"/>
                        <a:gd name="connsiteY2" fmla="*/ 0 h 942131"/>
                        <a:gd name="connsiteX3" fmla="*/ 783052 w 842068"/>
                        <a:gd name="connsiteY3" fmla="*/ 1537 h 942131"/>
                        <a:gd name="connsiteX4" fmla="*/ 842068 w 842068"/>
                        <a:gd name="connsiteY4" fmla="*/ 239343 h 942131"/>
                        <a:gd name="connsiteX5" fmla="*/ 669230 w 842068"/>
                        <a:gd name="connsiteY5" fmla="*/ 317812 h 942131"/>
                        <a:gd name="connsiteX6" fmla="*/ 692225 w 842068"/>
                        <a:gd name="connsiteY6" fmla="*/ 618954 h 942131"/>
                        <a:gd name="connsiteX7" fmla="*/ 426025 w 842068"/>
                        <a:gd name="connsiteY7" fmla="*/ 936184 h 942131"/>
                        <a:gd name="connsiteX8" fmla="*/ 421034 w 842068"/>
                        <a:gd name="connsiteY8" fmla="*/ 942131 h 942131"/>
                        <a:gd name="connsiteX9" fmla="*/ 416044 w 842068"/>
                        <a:gd name="connsiteY9" fmla="*/ 936184 h 942131"/>
                        <a:gd name="connsiteX10" fmla="*/ 149843 w 842068"/>
                        <a:gd name="connsiteY10" fmla="*/ 618954 h 942131"/>
                        <a:gd name="connsiteX11" fmla="*/ 172838 w 842068"/>
                        <a:gd name="connsiteY11" fmla="*/ 317812 h 942131"/>
                        <a:gd name="connsiteX12" fmla="*/ 0 w 842068"/>
                        <a:gd name="connsiteY12" fmla="*/ 239343 h 942131"/>
                        <a:gd name="connsiteX13" fmla="*/ 59016 w 842068"/>
                        <a:gd name="connsiteY13" fmla="*/ 1537 h 942131"/>
                        <a:gd name="connsiteX14" fmla="*/ 178616 w 842068"/>
                        <a:gd name="connsiteY14" fmla="*/ 0 h 942131"/>
                        <a:gd name="connsiteX0" fmla="*/ 178616 w 842068"/>
                        <a:gd name="connsiteY0" fmla="*/ 0 h 942131"/>
                        <a:gd name="connsiteX1" fmla="*/ 421034 w 842068"/>
                        <a:gd name="connsiteY1" fmla="*/ 917300 h 942131"/>
                        <a:gd name="connsiteX2" fmla="*/ 663452 w 842068"/>
                        <a:gd name="connsiteY2" fmla="*/ 0 h 942131"/>
                        <a:gd name="connsiteX3" fmla="*/ 783052 w 842068"/>
                        <a:gd name="connsiteY3" fmla="*/ 1537 h 942131"/>
                        <a:gd name="connsiteX4" fmla="*/ 842068 w 842068"/>
                        <a:gd name="connsiteY4" fmla="*/ 239343 h 942131"/>
                        <a:gd name="connsiteX5" fmla="*/ 669230 w 842068"/>
                        <a:gd name="connsiteY5" fmla="*/ 317812 h 942131"/>
                        <a:gd name="connsiteX6" fmla="*/ 692225 w 842068"/>
                        <a:gd name="connsiteY6" fmla="*/ 618954 h 942131"/>
                        <a:gd name="connsiteX7" fmla="*/ 426025 w 842068"/>
                        <a:gd name="connsiteY7" fmla="*/ 936184 h 942131"/>
                        <a:gd name="connsiteX8" fmla="*/ 421034 w 842068"/>
                        <a:gd name="connsiteY8" fmla="*/ 942131 h 942131"/>
                        <a:gd name="connsiteX9" fmla="*/ 149843 w 842068"/>
                        <a:gd name="connsiteY9" fmla="*/ 618954 h 942131"/>
                        <a:gd name="connsiteX10" fmla="*/ 172838 w 842068"/>
                        <a:gd name="connsiteY10" fmla="*/ 317812 h 942131"/>
                        <a:gd name="connsiteX11" fmla="*/ 0 w 842068"/>
                        <a:gd name="connsiteY11" fmla="*/ 239343 h 942131"/>
                        <a:gd name="connsiteX12" fmla="*/ 59016 w 842068"/>
                        <a:gd name="connsiteY12" fmla="*/ 1537 h 942131"/>
                        <a:gd name="connsiteX13" fmla="*/ 178616 w 842068"/>
                        <a:gd name="connsiteY13" fmla="*/ 0 h 942131"/>
                        <a:gd name="connsiteX0" fmla="*/ 178616 w 842068"/>
                        <a:gd name="connsiteY0" fmla="*/ 0 h 942131"/>
                        <a:gd name="connsiteX1" fmla="*/ 421034 w 842068"/>
                        <a:gd name="connsiteY1" fmla="*/ 917300 h 942131"/>
                        <a:gd name="connsiteX2" fmla="*/ 663452 w 842068"/>
                        <a:gd name="connsiteY2" fmla="*/ 0 h 942131"/>
                        <a:gd name="connsiteX3" fmla="*/ 783052 w 842068"/>
                        <a:gd name="connsiteY3" fmla="*/ 1537 h 942131"/>
                        <a:gd name="connsiteX4" fmla="*/ 842068 w 842068"/>
                        <a:gd name="connsiteY4" fmla="*/ 239343 h 942131"/>
                        <a:gd name="connsiteX5" fmla="*/ 669230 w 842068"/>
                        <a:gd name="connsiteY5" fmla="*/ 317812 h 942131"/>
                        <a:gd name="connsiteX6" fmla="*/ 692225 w 842068"/>
                        <a:gd name="connsiteY6" fmla="*/ 618954 h 942131"/>
                        <a:gd name="connsiteX7" fmla="*/ 421034 w 842068"/>
                        <a:gd name="connsiteY7" fmla="*/ 942131 h 942131"/>
                        <a:gd name="connsiteX8" fmla="*/ 149843 w 842068"/>
                        <a:gd name="connsiteY8" fmla="*/ 618954 h 942131"/>
                        <a:gd name="connsiteX9" fmla="*/ 172838 w 842068"/>
                        <a:gd name="connsiteY9" fmla="*/ 317812 h 942131"/>
                        <a:gd name="connsiteX10" fmla="*/ 0 w 842068"/>
                        <a:gd name="connsiteY10" fmla="*/ 239343 h 942131"/>
                        <a:gd name="connsiteX11" fmla="*/ 59016 w 842068"/>
                        <a:gd name="connsiteY11" fmla="*/ 1537 h 942131"/>
                        <a:gd name="connsiteX12" fmla="*/ 178616 w 842068"/>
                        <a:gd name="connsiteY12" fmla="*/ 0 h 942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42068" h="942131">
                          <a:moveTo>
                            <a:pt x="178616" y="0"/>
                          </a:moveTo>
                          <a:lnTo>
                            <a:pt x="421034" y="917300"/>
                          </a:lnTo>
                          <a:lnTo>
                            <a:pt x="663452" y="0"/>
                          </a:lnTo>
                          <a:lnTo>
                            <a:pt x="783052" y="1537"/>
                          </a:lnTo>
                          <a:lnTo>
                            <a:pt x="842068" y="239343"/>
                          </a:lnTo>
                          <a:lnTo>
                            <a:pt x="669230" y="317812"/>
                          </a:lnTo>
                          <a:lnTo>
                            <a:pt x="692225" y="618954"/>
                          </a:lnTo>
                          <a:lnTo>
                            <a:pt x="421034" y="942131"/>
                          </a:lnTo>
                          <a:lnTo>
                            <a:pt x="149843" y="618954"/>
                          </a:lnTo>
                          <a:lnTo>
                            <a:pt x="172838" y="317812"/>
                          </a:lnTo>
                          <a:lnTo>
                            <a:pt x="0" y="239343"/>
                          </a:lnTo>
                          <a:lnTo>
                            <a:pt x="59016" y="1537"/>
                          </a:lnTo>
                          <a:lnTo>
                            <a:pt x="178616" y="0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8" name="グループ化 17">
                    <a:extLst>
                      <a:ext uri="{FF2B5EF4-FFF2-40B4-BE49-F238E27FC236}">
                        <a16:creationId xmlns:a16="http://schemas.microsoft.com/office/drawing/2014/main" id="{BC2B568F-DE69-4EC4-BE83-DDC7B3308117}"/>
                      </a:ext>
                    </a:extLst>
                  </p:cNvPr>
                  <p:cNvGrpSpPr/>
                  <p:nvPr/>
                </p:nvGrpSpPr>
                <p:grpSpPr>
                  <a:xfrm>
                    <a:off x="7248013" y="3685220"/>
                    <a:ext cx="1306338" cy="1403518"/>
                    <a:chOff x="3059564" y="2343184"/>
                    <a:chExt cx="1306338" cy="1403518"/>
                  </a:xfrm>
                </p:grpSpPr>
                <p:sp>
                  <p:nvSpPr>
                    <p:cNvPr id="19" name="フリーフォーム: 図形 18">
                      <a:extLst>
                        <a:ext uri="{FF2B5EF4-FFF2-40B4-BE49-F238E27FC236}">
                          <a16:creationId xmlns:a16="http://schemas.microsoft.com/office/drawing/2014/main" id="{4FDFABB7-FF38-428C-8F14-C3E73BE1B9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98183" y="2343184"/>
                      <a:ext cx="1240267" cy="1121822"/>
                    </a:xfrm>
                    <a:custGeom>
                      <a:avLst/>
                      <a:gdLst>
                        <a:gd name="connsiteX0" fmla="*/ 568386 w 1240267"/>
                        <a:gd name="connsiteY0" fmla="*/ 0 h 1121822"/>
                        <a:gd name="connsiteX1" fmla="*/ 789628 w 1240267"/>
                        <a:gd name="connsiteY1" fmla="*/ 44079 h 1121822"/>
                        <a:gd name="connsiteX2" fmla="*/ 861135 w 1240267"/>
                        <a:gd name="connsiteY2" fmla="*/ 82382 h 1121822"/>
                        <a:gd name="connsiteX3" fmla="*/ 882379 w 1240267"/>
                        <a:gd name="connsiteY3" fmla="*/ 79341 h 1121822"/>
                        <a:gd name="connsiteX4" fmla="*/ 1240267 w 1240267"/>
                        <a:gd name="connsiteY4" fmla="*/ 587512 h 1121822"/>
                        <a:gd name="connsiteX5" fmla="*/ 882379 w 1240267"/>
                        <a:gd name="connsiteY5" fmla="*/ 1095683 h 1121822"/>
                        <a:gd name="connsiteX6" fmla="*/ 810252 w 1240267"/>
                        <a:gd name="connsiteY6" fmla="*/ 1085359 h 1121822"/>
                        <a:gd name="connsiteX7" fmla="*/ 791138 w 1240267"/>
                        <a:gd name="connsiteY7" fmla="*/ 1076934 h 1121822"/>
                        <a:gd name="connsiteX8" fmla="*/ 789628 w 1240267"/>
                        <a:gd name="connsiteY8" fmla="*/ 1077743 h 1121822"/>
                        <a:gd name="connsiteX9" fmla="*/ 568386 w 1240267"/>
                        <a:gd name="connsiteY9" fmla="*/ 1121822 h 1121822"/>
                        <a:gd name="connsiteX10" fmla="*/ 0 w 1240267"/>
                        <a:gd name="connsiteY10" fmla="*/ 560911 h 1121822"/>
                        <a:gd name="connsiteX11" fmla="*/ 568386 w 1240267"/>
                        <a:gd name="connsiteY11" fmla="*/ 0 h 11218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0267" h="1121822">
                          <a:moveTo>
                            <a:pt x="568386" y="0"/>
                          </a:moveTo>
                          <a:cubicBezTo>
                            <a:pt x="646864" y="0"/>
                            <a:pt x="721627" y="15695"/>
                            <a:pt x="789628" y="44079"/>
                          </a:cubicBezTo>
                          <a:lnTo>
                            <a:pt x="861135" y="82382"/>
                          </a:lnTo>
                          <a:lnTo>
                            <a:pt x="882379" y="79341"/>
                          </a:lnTo>
                          <a:cubicBezTo>
                            <a:pt x="1080035" y="79341"/>
                            <a:pt x="1240267" y="306857"/>
                            <a:pt x="1240267" y="587512"/>
                          </a:cubicBezTo>
                          <a:cubicBezTo>
                            <a:pt x="1240267" y="868167"/>
                            <a:pt x="1080035" y="1095683"/>
                            <a:pt x="882379" y="1095683"/>
                          </a:cubicBezTo>
                          <a:cubicBezTo>
                            <a:pt x="857672" y="1095683"/>
                            <a:pt x="833550" y="1092128"/>
                            <a:pt x="810252" y="1085359"/>
                          </a:cubicBezTo>
                          <a:lnTo>
                            <a:pt x="791138" y="1076934"/>
                          </a:lnTo>
                          <a:lnTo>
                            <a:pt x="789628" y="1077743"/>
                          </a:lnTo>
                          <a:cubicBezTo>
                            <a:pt x="721627" y="1106127"/>
                            <a:pt x="646864" y="1121822"/>
                            <a:pt x="568386" y="1121822"/>
                          </a:cubicBezTo>
                          <a:cubicBezTo>
                            <a:pt x="254475" y="1121822"/>
                            <a:pt x="0" y="870694"/>
                            <a:pt x="0" y="560911"/>
                          </a:cubicBezTo>
                          <a:cubicBezTo>
                            <a:pt x="0" y="251128"/>
                            <a:pt x="254475" y="0"/>
                            <a:pt x="568386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20" name="グループ化 19">
                      <a:extLst>
                        <a:ext uri="{FF2B5EF4-FFF2-40B4-BE49-F238E27FC236}">
                          <a16:creationId xmlns:a16="http://schemas.microsoft.com/office/drawing/2014/main" id="{CC01474E-4C61-4988-8E4D-15FE5DC7FFA9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3059564" y="2962148"/>
                      <a:ext cx="275134" cy="402092"/>
                      <a:chOff x="2680607" y="2825750"/>
                      <a:chExt cx="157843" cy="236764"/>
                    </a:xfrm>
                    <a:solidFill>
                      <a:srgbClr val="FFCC99"/>
                    </a:solidFill>
                  </p:grpSpPr>
                  <p:sp>
                    <p:nvSpPr>
                      <p:cNvPr id="29" name="円/楕円 620">
                        <a:extLst>
                          <a:ext uri="{FF2B5EF4-FFF2-40B4-BE49-F238E27FC236}">
                            <a16:creationId xmlns:a16="http://schemas.microsoft.com/office/drawing/2014/main" id="{469AE62D-3C21-4EEC-91CD-404C96DBF8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0" name="円/楕円 621">
                        <a:extLst>
                          <a:ext uri="{FF2B5EF4-FFF2-40B4-BE49-F238E27FC236}">
                            <a16:creationId xmlns:a16="http://schemas.microsoft.com/office/drawing/2014/main" id="{9BBD9B64-631C-43F2-B2B8-D1389CB3B85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7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21" name="グループ化 20">
                      <a:extLst>
                        <a:ext uri="{FF2B5EF4-FFF2-40B4-BE49-F238E27FC236}">
                          <a16:creationId xmlns:a16="http://schemas.microsoft.com/office/drawing/2014/main" id="{F7E230B9-3715-4652-9D9F-B30499EAF3B6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4090770" y="2962148"/>
                      <a:ext cx="275132" cy="402092"/>
                      <a:chOff x="2680607" y="2825750"/>
                      <a:chExt cx="157843" cy="236764"/>
                    </a:xfrm>
                    <a:solidFill>
                      <a:srgbClr val="FFCC99"/>
                    </a:solidFill>
                  </p:grpSpPr>
                  <p:sp>
                    <p:nvSpPr>
                      <p:cNvPr id="27" name="円/楕円 618">
                        <a:extLst>
                          <a:ext uri="{FF2B5EF4-FFF2-40B4-BE49-F238E27FC236}">
                            <a16:creationId xmlns:a16="http://schemas.microsoft.com/office/drawing/2014/main" id="{0C7F1142-E849-4473-8F2B-F1ABB6C4E9D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8" name="円/楕円 619">
                        <a:extLst>
                          <a:ext uri="{FF2B5EF4-FFF2-40B4-BE49-F238E27FC236}">
                            <a16:creationId xmlns:a16="http://schemas.microsoft.com/office/drawing/2014/main" id="{ACD39D4C-00FF-4CDE-9D8D-77B2C7994D7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7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22" name="フリーフォーム: 図形 21">
                      <a:extLst>
                        <a:ext uri="{FF2B5EF4-FFF2-40B4-BE49-F238E27FC236}">
                          <a16:creationId xmlns:a16="http://schemas.microsoft.com/office/drawing/2014/main" id="{A199EE67-5455-46D0-80A5-D2DDC77B36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3666" y="2451100"/>
                      <a:ext cx="1058134" cy="1295602"/>
                    </a:xfrm>
                    <a:custGeom>
                      <a:avLst/>
                      <a:gdLst>
                        <a:gd name="connsiteX0" fmla="*/ 515603 w 1031206"/>
                        <a:gd name="connsiteY0" fmla="*/ 0 h 1285260"/>
                        <a:gd name="connsiteX1" fmla="*/ 1031206 w 1031206"/>
                        <a:gd name="connsiteY1" fmla="*/ 619148 h 1285260"/>
                        <a:gd name="connsiteX2" fmla="*/ 803882 w 1031206"/>
                        <a:gd name="connsiteY2" fmla="*/ 1132555 h 1285260"/>
                        <a:gd name="connsiteX3" fmla="*/ 764133 w 1031206"/>
                        <a:gd name="connsiteY3" fmla="*/ 1158463 h 1285260"/>
                        <a:gd name="connsiteX4" fmla="*/ 750039 w 1031206"/>
                        <a:gd name="connsiteY4" fmla="*/ 1187134 h 1285260"/>
                        <a:gd name="connsiteX5" fmla="*/ 515603 w 1031206"/>
                        <a:gd name="connsiteY5" fmla="*/ 1285260 h 1285260"/>
                        <a:gd name="connsiteX6" fmla="*/ 281167 w 1031206"/>
                        <a:gd name="connsiteY6" fmla="*/ 1187134 h 1285260"/>
                        <a:gd name="connsiteX7" fmla="*/ 267074 w 1031206"/>
                        <a:gd name="connsiteY7" fmla="*/ 1158463 h 1285260"/>
                        <a:gd name="connsiteX8" fmla="*/ 227324 w 1031206"/>
                        <a:gd name="connsiteY8" fmla="*/ 1132555 h 1285260"/>
                        <a:gd name="connsiteX9" fmla="*/ 0 w 1031206"/>
                        <a:gd name="connsiteY9" fmla="*/ 619148 h 1285260"/>
                        <a:gd name="connsiteX10" fmla="*/ 515603 w 1031206"/>
                        <a:gd name="connsiteY10" fmla="*/ 0 h 12852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031206" h="1285260">
                          <a:moveTo>
                            <a:pt x="515603" y="0"/>
                          </a:moveTo>
                          <a:cubicBezTo>
                            <a:pt x="800363" y="0"/>
                            <a:pt x="1031206" y="277202"/>
                            <a:pt x="1031206" y="619148"/>
                          </a:cubicBezTo>
                          <a:cubicBezTo>
                            <a:pt x="1031206" y="832864"/>
                            <a:pt x="941033" y="1021290"/>
                            <a:pt x="803882" y="1132555"/>
                          </a:cubicBezTo>
                          <a:lnTo>
                            <a:pt x="764133" y="1158463"/>
                          </a:lnTo>
                          <a:lnTo>
                            <a:pt x="750039" y="1187134"/>
                          </a:lnTo>
                          <a:cubicBezTo>
                            <a:pt x="711414" y="1244798"/>
                            <a:pt x="620992" y="1285260"/>
                            <a:pt x="515603" y="1285260"/>
                          </a:cubicBezTo>
                          <a:cubicBezTo>
                            <a:pt x="410215" y="1285260"/>
                            <a:pt x="319792" y="1244798"/>
                            <a:pt x="281167" y="1187134"/>
                          </a:cubicBezTo>
                          <a:lnTo>
                            <a:pt x="267074" y="1158463"/>
                          </a:lnTo>
                          <a:lnTo>
                            <a:pt x="227324" y="1132555"/>
                          </a:lnTo>
                          <a:cubicBezTo>
                            <a:pt x="90173" y="1021290"/>
                            <a:pt x="0" y="832864"/>
                            <a:pt x="0" y="619148"/>
                          </a:cubicBezTo>
                          <a:cubicBezTo>
                            <a:pt x="0" y="277202"/>
                            <a:pt x="230843" y="0"/>
                            <a:pt x="515603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" name="月 22">
                      <a:extLst>
                        <a:ext uri="{FF2B5EF4-FFF2-40B4-BE49-F238E27FC236}">
                          <a16:creationId xmlns:a16="http://schemas.microsoft.com/office/drawing/2014/main" id="{47C00A2B-0134-4565-9CF7-1F590FBB63D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375107" y="2724815"/>
                      <a:ext cx="95266" cy="30824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" name="月 23">
                      <a:extLst>
                        <a:ext uri="{FF2B5EF4-FFF2-40B4-BE49-F238E27FC236}">
                          <a16:creationId xmlns:a16="http://schemas.microsoft.com/office/drawing/2014/main" id="{D29AA921-7AAD-48B8-A2A2-3974C33855E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933493" y="2724816"/>
                      <a:ext cx="95266" cy="30824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" name="フリーフォーム: 図形 24">
                      <a:extLst>
                        <a:ext uri="{FF2B5EF4-FFF2-40B4-BE49-F238E27FC236}">
                          <a16:creationId xmlns:a16="http://schemas.microsoft.com/office/drawing/2014/main" id="{189C300E-E09D-47AD-AA89-018980DA55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25596" y="3190875"/>
                      <a:ext cx="159004" cy="245546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" name="月 25">
                      <a:extLst>
                        <a:ext uri="{FF2B5EF4-FFF2-40B4-BE49-F238E27FC236}">
                          <a16:creationId xmlns:a16="http://schemas.microsoft.com/office/drawing/2014/main" id="{3BE16AF0-0691-43F5-8B3B-07C5057F499C}"/>
                        </a:ext>
                      </a:extLst>
                    </p:cNvPr>
                    <p:cNvSpPr/>
                    <p:nvPr/>
                  </p:nvSpPr>
                  <p:spPr>
                    <a:xfrm rot="4115980">
                      <a:off x="3397880" y="2142742"/>
                      <a:ext cx="298702" cy="872145"/>
                    </a:xfrm>
                    <a:prstGeom prst="moon">
                      <a:avLst>
                        <a:gd name="adj" fmla="val 62816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42471C9A-8248-4C71-875A-EEB049560BB1}"/>
                    </a:ext>
                  </a:extLst>
                </p:cNvPr>
                <p:cNvSpPr/>
                <p:nvPr/>
              </p:nvSpPr>
              <p:spPr>
                <a:xfrm rot="16200000">
                  <a:off x="7578264" y="430640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71F43FEC-FFE5-42F8-8EFF-05B52E065A69}"/>
                    </a:ext>
                  </a:extLst>
                </p:cNvPr>
                <p:cNvSpPr/>
                <p:nvPr/>
              </p:nvSpPr>
              <p:spPr>
                <a:xfrm rot="16200000">
                  <a:off x="8166432" y="430640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85ECAA5B-6EDB-40A2-ACAD-13CF2E37BEAE}"/>
                    </a:ext>
                  </a:extLst>
                </p:cNvPr>
                <p:cNvSpPr/>
                <p:nvPr/>
              </p:nvSpPr>
              <p:spPr>
                <a:xfrm rot="5400000">
                  <a:off x="7887633" y="4787344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6C037E5D-6386-436D-A85E-FCF765A9883B}"/>
                  </a:ext>
                </a:extLst>
              </p:cNvPr>
              <p:cNvSpPr/>
              <p:nvPr/>
            </p:nvSpPr>
            <p:spPr>
              <a:xfrm>
                <a:off x="7351989" y="1322816"/>
                <a:ext cx="1094350" cy="438434"/>
              </a:xfrm>
              <a:custGeom>
                <a:avLst/>
                <a:gdLst>
                  <a:gd name="connsiteX0" fmla="*/ 1642262 w 7092776"/>
                  <a:gd name="connsiteY0" fmla="*/ 0 h 2952328"/>
                  <a:gd name="connsiteX1" fmla="*/ 1692188 w 7092776"/>
                  <a:gd name="connsiteY1" fmla="*/ 0 h 2952328"/>
                  <a:gd name="connsiteX2" fmla="*/ 5400588 w 7092776"/>
                  <a:gd name="connsiteY2" fmla="*/ 0 h 2952328"/>
                  <a:gd name="connsiteX3" fmla="*/ 5414522 w 7092776"/>
                  <a:gd name="connsiteY3" fmla="*/ 0 h 2952328"/>
                  <a:gd name="connsiteX4" fmla="*/ 5425336 w 7092776"/>
                  <a:gd name="connsiteY4" fmla="*/ 1090 h 2952328"/>
                  <a:gd name="connsiteX5" fmla="*/ 5573605 w 7092776"/>
                  <a:gd name="connsiteY5" fmla="*/ 7621 h 2952328"/>
                  <a:gd name="connsiteX6" fmla="*/ 7092776 w 7092776"/>
                  <a:gd name="connsiteY6" fmla="*/ 1476164 h 2952328"/>
                  <a:gd name="connsiteX7" fmla="*/ 5400588 w 7092776"/>
                  <a:gd name="connsiteY7" fmla="*/ 2952328 h 2952328"/>
                  <a:gd name="connsiteX8" fmla="*/ 3997399 w 7092776"/>
                  <a:gd name="connsiteY8" fmla="*/ 2301502 h 2952328"/>
                  <a:gd name="connsiteX9" fmla="*/ 3978044 w 7092776"/>
                  <a:gd name="connsiteY9" fmla="*/ 2273709 h 2952328"/>
                  <a:gd name="connsiteX10" fmla="*/ 3901888 w 7092776"/>
                  <a:gd name="connsiteY10" fmla="*/ 2183909 h 2952328"/>
                  <a:gd name="connsiteX11" fmla="*/ 3549352 w 7092776"/>
                  <a:gd name="connsiteY11" fmla="*/ 2046697 h 2952328"/>
                  <a:gd name="connsiteX12" fmla="*/ 3112740 w 7092776"/>
                  <a:gd name="connsiteY12" fmla="*/ 2283048 h 2952328"/>
                  <a:gd name="connsiteX13" fmla="*/ 3113504 w 7092776"/>
                  <a:gd name="connsiteY13" fmla="*/ 2275473 h 2952328"/>
                  <a:gd name="connsiteX14" fmla="*/ 3095377 w 7092776"/>
                  <a:gd name="connsiteY14" fmla="*/ 2301502 h 2952328"/>
                  <a:gd name="connsiteX15" fmla="*/ 1692188 w 7092776"/>
                  <a:gd name="connsiteY15" fmla="*/ 2952328 h 2952328"/>
                  <a:gd name="connsiteX16" fmla="*/ 0 w 7092776"/>
                  <a:gd name="connsiteY16" fmla="*/ 1476164 h 2952328"/>
                  <a:gd name="connsiteX17" fmla="*/ 1519172 w 7092776"/>
                  <a:gd name="connsiteY17" fmla="*/ 7621 h 2952328"/>
                  <a:gd name="connsiteX18" fmla="*/ 1603516 w 7092776"/>
                  <a:gd name="connsiteY18" fmla="*/ 3906 h 2952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092776" h="2952328">
                    <a:moveTo>
                      <a:pt x="1642262" y="0"/>
                    </a:moveTo>
                    <a:lnTo>
                      <a:pt x="1692188" y="0"/>
                    </a:lnTo>
                    <a:lnTo>
                      <a:pt x="5400588" y="0"/>
                    </a:lnTo>
                    <a:lnTo>
                      <a:pt x="5414522" y="0"/>
                    </a:lnTo>
                    <a:lnTo>
                      <a:pt x="5425336" y="1090"/>
                    </a:lnTo>
                    <a:lnTo>
                      <a:pt x="5573605" y="7621"/>
                    </a:lnTo>
                    <a:cubicBezTo>
                      <a:pt x="6426901" y="83216"/>
                      <a:pt x="7092776" y="711855"/>
                      <a:pt x="7092776" y="1476164"/>
                    </a:cubicBezTo>
                    <a:cubicBezTo>
                      <a:pt x="7092776" y="2291427"/>
                      <a:pt x="6335158" y="2952328"/>
                      <a:pt x="5400588" y="2952328"/>
                    </a:cubicBezTo>
                    <a:cubicBezTo>
                      <a:pt x="4816482" y="2952328"/>
                      <a:pt x="4301498" y="2694164"/>
                      <a:pt x="3997399" y="2301502"/>
                    </a:cubicBezTo>
                    <a:lnTo>
                      <a:pt x="3978044" y="2273709"/>
                    </a:lnTo>
                    <a:lnTo>
                      <a:pt x="3901888" y="2183909"/>
                    </a:lnTo>
                    <a:cubicBezTo>
                      <a:pt x="3806826" y="2096699"/>
                      <a:pt x="3681436" y="2046697"/>
                      <a:pt x="3549352" y="2046697"/>
                    </a:cubicBezTo>
                    <a:cubicBezTo>
                      <a:pt x="3373241" y="2046697"/>
                      <a:pt x="3209028" y="2135590"/>
                      <a:pt x="3112740" y="2283048"/>
                    </a:cubicBezTo>
                    <a:lnTo>
                      <a:pt x="3113504" y="2275473"/>
                    </a:lnTo>
                    <a:lnTo>
                      <a:pt x="3095377" y="2301502"/>
                    </a:lnTo>
                    <a:cubicBezTo>
                      <a:pt x="2791279" y="2694164"/>
                      <a:pt x="2276294" y="2952328"/>
                      <a:pt x="1692188" y="2952328"/>
                    </a:cubicBezTo>
                    <a:cubicBezTo>
                      <a:pt x="757618" y="2952328"/>
                      <a:pt x="0" y="2291427"/>
                      <a:pt x="0" y="1476164"/>
                    </a:cubicBezTo>
                    <a:cubicBezTo>
                      <a:pt x="0" y="711855"/>
                      <a:pt x="665875" y="83216"/>
                      <a:pt x="1519172" y="7621"/>
                    </a:cubicBezTo>
                    <a:lnTo>
                      <a:pt x="1603516" y="390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DAF56DCD-C26B-48EE-A768-B6BF77A906B9}"/>
                  </a:ext>
                </a:extLst>
              </p:cNvPr>
              <p:cNvSpPr/>
              <p:nvPr/>
            </p:nvSpPr>
            <p:spPr>
              <a:xfrm rot="20700000">
                <a:off x="8559386" y="954321"/>
                <a:ext cx="700097" cy="192676"/>
              </a:xfrm>
              <a:custGeom>
                <a:avLst/>
                <a:gdLst>
                  <a:gd name="connsiteX0" fmla="*/ 501650 w 700097"/>
                  <a:gd name="connsiteY0" fmla="*/ 0 h 192676"/>
                  <a:gd name="connsiteX1" fmla="*/ 700097 w 700097"/>
                  <a:gd name="connsiteY1" fmla="*/ 0 h 192676"/>
                  <a:gd name="connsiteX2" fmla="*/ 700097 w 700097"/>
                  <a:gd name="connsiteY2" fmla="*/ 47051 h 192676"/>
                  <a:gd name="connsiteX3" fmla="*/ 577459 w 700097"/>
                  <a:gd name="connsiteY3" fmla="*/ 145625 h 192676"/>
                  <a:gd name="connsiteX4" fmla="*/ 700097 w 700097"/>
                  <a:gd name="connsiteY4" fmla="*/ 145625 h 192676"/>
                  <a:gd name="connsiteX5" fmla="*/ 700097 w 700097"/>
                  <a:gd name="connsiteY5" fmla="*/ 192676 h 192676"/>
                  <a:gd name="connsiteX6" fmla="*/ 501650 w 700097"/>
                  <a:gd name="connsiteY6" fmla="*/ 192676 h 192676"/>
                  <a:gd name="connsiteX7" fmla="*/ 501650 w 700097"/>
                  <a:gd name="connsiteY7" fmla="*/ 145625 h 192676"/>
                  <a:gd name="connsiteX8" fmla="*/ 627575 w 700097"/>
                  <a:gd name="connsiteY8" fmla="*/ 47051 h 192676"/>
                  <a:gd name="connsiteX9" fmla="*/ 501650 w 700097"/>
                  <a:gd name="connsiteY9" fmla="*/ 47051 h 192676"/>
                  <a:gd name="connsiteX10" fmla="*/ 250825 w 700097"/>
                  <a:gd name="connsiteY10" fmla="*/ 0 h 192676"/>
                  <a:gd name="connsiteX11" fmla="*/ 449272 w 700097"/>
                  <a:gd name="connsiteY11" fmla="*/ 0 h 192676"/>
                  <a:gd name="connsiteX12" fmla="*/ 449272 w 700097"/>
                  <a:gd name="connsiteY12" fmla="*/ 47051 h 192676"/>
                  <a:gd name="connsiteX13" fmla="*/ 326634 w 700097"/>
                  <a:gd name="connsiteY13" fmla="*/ 145625 h 192676"/>
                  <a:gd name="connsiteX14" fmla="*/ 449272 w 700097"/>
                  <a:gd name="connsiteY14" fmla="*/ 145625 h 192676"/>
                  <a:gd name="connsiteX15" fmla="*/ 449272 w 700097"/>
                  <a:gd name="connsiteY15" fmla="*/ 192676 h 192676"/>
                  <a:gd name="connsiteX16" fmla="*/ 250825 w 700097"/>
                  <a:gd name="connsiteY16" fmla="*/ 192676 h 192676"/>
                  <a:gd name="connsiteX17" fmla="*/ 250825 w 700097"/>
                  <a:gd name="connsiteY17" fmla="*/ 145625 h 192676"/>
                  <a:gd name="connsiteX18" fmla="*/ 376750 w 700097"/>
                  <a:gd name="connsiteY18" fmla="*/ 47051 h 192676"/>
                  <a:gd name="connsiteX19" fmla="*/ 250825 w 700097"/>
                  <a:gd name="connsiteY19" fmla="*/ 47051 h 192676"/>
                  <a:gd name="connsiteX20" fmla="*/ 0 w 700097"/>
                  <a:gd name="connsiteY20" fmla="*/ 0 h 192676"/>
                  <a:gd name="connsiteX21" fmla="*/ 198447 w 700097"/>
                  <a:gd name="connsiteY21" fmla="*/ 0 h 192676"/>
                  <a:gd name="connsiteX22" fmla="*/ 198447 w 700097"/>
                  <a:gd name="connsiteY22" fmla="*/ 47051 h 192676"/>
                  <a:gd name="connsiteX23" fmla="*/ 75809 w 700097"/>
                  <a:gd name="connsiteY23" fmla="*/ 145625 h 192676"/>
                  <a:gd name="connsiteX24" fmla="*/ 198447 w 700097"/>
                  <a:gd name="connsiteY24" fmla="*/ 145625 h 192676"/>
                  <a:gd name="connsiteX25" fmla="*/ 198447 w 700097"/>
                  <a:gd name="connsiteY25" fmla="*/ 192676 h 192676"/>
                  <a:gd name="connsiteX26" fmla="*/ 0 w 700097"/>
                  <a:gd name="connsiteY26" fmla="*/ 192676 h 192676"/>
                  <a:gd name="connsiteX27" fmla="*/ 0 w 700097"/>
                  <a:gd name="connsiteY27" fmla="*/ 145625 h 192676"/>
                  <a:gd name="connsiteX28" fmla="*/ 125925 w 700097"/>
                  <a:gd name="connsiteY28" fmla="*/ 47051 h 192676"/>
                  <a:gd name="connsiteX29" fmla="*/ 0 w 700097"/>
                  <a:gd name="connsiteY29" fmla="*/ 47051 h 192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00097" h="192676">
                    <a:moveTo>
                      <a:pt x="501650" y="0"/>
                    </a:moveTo>
                    <a:lnTo>
                      <a:pt x="700097" y="0"/>
                    </a:lnTo>
                    <a:lnTo>
                      <a:pt x="700097" y="47051"/>
                    </a:lnTo>
                    <a:lnTo>
                      <a:pt x="577459" y="145625"/>
                    </a:lnTo>
                    <a:lnTo>
                      <a:pt x="700097" y="145625"/>
                    </a:lnTo>
                    <a:lnTo>
                      <a:pt x="700097" y="192676"/>
                    </a:lnTo>
                    <a:lnTo>
                      <a:pt x="501650" y="192676"/>
                    </a:lnTo>
                    <a:lnTo>
                      <a:pt x="501650" y="145625"/>
                    </a:lnTo>
                    <a:lnTo>
                      <a:pt x="627575" y="47051"/>
                    </a:lnTo>
                    <a:lnTo>
                      <a:pt x="501650" y="47051"/>
                    </a:lnTo>
                    <a:close/>
                    <a:moveTo>
                      <a:pt x="250825" y="0"/>
                    </a:moveTo>
                    <a:lnTo>
                      <a:pt x="449272" y="0"/>
                    </a:lnTo>
                    <a:lnTo>
                      <a:pt x="449272" y="47051"/>
                    </a:lnTo>
                    <a:lnTo>
                      <a:pt x="326634" y="145625"/>
                    </a:lnTo>
                    <a:lnTo>
                      <a:pt x="449272" y="145625"/>
                    </a:lnTo>
                    <a:lnTo>
                      <a:pt x="449272" y="192676"/>
                    </a:lnTo>
                    <a:lnTo>
                      <a:pt x="250825" y="192676"/>
                    </a:lnTo>
                    <a:lnTo>
                      <a:pt x="250825" y="145625"/>
                    </a:lnTo>
                    <a:lnTo>
                      <a:pt x="376750" y="47051"/>
                    </a:lnTo>
                    <a:lnTo>
                      <a:pt x="250825" y="47051"/>
                    </a:lnTo>
                    <a:close/>
                    <a:moveTo>
                      <a:pt x="0" y="0"/>
                    </a:moveTo>
                    <a:lnTo>
                      <a:pt x="198447" y="0"/>
                    </a:lnTo>
                    <a:lnTo>
                      <a:pt x="198447" y="47051"/>
                    </a:lnTo>
                    <a:lnTo>
                      <a:pt x="75809" y="145625"/>
                    </a:lnTo>
                    <a:lnTo>
                      <a:pt x="198447" y="145625"/>
                    </a:lnTo>
                    <a:lnTo>
                      <a:pt x="198447" y="192676"/>
                    </a:lnTo>
                    <a:lnTo>
                      <a:pt x="0" y="192676"/>
                    </a:lnTo>
                    <a:lnTo>
                      <a:pt x="0" y="145625"/>
                    </a:lnTo>
                    <a:lnTo>
                      <a:pt x="125925" y="47051"/>
                    </a:lnTo>
                    <a:lnTo>
                      <a:pt x="0" y="47051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87286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3C443C0D-40E1-48C8-BB0E-32A760F02249}"/>
              </a:ext>
            </a:extLst>
          </p:cNvPr>
          <p:cNvSpPr txBox="1"/>
          <p:nvPr/>
        </p:nvSpPr>
        <p:spPr>
          <a:xfrm>
            <a:off x="272481" y="6356767"/>
            <a:ext cx="6396880" cy="264039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仮眠中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63B951E-16F5-4CAF-BF51-30BFBE7E2651}"/>
              </a:ext>
            </a:extLst>
          </p:cNvPr>
          <p:cNvGrpSpPr/>
          <p:nvPr/>
        </p:nvGrpSpPr>
        <p:grpSpPr>
          <a:xfrm>
            <a:off x="1253223" y="1293787"/>
            <a:ext cx="4351554" cy="4510891"/>
            <a:chOff x="1147675" y="1172580"/>
            <a:chExt cx="4351554" cy="4510891"/>
          </a:xfrm>
        </p:grpSpPr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15D0AA0C-56AB-4089-B949-ED8D6CAE1BCD}"/>
                </a:ext>
              </a:extLst>
            </p:cNvPr>
            <p:cNvSpPr/>
            <p:nvPr/>
          </p:nvSpPr>
          <p:spPr>
            <a:xfrm>
              <a:off x="1147675" y="1557428"/>
              <a:ext cx="4101658" cy="410165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73C8B6EB-AFA3-4075-A03D-1F9E0B858FBE}"/>
                </a:ext>
              </a:extLst>
            </p:cNvPr>
            <p:cNvGrpSpPr/>
            <p:nvPr/>
          </p:nvGrpSpPr>
          <p:grpSpPr>
            <a:xfrm>
              <a:off x="2099142" y="1172580"/>
              <a:ext cx="3400087" cy="4510891"/>
              <a:chOff x="1445453" y="1139348"/>
              <a:chExt cx="1803668" cy="2392924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7A39858D-4BA8-4634-82CA-B43BD18B6A79}"/>
                  </a:ext>
                </a:extLst>
              </p:cNvPr>
              <p:cNvGrpSpPr/>
              <p:nvPr/>
            </p:nvGrpSpPr>
            <p:grpSpPr>
              <a:xfrm>
                <a:off x="1445453" y="1152475"/>
                <a:ext cx="1154882" cy="2379797"/>
                <a:chOff x="1445453" y="1152475"/>
                <a:chExt cx="1154882" cy="2379797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72D38041-5BA2-47C0-812E-EDE9D0507633}"/>
                    </a:ext>
                  </a:extLst>
                </p:cNvPr>
                <p:cNvGrpSpPr/>
                <p:nvPr/>
              </p:nvGrpSpPr>
              <p:grpSpPr>
                <a:xfrm>
                  <a:off x="1445453" y="1152475"/>
                  <a:ext cx="1154882" cy="2379797"/>
                  <a:chOff x="756128" y="601639"/>
                  <a:chExt cx="1154882" cy="2379797"/>
                </a:xfrm>
              </p:grpSpPr>
              <p:sp>
                <p:nvSpPr>
                  <p:cNvPr id="62" name="フリーフォーム: 図形 61">
                    <a:extLst>
                      <a:ext uri="{FF2B5EF4-FFF2-40B4-BE49-F238E27FC236}">
                        <a16:creationId xmlns:a16="http://schemas.microsoft.com/office/drawing/2014/main" id="{E8C2A7A1-162B-40F4-99DB-CF02D11977BD}"/>
                      </a:ext>
                    </a:extLst>
                  </p:cNvPr>
                  <p:cNvSpPr/>
                  <p:nvPr/>
                </p:nvSpPr>
                <p:spPr>
                  <a:xfrm flipH="1">
                    <a:off x="1766106" y="2080536"/>
                    <a:ext cx="139060" cy="900900"/>
                  </a:xfrm>
                  <a:custGeom>
                    <a:avLst/>
                    <a:gdLst>
                      <a:gd name="connsiteX0" fmla="*/ 139060 w 139060"/>
                      <a:gd name="connsiteY0" fmla="*/ 0 h 918777"/>
                      <a:gd name="connsiteX1" fmla="*/ 139060 w 139060"/>
                      <a:gd name="connsiteY1" fmla="*/ 918777 h 918777"/>
                      <a:gd name="connsiteX2" fmla="*/ 0 w 139060"/>
                      <a:gd name="connsiteY2" fmla="*/ 918777 h 918777"/>
                      <a:gd name="connsiteX3" fmla="*/ 0 w 139060"/>
                      <a:gd name="connsiteY3" fmla="*/ 299404 h 918777"/>
                      <a:gd name="connsiteX4" fmla="*/ 135721 w 139060"/>
                      <a:gd name="connsiteY4" fmla="*/ 2435 h 918777"/>
                      <a:gd name="connsiteX5" fmla="*/ 139060 w 139060"/>
                      <a:gd name="connsiteY5" fmla="*/ 0 h 91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8777">
                        <a:moveTo>
                          <a:pt x="139060" y="0"/>
                        </a:moveTo>
                        <a:lnTo>
                          <a:pt x="139060" y="918777"/>
                        </a:lnTo>
                        <a:lnTo>
                          <a:pt x="0" y="918777"/>
                        </a:lnTo>
                        <a:lnTo>
                          <a:pt x="0" y="299404"/>
                        </a:lnTo>
                        <a:cubicBezTo>
                          <a:pt x="0" y="180785"/>
                          <a:pt x="52588" y="74448"/>
                          <a:pt x="135721" y="2435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plaid">
                    <a:fgClr>
                      <a:srgbClr val="FF0000"/>
                    </a:fgClr>
                    <a:bgClr>
                      <a:srgbClr val="FF6699"/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" name="月 62">
                    <a:extLst>
                      <a:ext uri="{FF2B5EF4-FFF2-40B4-BE49-F238E27FC236}">
                        <a16:creationId xmlns:a16="http://schemas.microsoft.com/office/drawing/2014/main" id="{5561C220-5683-48CB-94D7-21FC773012E9}"/>
                      </a:ext>
                    </a:extLst>
                  </p:cNvPr>
                  <p:cNvSpPr/>
                  <p:nvPr/>
                </p:nvSpPr>
                <p:spPr>
                  <a:xfrm flipH="1">
                    <a:off x="1707357" y="1378342"/>
                    <a:ext cx="88900" cy="52221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" name="月 63">
                    <a:extLst>
                      <a:ext uri="{FF2B5EF4-FFF2-40B4-BE49-F238E27FC236}">
                        <a16:creationId xmlns:a16="http://schemas.microsoft.com/office/drawing/2014/main" id="{8126A6F7-B81B-460B-A899-B395E004023C}"/>
                      </a:ext>
                    </a:extLst>
                  </p:cNvPr>
                  <p:cNvSpPr/>
                  <p:nvPr/>
                </p:nvSpPr>
                <p:spPr>
                  <a:xfrm>
                    <a:off x="893546" y="1378342"/>
                    <a:ext cx="88900" cy="52221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BD0049D3-9C36-4939-B6A0-59FB38034529}"/>
                      </a:ext>
                    </a:extLst>
                  </p:cNvPr>
                  <p:cNvSpPr/>
                  <p:nvPr/>
                </p:nvSpPr>
                <p:spPr>
                  <a:xfrm>
                    <a:off x="780355" y="601639"/>
                    <a:ext cx="1117919" cy="980595"/>
                  </a:xfrm>
                  <a:custGeom>
                    <a:avLst/>
                    <a:gdLst>
                      <a:gd name="connsiteX0" fmla="*/ 564194 w 1117919"/>
                      <a:gd name="connsiteY0" fmla="*/ 0 h 980595"/>
                      <a:gd name="connsiteX1" fmla="*/ 875248 w 1117919"/>
                      <a:gd name="connsiteY1" fmla="*/ 128843 h 980595"/>
                      <a:gd name="connsiteX2" fmla="*/ 906088 w 1117919"/>
                      <a:gd name="connsiteY2" fmla="*/ 166221 h 980595"/>
                      <a:gd name="connsiteX3" fmla="*/ 923972 w 1117919"/>
                      <a:gd name="connsiteY3" fmla="*/ 175929 h 980595"/>
                      <a:gd name="connsiteX4" fmla="*/ 1117919 w 1117919"/>
                      <a:gd name="connsiteY4" fmla="*/ 540698 h 980595"/>
                      <a:gd name="connsiteX5" fmla="*/ 678022 w 1117919"/>
                      <a:gd name="connsiteY5" fmla="*/ 980595 h 980595"/>
                      <a:gd name="connsiteX6" fmla="*/ 589368 w 1117919"/>
                      <a:gd name="connsiteY6" fmla="*/ 971658 h 980595"/>
                      <a:gd name="connsiteX7" fmla="*/ 558960 w 1117919"/>
                      <a:gd name="connsiteY7" fmla="*/ 962219 h 980595"/>
                      <a:gd name="connsiteX8" fmla="*/ 528552 w 1117919"/>
                      <a:gd name="connsiteY8" fmla="*/ 971658 h 980595"/>
                      <a:gd name="connsiteX9" fmla="*/ 439897 w 1117919"/>
                      <a:gd name="connsiteY9" fmla="*/ 980595 h 980595"/>
                      <a:gd name="connsiteX10" fmla="*/ 0 w 1117919"/>
                      <a:gd name="connsiteY10" fmla="*/ 540698 h 980595"/>
                      <a:gd name="connsiteX11" fmla="*/ 193947 w 1117919"/>
                      <a:gd name="connsiteY11" fmla="*/ 175929 h 980595"/>
                      <a:gd name="connsiteX12" fmla="*/ 230791 w 1117919"/>
                      <a:gd name="connsiteY12" fmla="*/ 155930 h 980595"/>
                      <a:gd name="connsiteX13" fmla="*/ 253140 w 1117919"/>
                      <a:gd name="connsiteY13" fmla="*/ 128843 h 980595"/>
                      <a:gd name="connsiteX14" fmla="*/ 564194 w 1117919"/>
                      <a:gd name="connsiteY14" fmla="*/ 0 h 9805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117919" h="980595">
                        <a:moveTo>
                          <a:pt x="564194" y="0"/>
                        </a:moveTo>
                        <a:cubicBezTo>
                          <a:pt x="685668" y="0"/>
                          <a:pt x="795642" y="49237"/>
                          <a:pt x="875248" y="128843"/>
                        </a:cubicBezTo>
                        <a:lnTo>
                          <a:pt x="906088" y="166221"/>
                        </a:lnTo>
                        <a:lnTo>
                          <a:pt x="923972" y="175929"/>
                        </a:lnTo>
                        <a:cubicBezTo>
                          <a:pt x="1040986" y="254981"/>
                          <a:pt x="1117919" y="388856"/>
                          <a:pt x="1117919" y="540698"/>
                        </a:cubicBezTo>
                        <a:cubicBezTo>
                          <a:pt x="1117919" y="783646"/>
                          <a:pt x="920970" y="980595"/>
                          <a:pt x="678022" y="980595"/>
                        </a:cubicBezTo>
                        <a:cubicBezTo>
                          <a:pt x="647654" y="980595"/>
                          <a:pt x="618004" y="977518"/>
                          <a:pt x="589368" y="971658"/>
                        </a:cubicBezTo>
                        <a:lnTo>
                          <a:pt x="558960" y="962219"/>
                        </a:lnTo>
                        <a:lnTo>
                          <a:pt x="528552" y="971658"/>
                        </a:lnTo>
                        <a:cubicBezTo>
                          <a:pt x="499915" y="977518"/>
                          <a:pt x="470266" y="980595"/>
                          <a:pt x="439897" y="980595"/>
                        </a:cubicBezTo>
                        <a:cubicBezTo>
                          <a:pt x="196949" y="980595"/>
                          <a:pt x="0" y="783646"/>
                          <a:pt x="0" y="540698"/>
                        </a:cubicBezTo>
                        <a:cubicBezTo>
                          <a:pt x="0" y="388856"/>
                          <a:pt x="76933" y="254981"/>
                          <a:pt x="193947" y="175929"/>
                        </a:cubicBezTo>
                        <a:lnTo>
                          <a:pt x="230791" y="155930"/>
                        </a:lnTo>
                        <a:lnTo>
                          <a:pt x="253140" y="128843"/>
                        </a:lnTo>
                        <a:cubicBezTo>
                          <a:pt x="332746" y="49237"/>
                          <a:pt x="442720" y="0"/>
                          <a:pt x="56419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" name="フリーフォーム: 図形 65">
                    <a:extLst>
                      <a:ext uri="{FF2B5EF4-FFF2-40B4-BE49-F238E27FC236}">
                        <a16:creationId xmlns:a16="http://schemas.microsoft.com/office/drawing/2014/main" id="{0AD74B5C-0556-40B0-A28F-37B10524B187}"/>
                      </a:ext>
                    </a:extLst>
                  </p:cNvPr>
                  <p:cNvSpPr/>
                  <p:nvPr/>
                </p:nvSpPr>
                <p:spPr>
                  <a:xfrm>
                    <a:off x="1068497" y="1694957"/>
                    <a:ext cx="529322" cy="440816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" name="フリーフォーム: 図形 66">
                    <a:extLst>
                      <a:ext uri="{FF2B5EF4-FFF2-40B4-BE49-F238E27FC236}">
                        <a16:creationId xmlns:a16="http://schemas.microsoft.com/office/drawing/2014/main" id="{E3E6AE6E-4A2E-4EE5-90C1-FEA8F1077B0B}"/>
                      </a:ext>
                    </a:extLst>
                  </p:cNvPr>
                  <p:cNvSpPr/>
                  <p:nvPr/>
                </p:nvSpPr>
                <p:spPr>
                  <a:xfrm>
                    <a:off x="756128" y="2080536"/>
                    <a:ext cx="139060" cy="900900"/>
                  </a:xfrm>
                  <a:custGeom>
                    <a:avLst/>
                    <a:gdLst>
                      <a:gd name="connsiteX0" fmla="*/ 139060 w 139060"/>
                      <a:gd name="connsiteY0" fmla="*/ 0 h 918777"/>
                      <a:gd name="connsiteX1" fmla="*/ 139060 w 139060"/>
                      <a:gd name="connsiteY1" fmla="*/ 918777 h 918777"/>
                      <a:gd name="connsiteX2" fmla="*/ 0 w 139060"/>
                      <a:gd name="connsiteY2" fmla="*/ 918777 h 918777"/>
                      <a:gd name="connsiteX3" fmla="*/ 0 w 139060"/>
                      <a:gd name="connsiteY3" fmla="*/ 299404 h 918777"/>
                      <a:gd name="connsiteX4" fmla="*/ 135721 w 139060"/>
                      <a:gd name="connsiteY4" fmla="*/ 2435 h 918777"/>
                      <a:gd name="connsiteX5" fmla="*/ 139060 w 139060"/>
                      <a:gd name="connsiteY5" fmla="*/ 0 h 91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8777">
                        <a:moveTo>
                          <a:pt x="139060" y="0"/>
                        </a:moveTo>
                        <a:lnTo>
                          <a:pt x="139060" y="918777"/>
                        </a:lnTo>
                        <a:lnTo>
                          <a:pt x="0" y="918777"/>
                        </a:lnTo>
                        <a:lnTo>
                          <a:pt x="0" y="299404"/>
                        </a:lnTo>
                        <a:cubicBezTo>
                          <a:pt x="0" y="180785"/>
                          <a:pt x="52588" y="74448"/>
                          <a:pt x="135721" y="2435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plaid">
                    <a:fgClr>
                      <a:srgbClr val="FF0000"/>
                    </a:fgClr>
                    <a:bgClr>
                      <a:srgbClr val="FF6699"/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8" name="グループ化 67">
                    <a:extLst>
                      <a:ext uri="{FF2B5EF4-FFF2-40B4-BE49-F238E27FC236}">
                        <a16:creationId xmlns:a16="http://schemas.microsoft.com/office/drawing/2014/main" id="{6B16E306-0379-4461-95A7-B7E0AC14EE2E}"/>
                      </a:ext>
                    </a:extLst>
                  </p:cNvPr>
                  <p:cNvGrpSpPr/>
                  <p:nvPr/>
                </p:nvGrpSpPr>
                <p:grpSpPr>
                  <a:xfrm>
                    <a:off x="772520" y="774115"/>
                    <a:ext cx="1138490" cy="1074143"/>
                    <a:chOff x="4049500" y="3943264"/>
                    <a:chExt cx="834570" cy="787400"/>
                  </a:xfrm>
                </p:grpSpPr>
                <p:grpSp>
                  <p:nvGrpSpPr>
                    <p:cNvPr id="77" name="グループ化 76">
                      <a:extLst>
                        <a:ext uri="{FF2B5EF4-FFF2-40B4-BE49-F238E27FC236}">
                          <a16:creationId xmlns:a16="http://schemas.microsoft.com/office/drawing/2014/main" id="{EF8EBDBB-DFF7-4137-A442-57EDFBEA321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49500" y="3943264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83" name="グループ化 82">
                        <a:extLst>
                          <a:ext uri="{FF2B5EF4-FFF2-40B4-BE49-F238E27FC236}">
                            <a16:creationId xmlns:a16="http://schemas.microsoft.com/office/drawing/2014/main" id="{47EDCB16-4615-46E7-97F6-D1BD7E17C49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88" name="円/楕円 177">
                          <a:extLst>
                            <a:ext uri="{FF2B5EF4-FFF2-40B4-BE49-F238E27FC236}">
                              <a16:creationId xmlns:a16="http://schemas.microsoft.com/office/drawing/2014/main" id="{D968F4F6-9741-48F9-9363-2A4D4477454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9" name="円/楕円 178">
                          <a:extLst>
                            <a:ext uri="{FF2B5EF4-FFF2-40B4-BE49-F238E27FC236}">
                              <a16:creationId xmlns:a16="http://schemas.microsoft.com/office/drawing/2014/main" id="{FC46C097-FE5E-481B-BACC-8AC272C9E48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84" name="グループ化 83">
                        <a:extLst>
                          <a:ext uri="{FF2B5EF4-FFF2-40B4-BE49-F238E27FC236}">
                            <a16:creationId xmlns:a16="http://schemas.microsoft.com/office/drawing/2014/main" id="{A0B80410-FBF4-46A8-A1A4-C3D205720830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86" name="円/楕円 175">
                          <a:extLst>
                            <a:ext uri="{FF2B5EF4-FFF2-40B4-BE49-F238E27FC236}">
                              <a16:creationId xmlns:a16="http://schemas.microsoft.com/office/drawing/2014/main" id="{CC9BBC60-DE1C-4C48-B461-1FC4F86C6E4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7" name="円/楕円 176">
                          <a:extLst>
                            <a:ext uri="{FF2B5EF4-FFF2-40B4-BE49-F238E27FC236}">
                              <a16:creationId xmlns:a16="http://schemas.microsoft.com/office/drawing/2014/main" id="{713E3CE4-4F20-4729-87BF-E4A49FDDDE6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85" name="円/楕円 174">
                        <a:extLst>
                          <a:ext uri="{FF2B5EF4-FFF2-40B4-BE49-F238E27FC236}">
                            <a16:creationId xmlns:a16="http://schemas.microsoft.com/office/drawing/2014/main" id="{06654FD7-A779-49E4-AFB5-C891F3E4D59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89403" y="2017486"/>
                        <a:ext cx="955820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78" name="円/楕円 27">
                      <a:extLst>
                        <a:ext uri="{FF2B5EF4-FFF2-40B4-BE49-F238E27FC236}">
                          <a16:creationId xmlns:a16="http://schemas.microsoft.com/office/drawing/2014/main" id="{A247C9B4-E68E-4259-AFAC-2E3A0CA2D96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183090" y="416413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9" name="円/楕円 27">
                      <a:extLst>
                        <a:ext uri="{FF2B5EF4-FFF2-40B4-BE49-F238E27FC236}">
                          <a16:creationId xmlns:a16="http://schemas.microsoft.com/office/drawing/2014/main" id="{77AF10D1-A6BC-42AD-95A1-CEE18246983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589490" y="416413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0" name="正方形/長方形 67">
                      <a:extLst>
                        <a:ext uri="{FF2B5EF4-FFF2-40B4-BE49-F238E27FC236}">
                          <a16:creationId xmlns:a16="http://schemas.microsoft.com/office/drawing/2014/main" id="{179CA00D-77BC-48E3-8FAE-12D2F60199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37514" y="4542354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1" name="円/楕円 27">
                      <a:extLst>
                        <a:ext uri="{FF2B5EF4-FFF2-40B4-BE49-F238E27FC236}">
                          <a16:creationId xmlns:a16="http://schemas.microsoft.com/office/drawing/2014/main" id="{46685DE5-0CD8-4459-9A40-C135845D15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3090" y="4312514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2" name="円/楕円 27">
                      <a:extLst>
                        <a:ext uri="{FF2B5EF4-FFF2-40B4-BE49-F238E27FC236}">
                          <a16:creationId xmlns:a16="http://schemas.microsoft.com/office/drawing/2014/main" id="{8C19B8EA-AC90-4E1E-A7FA-FCAC481C2D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89490" y="431251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9" name="片側の 2 つの角を丸めた四角形 66">
                    <a:extLst>
                      <a:ext uri="{FF2B5EF4-FFF2-40B4-BE49-F238E27FC236}">
                        <a16:creationId xmlns:a16="http://schemas.microsoft.com/office/drawing/2014/main" id="{6A14D85A-A62E-49D3-BCE5-8BFA0FD65F39}"/>
                      </a:ext>
                    </a:extLst>
                  </p:cNvPr>
                  <p:cNvSpPr/>
                  <p:nvPr/>
                </p:nvSpPr>
                <p:spPr>
                  <a:xfrm>
                    <a:off x="980774" y="1953059"/>
                    <a:ext cx="690864" cy="1028377"/>
                  </a:xfrm>
                  <a:prstGeom prst="round2SameRect">
                    <a:avLst>
                      <a:gd name="adj1" fmla="val 35217"/>
                      <a:gd name="adj2" fmla="val 0"/>
                    </a:avLst>
                  </a:prstGeom>
                  <a:solidFill>
                    <a:srgbClr val="00206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" name="ホームベース 73">
                    <a:extLst>
                      <a:ext uri="{FF2B5EF4-FFF2-40B4-BE49-F238E27FC236}">
                        <a16:creationId xmlns:a16="http://schemas.microsoft.com/office/drawing/2014/main" id="{022C4FEB-A2FD-476D-8679-755199BA398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100973" y="1971351"/>
                    <a:ext cx="434959" cy="448966"/>
                  </a:xfrm>
                  <a:prstGeom prst="homePlate">
                    <a:avLst>
                      <a:gd name="adj" fmla="val 60511"/>
                    </a:avLst>
                  </a:prstGeom>
                  <a:solidFill>
                    <a:srgbClr val="FF99CC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" name="片側の 2 つの角を丸めた四角形 64">
                    <a:extLst>
                      <a:ext uri="{FF2B5EF4-FFF2-40B4-BE49-F238E27FC236}">
                        <a16:creationId xmlns:a16="http://schemas.microsoft.com/office/drawing/2014/main" id="{7DC2CB1B-1D7E-4D52-ADC9-35645D20DAFE}"/>
                      </a:ext>
                    </a:extLst>
                  </p:cNvPr>
                  <p:cNvSpPr/>
                  <p:nvPr/>
                </p:nvSpPr>
                <p:spPr>
                  <a:xfrm>
                    <a:off x="814087" y="1955622"/>
                    <a:ext cx="1024238" cy="102581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56298" h="1018382">
                        <a:moveTo>
                          <a:pt x="821989" y="0"/>
                        </a:moveTo>
                        <a:cubicBezTo>
                          <a:pt x="1008846" y="11341"/>
                          <a:pt x="1156298" y="166950"/>
                          <a:pt x="1156298" y="356996"/>
                        </a:cubicBezTo>
                        <a:lnTo>
                          <a:pt x="1156298" y="1018382"/>
                        </a:lnTo>
                        <a:lnTo>
                          <a:pt x="821989" y="1018382"/>
                        </a:lnTo>
                        <a:close/>
                        <a:moveTo>
                          <a:pt x="334309" y="0"/>
                        </a:moveTo>
                        <a:lnTo>
                          <a:pt x="334309" y="1018382"/>
                        </a:lnTo>
                        <a:lnTo>
                          <a:pt x="0" y="1018382"/>
                        </a:lnTo>
                        <a:lnTo>
                          <a:pt x="0" y="356996"/>
                        </a:lnTo>
                        <a:cubicBezTo>
                          <a:pt x="0" y="166950"/>
                          <a:pt x="147453" y="11341"/>
                          <a:pt x="334309" y="0"/>
                        </a:cubicBezTo>
                        <a:close/>
                      </a:path>
                    </a:pathLst>
                  </a:custGeom>
                  <a:pattFill prst="plaid">
                    <a:fgClr>
                      <a:srgbClr val="FF0000"/>
                    </a:fgClr>
                    <a:bgClr>
                      <a:srgbClr val="FF6699"/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" name="台形 71">
                    <a:extLst>
                      <a:ext uri="{FF2B5EF4-FFF2-40B4-BE49-F238E27FC236}">
                        <a16:creationId xmlns:a16="http://schemas.microsoft.com/office/drawing/2014/main" id="{9A2A1858-4171-4362-8956-E194607FAB6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180017" y="1955604"/>
                    <a:ext cx="296150" cy="190277"/>
                  </a:xfrm>
                  <a:prstGeom prst="trapezoid">
                    <a:avLst>
                      <a:gd name="adj" fmla="val 53033"/>
                    </a:avLst>
                  </a:prstGeom>
                  <a:solidFill>
                    <a:srgbClr val="FF99CC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8446C994-86E4-490B-A1B6-4F2ABA08CDD6}"/>
                      </a:ext>
                    </a:extLst>
                  </p:cNvPr>
                  <p:cNvSpPr/>
                  <p:nvPr/>
                </p:nvSpPr>
                <p:spPr>
                  <a:xfrm>
                    <a:off x="1009036" y="1865525"/>
                    <a:ext cx="643336" cy="323816"/>
                  </a:xfrm>
                  <a:custGeom>
                    <a:avLst/>
                    <a:gdLst>
                      <a:gd name="connsiteX0" fmla="*/ 164617 w 643336"/>
                      <a:gd name="connsiteY0" fmla="*/ 1 h 323816"/>
                      <a:gd name="connsiteX1" fmla="*/ 320804 w 643336"/>
                      <a:gd name="connsiteY1" fmla="*/ 323816 h 323816"/>
                      <a:gd name="connsiteX2" fmla="*/ 0 w 643336"/>
                      <a:gd name="connsiteY2" fmla="*/ 165087 h 323816"/>
                      <a:gd name="connsiteX3" fmla="*/ 478719 w 643336"/>
                      <a:gd name="connsiteY3" fmla="*/ 0 h 323816"/>
                      <a:gd name="connsiteX4" fmla="*/ 643336 w 643336"/>
                      <a:gd name="connsiteY4" fmla="*/ 165086 h 323816"/>
                      <a:gd name="connsiteX5" fmla="*/ 322532 w 643336"/>
                      <a:gd name="connsiteY5" fmla="*/ 323815 h 3238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43336" h="323816">
                        <a:moveTo>
                          <a:pt x="164617" y="1"/>
                        </a:moveTo>
                        <a:lnTo>
                          <a:pt x="320804" y="323816"/>
                        </a:lnTo>
                        <a:lnTo>
                          <a:pt x="0" y="165087"/>
                        </a:lnTo>
                        <a:close/>
                        <a:moveTo>
                          <a:pt x="478719" y="0"/>
                        </a:moveTo>
                        <a:lnTo>
                          <a:pt x="643336" y="165086"/>
                        </a:lnTo>
                        <a:lnTo>
                          <a:pt x="322532" y="323815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円/楕円 82">
                    <a:extLst>
                      <a:ext uri="{FF2B5EF4-FFF2-40B4-BE49-F238E27FC236}">
                        <a16:creationId xmlns:a16="http://schemas.microsoft.com/office/drawing/2014/main" id="{5BE84DB4-44D7-4EE8-86E9-FE00A43B2073}"/>
                      </a:ext>
                    </a:extLst>
                  </p:cNvPr>
                  <p:cNvSpPr/>
                  <p:nvPr/>
                </p:nvSpPr>
                <p:spPr>
                  <a:xfrm>
                    <a:off x="1250479" y="2106718"/>
                    <a:ext cx="146946" cy="20180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円/楕円 83">
                    <a:extLst>
                      <a:ext uri="{FF2B5EF4-FFF2-40B4-BE49-F238E27FC236}">
                        <a16:creationId xmlns:a16="http://schemas.microsoft.com/office/drawing/2014/main" id="{D3ACD3A5-22F8-4BDC-B21D-3F0137107430}"/>
                      </a:ext>
                    </a:extLst>
                  </p:cNvPr>
                  <p:cNvSpPr/>
                  <p:nvPr/>
                </p:nvSpPr>
                <p:spPr>
                  <a:xfrm flipH="1">
                    <a:off x="1275786" y="2133698"/>
                    <a:ext cx="96333" cy="147845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円/楕円 83">
                    <a:extLst>
                      <a:ext uri="{FF2B5EF4-FFF2-40B4-BE49-F238E27FC236}">
                        <a16:creationId xmlns:a16="http://schemas.microsoft.com/office/drawing/2014/main" id="{71DD5985-582B-4B01-B83F-4F993E660722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092" y="2153096"/>
                    <a:ext cx="45719" cy="57554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F2F671B4-9320-43F3-AAD1-054577923B4B}"/>
                    </a:ext>
                  </a:extLst>
                </p:cNvPr>
                <p:cNvGrpSpPr/>
                <p:nvPr/>
              </p:nvGrpSpPr>
              <p:grpSpPr>
                <a:xfrm>
                  <a:off x="1929499" y="2235639"/>
                  <a:ext cx="201786" cy="48611"/>
                  <a:chOff x="554406" y="1818498"/>
                  <a:chExt cx="201786" cy="48611"/>
                </a:xfrm>
              </p:grpSpPr>
              <p:sp>
                <p:nvSpPr>
                  <p:cNvPr id="60" name="フリーフォーム: 図形 59">
                    <a:extLst>
                      <a:ext uri="{FF2B5EF4-FFF2-40B4-BE49-F238E27FC236}">
                        <a16:creationId xmlns:a16="http://schemas.microsoft.com/office/drawing/2014/main" id="{2A18CA4D-1FB2-4653-A7EB-D058AA2B370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49385" y="1747263"/>
                    <a:ext cx="11827" cy="154298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" name="フリーフォーム: 図形 60">
                    <a:extLst>
                      <a:ext uri="{FF2B5EF4-FFF2-40B4-BE49-F238E27FC236}">
                        <a16:creationId xmlns:a16="http://schemas.microsoft.com/office/drawing/2014/main" id="{B1B0CF41-44F5-4F29-895D-F8351691CEAD}"/>
                      </a:ext>
                    </a:extLst>
                  </p:cNvPr>
                  <p:cNvSpPr/>
                  <p:nvPr/>
                </p:nvSpPr>
                <p:spPr>
                  <a:xfrm>
                    <a:off x="554406" y="1833403"/>
                    <a:ext cx="201786" cy="33706"/>
                  </a:xfrm>
                  <a:custGeom>
                    <a:avLst/>
                    <a:gdLst>
                      <a:gd name="connsiteX0" fmla="*/ 164771 w 329542"/>
                      <a:gd name="connsiteY0" fmla="*/ 0 h 42863"/>
                      <a:gd name="connsiteX1" fmla="*/ 327104 w 329542"/>
                      <a:gd name="connsiteY1" fmla="*/ 9575 h 42863"/>
                      <a:gd name="connsiteX2" fmla="*/ 329542 w 329542"/>
                      <a:gd name="connsiteY2" fmla="*/ 10414 h 42863"/>
                      <a:gd name="connsiteX3" fmla="*/ 281641 w 329542"/>
                      <a:gd name="connsiteY3" fmla="*/ 33288 h 42863"/>
                      <a:gd name="connsiteX4" fmla="*/ 164771 w 329542"/>
                      <a:gd name="connsiteY4" fmla="*/ 42863 h 42863"/>
                      <a:gd name="connsiteX5" fmla="*/ 47901 w 329542"/>
                      <a:gd name="connsiteY5" fmla="*/ 33288 h 42863"/>
                      <a:gd name="connsiteX6" fmla="*/ 0 w 329542"/>
                      <a:gd name="connsiteY6" fmla="*/ 10414 h 42863"/>
                      <a:gd name="connsiteX7" fmla="*/ 2438 w 329542"/>
                      <a:gd name="connsiteY7" fmla="*/ 9575 h 42863"/>
                      <a:gd name="connsiteX8" fmla="*/ 164771 w 329542"/>
                      <a:gd name="connsiteY8" fmla="*/ 0 h 42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29542" h="42863">
                        <a:moveTo>
                          <a:pt x="164771" y="0"/>
                        </a:moveTo>
                        <a:cubicBezTo>
                          <a:pt x="228166" y="0"/>
                          <a:pt x="285559" y="3659"/>
                          <a:pt x="327104" y="9575"/>
                        </a:cubicBezTo>
                        <a:lnTo>
                          <a:pt x="329542" y="10414"/>
                        </a:lnTo>
                        <a:lnTo>
                          <a:pt x="281641" y="33288"/>
                        </a:lnTo>
                        <a:cubicBezTo>
                          <a:pt x="251731" y="39204"/>
                          <a:pt x="210412" y="42863"/>
                          <a:pt x="164771" y="42863"/>
                        </a:cubicBezTo>
                        <a:cubicBezTo>
                          <a:pt x="119131" y="42863"/>
                          <a:pt x="77811" y="39204"/>
                          <a:pt x="47901" y="33288"/>
                        </a:cubicBezTo>
                        <a:lnTo>
                          <a:pt x="0" y="10414"/>
                        </a:lnTo>
                        <a:lnTo>
                          <a:pt x="2438" y="9575"/>
                        </a:lnTo>
                        <a:cubicBezTo>
                          <a:pt x="43983" y="3659"/>
                          <a:pt x="101376" y="0"/>
                          <a:pt x="164771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ACE2A314-F497-4EA9-8CB6-96AA9C7FA05E}"/>
                  </a:ext>
                </a:extLst>
              </p:cNvPr>
              <p:cNvSpPr/>
              <p:nvPr/>
            </p:nvSpPr>
            <p:spPr>
              <a:xfrm>
                <a:off x="1523739" y="1655244"/>
                <a:ext cx="986548" cy="395244"/>
              </a:xfrm>
              <a:custGeom>
                <a:avLst/>
                <a:gdLst>
                  <a:gd name="connsiteX0" fmla="*/ 1642262 w 7092776"/>
                  <a:gd name="connsiteY0" fmla="*/ 0 h 2952328"/>
                  <a:gd name="connsiteX1" fmla="*/ 1692188 w 7092776"/>
                  <a:gd name="connsiteY1" fmla="*/ 0 h 2952328"/>
                  <a:gd name="connsiteX2" fmla="*/ 5400588 w 7092776"/>
                  <a:gd name="connsiteY2" fmla="*/ 0 h 2952328"/>
                  <a:gd name="connsiteX3" fmla="*/ 5414522 w 7092776"/>
                  <a:gd name="connsiteY3" fmla="*/ 0 h 2952328"/>
                  <a:gd name="connsiteX4" fmla="*/ 5425336 w 7092776"/>
                  <a:gd name="connsiteY4" fmla="*/ 1090 h 2952328"/>
                  <a:gd name="connsiteX5" fmla="*/ 5573605 w 7092776"/>
                  <a:gd name="connsiteY5" fmla="*/ 7621 h 2952328"/>
                  <a:gd name="connsiteX6" fmla="*/ 7092776 w 7092776"/>
                  <a:gd name="connsiteY6" fmla="*/ 1476164 h 2952328"/>
                  <a:gd name="connsiteX7" fmla="*/ 5400588 w 7092776"/>
                  <a:gd name="connsiteY7" fmla="*/ 2952328 h 2952328"/>
                  <a:gd name="connsiteX8" fmla="*/ 3997399 w 7092776"/>
                  <a:gd name="connsiteY8" fmla="*/ 2301502 h 2952328"/>
                  <a:gd name="connsiteX9" fmla="*/ 3978044 w 7092776"/>
                  <a:gd name="connsiteY9" fmla="*/ 2273709 h 2952328"/>
                  <a:gd name="connsiteX10" fmla="*/ 3901888 w 7092776"/>
                  <a:gd name="connsiteY10" fmla="*/ 2183909 h 2952328"/>
                  <a:gd name="connsiteX11" fmla="*/ 3549352 w 7092776"/>
                  <a:gd name="connsiteY11" fmla="*/ 2046697 h 2952328"/>
                  <a:gd name="connsiteX12" fmla="*/ 3112740 w 7092776"/>
                  <a:gd name="connsiteY12" fmla="*/ 2283048 h 2952328"/>
                  <a:gd name="connsiteX13" fmla="*/ 3113504 w 7092776"/>
                  <a:gd name="connsiteY13" fmla="*/ 2275473 h 2952328"/>
                  <a:gd name="connsiteX14" fmla="*/ 3095377 w 7092776"/>
                  <a:gd name="connsiteY14" fmla="*/ 2301502 h 2952328"/>
                  <a:gd name="connsiteX15" fmla="*/ 1692188 w 7092776"/>
                  <a:gd name="connsiteY15" fmla="*/ 2952328 h 2952328"/>
                  <a:gd name="connsiteX16" fmla="*/ 0 w 7092776"/>
                  <a:gd name="connsiteY16" fmla="*/ 1476164 h 2952328"/>
                  <a:gd name="connsiteX17" fmla="*/ 1519172 w 7092776"/>
                  <a:gd name="connsiteY17" fmla="*/ 7621 h 2952328"/>
                  <a:gd name="connsiteX18" fmla="*/ 1603516 w 7092776"/>
                  <a:gd name="connsiteY18" fmla="*/ 3906 h 2952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092776" h="2952328">
                    <a:moveTo>
                      <a:pt x="1642262" y="0"/>
                    </a:moveTo>
                    <a:lnTo>
                      <a:pt x="1692188" y="0"/>
                    </a:lnTo>
                    <a:lnTo>
                      <a:pt x="5400588" y="0"/>
                    </a:lnTo>
                    <a:lnTo>
                      <a:pt x="5414522" y="0"/>
                    </a:lnTo>
                    <a:lnTo>
                      <a:pt x="5425336" y="1090"/>
                    </a:lnTo>
                    <a:lnTo>
                      <a:pt x="5573605" y="7621"/>
                    </a:lnTo>
                    <a:cubicBezTo>
                      <a:pt x="6426901" y="83216"/>
                      <a:pt x="7092776" y="711855"/>
                      <a:pt x="7092776" y="1476164"/>
                    </a:cubicBezTo>
                    <a:cubicBezTo>
                      <a:pt x="7092776" y="2291427"/>
                      <a:pt x="6335158" y="2952328"/>
                      <a:pt x="5400588" y="2952328"/>
                    </a:cubicBezTo>
                    <a:cubicBezTo>
                      <a:pt x="4816482" y="2952328"/>
                      <a:pt x="4301498" y="2694164"/>
                      <a:pt x="3997399" y="2301502"/>
                    </a:cubicBezTo>
                    <a:lnTo>
                      <a:pt x="3978044" y="2273709"/>
                    </a:lnTo>
                    <a:lnTo>
                      <a:pt x="3901888" y="2183909"/>
                    </a:lnTo>
                    <a:cubicBezTo>
                      <a:pt x="3806826" y="2096699"/>
                      <a:pt x="3681436" y="2046697"/>
                      <a:pt x="3549352" y="2046697"/>
                    </a:cubicBezTo>
                    <a:cubicBezTo>
                      <a:pt x="3373241" y="2046697"/>
                      <a:pt x="3209028" y="2135590"/>
                      <a:pt x="3112740" y="2283048"/>
                    </a:cubicBezTo>
                    <a:lnTo>
                      <a:pt x="3113504" y="2275473"/>
                    </a:lnTo>
                    <a:lnTo>
                      <a:pt x="3095377" y="2301502"/>
                    </a:lnTo>
                    <a:cubicBezTo>
                      <a:pt x="2791279" y="2694164"/>
                      <a:pt x="2276294" y="2952328"/>
                      <a:pt x="1692188" y="2952328"/>
                    </a:cubicBezTo>
                    <a:cubicBezTo>
                      <a:pt x="757618" y="2952328"/>
                      <a:pt x="0" y="2291427"/>
                      <a:pt x="0" y="1476164"/>
                    </a:cubicBezTo>
                    <a:cubicBezTo>
                      <a:pt x="0" y="711855"/>
                      <a:pt x="665875" y="83216"/>
                      <a:pt x="1519172" y="7621"/>
                    </a:cubicBezTo>
                    <a:lnTo>
                      <a:pt x="1603516" y="3906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9864928F-1E99-47A7-A729-9C974AFA8165}"/>
                  </a:ext>
                </a:extLst>
              </p:cNvPr>
              <p:cNvSpPr/>
              <p:nvPr/>
            </p:nvSpPr>
            <p:spPr>
              <a:xfrm rot="20700000">
                <a:off x="2549024" y="1139348"/>
                <a:ext cx="700097" cy="192676"/>
              </a:xfrm>
              <a:custGeom>
                <a:avLst/>
                <a:gdLst>
                  <a:gd name="connsiteX0" fmla="*/ 501650 w 700097"/>
                  <a:gd name="connsiteY0" fmla="*/ 0 h 192676"/>
                  <a:gd name="connsiteX1" fmla="*/ 700097 w 700097"/>
                  <a:gd name="connsiteY1" fmla="*/ 0 h 192676"/>
                  <a:gd name="connsiteX2" fmla="*/ 700097 w 700097"/>
                  <a:gd name="connsiteY2" fmla="*/ 47051 h 192676"/>
                  <a:gd name="connsiteX3" fmla="*/ 577459 w 700097"/>
                  <a:gd name="connsiteY3" fmla="*/ 145625 h 192676"/>
                  <a:gd name="connsiteX4" fmla="*/ 700097 w 700097"/>
                  <a:gd name="connsiteY4" fmla="*/ 145625 h 192676"/>
                  <a:gd name="connsiteX5" fmla="*/ 700097 w 700097"/>
                  <a:gd name="connsiteY5" fmla="*/ 192676 h 192676"/>
                  <a:gd name="connsiteX6" fmla="*/ 501650 w 700097"/>
                  <a:gd name="connsiteY6" fmla="*/ 192676 h 192676"/>
                  <a:gd name="connsiteX7" fmla="*/ 501650 w 700097"/>
                  <a:gd name="connsiteY7" fmla="*/ 145625 h 192676"/>
                  <a:gd name="connsiteX8" fmla="*/ 627575 w 700097"/>
                  <a:gd name="connsiteY8" fmla="*/ 47051 h 192676"/>
                  <a:gd name="connsiteX9" fmla="*/ 501650 w 700097"/>
                  <a:gd name="connsiteY9" fmla="*/ 47051 h 192676"/>
                  <a:gd name="connsiteX10" fmla="*/ 250825 w 700097"/>
                  <a:gd name="connsiteY10" fmla="*/ 0 h 192676"/>
                  <a:gd name="connsiteX11" fmla="*/ 449272 w 700097"/>
                  <a:gd name="connsiteY11" fmla="*/ 0 h 192676"/>
                  <a:gd name="connsiteX12" fmla="*/ 449272 w 700097"/>
                  <a:gd name="connsiteY12" fmla="*/ 47051 h 192676"/>
                  <a:gd name="connsiteX13" fmla="*/ 326634 w 700097"/>
                  <a:gd name="connsiteY13" fmla="*/ 145625 h 192676"/>
                  <a:gd name="connsiteX14" fmla="*/ 449272 w 700097"/>
                  <a:gd name="connsiteY14" fmla="*/ 145625 h 192676"/>
                  <a:gd name="connsiteX15" fmla="*/ 449272 w 700097"/>
                  <a:gd name="connsiteY15" fmla="*/ 192676 h 192676"/>
                  <a:gd name="connsiteX16" fmla="*/ 250825 w 700097"/>
                  <a:gd name="connsiteY16" fmla="*/ 192676 h 192676"/>
                  <a:gd name="connsiteX17" fmla="*/ 250825 w 700097"/>
                  <a:gd name="connsiteY17" fmla="*/ 145625 h 192676"/>
                  <a:gd name="connsiteX18" fmla="*/ 376750 w 700097"/>
                  <a:gd name="connsiteY18" fmla="*/ 47051 h 192676"/>
                  <a:gd name="connsiteX19" fmla="*/ 250825 w 700097"/>
                  <a:gd name="connsiteY19" fmla="*/ 47051 h 192676"/>
                  <a:gd name="connsiteX20" fmla="*/ 0 w 700097"/>
                  <a:gd name="connsiteY20" fmla="*/ 0 h 192676"/>
                  <a:gd name="connsiteX21" fmla="*/ 198447 w 700097"/>
                  <a:gd name="connsiteY21" fmla="*/ 0 h 192676"/>
                  <a:gd name="connsiteX22" fmla="*/ 198447 w 700097"/>
                  <a:gd name="connsiteY22" fmla="*/ 47051 h 192676"/>
                  <a:gd name="connsiteX23" fmla="*/ 75809 w 700097"/>
                  <a:gd name="connsiteY23" fmla="*/ 145625 h 192676"/>
                  <a:gd name="connsiteX24" fmla="*/ 198447 w 700097"/>
                  <a:gd name="connsiteY24" fmla="*/ 145625 h 192676"/>
                  <a:gd name="connsiteX25" fmla="*/ 198447 w 700097"/>
                  <a:gd name="connsiteY25" fmla="*/ 192676 h 192676"/>
                  <a:gd name="connsiteX26" fmla="*/ 0 w 700097"/>
                  <a:gd name="connsiteY26" fmla="*/ 192676 h 192676"/>
                  <a:gd name="connsiteX27" fmla="*/ 0 w 700097"/>
                  <a:gd name="connsiteY27" fmla="*/ 145625 h 192676"/>
                  <a:gd name="connsiteX28" fmla="*/ 125925 w 700097"/>
                  <a:gd name="connsiteY28" fmla="*/ 47051 h 192676"/>
                  <a:gd name="connsiteX29" fmla="*/ 0 w 700097"/>
                  <a:gd name="connsiteY29" fmla="*/ 47051 h 192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00097" h="192676">
                    <a:moveTo>
                      <a:pt x="501650" y="0"/>
                    </a:moveTo>
                    <a:lnTo>
                      <a:pt x="700097" y="0"/>
                    </a:lnTo>
                    <a:lnTo>
                      <a:pt x="700097" y="47051"/>
                    </a:lnTo>
                    <a:lnTo>
                      <a:pt x="577459" y="145625"/>
                    </a:lnTo>
                    <a:lnTo>
                      <a:pt x="700097" y="145625"/>
                    </a:lnTo>
                    <a:lnTo>
                      <a:pt x="700097" y="192676"/>
                    </a:lnTo>
                    <a:lnTo>
                      <a:pt x="501650" y="192676"/>
                    </a:lnTo>
                    <a:lnTo>
                      <a:pt x="501650" y="145625"/>
                    </a:lnTo>
                    <a:lnTo>
                      <a:pt x="627575" y="47051"/>
                    </a:lnTo>
                    <a:lnTo>
                      <a:pt x="501650" y="47051"/>
                    </a:lnTo>
                    <a:close/>
                    <a:moveTo>
                      <a:pt x="250825" y="0"/>
                    </a:moveTo>
                    <a:lnTo>
                      <a:pt x="449272" y="0"/>
                    </a:lnTo>
                    <a:lnTo>
                      <a:pt x="449272" y="47051"/>
                    </a:lnTo>
                    <a:lnTo>
                      <a:pt x="326634" y="145625"/>
                    </a:lnTo>
                    <a:lnTo>
                      <a:pt x="449272" y="145625"/>
                    </a:lnTo>
                    <a:lnTo>
                      <a:pt x="449272" y="192676"/>
                    </a:lnTo>
                    <a:lnTo>
                      <a:pt x="250825" y="192676"/>
                    </a:lnTo>
                    <a:lnTo>
                      <a:pt x="250825" y="145625"/>
                    </a:lnTo>
                    <a:lnTo>
                      <a:pt x="376750" y="47051"/>
                    </a:lnTo>
                    <a:lnTo>
                      <a:pt x="250825" y="47051"/>
                    </a:lnTo>
                    <a:close/>
                    <a:moveTo>
                      <a:pt x="0" y="0"/>
                    </a:moveTo>
                    <a:lnTo>
                      <a:pt x="198447" y="0"/>
                    </a:lnTo>
                    <a:lnTo>
                      <a:pt x="198447" y="47051"/>
                    </a:lnTo>
                    <a:lnTo>
                      <a:pt x="75809" y="145625"/>
                    </a:lnTo>
                    <a:lnTo>
                      <a:pt x="198447" y="145625"/>
                    </a:lnTo>
                    <a:lnTo>
                      <a:pt x="198447" y="192676"/>
                    </a:lnTo>
                    <a:lnTo>
                      <a:pt x="0" y="192676"/>
                    </a:lnTo>
                    <a:lnTo>
                      <a:pt x="0" y="145625"/>
                    </a:lnTo>
                    <a:lnTo>
                      <a:pt x="125925" y="47051"/>
                    </a:lnTo>
                    <a:lnTo>
                      <a:pt x="0" y="4705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0060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角丸四角形 3">
            <a:extLst>
              <a:ext uri="{FF2B5EF4-FFF2-40B4-BE49-F238E27FC236}">
                <a16:creationId xmlns:a16="http://schemas.microsoft.com/office/drawing/2014/main" id="{FB04C337-7B75-4A3E-985E-8F1BF51260B7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D490A5A-13DC-4860-9DB8-813A7EE32BB0}"/>
              </a:ext>
            </a:extLst>
          </p:cNvPr>
          <p:cNvSpPr txBox="1"/>
          <p:nvPr/>
        </p:nvSpPr>
        <p:spPr>
          <a:xfrm>
            <a:off x="711523" y="6356642"/>
            <a:ext cx="5518796" cy="261200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仮眠中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BC92BF0-1932-4DD0-BE00-274416F9526A}"/>
              </a:ext>
            </a:extLst>
          </p:cNvPr>
          <p:cNvSpPr txBox="1"/>
          <p:nvPr/>
        </p:nvSpPr>
        <p:spPr>
          <a:xfrm>
            <a:off x="0" y="947555"/>
            <a:ext cx="685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起こさないで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FDE7DBB7-D855-4FCD-94BD-1E9C1340316C}"/>
              </a:ext>
            </a:extLst>
          </p:cNvPr>
          <p:cNvGrpSpPr/>
          <p:nvPr/>
        </p:nvGrpSpPr>
        <p:grpSpPr>
          <a:xfrm>
            <a:off x="1709957" y="2090547"/>
            <a:ext cx="3556310" cy="3766232"/>
            <a:chOff x="3260595" y="412974"/>
            <a:chExt cx="3267580" cy="3460460"/>
          </a:xfrm>
        </p:grpSpPr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74FE9984-8337-4F3A-8339-AA069C2C6719}"/>
                </a:ext>
              </a:extLst>
            </p:cNvPr>
            <p:cNvSpPr/>
            <p:nvPr/>
          </p:nvSpPr>
          <p:spPr>
            <a:xfrm>
              <a:off x="3260595" y="639281"/>
              <a:ext cx="3160976" cy="3160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08C305D6-9FD7-47C0-8E64-980B93F11257}"/>
                </a:ext>
              </a:extLst>
            </p:cNvPr>
            <p:cNvGrpSpPr/>
            <p:nvPr/>
          </p:nvGrpSpPr>
          <p:grpSpPr>
            <a:xfrm>
              <a:off x="3917885" y="412974"/>
              <a:ext cx="2610290" cy="3460460"/>
              <a:chOff x="7179246" y="768294"/>
              <a:chExt cx="2080237" cy="2757769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A43A15AF-8FFC-4D80-8B3B-8E0E28273E66}"/>
                  </a:ext>
                </a:extLst>
              </p:cNvPr>
              <p:cNvGrpSpPr/>
              <p:nvPr/>
            </p:nvGrpSpPr>
            <p:grpSpPr>
              <a:xfrm>
                <a:off x="7179246" y="768294"/>
                <a:ext cx="1460317" cy="2757769"/>
                <a:chOff x="7179246" y="3676594"/>
                <a:chExt cx="1460317" cy="2757769"/>
              </a:xfrm>
            </p:grpSpPr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00891C97-A077-4E20-A518-4320EB71EB71}"/>
                    </a:ext>
                  </a:extLst>
                </p:cNvPr>
                <p:cNvGrpSpPr/>
                <p:nvPr/>
              </p:nvGrpSpPr>
              <p:grpSpPr>
                <a:xfrm>
                  <a:off x="7179246" y="3676594"/>
                  <a:ext cx="1460317" cy="2757769"/>
                  <a:chOff x="7179246" y="3685220"/>
                  <a:chExt cx="1460317" cy="2757769"/>
                </a:xfrm>
              </p:grpSpPr>
              <p:grpSp>
                <p:nvGrpSpPr>
                  <p:cNvPr id="22" name="グループ化 21">
                    <a:extLst>
                      <a:ext uri="{FF2B5EF4-FFF2-40B4-BE49-F238E27FC236}">
                        <a16:creationId xmlns:a16="http://schemas.microsoft.com/office/drawing/2014/main" id="{3A5623E4-7489-48EB-AF68-26C26DA74737}"/>
                      </a:ext>
                    </a:extLst>
                  </p:cNvPr>
                  <p:cNvGrpSpPr/>
                  <p:nvPr/>
                </p:nvGrpSpPr>
                <p:grpSpPr>
                  <a:xfrm>
                    <a:off x="7179246" y="4833216"/>
                    <a:ext cx="1460317" cy="1609773"/>
                    <a:chOff x="7179246" y="4833216"/>
                    <a:chExt cx="1460317" cy="1609773"/>
                  </a:xfrm>
                </p:grpSpPr>
                <p:sp>
                  <p:nvSpPr>
                    <p:cNvPr id="43" name="フリーフォーム: 図形 42">
                      <a:extLst>
                        <a:ext uri="{FF2B5EF4-FFF2-40B4-BE49-F238E27FC236}">
                          <a16:creationId xmlns:a16="http://schemas.microsoft.com/office/drawing/2014/main" id="{070D9359-EFA7-4EEA-ACD8-843D2B2BECBD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8455218" y="5182051"/>
                      <a:ext cx="184345" cy="1260937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4" name="フリーフォーム: 図形 43">
                      <a:extLst>
                        <a:ext uri="{FF2B5EF4-FFF2-40B4-BE49-F238E27FC236}">
                          <a16:creationId xmlns:a16="http://schemas.microsoft.com/office/drawing/2014/main" id="{0281AA1B-D432-421F-A2FF-C87FE973BD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06586" y="4833216"/>
                      <a:ext cx="600869" cy="489043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25992" h="380772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40006"/>
                          </a:lnTo>
                          <a:lnTo>
                            <a:pt x="519778" y="240006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08245" y="380772"/>
                            <a:pt x="262996" y="380772"/>
                          </a:cubicBezTo>
                          <a:cubicBezTo>
                            <a:pt x="117747" y="380772"/>
                            <a:pt x="0" y="324353"/>
                            <a:pt x="0" y="254756"/>
                          </a:cubicBezTo>
                          <a:lnTo>
                            <a:pt x="6215" y="240006"/>
                          </a:lnTo>
                          <a:lnTo>
                            <a:pt x="136411" y="240006"/>
                          </a:lnTo>
                          <a:close/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" name="フリーフォーム: 図形 44">
                      <a:extLst>
                        <a:ext uri="{FF2B5EF4-FFF2-40B4-BE49-F238E27FC236}">
                          <a16:creationId xmlns:a16="http://schemas.microsoft.com/office/drawing/2014/main" id="{19218549-AC12-4293-8D53-A604F3EE06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79246" y="5182051"/>
                      <a:ext cx="184345" cy="1260937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F0127BF4-B61C-40CA-8F0A-94B7D18E64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85006" y="5131766"/>
                      <a:ext cx="1250966" cy="1311223"/>
                    </a:xfrm>
                    <a:prstGeom prst="round2SameRect">
                      <a:avLst>
                        <a:gd name="adj1" fmla="val 14323"/>
                        <a:gd name="adj2" fmla="val 0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" name="台形 46">
                      <a:extLst>
                        <a:ext uri="{FF2B5EF4-FFF2-40B4-BE49-F238E27FC236}">
                          <a16:creationId xmlns:a16="http://schemas.microsoft.com/office/drawing/2014/main" id="{7597F0DD-AA26-481A-A12E-572EA86D71D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629200" y="5140974"/>
                      <a:ext cx="572056" cy="792372"/>
                    </a:xfrm>
                    <a:prstGeom prst="trapezoid">
                      <a:avLst>
                        <a:gd name="adj" fmla="val 32076"/>
                      </a:avLst>
                    </a:prstGeom>
                    <a:solidFill>
                      <a:srgbClr val="5B9BD5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8" name="楕円 47">
                      <a:extLst>
                        <a:ext uri="{FF2B5EF4-FFF2-40B4-BE49-F238E27FC236}">
                          <a16:creationId xmlns:a16="http://schemas.microsoft.com/office/drawing/2014/main" id="{AE6A7019-3FFA-4337-93E9-CB613F3B59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76904" y="6254750"/>
                      <a:ext cx="88900" cy="88900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" name="台形 731">
                      <a:extLst>
                        <a:ext uri="{FF2B5EF4-FFF2-40B4-BE49-F238E27FC236}">
                          <a16:creationId xmlns:a16="http://schemas.microsoft.com/office/drawing/2014/main" id="{3E45CD1B-3963-4DB4-AC20-FA16A0BB15E0}"/>
                        </a:ext>
                      </a:extLst>
                    </p:cNvPr>
                    <p:cNvSpPr/>
                    <p:nvPr/>
                  </p:nvSpPr>
                  <p:spPr>
                    <a:xfrm rot="10800000" flipV="1">
                      <a:off x="7809668" y="5264677"/>
                      <a:ext cx="201644" cy="828151"/>
                    </a:xfrm>
                    <a:custGeom>
                      <a:avLst/>
                      <a:gdLst>
                        <a:gd name="connsiteX0" fmla="*/ 0 w 184781"/>
                        <a:gd name="connsiteY0" fmla="*/ 551112 h 551112"/>
                        <a:gd name="connsiteX1" fmla="*/ 50098 w 184781"/>
                        <a:gd name="connsiteY1" fmla="*/ 0 h 551112"/>
                        <a:gd name="connsiteX2" fmla="*/ 134683 w 184781"/>
                        <a:gd name="connsiteY2" fmla="*/ 0 h 551112"/>
                        <a:gd name="connsiteX3" fmla="*/ 184781 w 184781"/>
                        <a:gd name="connsiteY3" fmla="*/ 551112 h 551112"/>
                        <a:gd name="connsiteX4" fmla="*/ 0 w 184781"/>
                        <a:gd name="connsiteY4" fmla="*/ 551112 h 551112"/>
                        <a:gd name="connsiteX0" fmla="*/ 0 w 184781"/>
                        <a:gd name="connsiteY0" fmla="*/ 551112 h 551112"/>
                        <a:gd name="connsiteX1" fmla="*/ 50098 w 184781"/>
                        <a:gd name="connsiteY1" fmla="*/ 0 h 551112"/>
                        <a:gd name="connsiteX2" fmla="*/ 134683 w 184781"/>
                        <a:gd name="connsiteY2" fmla="*/ 0 h 551112"/>
                        <a:gd name="connsiteX3" fmla="*/ 184781 w 184781"/>
                        <a:gd name="connsiteY3" fmla="*/ 551112 h 551112"/>
                        <a:gd name="connsiteX4" fmla="*/ 90759 w 184781"/>
                        <a:gd name="connsiteY4" fmla="*/ 549928 h 551112"/>
                        <a:gd name="connsiteX5" fmla="*/ 0 w 184781"/>
                        <a:gd name="connsiteY5" fmla="*/ 551112 h 551112"/>
                        <a:gd name="connsiteX0" fmla="*/ 0 w 184781"/>
                        <a:gd name="connsiteY0" fmla="*/ 551112 h 685660"/>
                        <a:gd name="connsiteX1" fmla="*/ 50098 w 184781"/>
                        <a:gd name="connsiteY1" fmla="*/ 0 h 685660"/>
                        <a:gd name="connsiteX2" fmla="*/ 134683 w 184781"/>
                        <a:gd name="connsiteY2" fmla="*/ 0 h 685660"/>
                        <a:gd name="connsiteX3" fmla="*/ 184781 w 184781"/>
                        <a:gd name="connsiteY3" fmla="*/ 551112 h 685660"/>
                        <a:gd name="connsiteX4" fmla="*/ 81234 w 184781"/>
                        <a:gd name="connsiteY4" fmla="*/ 685660 h 685660"/>
                        <a:gd name="connsiteX5" fmla="*/ 0 w 184781"/>
                        <a:gd name="connsiteY5" fmla="*/ 551112 h 685660"/>
                        <a:gd name="connsiteX0" fmla="*/ 0 w 184781"/>
                        <a:gd name="connsiteY0" fmla="*/ 551112 h 685660"/>
                        <a:gd name="connsiteX1" fmla="*/ 50098 w 184781"/>
                        <a:gd name="connsiteY1" fmla="*/ 0 h 685660"/>
                        <a:gd name="connsiteX2" fmla="*/ 134683 w 184781"/>
                        <a:gd name="connsiteY2" fmla="*/ 0 h 685660"/>
                        <a:gd name="connsiteX3" fmla="*/ 184781 w 184781"/>
                        <a:gd name="connsiteY3" fmla="*/ 551112 h 685660"/>
                        <a:gd name="connsiteX4" fmla="*/ 96509 w 184781"/>
                        <a:gd name="connsiteY4" fmla="*/ 685660 h 685660"/>
                        <a:gd name="connsiteX5" fmla="*/ 0 w 184781"/>
                        <a:gd name="connsiteY5" fmla="*/ 551112 h 685660"/>
                        <a:gd name="connsiteX0" fmla="*/ 0 w 184781"/>
                        <a:gd name="connsiteY0" fmla="*/ 551112 h 685660"/>
                        <a:gd name="connsiteX1" fmla="*/ 50098 w 184781"/>
                        <a:gd name="connsiteY1" fmla="*/ 0 h 685660"/>
                        <a:gd name="connsiteX2" fmla="*/ 134683 w 184781"/>
                        <a:gd name="connsiteY2" fmla="*/ 0 h 685660"/>
                        <a:gd name="connsiteX3" fmla="*/ 184781 w 184781"/>
                        <a:gd name="connsiteY3" fmla="*/ 551112 h 685660"/>
                        <a:gd name="connsiteX4" fmla="*/ 89962 w 184781"/>
                        <a:gd name="connsiteY4" fmla="*/ 685660 h 685660"/>
                        <a:gd name="connsiteX5" fmla="*/ 0 w 184781"/>
                        <a:gd name="connsiteY5" fmla="*/ 551112 h 6856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4781" h="685660">
                          <a:moveTo>
                            <a:pt x="0" y="551112"/>
                          </a:moveTo>
                          <a:lnTo>
                            <a:pt x="50098" y="0"/>
                          </a:lnTo>
                          <a:lnTo>
                            <a:pt x="134683" y="0"/>
                          </a:lnTo>
                          <a:lnTo>
                            <a:pt x="184781" y="551112"/>
                          </a:lnTo>
                          <a:lnTo>
                            <a:pt x="89962" y="685660"/>
                          </a:lnTo>
                          <a:lnTo>
                            <a:pt x="0" y="551112"/>
                          </a:lnTo>
                          <a:close/>
                        </a:path>
                      </a:pathLst>
                    </a:custGeom>
                    <a:pattFill prst="wdUpDiag">
                      <a:fgClr>
                        <a:srgbClr val="FF0000"/>
                      </a:fgClr>
                      <a:bgClr>
                        <a:srgbClr val="4472C4">
                          <a:lumMod val="5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50" name="グループ化 49">
                      <a:extLst>
                        <a:ext uri="{FF2B5EF4-FFF2-40B4-BE49-F238E27FC236}">
                          <a16:creationId xmlns:a16="http://schemas.microsoft.com/office/drawing/2014/main" id="{BBFACB97-96B4-41EE-AC20-C4372F573AF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557545" y="5160205"/>
                      <a:ext cx="714918" cy="202452"/>
                      <a:chOff x="3151980" y="2770920"/>
                      <a:chExt cx="423862" cy="112796"/>
                    </a:xfrm>
                    <a:solidFill>
                      <a:srgbClr val="000000">
                        <a:alpha val="50196"/>
                      </a:srgbClr>
                    </a:solidFill>
                  </p:grpSpPr>
                  <p:sp>
                    <p:nvSpPr>
                      <p:cNvPr id="57" name="平行四辺形 56">
                        <a:extLst>
                          <a:ext uri="{FF2B5EF4-FFF2-40B4-BE49-F238E27FC236}">
                            <a16:creationId xmlns:a16="http://schemas.microsoft.com/office/drawing/2014/main" id="{2B99C25B-B928-4C80-B161-5EE5DE0FAF7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51980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8" name="平行四辺形 57">
                        <a:extLst>
                          <a:ext uri="{FF2B5EF4-FFF2-40B4-BE49-F238E27FC236}">
                            <a16:creationId xmlns:a16="http://schemas.microsoft.com/office/drawing/2014/main" id="{0BB21EAB-1D20-425C-AB99-9E8F8937DADD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3363911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51" name="台形 50">
                      <a:extLst>
                        <a:ext uri="{FF2B5EF4-FFF2-40B4-BE49-F238E27FC236}">
                          <a16:creationId xmlns:a16="http://schemas.microsoft.com/office/drawing/2014/main" id="{DFB1FD8A-6B57-4247-975E-5FDB1A8BC78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786831" y="5131766"/>
                      <a:ext cx="247318" cy="202452"/>
                    </a:xfrm>
                    <a:prstGeom prst="trapezoid">
                      <a:avLst>
                        <a:gd name="adj" fmla="val 27112"/>
                      </a:avLst>
                    </a:prstGeom>
                    <a:pattFill prst="wdUpDiag">
                      <a:fgClr>
                        <a:srgbClr val="FF0000"/>
                      </a:fgClr>
                      <a:bgClr>
                        <a:srgbClr val="4472C4">
                          <a:lumMod val="5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52" name="グループ化 51">
                      <a:extLst>
                        <a:ext uri="{FF2B5EF4-FFF2-40B4-BE49-F238E27FC236}">
                          <a16:creationId xmlns:a16="http://schemas.microsoft.com/office/drawing/2014/main" id="{8076CBF2-7D80-4A7B-93C0-6EAEA63A6FC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539823" y="5131768"/>
                      <a:ext cx="750362" cy="202452"/>
                      <a:chOff x="3151980" y="2770920"/>
                      <a:chExt cx="423862" cy="112796"/>
                    </a:xfrm>
                    <a:solidFill>
                      <a:srgbClr val="5B9BD5">
                        <a:lumMod val="40000"/>
                        <a:lumOff val="60000"/>
                      </a:srgbClr>
                    </a:solidFill>
                  </p:grpSpPr>
                  <p:sp>
                    <p:nvSpPr>
                      <p:cNvPr id="55" name="平行四辺形 54">
                        <a:extLst>
                          <a:ext uri="{FF2B5EF4-FFF2-40B4-BE49-F238E27FC236}">
                            <a16:creationId xmlns:a16="http://schemas.microsoft.com/office/drawing/2014/main" id="{69A027A2-86AF-441E-BBF9-3F9A37ED0FC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51980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6" name="平行四辺形 55">
                        <a:extLst>
                          <a:ext uri="{FF2B5EF4-FFF2-40B4-BE49-F238E27FC236}">
                            <a16:creationId xmlns:a16="http://schemas.microsoft.com/office/drawing/2014/main" id="{7F2FE92E-1D5D-4080-8728-0B8651E5579F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3363911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53" name="フリーフォーム: 図形 52">
                      <a:extLst>
                        <a:ext uri="{FF2B5EF4-FFF2-40B4-BE49-F238E27FC236}">
                          <a16:creationId xmlns:a16="http://schemas.microsoft.com/office/drawing/2014/main" id="{423EE0CF-1FAB-4D13-8EAE-757B5E47FB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89455" y="5150698"/>
                      <a:ext cx="842068" cy="942131"/>
                    </a:xfrm>
                    <a:custGeom>
                      <a:avLst/>
                      <a:gdLst>
                        <a:gd name="connsiteX0" fmla="*/ 178616 w 842068"/>
                        <a:gd name="connsiteY0" fmla="*/ 0 h 953546"/>
                        <a:gd name="connsiteX1" fmla="*/ 421034 w 842068"/>
                        <a:gd name="connsiteY1" fmla="*/ 917300 h 953546"/>
                        <a:gd name="connsiteX2" fmla="*/ 663452 w 842068"/>
                        <a:gd name="connsiteY2" fmla="*/ 0 h 953546"/>
                        <a:gd name="connsiteX3" fmla="*/ 783052 w 842068"/>
                        <a:gd name="connsiteY3" fmla="*/ 1537 h 953546"/>
                        <a:gd name="connsiteX4" fmla="*/ 842068 w 842068"/>
                        <a:gd name="connsiteY4" fmla="*/ 239343 h 953546"/>
                        <a:gd name="connsiteX5" fmla="*/ 669230 w 842068"/>
                        <a:gd name="connsiteY5" fmla="*/ 317812 h 953546"/>
                        <a:gd name="connsiteX6" fmla="*/ 692225 w 842068"/>
                        <a:gd name="connsiteY6" fmla="*/ 618954 h 953546"/>
                        <a:gd name="connsiteX7" fmla="*/ 426025 w 842068"/>
                        <a:gd name="connsiteY7" fmla="*/ 936184 h 953546"/>
                        <a:gd name="connsiteX8" fmla="*/ 430613 w 842068"/>
                        <a:gd name="connsiteY8" fmla="*/ 953546 h 953546"/>
                        <a:gd name="connsiteX9" fmla="*/ 421034 w 842068"/>
                        <a:gd name="connsiteY9" fmla="*/ 942131 h 953546"/>
                        <a:gd name="connsiteX10" fmla="*/ 411455 w 842068"/>
                        <a:gd name="connsiteY10" fmla="*/ 953546 h 953546"/>
                        <a:gd name="connsiteX11" fmla="*/ 416044 w 842068"/>
                        <a:gd name="connsiteY11" fmla="*/ 936184 h 953546"/>
                        <a:gd name="connsiteX12" fmla="*/ 149843 w 842068"/>
                        <a:gd name="connsiteY12" fmla="*/ 618954 h 953546"/>
                        <a:gd name="connsiteX13" fmla="*/ 172838 w 842068"/>
                        <a:gd name="connsiteY13" fmla="*/ 317812 h 953546"/>
                        <a:gd name="connsiteX14" fmla="*/ 0 w 842068"/>
                        <a:gd name="connsiteY14" fmla="*/ 239343 h 953546"/>
                        <a:gd name="connsiteX15" fmla="*/ 59016 w 842068"/>
                        <a:gd name="connsiteY15" fmla="*/ 1537 h 953546"/>
                        <a:gd name="connsiteX0" fmla="*/ 178616 w 842068"/>
                        <a:gd name="connsiteY0" fmla="*/ 0 h 953546"/>
                        <a:gd name="connsiteX1" fmla="*/ 421034 w 842068"/>
                        <a:gd name="connsiteY1" fmla="*/ 917300 h 953546"/>
                        <a:gd name="connsiteX2" fmla="*/ 663452 w 842068"/>
                        <a:gd name="connsiteY2" fmla="*/ 0 h 953546"/>
                        <a:gd name="connsiteX3" fmla="*/ 783052 w 842068"/>
                        <a:gd name="connsiteY3" fmla="*/ 1537 h 953546"/>
                        <a:gd name="connsiteX4" fmla="*/ 842068 w 842068"/>
                        <a:gd name="connsiteY4" fmla="*/ 239343 h 953546"/>
                        <a:gd name="connsiteX5" fmla="*/ 669230 w 842068"/>
                        <a:gd name="connsiteY5" fmla="*/ 317812 h 953546"/>
                        <a:gd name="connsiteX6" fmla="*/ 692225 w 842068"/>
                        <a:gd name="connsiteY6" fmla="*/ 618954 h 953546"/>
                        <a:gd name="connsiteX7" fmla="*/ 426025 w 842068"/>
                        <a:gd name="connsiteY7" fmla="*/ 936184 h 953546"/>
                        <a:gd name="connsiteX8" fmla="*/ 430613 w 842068"/>
                        <a:gd name="connsiteY8" fmla="*/ 953546 h 953546"/>
                        <a:gd name="connsiteX9" fmla="*/ 421034 w 842068"/>
                        <a:gd name="connsiteY9" fmla="*/ 942131 h 953546"/>
                        <a:gd name="connsiteX10" fmla="*/ 416044 w 842068"/>
                        <a:gd name="connsiteY10" fmla="*/ 936184 h 953546"/>
                        <a:gd name="connsiteX11" fmla="*/ 149843 w 842068"/>
                        <a:gd name="connsiteY11" fmla="*/ 618954 h 953546"/>
                        <a:gd name="connsiteX12" fmla="*/ 172838 w 842068"/>
                        <a:gd name="connsiteY12" fmla="*/ 317812 h 953546"/>
                        <a:gd name="connsiteX13" fmla="*/ 0 w 842068"/>
                        <a:gd name="connsiteY13" fmla="*/ 239343 h 953546"/>
                        <a:gd name="connsiteX14" fmla="*/ 59016 w 842068"/>
                        <a:gd name="connsiteY14" fmla="*/ 1537 h 953546"/>
                        <a:gd name="connsiteX15" fmla="*/ 178616 w 842068"/>
                        <a:gd name="connsiteY15" fmla="*/ 0 h 953546"/>
                        <a:gd name="connsiteX0" fmla="*/ 178616 w 842068"/>
                        <a:gd name="connsiteY0" fmla="*/ 0 h 942131"/>
                        <a:gd name="connsiteX1" fmla="*/ 421034 w 842068"/>
                        <a:gd name="connsiteY1" fmla="*/ 917300 h 942131"/>
                        <a:gd name="connsiteX2" fmla="*/ 663452 w 842068"/>
                        <a:gd name="connsiteY2" fmla="*/ 0 h 942131"/>
                        <a:gd name="connsiteX3" fmla="*/ 783052 w 842068"/>
                        <a:gd name="connsiteY3" fmla="*/ 1537 h 942131"/>
                        <a:gd name="connsiteX4" fmla="*/ 842068 w 842068"/>
                        <a:gd name="connsiteY4" fmla="*/ 239343 h 942131"/>
                        <a:gd name="connsiteX5" fmla="*/ 669230 w 842068"/>
                        <a:gd name="connsiteY5" fmla="*/ 317812 h 942131"/>
                        <a:gd name="connsiteX6" fmla="*/ 692225 w 842068"/>
                        <a:gd name="connsiteY6" fmla="*/ 618954 h 942131"/>
                        <a:gd name="connsiteX7" fmla="*/ 426025 w 842068"/>
                        <a:gd name="connsiteY7" fmla="*/ 936184 h 942131"/>
                        <a:gd name="connsiteX8" fmla="*/ 421034 w 842068"/>
                        <a:gd name="connsiteY8" fmla="*/ 942131 h 942131"/>
                        <a:gd name="connsiteX9" fmla="*/ 416044 w 842068"/>
                        <a:gd name="connsiteY9" fmla="*/ 936184 h 942131"/>
                        <a:gd name="connsiteX10" fmla="*/ 149843 w 842068"/>
                        <a:gd name="connsiteY10" fmla="*/ 618954 h 942131"/>
                        <a:gd name="connsiteX11" fmla="*/ 172838 w 842068"/>
                        <a:gd name="connsiteY11" fmla="*/ 317812 h 942131"/>
                        <a:gd name="connsiteX12" fmla="*/ 0 w 842068"/>
                        <a:gd name="connsiteY12" fmla="*/ 239343 h 942131"/>
                        <a:gd name="connsiteX13" fmla="*/ 59016 w 842068"/>
                        <a:gd name="connsiteY13" fmla="*/ 1537 h 942131"/>
                        <a:gd name="connsiteX14" fmla="*/ 178616 w 842068"/>
                        <a:gd name="connsiteY14" fmla="*/ 0 h 942131"/>
                        <a:gd name="connsiteX0" fmla="*/ 178616 w 842068"/>
                        <a:gd name="connsiteY0" fmla="*/ 0 h 942131"/>
                        <a:gd name="connsiteX1" fmla="*/ 421034 w 842068"/>
                        <a:gd name="connsiteY1" fmla="*/ 917300 h 942131"/>
                        <a:gd name="connsiteX2" fmla="*/ 663452 w 842068"/>
                        <a:gd name="connsiteY2" fmla="*/ 0 h 942131"/>
                        <a:gd name="connsiteX3" fmla="*/ 783052 w 842068"/>
                        <a:gd name="connsiteY3" fmla="*/ 1537 h 942131"/>
                        <a:gd name="connsiteX4" fmla="*/ 842068 w 842068"/>
                        <a:gd name="connsiteY4" fmla="*/ 239343 h 942131"/>
                        <a:gd name="connsiteX5" fmla="*/ 669230 w 842068"/>
                        <a:gd name="connsiteY5" fmla="*/ 317812 h 942131"/>
                        <a:gd name="connsiteX6" fmla="*/ 692225 w 842068"/>
                        <a:gd name="connsiteY6" fmla="*/ 618954 h 942131"/>
                        <a:gd name="connsiteX7" fmla="*/ 426025 w 842068"/>
                        <a:gd name="connsiteY7" fmla="*/ 936184 h 942131"/>
                        <a:gd name="connsiteX8" fmla="*/ 421034 w 842068"/>
                        <a:gd name="connsiteY8" fmla="*/ 942131 h 942131"/>
                        <a:gd name="connsiteX9" fmla="*/ 149843 w 842068"/>
                        <a:gd name="connsiteY9" fmla="*/ 618954 h 942131"/>
                        <a:gd name="connsiteX10" fmla="*/ 172838 w 842068"/>
                        <a:gd name="connsiteY10" fmla="*/ 317812 h 942131"/>
                        <a:gd name="connsiteX11" fmla="*/ 0 w 842068"/>
                        <a:gd name="connsiteY11" fmla="*/ 239343 h 942131"/>
                        <a:gd name="connsiteX12" fmla="*/ 59016 w 842068"/>
                        <a:gd name="connsiteY12" fmla="*/ 1537 h 942131"/>
                        <a:gd name="connsiteX13" fmla="*/ 178616 w 842068"/>
                        <a:gd name="connsiteY13" fmla="*/ 0 h 942131"/>
                        <a:gd name="connsiteX0" fmla="*/ 178616 w 842068"/>
                        <a:gd name="connsiteY0" fmla="*/ 0 h 942131"/>
                        <a:gd name="connsiteX1" fmla="*/ 421034 w 842068"/>
                        <a:gd name="connsiteY1" fmla="*/ 917300 h 942131"/>
                        <a:gd name="connsiteX2" fmla="*/ 663452 w 842068"/>
                        <a:gd name="connsiteY2" fmla="*/ 0 h 942131"/>
                        <a:gd name="connsiteX3" fmla="*/ 783052 w 842068"/>
                        <a:gd name="connsiteY3" fmla="*/ 1537 h 942131"/>
                        <a:gd name="connsiteX4" fmla="*/ 842068 w 842068"/>
                        <a:gd name="connsiteY4" fmla="*/ 239343 h 942131"/>
                        <a:gd name="connsiteX5" fmla="*/ 669230 w 842068"/>
                        <a:gd name="connsiteY5" fmla="*/ 317812 h 942131"/>
                        <a:gd name="connsiteX6" fmla="*/ 692225 w 842068"/>
                        <a:gd name="connsiteY6" fmla="*/ 618954 h 942131"/>
                        <a:gd name="connsiteX7" fmla="*/ 421034 w 842068"/>
                        <a:gd name="connsiteY7" fmla="*/ 942131 h 942131"/>
                        <a:gd name="connsiteX8" fmla="*/ 149843 w 842068"/>
                        <a:gd name="connsiteY8" fmla="*/ 618954 h 942131"/>
                        <a:gd name="connsiteX9" fmla="*/ 172838 w 842068"/>
                        <a:gd name="connsiteY9" fmla="*/ 317812 h 942131"/>
                        <a:gd name="connsiteX10" fmla="*/ 0 w 842068"/>
                        <a:gd name="connsiteY10" fmla="*/ 239343 h 942131"/>
                        <a:gd name="connsiteX11" fmla="*/ 59016 w 842068"/>
                        <a:gd name="connsiteY11" fmla="*/ 1537 h 942131"/>
                        <a:gd name="connsiteX12" fmla="*/ 178616 w 842068"/>
                        <a:gd name="connsiteY12" fmla="*/ 0 h 942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42068" h="942131">
                          <a:moveTo>
                            <a:pt x="178616" y="0"/>
                          </a:moveTo>
                          <a:lnTo>
                            <a:pt x="421034" y="917300"/>
                          </a:lnTo>
                          <a:lnTo>
                            <a:pt x="663452" y="0"/>
                          </a:lnTo>
                          <a:lnTo>
                            <a:pt x="783052" y="1537"/>
                          </a:lnTo>
                          <a:lnTo>
                            <a:pt x="842068" y="239343"/>
                          </a:lnTo>
                          <a:lnTo>
                            <a:pt x="669230" y="317812"/>
                          </a:lnTo>
                          <a:lnTo>
                            <a:pt x="692225" y="618954"/>
                          </a:lnTo>
                          <a:lnTo>
                            <a:pt x="421034" y="942131"/>
                          </a:lnTo>
                          <a:lnTo>
                            <a:pt x="149843" y="618954"/>
                          </a:lnTo>
                          <a:lnTo>
                            <a:pt x="172838" y="317812"/>
                          </a:lnTo>
                          <a:lnTo>
                            <a:pt x="0" y="239343"/>
                          </a:lnTo>
                          <a:lnTo>
                            <a:pt x="59016" y="1537"/>
                          </a:lnTo>
                          <a:lnTo>
                            <a:pt x="178616" y="0"/>
                          </a:ln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4" name="フリーフォーム: 図形 53">
                      <a:extLst>
                        <a:ext uri="{FF2B5EF4-FFF2-40B4-BE49-F238E27FC236}">
                          <a16:creationId xmlns:a16="http://schemas.microsoft.com/office/drawing/2014/main" id="{7CCA23AA-EFE6-49CD-B556-10196DD951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89455" y="5131765"/>
                      <a:ext cx="842068" cy="942131"/>
                    </a:xfrm>
                    <a:custGeom>
                      <a:avLst/>
                      <a:gdLst>
                        <a:gd name="connsiteX0" fmla="*/ 178616 w 842068"/>
                        <a:gd name="connsiteY0" fmla="*/ 0 h 953546"/>
                        <a:gd name="connsiteX1" fmla="*/ 421034 w 842068"/>
                        <a:gd name="connsiteY1" fmla="*/ 917300 h 953546"/>
                        <a:gd name="connsiteX2" fmla="*/ 663452 w 842068"/>
                        <a:gd name="connsiteY2" fmla="*/ 0 h 953546"/>
                        <a:gd name="connsiteX3" fmla="*/ 783052 w 842068"/>
                        <a:gd name="connsiteY3" fmla="*/ 1537 h 953546"/>
                        <a:gd name="connsiteX4" fmla="*/ 842068 w 842068"/>
                        <a:gd name="connsiteY4" fmla="*/ 239343 h 953546"/>
                        <a:gd name="connsiteX5" fmla="*/ 669230 w 842068"/>
                        <a:gd name="connsiteY5" fmla="*/ 317812 h 953546"/>
                        <a:gd name="connsiteX6" fmla="*/ 692225 w 842068"/>
                        <a:gd name="connsiteY6" fmla="*/ 618954 h 953546"/>
                        <a:gd name="connsiteX7" fmla="*/ 426025 w 842068"/>
                        <a:gd name="connsiteY7" fmla="*/ 936184 h 953546"/>
                        <a:gd name="connsiteX8" fmla="*/ 430613 w 842068"/>
                        <a:gd name="connsiteY8" fmla="*/ 953546 h 953546"/>
                        <a:gd name="connsiteX9" fmla="*/ 421034 w 842068"/>
                        <a:gd name="connsiteY9" fmla="*/ 942131 h 953546"/>
                        <a:gd name="connsiteX10" fmla="*/ 411455 w 842068"/>
                        <a:gd name="connsiteY10" fmla="*/ 953546 h 953546"/>
                        <a:gd name="connsiteX11" fmla="*/ 416044 w 842068"/>
                        <a:gd name="connsiteY11" fmla="*/ 936184 h 953546"/>
                        <a:gd name="connsiteX12" fmla="*/ 149843 w 842068"/>
                        <a:gd name="connsiteY12" fmla="*/ 618954 h 953546"/>
                        <a:gd name="connsiteX13" fmla="*/ 172838 w 842068"/>
                        <a:gd name="connsiteY13" fmla="*/ 317812 h 953546"/>
                        <a:gd name="connsiteX14" fmla="*/ 0 w 842068"/>
                        <a:gd name="connsiteY14" fmla="*/ 239343 h 953546"/>
                        <a:gd name="connsiteX15" fmla="*/ 59016 w 842068"/>
                        <a:gd name="connsiteY15" fmla="*/ 1537 h 953546"/>
                        <a:gd name="connsiteX0" fmla="*/ 178616 w 842068"/>
                        <a:gd name="connsiteY0" fmla="*/ 0 h 953546"/>
                        <a:gd name="connsiteX1" fmla="*/ 421034 w 842068"/>
                        <a:gd name="connsiteY1" fmla="*/ 917300 h 953546"/>
                        <a:gd name="connsiteX2" fmla="*/ 663452 w 842068"/>
                        <a:gd name="connsiteY2" fmla="*/ 0 h 953546"/>
                        <a:gd name="connsiteX3" fmla="*/ 783052 w 842068"/>
                        <a:gd name="connsiteY3" fmla="*/ 1537 h 953546"/>
                        <a:gd name="connsiteX4" fmla="*/ 842068 w 842068"/>
                        <a:gd name="connsiteY4" fmla="*/ 239343 h 953546"/>
                        <a:gd name="connsiteX5" fmla="*/ 669230 w 842068"/>
                        <a:gd name="connsiteY5" fmla="*/ 317812 h 953546"/>
                        <a:gd name="connsiteX6" fmla="*/ 692225 w 842068"/>
                        <a:gd name="connsiteY6" fmla="*/ 618954 h 953546"/>
                        <a:gd name="connsiteX7" fmla="*/ 426025 w 842068"/>
                        <a:gd name="connsiteY7" fmla="*/ 936184 h 953546"/>
                        <a:gd name="connsiteX8" fmla="*/ 430613 w 842068"/>
                        <a:gd name="connsiteY8" fmla="*/ 953546 h 953546"/>
                        <a:gd name="connsiteX9" fmla="*/ 421034 w 842068"/>
                        <a:gd name="connsiteY9" fmla="*/ 942131 h 953546"/>
                        <a:gd name="connsiteX10" fmla="*/ 416044 w 842068"/>
                        <a:gd name="connsiteY10" fmla="*/ 936184 h 953546"/>
                        <a:gd name="connsiteX11" fmla="*/ 149843 w 842068"/>
                        <a:gd name="connsiteY11" fmla="*/ 618954 h 953546"/>
                        <a:gd name="connsiteX12" fmla="*/ 172838 w 842068"/>
                        <a:gd name="connsiteY12" fmla="*/ 317812 h 953546"/>
                        <a:gd name="connsiteX13" fmla="*/ 0 w 842068"/>
                        <a:gd name="connsiteY13" fmla="*/ 239343 h 953546"/>
                        <a:gd name="connsiteX14" fmla="*/ 59016 w 842068"/>
                        <a:gd name="connsiteY14" fmla="*/ 1537 h 953546"/>
                        <a:gd name="connsiteX15" fmla="*/ 178616 w 842068"/>
                        <a:gd name="connsiteY15" fmla="*/ 0 h 953546"/>
                        <a:gd name="connsiteX0" fmla="*/ 178616 w 842068"/>
                        <a:gd name="connsiteY0" fmla="*/ 0 h 942131"/>
                        <a:gd name="connsiteX1" fmla="*/ 421034 w 842068"/>
                        <a:gd name="connsiteY1" fmla="*/ 917300 h 942131"/>
                        <a:gd name="connsiteX2" fmla="*/ 663452 w 842068"/>
                        <a:gd name="connsiteY2" fmla="*/ 0 h 942131"/>
                        <a:gd name="connsiteX3" fmla="*/ 783052 w 842068"/>
                        <a:gd name="connsiteY3" fmla="*/ 1537 h 942131"/>
                        <a:gd name="connsiteX4" fmla="*/ 842068 w 842068"/>
                        <a:gd name="connsiteY4" fmla="*/ 239343 h 942131"/>
                        <a:gd name="connsiteX5" fmla="*/ 669230 w 842068"/>
                        <a:gd name="connsiteY5" fmla="*/ 317812 h 942131"/>
                        <a:gd name="connsiteX6" fmla="*/ 692225 w 842068"/>
                        <a:gd name="connsiteY6" fmla="*/ 618954 h 942131"/>
                        <a:gd name="connsiteX7" fmla="*/ 426025 w 842068"/>
                        <a:gd name="connsiteY7" fmla="*/ 936184 h 942131"/>
                        <a:gd name="connsiteX8" fmla="*/ 421034 w 842068"/>
                        <a:gd name="connsiteY8" fmla="*/ 942131 h 942131"/>
                        <a:gd name="connsiteX9" fmla="*/ 416044 w 842068"/>
                        <a:gd name="connsiteY9" fmla="*/ 936184 h 942131"/>
                        <a:gd name="connsiteX10" fmla="*/ 149843 w 842068"/>
                        <a:gd name="connsiteY10" fmla="*/ 618954 h 942131"/>
                        <a:gd name="connsiteX11" fmla="*/ 172838 w 842068"/>
                        <a:gd name="connsiteY11" fmla="*/ 317812 h 942131"/>
                        <a:gd name="connsiteX12" fmla="*/ 0 w 842068"/>
                        <a:gd name="connsiteY12" fmla="*/ 239343 h 942131"/>
                        <a:gd name="connsiteX13" fmla="*/ 59016 w 842068"/>
                        <a:gd name="connsiteY13" fmla="*/ 1537 h 942131"/>
                        <a:gd name="connsiteX14" fmla="*/ 178616 w 842068"/>
                        <a:gd name="connsiteY14" fmla="*/ 0 h 942131"/>
                        <a:gd name="connsiteX0" fmla="*/ 178616 w 842068"/>
                        <a:gd name="connsiteY0" fmla="*/ 0 h 942131"/>
                        <a:gd name="connsiteX1" fmla="*/ 421034 w 842068"/>
                        <a:gd name="connsiteY1" fmla="*/ 917300 h 942131"/>
                        <a:gd name="connsiteX2" fmla="*/ 663452 w 842068"/>
                        <a:gd name="connsiteY2" fmla="*/ 0 h 942131"/>
                        <a:gd name="connsiteX3" fmla="*/ 783052 w 842068"/>
                        <a:gd name="connsiteY3" fmla="*/ 1537 h 942131"/>
                        <a:gd name="connsiteX4" fmla="*/ 842068 w 842068"/>
                        <a:gd name="connsiteY4" fmla="*/ 239343 h 942131"/>
                        <a:gd name="connsiteX5" fmla="*/ 669230 w 842068"/>
                        <a:gd name="connsiteY5" fmla="*/ 317812 h 942131"/>
                        <a:gd name="connsiteX6" fmla="*/ 692225 w 842068"/>
                        <a:gd name="connsiteY6" fmla="*/ 618954 h 942131"/>
                        <a:gd name="connsiteX7" fmla="*/ 426025 w 842068"/>
                        <a:gd name="connsiteY7" fmla="*/ 936184 h 942131"/>
                        <a:gd name="connsiteX8" fmla="*/ 421034 w 842068"/>
                        <a:gd name="connsiteY8" fmla="*/ 942131 h 942131"/>
                        <a:gd name="connsiteX9" fmla="*/ 149843 w 842068"/>
                        <a:gd name="connsiteY9" fmla="*/ 618954 h 942131"/>
                        <a:gd name="connsiteX10" fmla="*/ 172838 w 842068"/>
                        <a:gd name="connsiteY10" fmla="*/ 317812 h 942131"/>
                        <a:gd name="connsiteX11" fmla="*/ 0 w 842068"/>
                        <a:gd name="connsiteY11" fmla="*/ 239343 h 942131"/>
                        <a:gd name="connsiteX12" fmla="*/ 59016 w 842068"/>
                        <a:gd name="connsiteY12" fmla="*/ 1537 h 942131"/>
                        <a:gd name="connsiteX13" fmla="*/ 178616 w 842068"/>
                        <a:gd name="connsiteY13" fmla="*/ 0 h 942131"/>
                        <a:gd name="connsiteX0" fmla="*/ 178616 w 842068"/>
                        <a:gd name="connsiteY0" fmla="*/ 0 h 942131"/>
                        <a:gd name="connsiteX1" fmla="*/ 421034 w 842068"/>
                        <a:gd name="connsiteY1" fmla="*/ 917300 h 942131"/>
                        <a:gd name="connsiteX2" fmla="*/ 663452 w 842068"/>
                        <a:gd name="connsiteY2" fmla="*/ 0 h 942131"/>
                        <a:gd name="connsiteX3" fmla="*/ 783052 w 842068"/>
                        <a:gd name="connsiteY3" fmla="*/ 1537 h 942131"/>
                        <a:gd name="connsiteX4" fmla="*/ 842068 w 842068"/>
                        <a:gd name="connsiteY4" fmla="*/ 239343 h 942131"/>
                        <a:gd name="connsiteX5" fmla="*/ 669230 w 842068"/>
                        <a:gd name="connsiteY5" fmla="*/ 317812 h 942131"/>
                        <a:gd name="connsiteX6" fmla="*/ 692225 w 842068"/>
                        <a:gd name="connsiteY6" fmla="*/ 618954 h 942131"/>
                        <a:gd name="connsiteX7" fmla="*/ 421034 w 842068"/>
                        <a:gd name="connsiteY7" fmla="*/ 942131 h 942131"/>
                        <a:gd name="connsiteX8" fmla="*/ 149843 w 842068"/>
                        <a:gd name="connsiteY8" fmla="*/ 618954 h 942131"/>
                        <a:gd name="connsiteX9" fmla="*/ 172838 w 842068"/>
                        <a:gd name="connsiteY9" fmla="*/ 317812 h 942131"/>
                        <a:gd name="connsiteX10" fmla="*/ 0 w 842068"/>
                        <a:gd name="connsiteY10" fmla="*/ 239343 h 942131"/>
                        <a:gd name="connsiteX11" fmla="*/ 59016 w 842068"/>
                        <a:gd name="connsiteY11" fmla="*/ 1537 h 942131"/>
                        <a:gd name="connsiteX12" fmla="*/ 178616 w 842068"/>
                        <a:gd name="connsiteY12" fmla="*/ 0 h 942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42068" h="942131">
                          <a:moveTo>
                            <a:pt x="178616" y="0"/>
                          </a:moveTo>
                          <a:lnTo>
                            <a:pt x="421034" y="917300"/>
                          </a:lnTo>
                          <a:lnTo>
                            <a:pt x="663452" y="0"/>
                          </a:lnTo>
                          <a:lnTo>
                            <a:pt x="783052" y="1537"/>
                          </a:lnTo>
                          <a:lnTo>
                            <a:pt x="842068" y="239343"/>
                          </a:lnTo>
                          <a:lnTo>
                            <a:pt x="669230" y="317812"/>
                          </a:lnTo>
                          <a:lnTo>
                            <a:pt x="692225" y="618954"/>
                          </a:lnTo>
                          <a:lnTo>
                            <a:pt x="421034" y="942131"/>
                          </a:lnTo>
                          <a:lnTo>
                            <a:pt x="149843" y="618954"/>
                          </a:lnTo>
                          <a:lnTo>
                            <a:pt x="172838" y="317812"/>
                          </a:lnTo>
                          <a:lnTo>
                            <a:pt x="0" y="239343"/>
                          </a:lnTo>
                          <a:lnTo>
                            <a:pt x="59016" y="1537"/>
                          </a:lnTo>
                          <a:lnTo>
                            <a:pt x="178616" y="0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4" name="グループ化 23">
                    <a:extLst>
                      <a:ext uri="{FF2B5EF4-FFF2-40B4-BE49-F238E27FC236}">
                        <a16:creationId xmlns:a16="http://schemas.microsoft.com/office/drawing/2014/main" id="{E163005C-E44A-4A70-B87C-419478958387}"/>
                      </a:ext>
                    </a:extLst>
                  </p:cNvPr>
                  <p:cNvGrpSpPr/>
                  <p:nvPr/>
                </p:nvGrpSpPr>
                <p:grpSpPr>
                  <a:xfrm>
                    <a:off x="7248013" y="3685220"/>
                    <a:ext cx="1306338" cy="1403518"/>
                    <a:chOff x="3059564" y="2343184"/>
                    <a:chExt cx="1306338" cy="1403518"/>
                  </a:xfrm>
                </p:grpSpPr>
                <p:sp>
                  <p:nvSpPr>
                    <p:cNvPr id="25" name="フリーフォーム: 図形 24">
                      <a:extLst>
                        <a:ext uri="{FF2B5EF4-FFF2-40B4-BE49-F238E27FC236}">
                          <a16:creationId xmlns:a16="http://schemas.microsoft.com/office/drawing/2014/main" id="{D37BE255-4062-4C16-9C3D-F4EDC811CE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98183" y="2343184"/>
                      <a:ext cx="1240267" cy="1121822"/>
                    </a:xfrm>
                    <a:custGeom>
                      <a:avLst/>
                      <a:gdLst>
                        <a:gd name="connsiteX0" fmla="*/ 568386 w 1240267"/>
                        <a:gd name="connsiteY0" fmla="*/ 0 h 1121822"/>
                        <a:gd name="connsiteX1" fmla="*/ 789628 w 1240267"/>
                        <a:gd name="connsiteY1" fmla="*/ 44079 h 1121822"/>
                        <a:gd name="connsiteX2" fmla="*/ 861135 w 1240267"/>
                        <a:gd name="connsiteY2" fmla="*/ 82382 h 1121822"/>
                        <a:gd name="connsiteX3" fmla="*/ 882379 w 1240267"/>
                        <a:gd name="connsiteY3" fmla="*/ 79341 h 1121822"/>
                        <a:gd name="connsiteX4" fmla="*/ 1240267 w 1240267"/>
                        <a:gd name="connsiteY4" fmla="*/ 587512 h 1121822"/>
                        <a:gd name="connsiteX5" fmla="*/ 882379 w 1240267"/>
                        <a:gd name="connsiteY5" fmla="*/ 1095683 h 1121822"/>
                        <a:gd name="connsiteX6" fmla="*/ 810252 w 1240267"/>
                        <a:gd name="connsiteY6" fmla="*/ 1085359 h 1121822"/>
                        <a:gd name="connsiteX7" fmla="*/ 791138 w 1240267"/>
                        <a:gd name="connsiteY7" fmla="*/ 1076934 h 1121822"/>
                        <a:gd name="connsiteX8" fmla="*/ 789628 w 1240267"/>
                        <a:gd name="connsiteY8" fmla="*/ 1077743 h 1121822"/>
                        <a:gd name="connsiteX9" fmla="*/ 568386 w 1240267"/>
                        <a:gd name="connsiteY9" fmla="*/ 1121822 h 1121822"/>
                        <a:gd name="connsiteX10" fmla="*/ 0 w 1240267"/>
                        <a:gd name="connsiteY10" fmla="*/ 560911 h 1121822"/>
                        <a:gd name="connsiteX11" fmla="*/ 568386 w 1240267"/>
                        <a:gd name="connsiteY11" fmla="*/ 0 h 11218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0267" h="1121822">
                          <a:moveTo>
                            <a:pt x="568386" y="0"/>
                          </a:moveTo>
                          <a:cubicBezTo>
                            <a:pt x="646864" y="0"/>
                            <a:pt x="721627" y="15695"/>
                            <a:pt x="789628" y="44079"/>
                          </a:cubicBezTo>
                          <a:lnTo>
                            <a:pt x="861135" y="82382"/>
                          </a:lnTo>
                          <a:lnTo>
                            <a:pt x="882379" y="79341"/>
                          </a:lnTo>
                          <a:cubicBezTo>
                            <a:pt x="1080035" y="79341"/>
                            <a:pt x="1240267" y="306857"/>
                            <a:pt x="1240267" y="587512"/>
                          </a:cubicBezTo>
                          <a:cubicBezTo>
                            <a:pt x="1240267" y="868167"/>
                            <a:pt x="1080035" y="1095683"/>
                            <a:pt x="882379" y="1095683"/>
                          </a:cubicBezTo>
                          <a:cubicBezTo>
                            <a:pt x="857672" y="1095683"/>
                            <a:pt x="833550" y="1092128"/>
                            <a:pt x="810252" y="1085359"/>
                          </a:cubicBezTo>
                          <a:lnTo>
                            <a:pt x="791138" y="1076934"/>
                          </a:lnTo>
                          <a:lnTo>
                            <a:pt x="789628" y="1077743"/>
                          </a:lnTo>
                          <a:cubicBezTo>
                            <a:pt x="721627" y="1106127"/>
                            <a:pt x="646864" y="1121822"/>
                            <a:pt x="568386" y="1121822"/>
                          </a:cubicBezTo>
                          <a:cubicBezTo>
                            <a:pt x="254475" y="1121822"/>
                            <a:pt x="0" y="870694"/>
                            <a:pt x="0" y="560911"/>
                          </a:cubicBezTo>
                          <a:cubicBezTo>
                            <a:pt x="0" y="251128"/>
                            <a:pt x="254475" y="0"/>
                            <a:pt x="568386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26" name="グループ化 25">
                      <a:extLst>
                        <a:ext uri="{FF2B5EF4-FFF2-40B4-BE49-F238E27FC236}">
                          <a16:creationId xmlns:a16="http://schemas.microsoft.com/office/drawing/2014/main" id="{83646B40-0CE7-4AD8-968A-5E4332E65972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3059564" y="2962148"/>
                      <a:ext cx="275134" cy="402092"/>
                      <a:chOff x="2680607" y="2825750"/>
                      <a:chExt cx="157843" cy="236764"/>
                    </a:xfrm>
                    <a:solidFill>
                      <a:srgbClr val="FFCC99"/>
                    </a:solidFill>
                  </p:grpSpPr>
                  <p:sp>
                    <p:nvSpPr>
                      <p:cNvPr id="35" name="円/楕円 620">
                        <a:extLst>
                          <a:ext uri="{FF2B5EF4-FFF2-40B4-BE49-F238E27FC236}">
                            <a16:creationId xmlns:a16="http://schemas.microsoft.com/office/drawing/2014/main" id="{9B7C1AE8-39AD-43F7-89CC-A6135E8421E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42" name="円/楕円 621">
                        <a:extLst>
                          <a:ext uri="{FF2B5EF4-FFF2-40B4-BE49-F238E27FC236}">
                            <a16:creationId xmlns:a16="http://schemas.microsoft.com/office/drawing/2014/main" id="{EF2CBFED-AEBD-4EF4-8ECE-CCC0C581D2D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7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27" name="グループ化 26">
                      <a:extLst>
                        <a:ext uri="{FF2B5EF4-FFF2-40B4-BE49-F238E27FC236}">
                          <a16:creationId xmlns:a16="http://schemas.microsoft.com/office/drawing/2014/main" id="{DE2C847B-6320-4D51-877A-641869FFE0FF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4090770" y="2962148"/>
                      <a:ext cx="275132" cy="402092"/>
                      <a:chOff x="2680607" y="2825750"/>
                      <a:chExt cx="157843" cy="236764"/>
                    </a:xfrm>
                    <a:solidFill>
                      <a:srgbClr val="FFCC99"/>
                    </a:solidFill>
                  </p:grpSpPr>
                  <p:sp>
                    <p:nvSpPr>
                      <p:cNvPr id="33" name="円/楕円 618">
                        <a:extLst>
                          <a:ext uri="{FF2B5EF4-FFF2-40B4-BE49-F238E27FC236}">
                            <a16:creationId xmlns:a16="http://schemas.microsoft.com/office/drawing/2014/main" id="{7F8CD178-8DD4-44C5-937D-3C84CE79307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4" name="円/楕円 619">
                        <a:extLst>
                          <a:ext uri="{FF2B5EF4-FFF2-40B4-BE49-F238E27FC236}">
                            <a16:creationId xmlns:a16="http://schemas.microsoft.com/office/drawing/2014/main" id="{79745E38-12B4-4CE9-9900-BD8F38F2ED6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7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28" name="フリーフォーム: 図形 27">
                      <a:extLst>
                        <a:ext uri="{FF2B5EF4-FFF2-40B4-BE49-F238E27FC236}">
                          <a16:creationId xmlns:a16="http://schemas.microsoft.com/office/drawing/2014/main" id="{8B7A6E4A-325A-4E2D-9225-88D9521837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3666" y="2451100"/>
                      <a:ext cx="1058134" cy="1295602"/>
                    </a:xfrm>
                    <a:custGeom>
                      <a:avLst/>
                      <a:gdLst>
                        <a:gd name="connsiteX0" fmla="*/ 515603 w 1031206"/>
                        <a:gd name="connsiteY0" fmla="*/ 0 h 1285260"/>
                        <a:gd name="connsiteX1" fmla="*/ 1031206 w 1031206"/>
                        <a:gd name="connsiteY1" fmla="*/ 619148 h 1285260"/>
                        <a:gd name="connsiteX2" fmla="*/ 803882 w 1031206"/>
                        <a:gd name="connsiteY2" fmla="*/ 1132555 h 1285260"/>
                        <a:gd name="connsiteX3" fmla="*/ 764133 w 1031206"/>
                        <a:gd name="connsiteY3" fmla="*/ 1158463 h 1285260"/>
                        <a:gd name="connsiteX4" fmla="*/ 750039 w 1031206"/>
                        <a:gd name="connsiteY4" fmla="*/ 1187134 h 1285260"/>
                        <a:gd name="connsiteX5" fmla="*/ 515603 w 1031206"/>
                        <a:gd name="connsiteY5" fmla="*/ 1285260 h 1285260"/>
                        <a:gd name="connsiteX6" fmla="*/ 281167 w 1031206"/>
                        <a:gd name="connsiteY6" fmla="*/ 1187134 h 1285260"/>
                        <a:gd name="connsiteX7" fmla="*/ 267074 w 1031206"/>
                        <a:gd name="connsiteY7" fmla="*/ 1158463 h 1285260"/>
                        <a:gd name="connsiteX8" fmla="*/ 227324 w 1031206"/>
                        <a:gd name="connsiteY8" fmla="*/ 1132555 h 1285260"/>
                        <a:gd name="connsiteX9" fmla="*/ 0 w 1031206"/>
                        <a:gd name="connsiteY9" fmla="*/ 619148 h 1285260"/>
                        <a:gd name="connsiteX10" fmla="*/ 515603 w 1031206"/>
                        <a:gd name="connsiteY10" fmla="*/ 0 h 12852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031206" h="1285260">
                          <a:moveTo>
                            <a:pt x="515603" y="0"/>
                          </a:moveTo>
                          <a:cubicBezTo>
                            <a:pt x="800363" y="0"/>
                            <a:pt x="1031206" y="277202"/>
                            <a:pt x="1031206" y="619148"/>
                          </a:cubicBezTo>
                          <a:cubicBezTo>
                            <a:pt x="1031206" y="832864"/>
                            <a:pt x="941033" y="1021290"/>
                            <a:pt x="803882" y="1132555"/>
                          </a:cubicBezTo>
                          <a:lnTo>
                            <a:pt x="764133" y="1158463"/>
                          </a:lnTo>
                          <a:lnTo>
                            <a:pt x="750039" y="1187134"/>
                          </a:lnTo>
                          <a:cubicBezTo>
                            <a:pt x="711414" y="1244798"/>
                            <a:pt x="620992" y="1285260"/>
                            <a:pt x="515603" y="1285260"/>
                          </a:cubicBezTo>
                          <a:cubicBezTo>
                            <a:pt x="410215" y="1285260"/>
                            <a:pt x="319792" y="1244798"/>
                            <a:pt x="281167" y="1187134"/>
                          </a:cubicBezTo>
                          <a:lnTo>
                            <a:pt x="267074" y="1158463"/>
                          </a:lnTo>
                          <a:lnTo>
                            <a:pt x="227324" y="1132555"/>
                          </a:lnTo>
                          <a:cubicBezTo>
                            <a:pt x="90173" y="1021290"/>
                            <a:pt x="0" y="832864"/>
                            <a:pt x="0" y="619148"/>
                          </a:cubicBezTo>
                          <a:cubicBezTo>
                            <a:pt x="0" y="277202"/>
                            <a:pt x="230843" y="0"/>
                            <a:pt x="515603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9" name="月 28">
                      <a:extLst>
                        <a:ext uri="{FF2B5EF4-FFF2-40B4-BE49-F238E27FC236}">
                          <a16:creationId xmlns:a16="http://schemas.microsoft.com/office/drawing/2014/main" id="{A5D6F4BF-348E-489F-9286-E0AE0EAA961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375107" y="2724815"/>
                      <a:ext cx="95266" cy="30824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" name="月 29">
                      <a:extLst>
                        <a:ext uri="{FF2B5EF4-FFF2-40B4-BE49-F238E27FC236}">
                          <a16:creationId xmlns:a16="http://schemas.microsoft.com/office/drawing/2014/main" id="{A857FC19-C411-4301-8C7E-BCE50A04AC2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933493" y="2724816"/>
                      <a:ext cx="95266" cy="30824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" name="フリーフォーム: 図形 30">
                      <a:extLst>
                        <a:ext uri="{FF2B5EF4-FFF2-40B4-BE49-F238E27FC236}">
                          <a16:creationId xmlns:a16="http://schemas.microsoft.com/office/drawing/2014/main" id="{B42054AD-0794-46F4-9904-2DCC2B7758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25596" y="3190875"/>
                      <a:ext cx="159004" cy="245546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" name="月 31">
                      <a:extLst>
                        <a:ext uri="{FF2B5EF4-FFF2-40B4-BE49-F238E27FC236}">
                          <a16:creationId xmlns:a16="http://schemas.microsoft.com/office/drawing/2014/main" id="{144800B4-6793-41A1-B591-A36AE2653E73}"/>
                        </a:ext>
                      </a:extLst>
                    </p:cNvPr>
                    <p:cNvSpPr/>
                    <p:nvPr/>
                  </p:nvSpPr>
                  <p:spPr>
                    <a:xfrm rot="4115980">
                      <a:off x="3397880" y="2142742"/>
                      <a:ext cx="298702" cy="872145"/>
                    </a:xfrm>
                    <a:prstGeom prst="moon">
                      <a:avLst>
                        <a:gd name="adj" fmla="val 62816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8BCF17AA-DA72-415B-807F-5A39F047C81A}"/>
                    </a:ext>
                  </a:extLst>
                </p:cNvPr>
                <p:cNvSpPr/>
                <p:nvPr/>
              </p:nvSpPr>
              <p:spPr>
                <a:xfrm rot="16200000">
                  <a:off x="7578264" y="430640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328511FE-B0D9-4BE7-810C-82332C15189F}"/>
                    </a:ext>
                  </a:extLst>
                </p:cNvPr>
                <p:cNvSpPr/>
                <p:nvPr/>
              </p:nvSpPr>
              <p:spPr>
                <a:xfrm rot="16200000">
                  <a:off x="8166432" y="430640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BB7F899A-EF8A-4EB1-906C-BB733D142374}"/>
                    </a:ext>
                  </a:extLst>
                </p:cNvPr>
                <p:cNvSpPr/>
                <p:nvPr/>
              </p:nvSpPr>
              <p:spPr>
                <a:xfrm rot="5400000">
                  <a:off x="7887633" y="4787344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57CEDC0E-B693-4B0C-9DE8-DCE389B14194}"/>
                  </a:ext>
                </a:extLst>
              </p:cNvPr>
              <p:cNvSpPr/>
              <p:nvPr/>
            </p:nvSpPr>
            <p:spPr>
              <a:xfrm>
                <a:off x="7351989" y="1322816"/>
                <a:ext cx="1094350" cy="438434"/>
              </a:xfrm>
              <a:custGeom>
                <a:avLst/>
                <a:gdLst>
                  <a:gd name="connsiteX0" fmla="*/ 1642262 w 7092776"/>
                  <a:gd name="connsiteY0" fmla="*/ 0 h 2952328"/>
                  <a:gd name="connsiteX1" fmla="*/ 1692188 w 7092776"/>
                  <a:gd name="connsiteY1" fmla="*/ 0 h 2952328"/>
                  <a:gd name="connsiteX2" fmla="*/ 5400588 w 7092776"/>
                  <a:gd name="connsiteY2" fmla="*/ 0 h 2952328"/>
                  <a:gd name="connsiteX3" fmla="*/ 5414522 w 7092776"/>
                  <a:gd name="connsiteY3" fmla="*/ 0 h 2952328"/>
                  <a:gd name="connsiteX4" fmla="*/ 5425336 w 7092776"/>
                  <a:gd name="connsiteY4" fmla="*/ 1090 h 2952328"/>
                  <a:gd name="connsiteX5" fmla="*/ 5573605 w 7092776"/>
                  <a:gd name="connsiteY5" fmla="*/ 7621 h 2952328"/>
                  <a:gd name="connsiteX6" fmla="*/ 7092776 w 7092776"/>
                  <a:gd name="connsiteY6" fmla="*/ 1476164 h 2952328"/>
                  <a:gd name="connsiteX7" fmla="*/ 5400588 w 7092776"/>
                  <a:gd name="connsiteY7" fmla="*/ 2952328 h 2952328"/>
                  <a:gd name="connsiteX8" fmla="*/ 3997399 w 7092776"/>
                  <a:gd name="connsiteY8" fmla="*/ 2301502 h 2952328"/>
                  <a:gd name="connsiteX9" fmla="*/ 3978044 w 7092776"/>
                  <a:gd name="connsiteY9" fmla="*/ 2273709 h 2952328"/>
                  <a:gd name="connsiteX10" fmla="*/ 3901888 w 7092776"/>
                  <a:gd name="connsiteY10" fmla="*/ 2183909 h 2952328"/>
                  <a:gd name="connsiteX11" fmla="*/ 3549352 w 7092776"/>
                  <a:gd name="connsiteY11" fmla="*/ 2046697 h 2952328"/>
                  <a:gd name="connsiteX12" fmla="*/ 3112740 w 7092776"/>
                  <a:gd name="connsiteY12" fmla="*/ 2283048 h 2952328"/>
                  <a:gd name="connsiteX13" fmla="*/ 3113504 w 7092776"/>
                  <a:gd name="connsiteY13" fmla="*/ 2275473 h 2952328"/>
                  <a:gd name="connsiteX14" fmla="*/ 3095377 w 7092776"/>
                  <a:gd name="connsiteY14" fmla="*/ 2301502 h 2952328"/>
                  <a:gd name="connsiteX15" fmla="*/ 1692188 w 7092776"/>
                  <a:gd name="connsiteY15" fmla="*/ 2952328 h 2952328"/>
                  <a:gd name="connsiteX16" fmla="*/ 0 w 7092776"/>
                  <a:gd name="connsiteY16" fmla="*/ 1476164 h 2952328"/>
                  <a:gd name="connsiteX17" fmla="*/ 1519172 w 7092776"/>
                  <a:gd name="connsiteY17" fmla="*/ 7621 h 2952328"/>
                  <a:gd name="connsiteX18" fmla="*/ 1603516 w 7092776"/>
                  <a:gd name="connsiteY18" fmla="*/ 3906 h 2952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092776" h="2952328">
                    <a:moveTo>
                      <a:pt x="1642262" y="0"/>
                    </a:moveTo>
                    <a:lnTo>
                      <a:pt x="1692188" y="0"/>
                    </a:lnTo>
                    <a:lnTo>
                      <a:pt x="5400588" y="0"/>
                    </a:lnTo>
                    <a:lnTo>
                      <a:pt x="5414522" y="0"/>
                    </a:lnTo>
                    <a:lnTo>
                      <a:pt x="5425336" y="1090"/>
                    </a:lnTo>
                    <a:lnTo>
                      <a:pt x="5573605" y="7621"/>
                    </a:lnTo>
                    <a:cubicBezTo>
                      <a:pt x="6426901" y="83216"/>
                      <a:pt x="7092776" y="711855"/>
                      <a:pt x="7092776" y="1476164"/>
                    </a:cubicBezTo>
                    <a:cubicBezTo>
                      <a:pt x="7092776" y="2291427"/>
                      <a:pt x="6335158" y="2952328"/>
                      <a:pt x="5400588" y="2952328"/>
                    </a:cubicBezTo>
                    <a:cubicBezTo>
                      <a:pt x="4816482" y="2952328"/>
                      <a:pt x="4301498" y="2694164"/>
                      <a:pt x="3997399" y="2301502"/>
                    </a:cubicBezTo>
                    <a:lnTo>
                      <a:pt x="3978044" y="2273709"/>
                    </a:lnTo>
                    <a:lnTo>
                      <a:pt x="3901888" y="2183909"/>
                    </a:lnTo>
                    <a:cubicBezTo>
                      <a:pt x="3806826" y="2096699"/>
                      <a:pt x="3681436" y="2046697"/>
                      <a:pt x="3549352" y="2046697"/>
                    </a:cubicBezTo>
                    <a:cubicBezTo>
                      <a:pt x="3373241" y="2046697"/>
                      <a:pt x="3209028" y="2135590"/>
                      <a:pt x="3112740" y="2283048"/>
                    </a:cubicBezTo>
                    <a:lnTo>
                      <a:pt x="3113504" y="2275473"/>
                    </a:lnTo>
                    <a:lnTo>
                      <a:pt x="3095377" y="2301502"/>
                    </a:lnTo>
                    <a:cubicBezTo>
                      <a:pt x="2791279" y="2694164"/>
                      <a:pt x="2276294" y="2952328"/>
                      <a:pt x="1692188" y="2952328"/>
                    </a:cubicBezTo>
                    <a:cubicBezTo>
                      <a:pt x="757618" y="2952328"/>
                      <a:pt x="0" y="2291427"/>
                      <a:pt x="0" y="1476164"/>
                    </a:cubicBezTo>
                    <a:cubicBezTo>
                      <a:pt x="0" y="711855"/>
                      <a:pt x="665875" y="83216"/>
                      <a:pt x="1519172" y="7621"/>
                    </a:cubicBezTo>
                    <a:lnTo>
                      <a:pt x="1603516" y="390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1638D592-574B-4615-8334-2CCEF7FA8654}"/>
                  </a:ext>
                </a:extLst>
              </p:cNvPr>
              <p:cNvSpPr/>
              <p:nvPr/>
            </p:nvSpPr>
            <p:spPr>
              <a:xfrm rot="20700000">
                <a:off x="8559386" y="954321"/>
                <a:ext cx="700097" cy="192676"/>
              </a:xfrm>
              <a:custGeom>
                <a:avLst/>
                <a:gdLst>
                  <a:gd name="connsiteX0" fmla="*/ 501650 w 700097"/>
                  <a:gd name="connsiteY0" fmla="*/ 0 h 192676"/>
                  <a:gd name="connsiteX1" fmla="*/ 700097 w 700097"/>
                  <a:gd name="connsiteY1" fmla="*/ 0 h 192676"/>
                  <a:gd name="connsiteX2" fmla="*/ 700097 w 700097"/>
                  <a:gd name="connsiteY2" fmla="*/ 47051 h 192676"/>
                  <a:gd name="connsiteX3" fmla="*/ 577459 w 700097"/>
                  <a:gd name="connsiteY3" fmla="*/ 145625 h 192676"/>
                  <a:gd name="connsiteX4" fmla="*/ 700097 w 700097"/>
                  <a:gd name="connsiteY4" fmla="*/ 145625 h 192676"/>
                  <a:gd name="connsiteX5" fmla="*/ 700097 w 700097"/>
                  <a:gd name="connsiteY5" fmla="*/ 192676 h 192676"/>
                  <a:gd name="connsiteX6" fmla="*/ 501650 w 700097"/>
                  <a:gd name="connsiteY6" fmla="*/ 192676 h 192676"/>
                  <a:gd name="connsiteX7" fmla="*/ 501650 w 700097"/>
                  <a:gd name="connsiteY7" fmla="*/ 145625 h 192676"/>
                  <a:gd name="connsiteX8" fmla="*/ 627575 w 700097"/>
                  <a:gd name="connsiteY8" fmla="*/ 47051 h 192676"/>
                  <a:gd name="connsiteX9" fmla="*/ 501650 w 700097"/>
                  <a:gd name="connsiteY9" fmla="*/ 47051 h 192676"/>
                  <a:gd name="connsiteX10" fmla="*/ 250825 w 700097"/>
                  <a:gd name="connsiteY10" fmla="*/ 0 h 192676"/>
                  <a:gd name="connsiteX11" fmla="*/ 449272 w 700097"/>
                  <a:gd name="connsiteY11" fmla="*/ 0 h 192676"/>
                  <a:gd name="connsiteX12" fmla="*/ 449272 w 700097"/>
                  <a:gd name="connsiteY12" fmla="*/ 47051 h 192676"/>
                  <a:gd name="connsiteX13" fmla="*/ 326634 w 700097"/>
                  <a:gd name="connsiteY13" fmla="*/ 145625 h 192676"/>
                  <a:gd name="connsiteX14" fmla="*/ 449272 w 700097"/>
                  <a:gd name="connsiteY14" fmla="*/ 145625 h 192676"/>
                  <a:gd name="connsiteX15" fmla="*/ 449272 w 700097"/>
                  <a:gd name="connsiteY15" fmla="*/ 192676 h 192676"/>
                  <a:gd name="connsiteX16" fmla="*/ 250825 w 700097"/>
                  <a:gd name="connsiteY16" fmla="*/ 192676 h 192676"/>
                  <a:gd name="connsiteX17" fmla="*/ 250825 w 700097"/>
                  <a:gd name="connsiteY17" fmla="*/ 145625 h 192676"/>
                  <a:gd name="connsiteX18" fmla="*/ 376750 w 700097"/>
                  <a:gd name="connsiteY18" fmla="*/ 47051 h 192676"/>
                  <a:gd name="connsiteX19" fmla="*/ 250825 w 700097"/>
                  <a:gd name="connsiteY19" fmla="*/ 47051 h 192676"/>
                  <a:gd name="connsiteX20" fmla="*/ 0 w 700097"/>
                  <a:gd name="connsiteY20" fmla="*/ 0 h 192676"/>
                  <a:gd name="connsiteX21" fmla="*/ 198447 w 700097"/>
                  <a:gd name="connsiteY21" fmla="*/ 0 h 192676"/>
                  <a:gd name="connsiteX22" fmla="*/ 198447 w 700097"/>
                  <a:gd name="connsiteY22" fmla="*/ 47051 h 192676"/>
                  <a:gd name="connsiteX23" fmla="*/ 75809 w 700097"/>
                  <a:gd name="connsiteY23" fmla="*/ 145625 h 192676"/>
                  <a:gd name="connsiteX24" fmla="*/ 198447 w 700097"/>
                  <a:gd name="connsiteY24" fmla="*/ 145625 h 192676"/>
                  <a:gd name="connsiteX25" fmla="*/ 198447 w 700097"/>
                  <a:gd name="connsiteY25" fmla="*/ 192676 h 192676"/>
                  <a:gd name="connsiteX26" fmla="*/ 0 w 700097"/>
                  <a:gd name="connsiteY26" fmla="*/ 192676 h 192676"/>
                  <a:gd name="connsiteX27" fmla="*/ 0 w 700097"/>
                  <a:gd name="connsiteY27" fmla="*/ 145625 h 192676"/>
                  <a:gd name="connsiteX28" fmla="*/ 125925 w 700097"/>
                  <a:gd name="connsiteY28" fmla="*/ 47051 h 192676"/>
                  <a:gd name="connsiteX29" fmla="*/ 0 w 700097"/>
                  <a:gd name="connsiteY29" fmla="*/ 47051 h 192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00097" h="192676">
                    <a:moveTo>
                      <a:pt x="501650" y="0"/>
                    </a:moveTo>
                    <a:lnTo>
                      <a:pt x="700097" y="0"/>
                    </a:lnTo>
                    <a:lnTo>
                      <a:pt x="700097" y="47051"/>
                    </a:lnTo>
                    <a:lnTo>
                      <a:pt x="577459" y="145625"/>
                    </a:lnTo>
                    <a:lnTo>
                      <a:pt x="700097" y="145625"/>
                    </a:lnTo>
                    <a:lnTo>
                      <a:pt x="700097" y="192676"/>
                    </a:lnTo>
                    <a:lnTo>
                      <a:pt x="501650" y="192676"/>
                    </a:lnTo>
                    <a:lnTo>
                      <a:pt x="501650" y="145625"/>
                    </a:lnTo>
                    <a:lnTo>
                      <a:pt x="627575" y="47051"/>
                    </a:lnTo>
                    <a:lnTo>
                      <a:pt x="501650" y="47051"/>
                    </a:lnTo>
                    <a:close/>
                    <a:moveTo>
                      <a:pt x="250825" y="0"/>
                    </a:moveTo>
                    <a:lnTo>
                      <a:pt x="449272" y="0"/>
                    </a:lnTo>
                    <a:lnTo>
                      <a:pt x="449272" y="47051"/>
                    </a:lnTo>
                    <a:lnTo>
                      <a:pt x="326634" y="145625"/>
                    </a:lnTo>
                    <a:lnTo>
                      <a:pt x="449272" y="145625"/>
                    </a:lnTo>
                    <a:lnTo>
                      <a:pt x="449272" y="192676"/>
                    </a:lnTo>
                    <a:lnTo>
                      <a:pt x="250825" y="192676"/>
                    </a:lnTo>
                    <a:lnTo>
                      <a:pt x="250825" y="145625"/>
                    </a:lnTo>
                    <a:lnTo>
                      <a:pt x="376750" y="47051"/>
                    </a:lnTo>
                    <a:lnTo>
                      <a:pt x="250825" y="47051"/>
                    </a:lnTo>
                    <a:close/>
                    <a:moveTo>
                      <a:pt x="0" y="0"/>
                    </a:moveTo>
                    <a:lnTo>
                      <a:pt x="198447" y="0"/>
                    </a:lnTo>
                    <a:lnTo>
                      <a:pt x="198447" y="47051"/>
                    </a:lnTo>
                    <a:lnTo>
                      <a:pt x="75809" y="145625"/>
                    </a:lnTo>
                    <a:lnTo>
                      <a:pt x="198447" y="145625"/>
                    </a:lnTo>
                    <a:lnTo>
                      <a:pt x="198447" y="192676"/>
                    </a:lnTo>
                    <a:lnTo>
                      <a:pt x="0" y="192676"/>
                    </a:lnTo>
                    <a:lnTo>
                      <a:pt x="0" y="145625"/>
                    </a:lnTo>
                    <a:lnTo>
                      <a:pt x="125925" y="47051"/>
                    </a:lnTo>
                    <a:lnTo>
                      <a:pt x="0" y="47051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角丸四角形 3">
            <a:extLst>
              <a:ext uri="{FF2B5EF4-FFF2-40B4-BE49-F238E27FC236}">
                <a16:creationId xmlns:a16="http://schemas.microsoft.com/office/drawing/2014/main" id="{FB04C337-7B75-4A3E-985E-8F1BF51260B7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D490A5A-13DC-4860-9DB8-813A7EE32BB0}"/>
              </a:ext>
            </a:extLst>
          </p:cNvPr>
          <p:cNvSpPr txBox="1"/>
          <p:nvPr/>
        </p:nvSpPr>
        <p:spPr>
          <a:xfrm>
            <a:off x="711523" y="6356642"/>
            <a:ext cx="5518796" cy="261200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仮眠中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BC92BF0-1932-4DD0-BE00-274416F9526A}"/>
              </a:ext>
            </a:extLst>
          </p:cNvPr>
          <p:cNvSpPr txBox="1"/>
          <p:nvPr/>
        </p:nvSpPr>
        <p:spPr>
          <a:xfrm>
            <a:off x="0" y="947555"/>
            <a:ext cx="685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起こさないで</a:t>
            </a: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C1E060DC-3624-4871-A16E-ECBDD13A2BA1}"/>
              </a:ext>
            </a:extLst>
          </p:cNvPr>
          <p:cNvGrpSpPr/>
          <p:nvPr/>
        </p:nvGrpSpPr>
        <p:grpSpPr>
          <a:xfrm>
            <a:off x="1771730" y="2390584"/>
            <a:ext cx="3398382" cy="3522816"/>
            <a:chOff x="1147675" y="1172580"/>
            <a:chExt cx="4351554" cy="4510891"/>
          </a:xfrm>
        </p:grpSpPr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ECADF453-ED0A-4764-930C-8D8C8FD30396}"/>
                </a:ext>
              </a:extLst>
            </p:cNvPr>
            <p:cNvSpPr/>
            <p:nvPr/>
          </p:nvSpPr>
          <p:spPr>
            <a:xfrm>
              <a:off x="1147675" y="1557428"/>
              <a:ext cx="4101658" cy="410165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B5698C8F-7329-4353-A470-1592BC9A397A}"/>
                </a:ext>
              </a:extLst>
            </p:cNvPr>
            <p:cNvGrpSpPr/>
            <p:nvPr/>
          </p:nvGrpSpPr>
          <p:grpSpPr>
            <a:xfrm>
              <a:off x="2099142" y="1172580"/>
              <a:ext cx="3400087" cy="4510891"/>
              <a:chOff x="1445453" y="1139348"/>
              <a:chExt cx="1803668" cy="2392924"/>
            </a:xfrm>
          </p:grpSpPr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310B6F0A-2A4A-4316-988C-C90D7A69B2C5}"/>
                  </a:ext>
                </a:extLst>
              </p:cNvPr>
              <p:cNvGrpSpPr/>
              <p:nvPr/>
            </p:nvGrpSpPr>
            <p:grpSpPr>
              <a:xfrm>
                <a:off x="1445453" y="1152475"/>
                <a:ext cx="1154882" cy="2379797"/>
                <a:chOff x="1445453" y="1152475"/>
                <a:chExt cx="1154882" cy="2379797"/>
              </a:xfrm>
            </p:grpSpPr>
            <p:grpSp>
              <p:nvGrpSpPr>
                <p:cNvPr id="65" name="グループ化 64">
                  <a:extLst>
                    <a:ext uri="{FF2B5EF4-FFF2-40B4-BE49-F238E27FC236}">
                      <a16:creationId xmlns:a16="http://schemas.microsoft.com/office/drawing/2014/main" id="{85623997-E55D-4B9A-AE95-069606ED584A}"/>
                    </a:ext>
                  </a:extLst>
                </p:cNvPr>
                <p:cNvGrpSpPr/>
                <p:nvPr/>
              </p:nvGrpSpPr>
              <p:grpSpPr>
                <a:xfrm>
                  <a:off x="1445453" y="1152475"/>
                  <a:ext cx="1154882" cy="2379797"/>
                  <a:chOff x="756128" y="601639"/>
                  <a:chExt cx="1154882" cy="2379797"/>
                </a:xfrm>
              </p:grpSpPr>
              <p:sp>
                <p:nvSpPr>
                  <p:cNvPr id="69" name="フリーフォーム: 図形 68">
                    <a:extLst>
                      <a:ext uri="{FF2B5EF4-FFF2-40B4-BE49-F238E27FC236}">
                        <a16:creationId xmlns:a16="http://schemas.microsoft.com/office/drawing/2014/main" id="{0AF69508-3413-4909-A1E9-DAC83207BD93}"/>
                      </a:ext>
                    </a:extLst>
                  </p:cNvPr>
                  <p:cNvSpPr/>
                  <p:nvPr/>
                </p:nvSpPr>
                <p:spPr>
                  <a:xfrm flipH="1">
                    <a:off x="1766106" y="2080536"/>
                    <a:ext cx="139060" cy="900900"/>
                  </a:xfrm>
                  <a:custGeom>
                    <a:avLst/>
                    <a:gdLst>
                      <a:gd name="connsiteX0" fmla="*/ 139060 w 139060"/>
                      <a:gd name="connsiteY0" fmla="*/ 0 h 918777"/>
                      <a:gd name="connsiteX1" fmla="*/ 139060 w 139060"/>
                      <a:gd name="connsiteY1" fmla="*/ 918777 h 918777"/>
                      <a:gd name="connsiteX2" fmla="*/ 0 w 139060"/>
                      <a:gd name="connsiteY2" fmla="*/ 918777 h 918777"/>
                      <a:gd name="connsiteX3" fmla="*/ 0 w 139060"/>
                      <a:gd name="connsiteY3" fmla="*/ 299404 h 918777"/>
                      <a:gd name="connsiteX4" fmla="*/ 135721 w 139060"/>
                      <a:gd name="connsiteY4" fmla="*/ 2435 h 918777"/>
                      <a:gd name="connsiteX5" fmla="*/ 139060 w 139060"/>
                      <a:gd name="connsiteY5" fmla="*/ 0 h 91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8777">
                        <a:moveTo>
                          <a:pt x="139060" y="0"/>
                        </a:moveTo>
                        <a:lnTo>
                          <a:pt x="139060" y="918777"/>
                        </a:lnTo>
                        <a:lnTo>
                          <a:pt x="0" y="918777"/>
                        </a:lnTo>
                        <a:lnTo>
                          <a:pt x="0" y="299404"/>
                        </a:lnTo>
                        <a:cubicBezTo>
                          <a:pt x="0" y="180785"/>
                          <a:pt x="52588" y="74448"/>
                          <a:pt x="135721" y="2435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plaid">
                    <a:fgClr>
                      <a:srgbClr val="FF0000"/>
                    </a:fgClr>
                    <a:bgClr>
                      <a:srgbClr val="FF6699"/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" name="月 69">
                    <a:extLst>
                      <a:ext uri="{FF2B5EF4-FFF2-40B4-BE49-F238E27FC236}">
                        <a16:creationId xmlns:a16="http://schemas.microsoft.com/office/drawing/2014/main" id="{1581C836-FEC5-401A-BC98-EF23F44A56DD}"/>
                      </a:ext>
                    </a:extLst>
                  </p:cNvPr>
                  <p:cNvSpPr/>
                  <p:nvPr/>
                </p:nvSpPr>
                <p:spPr>
                  <a:xfrm flipH="1">
                    <a:off x="1707357" y="1378342"/>
                    <a:ext cx="88900" cy="52221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" name="月 70">
                    <a:extLst>
                      <a:ext uri="{FF2B5EF4-FFF2-40B4-BE49-F238E27FC236}">
                        <a16:creationId xmlns:a16="http://schemas.microsoft.com/office/drawing/2014/main" id="{8EF16719-60D2-418E-8199-65229339718F}"/>
                      </a:ext>
                    </a:extLst>
                  </p:cNvPr>
                  <p:cNvSpPr/>
                  <p:nvPr/>
                </p:nvSpPr>
                <p:spPr>
                  <a:xfrm>
                    <a:off x="893546" y="1378342"/>
                    <a:ext cx="88900" cy="52221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62D5B9B2-94D4-4C6D-B105-D34FF5191B90}"/>
                      </a:ext>
                    </a:extLst>
                  </p:cNvPr>
                  <p:cNvSpPr/>
                  <p:nvPr/>
                </p:nvSpPr>
                <p:spPr>
                  <a:xfrm>
                    <a:off x="780355" y="601639"/>
                    <a:ext cx="1117919" cy="980595"/>
                  </a:xfrm>
                  <a:custGeom>
                    <a:avLst/>
                    <a:gdLst>
                      <a:gd name="connsiteX0" fmla="*/ 564194 w 1117919"/>
                      <a:gd name="connsiteY0" fmla="*/ 0 h 980595"/>
                      <a:gd name="connsiteX1" fmla="*/ 875248 w 1117919"/>
                      <a:gd name="connsiteY1" fmla="*/ 128843 h 980595"/>
                      <a:gd name="connsiteX2" fmla="*/ 906088 w 1117919"/>
                      <a:gd name="connsiteY2" fmla="*/ 166221 h 980595"/>
                      <a:gd name="connsiteX3" fmla="*/ 923972 w 1117919"/>
                      <a:gd name="connsiteY3" fmla="*/ 175929 h 980595"/>
                      <a:gd name="connsiteX4" fmla="*/ 1117919 w 1117919"/>
                      <a:gd name="connsiteY4" fmla="*/ 540698 h 980595"/>
                      <a:gd name="connsiteX5" fmla="*/ 678022 w 1117919"/>
                      <a:gd name="connsiteY5" fmla="*/ 980595 h 980595"/>
                      <a:gd name="connsiteX6" fmla="*/ 589368 w 1117919"/>
                      <a:gd name="connsiteY6" fmla="*/ 971658 h 980595"/>
                      <a:gd name="connsiteX7" fmla="*/ 558960 w 1117919"/>
                      <a:gd name="connsiteY7" fmla="*/ 962219 h 980595"/>
                      <a:gd name="connsiteX8" fmla="*/ 528552 w 1117919"/>
                      <a:gd name="connsiteY8" fmla="*/ 971658 h 980595"/>
                      <a:gd name="connsiteX9" fmla="*/ 439897 w 1117919"/>
                      <a:gd name="connsiteY9" fmla="*/ 980595 h 980595"/>
                      <a:gd name="connsiteX10" fmla="*/ 0 w 1117919"/>
                      <a:gd name="connsiteY10" fmla="*/ 540698 h 980595"/>
                      <a:gd name="connsiteX11" fmla="*/ 193947 w 1117919"/>
                      <a:gd name="connsiteY11" fmla="*/ 175929 h 980595"/>
                      <a:gd name="connsiteX12" fmla="*/ 230791 w 1117919"/>
                      <a:gd name="connsiteY12" fmla="*/ 155930 h 980595"/>
                      <a:gd name="connsiteX13" fmla="*/ 253140 w 1117919"/>
                      <a:gd name="connsiteY13" fmla="*/ 128843 h 980595"/>
                      <a:gd name="connsiteX14" fmla="*/ 564194 w 1117919"/>
                      <a:gd name="connsiteY14" fmla="*/ 0 h 9805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117919" h="980595">
                        <a:moveTo>
                          <a:pt x="564194" y="0"/>
                        </a:moveTo>
                        <a:cubicBezTo>
                          <a:pt x="685668" y="0"/>
                          <a:pt x="795642" y="49237"/>
                          <a:pt x="875248" y="128843"/>
                        </a:cubicBezTo>
                        <a:lnTo>
                          <a:pt x="906088" y="166221"/>
                        </a:lnTo>
                        <a:lnTo>
                          <a:pt x="923972" y="175929"/>
                        </a:lnTo>
                        <a:cubicBezTo>
                          <a:pt x="1040986" y="254981"/>
                          <a:pt x="1117919" y="388856"/>
                          <a:pt x="1117919" y="540698"/>
                        </a:cubicBezTo>
                        <a:cubicBezTo>
                          <a:pt x="1117919" y="783646"/>
                          <a:pt x="920970" y="980595"/>
                          <a:pt x="678022" y="980595"/>
                        </a:cubicBezTo>
                        <a:cubicBezTo>
                          <a:pt x="647654" y="980595"/>
                          <a:pt x="618004" y="977518"/>
                          <a:pt x="589368" y="971658"/>
                        </a:cubicBezTo>
                        <a:lnTo>
                          <a:pt x="558960" y="962219"/>
                        </a:lnTo>
                        <a:lnTo>
                          <a:pt x="528552" y="971658"/>
                        </a:lnTo>
                        <a:cubicBezTo>
                          <a:pt x="499915" y="977518"/>
                          <a:pt x="470266" y="980595"/>
                          <a:pt x="439897" y="980595"/>
                        </a:cubicBezTo>
                        <a:cubicBezTo>
                          <a:pt x="196949" y="980595"/>
                          <a:pt x="0" y="783646"/>
                          <a:pt x="0" y="540698"/>
                        </a:cubicBezTo>
                        <a:cubicBezTo>
                          <a:pt x="0" y="388856"/>
                          <a:pt x="76933" y="254981"/>
                          <a:pt x="193947" y="175929"/>
                        </a:cubicBezTo>
                        <a:lnTo>
                          <a:pt x="230791" y="155930"/>
                        </a:lnTo>
                        <a:lnTo>
                          <a:pt x="253140" y="128843"/>
                        </a:lnTo>
                        <a:cubicBezTo>
                          <a:pt x="332746" y="49237"/>
                          <a:pt x="442720" y="0"/>
                          <a:pt x="56419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D9FCE2D8-FC57-4E57-BF39-888BC514C655}"/>
                      </a:ext>
                    </a:extLst>
                  </p:cNvPr>
                  <p:cNvSpPr/>
                  <p:nvPr/>
                </p:nvSpPr>
                <p:spPr>
                  <a:xfrm>
                    <a:off x="1068497" y="1694957"/>
                    <a:ext cx="529322" cy="440816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710C3974-503E-4960-8798-659D166554B8}"/>
                      </a:ext>
                    </a:extLst>
                  </p:cNvPr>
                  <p:cNvSpPr/>
                  <p:nvPr/>
                </p:nvSpPr>
                <p:spPr>
                  <a:xfrm>
                    <a:off x="756128" y="2080536"/>
                    <a:ext cx="139060" cy="900900"/>
                  </a:xfrm>
                  <a:custGeom>
                    <a:avLst/>
                    <a:gdLst>
                      <a:gd name="connsiteX0" fmla="*/ 139060 w 139060"/>
                      <a:gd name="connsiteY0" fmla="*/ 0 h 918777"/>
                      <a:gd name="connsiteX1" fmla="*/ 139060 w 139060"/>
                      <a:gd name="connsiteY1" fmla="*/ 918777 h 918777"/>
                      <a:gd name="connsiteX2" fmla="*/ 0 w 139060"/>
                      <a:gd name="connsiteY2" fmla="*/ 918777 h 918777"/>
                      <a:gd name="connsiteX3" fmla="*/ 0 w 139060"/>
                      <a:gd name="connsiteY3" fmla="*/ 299404 h 918777"/>
                      <a:gd name="connsiteX4" fmla="*/ 135721 w 139060"/>
                      <a:gd name="connsiteY4" fmla="*/ 2435 h 918777"/>
                      <a:gd name="connsiteX5" fmla="*/ 139060 w 139060"/>
                      <a:gd name="connsiteY5" fmla="*/ 0 h 91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8777">
                        <a:moveTo>
                          <a:pt x="139060" y="0"/>
                        </a:moveTo>
                        <a:lnTo>
                          <a:pt x="139060" y="918777"/>
                        </a:lnTo>
                        <a:lnTo>
                          <a:pt x="0" y="918777"/>
                        </a:lnTo>
                        <a:lnTo>
                          <a:pt x="0" y="299404"/>
                        </a:lnTo>
                        <a:cubicBezTo>
                          <a:pt x="0" y="180785"/>
                          <a:pt x="52588" y="74448"/>
                          <a:pt x="135721" y="2435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plaid">
                    <a:fgClr>
                      <a:srgbClr val="FF0000"/>
                    </a:fgClr>
                    <a:bgClr>
                      <a:srgbClr val="FF6699"/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5" name="グループ化 74">
                    <a:extLst>
                      <a:ext uri="{FF2B5EF4-FFF2-40B4-BE49-F238E27FC236}">
                        <a16:creationId xmlns:a16="http://schemas.microsoft.com/office/drawing/2014/main" id="{400EE256-E195-40F9-A019-07C6A5CD3226}"/>
                      </a:ext>
                    </a:extLst>
                  </p:cNvPr>
                  <p:cNvGrpSpPr/>
                  <p:nvPr/>
                </p:nvGrpSpPr>
                <p:grpSpPr>
                  <a:xfrm>
                    <a:off x="772520" y="774115"/>
                    <a:ext cx="1138490" cy="1074143"/>
                    <a:chOff x="4049500" y="3943264"/>
                    <a:chExt cx="834570" cy="787400"/>
                  </a:xfrm>
                </p:grpSpPr>
                <p:grpSp>
                  <p:nvGrpSpPr>
                    <p:cNvPr id="84" name="グループ化 83">
                      <a:extLst>
                        <a:ext uri="{FF2B5EF4-FFF2-40B4-BE49-F238E27FC236}">
                          <a16:creationId xmlns:a16="http://schemas.microsoft.com/office/drawing/2014/main" id="{1760077D-0571-4982-958F-42CEEFA0E69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49500" y="3943264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90" name="グループ化 89">
                        <a:extLst>
                          <a:ext uri="{FF2B5EF4-FFF2-40B4-BE49-F238E27FC236}">
                            <a16:creationId xmlns:a16="http://schemas.microsoft.com/office/drawing/2014/main" id="{58F28579-5C59-4A5F-9D5A-294E2F3D197A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95" name="円/楕円 177">
                          <a:extLst>
                            <a:ext uri="{FF2B5EF4-FFF2-40B4-BE49-F238E27FC236}">
                              <a16:creationId xmlns:a16="http://schemas.microsoft.com/office/drawing/2014/main" id="{1ED1AE75-B0D7-4B13-B3EF-1974DCE4058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96" name="円/楕円 178">
                          <a:extLst>
                            <a:ext uri="{FF2B5EF4-FFF2-40B4-BE49-F238E27FC236}">
                              <a16:creationId xmlns:a16="http://schemas.microsoft.com/office/drawing/2014/main" id="{0CBAF1C7-1B1E-46F4-BFEC-A3B42CBE12A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91" name="グループ化 90">
                        <a:extLst>
                          <a:ext uri="{FF2B5EF4-FFF2-40B4-BE49-F238E27FC236}">
                            <a16:creationId xmlns:a16="http://schemas.microsoft.com/office/drawing/2014/main" id="{DF57F23A-FD25-4BD1-884D-C1304F376AD0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93" name="円/楕円 175">
                          <a:extLst>
                            <a:ext uri="{FF2B5EF4-FFF2-40B4-BE49-F238E27FC236}">
                              <a16:creationId xmlns:a16="http://schemas.microsoft.com/office/drawing/2014/main" id="{4D25B935-58E4-4A4D-93B2-FF6389B5CE9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94" name="円/楕円 176">
                          <a:extLst>
                            <a:ext uri="{FF2B5EF4-FFF2-40B4-BE49-F238E27FC236}">
                              <a16:creationId xmlns:a16="http://schemas.microsoft.com/office/drawing/2014/main" id="{B3AB6BDF-ED1E-4AF4-893C-B68B8615CA3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92" name="円/楕円 174">
                        <a:extLst>
                          <a:ext uri="{FF2B5EF4-FFF2-40B4-BE49-F238E27FC236}">
                            <a16:creationId xmlns:a16="http://schemas.microsoft.com/office/drawing/2014/main" id="{89C6AF7B-3165-4565-BE3E-59069673C89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89403" y="2017486"/>
                        <a:ext cx="955820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85" name="円/楕円 27">
                      <a:extLst>
                        <a:ext uri="{FF2B5EF4-FFF2-40B4-BE49-F238E27FC236}">
                          <a16:creationId xmlns:a16="http://schemas.microsoft.com/office/drawing/2014/main" id="{C4AECD77-2465-41A8-96F7-2FDFE9F3645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183090" y="416413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6" name="円/楕円 27">
                      <a:extLst>
                        <a:ext uri="{FF2B5EF4-FFF2-40B4-BE49-F238E27FC236}">
                          <a16:creationId xmlns:a16="http://schemas.microsoft.com/office/drawing/2014/main" id="{47B5FBA9-21FA-4DE7-B305-16E555C5AFB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589490" y="416413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7" name="正方形/長方形 67">
                      <a:extLst>
                        <a:ext uri="{FF2B5EF4-FFF2-40B4-BE49-F238E27FC236}">
                          <a16:creationId xmlns:a16="http://schemas.microsoft.com/office/drawing/2014/main" id="{CE61A29A-A884-4051-926E-10D9B54E97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37514" y="4542354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8" name="円/楕円 27">
                      <a:extLst>
                        <a:ext uri="{FF2B5EF4-FFF2-40B4-BE49-F238E27FC236}">
                          <a16:creationId xmlns:a16="http://schemas.microsoft.com/office/drawing/2014/main" id="{29029EE2-3CE7-49B6-8FBE-ED1E4907ED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3090" y="4312514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9" name="円/楕円 27">
                      <a:extLst>
                        <a:ext uri="{FF2B5EF4-FFF2-40B4-BE49-F238E27FC236}">
                          <a16:creationId xmlns:a16="http://schemas.microsoft.com/office/drawing/2014/main" id="{E8F21EB9-80FD-4E47-9E51-A2446E0EC4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89490" y="431251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6" name="片側の 2 つの角を丸めた四角形 66">
                    <a:extLst>
                      <a:ext uri="{FF2B5EF4-FFF2-40B4-BE49-F238E27FC236}">
                        <a16:creationId xmlns:a16="http://schemas.microsoft.com/office/drawing/2014/main" id="{5FCE44A1-856B-4B70-9FFE-73213EA82315}"/>
                      </a:ext>
                    </a:extLst>
                  </p:cNvPr>
                  <p:cNvSpPr/>
                  <p:nvPr/>
                </p:nvSpPr>
                <p:spPr>
                  <a:xfrm>
                    <a:off x="980774" y="1953059"/>
                    <a:ext cx="690864" cy="1028377"/>
                  </a:xfrm>
                  <a:prstGeom prst="round2SameRect">
                    <a:avLst>
                      <a:gd name="adj1" fmla="val 35217"/>
                      <a:gd name="adj2" fmla="val 0"/>
                    </a:avLst>
                  </a:prstGeom>
                  <a:solidFill>
                    <a:srgbClr val="00206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" name="ホームベース 73">
                    <a:extLst>
                      <a:ext uri="{FF2B5EF4-FFF2-40B4-BE49-F238E27FC236}">
                        <a16:creationId xmlns:a16="http://schemas.microsoft.com/office/drawing/2014/main" id="{C8FAD24D-7E1C-43C8-A1E7-375276B79CE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100973" y="1971351"/>
                    <a:ext cx="434959" cy="448966"/>
                  </a:xfrm>
                  <a:prstGeom prst="homePlate">
                    <a:avLst>
                      <a:gd name="adj" fmla="val 60511"/>
                    </a:avLst>
                  </a:prstGeom>
                  <a:solidFill>
                    <a:srgbClr val="FF99CC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" name="片側の 2 つの角を丸めた四角形 64">
                    <a:extLst>
                      <a:ext uri="{FF2B5EF4-FFF2-40B4-BE49-F238E27FC236}">
                        <a16:creationId xmlns:a16="http://schemas.microsoft.com/office/drawing/2014/main" id="{70A081A3-5AEE-4569-806D-82B6074018D3}"/>
                      </a:ext>
                    </a:extLst>
                  </p:cNvPr>
                  <p:cNvSpPr/>
                  <p:nvPr/>
                </p:nvSpPr>
                <p:spPr>
                  <a:xfrm>
                    <a:off x="814087" y="1955622"/>
                    <a:ext cx="1024238" cy="102581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56298" h="1018382">
                        <a:moveTo>
                          <a:pt x="821989" y="0"/>
                        </a:moveTo>
                        <a:cubicBezTo>
                          <a:pt x="1008846" y="11341"/>
                          <a:pt x="1156298" y="166950"/>
                          <a:pt x="1156298" y="356996"/>
                        </a:cubicBezTo>
                        <a:lnTo>
                          <a:pt x="1156298" y="1018382"/>
                        </a:lnTo>
                        <a:lnTo>
                          <a:pt x="821989" y="1018382"/>
                        </a:lnTo>
                        <a:close/>
                        <a:moveTo>
                          <a:pt x="334309" y="0"/>
                        </a:moveTo>
                        <a:lnTo>
                          <a:pt x="334309" y="1018382"/>
                        </a:lnTo>
                        <a:lnTo>
                          <a:pt x="0" y="1018382"/>
                        </a:lnTo>
                        <a:lnTo>
                          <a:pt x="0" y="356996"/>
                        </a:lnTo>
                        <a:cubicBezTo>
                          <a:pt x="0" y="166950"/>
                          <a:pt x="147453" y="11341"/>
                          <a:pt x="334309" y="0"/>
                        </a:cubicBezTo>
                        <a:close/>
                      </a:path>
                    </a:pathLst>
                  </a:custGeom>
                  <a:pattFill prst="plaid">
                    <a:fgClr>
                      <a:srgbClr val="FF0000"/>
                    </a:fgClr>
                    <a:bgClr>
                      <a:srgbClr val="FF6699"/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9" name="台形 78">
                    <a:extLst>
                      <a:ext uri="{FF2B5EF4-FFF2-40B4-BE49-F238E27FC236}">
                        <a16:creationId xmlns:a16="http://schemas.microsoft.com/office/drawing/2014/main" id="{806B2AE9-A930-48C9-9833-71A087E56E4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180017" y="1955604"/>
                    <a:ext cx="296150" cy="190277"/>
                  </a:xfrm>
                  <a:prstGeom prst="trapezoid">
                    <a:avLst>
                      <a:gd name="adj" fmla="val 53033"/>
                    </a:avLst>
                  </a:prstGeom>
                  <a:solidFill>
                    <a:srgbClr val="FF99CC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フリーフォーム: 図形 79">
                    <a:extLst>
                      <a:ext uri="{FF2B5EF4-FFF2-40B4-BE49-F238E27FC236}">
                        <a16:creationId xmlns:a16="http://schemas.microsoft.com/office/drawing/2014/main" id="{1E76B3F5-7109-4D5D-8471-38CCF4AD94CE}"/>
                      </a:ext>
                    </a:extLst>
                  </p:cNvPr>
                  <p:cNvSpPr/>
                  <p:nvPr/>
                </p:nvSpPr>
                <p:spPr>
                  <a:xfrm>
                    <a:off x="1009036" y="1865525"/>
                    <a:ext cx="643336" cy="323816"/>
                  </a:xfrm>
                  <a:custGeom>
                    <a:avLst/>
                    <a:gdLst>
                      <a:gd name="connsiteX0" fmla="*/ 164617 w 643336"/>
                      <a:gd name="connsiteY0" fmla="*/ 1 h 323816"/>
                      <a:gd name="connsiteX1" fmla="*/ 320804 w 643336"/>
                      <a:gd name="connsiteY1" fmla="*/ 323816 h 323816"/>
                      <a:gd name="connsiteX2" fmla="*/ 0 w 643336"/>
                      <a:gd name="connsiteY2" fmla="*/ 165087 h 323816"/>
                      <a:gd name="connsiteX3" fmla="*/ 478719 w 643336"/>
                      <a:gd name="connsiteY3" fmla="*/ 0 h 323816"/>
                      <a:gd name="connsiteX4" fmla="*/ 643336 w 643336"/>
                      <a:gd name="connsiteY4" fmla="*/ 165086 h 323816"/>
                      <a:gd name="connsiteX5" fmla="*/ 322532 w 643336"/>
                      <a:gd name="connsiteY5" fmla="*/ 323815 h 3238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43336" h="323816">
                        <a:moveTo>
                          <a:pt x="164617" y="1"/>
                        </a:moveTo>
                        <a:lnTo>
                          <a:pt x="320804" y="323816"/>
                        </a:lnTo>
                        <a:lnTo>
                          <a:pt x="0" y="165087"/>
                        </a:lnTo>
                        <a:close/>
                        <a:moveTo>
                          <a:pt x="478719" y="0"/>
                        </a:moveTo>
                        <a:lnTo>
                          <a:pt x="643336" y="165086"/>
                        </a:lnTo>
                        <a:lnTo>
                          <a:pt x="322532" y="323815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円/楕円 82">
                    <a:extLst>
                      <a:ext uri="{FF2B5EF4-FFF2-40B4-BE49-F238E27FC236}">
                        <a16:creationId xmlns:a16="http://schemas.microsoft.com/office/drawing/2014/main" id="{A71DD4D7-5E02-4297-B6E8-7824ABC7F453}"/>
                      </a:ext>
                    </a:extLst>
                  </p:cNvPr>
                  <p:cNvSpPr/>
                  <p:nvPr/>
                </p:nvSpPr>
                <p:spPr>
                  <a:xfrm>
                    <a:off x="1250479" y="2106718"/>
                    <a:ext cx="146946" cy="20180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円/楕円 83">
                    <a:extLst>
                      <a:ext uri="{FF2B5EF4-FFF2-40B4-BE49-F238E27FC236}">
                        <a16:creationId xmlns:a16="http://schemas.microsoft.com/office/drawing/2014/main" id="{5F25A2C8-4FC1-4B14-94EA-AA826DAAF55A}"/>
                      </a:ext>
                    </a:extLst>
                  </p:cNvPr>
                  <p:cNvSpPr/>
                  <p:nvPr/>
                </p:nvSpPr>
                <p:spPr>
                  <a:xfrm flipH="1">
                    <a:off x="1275786" y="2133698"/>
                    <a:ext cx="96333" cy="147845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円/楕円 83">
                    <a:extLst>
                      <a:ext uri="{FF2B5EF4-FFF2-40B4-BE49-F238E27FC236}">
                        <a16:creationId xmlns:a16="http://schemas.microsoft.com/office/drawing/2014/main" id="{371AC7D4-403F-4A0E-BAEC-C35419A08EB4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092" y="2153096"/>
                    <a:ext cx="45719" cy="57554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943D2D8E-FEE7-44CE-93D1-C36259DA86DA}"/>
                    </a:ext>
                  </a:extLst>
                </p:cNvPr>
                <p:cNvGrpSpPr/>
                <p:nvPr/>
              </p:nvGrpSpPr>
              <p:grpSpPr>
                <a:xfrm>
                  <a:off x="1929499" y="2235639"/>
                  <a:ext cx="201786" cy="48611"/>
                  <a:chOff x="554406" y="1818498"/>
                  <a:chExt cx="201786" cy="48611"/>
                </a:xfrm>
              </p:grpSpPr>
              <p:sp>
                <p:nvSpPr>
                  <p:cNvPr id="67" name="フリーフォーム: 図形 66">
                    <a:extLst>
                      <a:ext uri="{FF2B5EF4-FFF2-40B4-BE49-F238E27FC236}">
                        <a16:creationId xmlns:a16="http://schemas.microsoft.com/office/drawing/2014/main" id="{5F482093-74F9-4052-B115-DFAD37F0303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49385" y="1747263"/>
                    <a:ext cx="11827" cy="154298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" name="フリーフォーム: 図形 67">
                    <a:extLst>
                      <a:ext uri="{FF2B5EF4-FFF2-40B4-BE49-F238E27FC236}">
                        <a16:creationId xmlns:a16="http://schemas.microsoft.com/office/drawing/2014/main" id="{A5C8A3D0-11F2-444A-AD29-B81E8D4ACB1F}"/>
                      </a:ext>
                    </a:extLst>
                  </p:cNvPr>
                  <p:cNvSpPr/>
                  <p:nvPr/>
                </p:nvSpPr>
                <p:spPr>
                  <a:xfrm>
                    <a:off x="554406" y="1833403"/>
                    <a:ext cx="201786" cy="33706"/>
                  </a:xfrm>
                  <a:custGeom>
                    <a:avLst/>
                    <a:gdLst>
                      <a:gd name="connsiteX0" fmla="*/ 164771 w 329542"/>
                      <a:gd name="connsiteY0" fmla="*/ 0 h 42863"/>
                      <a:gd name="connsiteX1" fmla="*/ 327104 w 329542"/>
                      <a:gd name="connsiteY1" fmla="*/ 9575 h 42863"/>
                      <a:gd name="connsiteX2" fmla="*/ 329542 w 329542"/>
                      <a:gd name="connsiteY2" fmla="*/ 10414 h 42863"/>
                      <a:gd name="connsiteX3" fmla="*/ 281641 w 329542"/>
                      <a:gd name="connsiteY3" fmla="*/ 33288 h 42863"/>
                      <a:gd name="connsiteX4" fmla="*/ 164771 w 329542"/>
                      <a:gd name="connsiteY4" fmla="*/ 42863 h 42863"/>
                      <a:gd name="connsiteX5" fmla="*/ 47901 w 329542"/>
                      <a:gd name="connsiteY5" fmla="*/ 33288 h 42863"/>
                      <a:gd name="connsiteX6" fmla="*/ 0 w 329542"/>
                      <a:gd name="connsiteY6" fmla="*/ 10414 h 42863"/>
                      <a:gd name="connsiteX7" fmla="*/ 2438 w 329542"/>
                      <a:gd name="connsiteY7" fmla="*/ 9575 h 42863"/>
                      <a:gd name="connsiteX8" fmla="*/ 164771 w 329542"/>
                      <a:gd name="connsiteY8" fmla="*/ 0 h 42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29542" h="42863">
                        <a:moveTo>
                          <a:pt x="164771" y="0"/>
                        </a:moveTo>
                        <a:cubicBezTo>
                          <a:pt x="228166" y="0"/>
                          <a:pt x="285559" y="3659"/>
                          <a:pt x="327104" y="9575"/>
                        </a:cubicBezTo>
                        <a:lnTo>
                          <a:pt x="329542" y="10414"/>
                        </a:lnTo>
                        <a:lnTo>
                          <a:pt x="281641" y="33288"/>
                        </a:lnTo>
                        <a:cubicBezTo>
                          <a:pt x="251731" y="39204"/>
                          <a:pt x="210412" y="42863"/>
                          <a:pt x="164771" y="42863"/>
                        </a:cubicBezTo>
                        <a:cubicBezTo>
                          <a:pt x="119131" y="42863"/>
                          <a:pt x="77811" y="39204"/>
                          <a:pt x="47901" y="33288"/>
                        </a:cubicBezTo>
                        <a:lnTo>
                          <a:pt x="0" y="10414"/>
                        </a:lnTo>
                        <a:lnTo>
                          <a:pt x="2438" y="9575"/>
                        </a:lnTo>
                        <a:cubicBezTo>
                          <a:pt x="43983" y="3659"/>
                          <a:pt x="101376" y="0"/>
                          <a:pt x="164771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E5759285-5B49-4752-98E9-71167CFEE1D7}"/>
                  </a:ext>
                </a:extLst>
              </p:cNvPr>
              <p:cNvSpPr/>
              <p:nvPr/>
            </p:nvSpPr>
            <p:spPr>
              <a:xfrm>
                <a:off x="1523739" y="1655244"/>
                <a:ext cx="986548" cy="395244"/>
              </a:xfrm>
              <a:custGeom>
                <a:avLst/>
                <a:gdLst>
                  <a:gd name="connsiteX0" fmla="*/ 1642262 w 7092776"/>
                  <a:gd name="connsiteY0" fmla="*/ 0 h 2952328"/>
                  <a:gd name="connsiteX1" fmla="*/ 1692188 w 7092776"/>
                  <a:gd name="connsiteY1" fmla="*/ 0 h 2952328"/>
                  <a:gd name="connsiteX2" fmla="*/ 5400588 w 7092776"/>
                  <a:gd name="connsiteY2" fmla="*/ 0 h 2952328"/>
                  <a:gd name="connsiteX3" fmla="*/ 5414522 w 7092776"/>
                  <a:gd name="connsiteY3" fmla="*/ 0 h 2952328"/>
                  <a:gd name="connsiteX4" fmla="*/ 5425336 w 7092776"/>
                  <a:gd name="connsiteY4" fmla="*/ 1090 h 2952328"/>
                  <a:gd name="connsiteX5" fmla="*/ 5573605 w 7092776"/>
                  <a:gd name="connsiteY5" fmla="*/ 7621 h 2952328"/>
                  <a:gd name="connsiteX6" fmla="*/ 7092776 w 7092776"/>
                  <a:gd name="connsiteY6" fmla="*/ 1476164 h 2952328"/>
                  <a:gd name="connsiteX7" fmla="*/ 5400588 w 7092776"/>
                  <a:gd name="connsiteY7" fmla="*/ 2952328 h 2952328"/>
                  <a:gd name="connsiteX8" fmla="*/ 3997399 w 7092776"/>
                  <a:gd name="connsiteY8" fmla="*/ 2301502 h 2952328"/>
                  <a:gd name="connsiteX9" fmla="*/ 3978044 w 7092776"/>
                  <a:gd name="connsiteY9" fmla="*/ 2273709 h 2952328"/>
                  <a:gd name="connsiteX10" fmla="*/ 3901888 w 7092776"/>
                  <a:gd name="connsiteY10" fmla="*/ 2183909 h 2952328"/>
                  <a:gd name="connsiteX11" fmla="*/ 3549352 w 7092776"/>
                  <a:gd name="connsiteY11" fmla="*/ 2046697 h 2952328"/>
                  <a:gd name="connsiteX12" fmla="*/ 3112740 w 7092776"/>
                  <a:gd name="connsiteY12" fmla="*/ 2283048 h 2952328"/>
                  <a:gd name="connsiteX13" fmla="*/ 3113504 w 7092776"/>
                  <a:gd name="connsiteY13" fmla="*/ 2275473 h 2952328"/>
                  <a:gd name="connsiteX14" fmla="*/ 3095377 w 7092776"/>
                  <a:gd name="connsiteY14" fmla="*/ 2301502 h 2952328"/>
                  <a:gd name="connsiteX15" fmla="*/ 1692188 w 7092776"/>
                  <a:gd name="connsiteY15" fmla="*/ 2952328 h 2952328"/>
                  <a:gd name="connsiteX16" fmla="*/ 0 w 7092776"/>
                  <a:gd name="connsiteY16" fmla="*/ 1476164 h 2952328"/>
                  <a:gd name="connsiteX17" fmla="*/ 1519172 w 7092776"/>
                  <a:gd name="connsiteY17" fmla="*/ 7621 h 2952328"/>
                  <a:gd name="connsiteX18" fmla="*/ 1603516 w 7092776"/>
                  <a:gd name="connsiteY18" fmla="*/ 3906 h 2952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092776" h="2952328">
                    <a:moveTo>
                      <a:pt x="1642262" y="0"/>
                    </a:moveTo>
                    <a:lnTo>
                      <a:pt x="1692188" y="0"/>
                    </a:lnTo>
                    <a:lnTo>
                      <a:pt x="5400588" y="0"/>
                    </a:lnTo>
                    <a:lnTo>
                      <a:pt x="5414522" y="0"/>
                    </a:lnTo>
                    <a:lnTo>
                      <a:pt x="5425336" y="1090"/>
                    </a:lnTo>
                    <a:lnTo>
                      <a:pt x="5573605" y="7621"/>
                    </a:lnTo>
                    <a:cubicBezTo>
                      <a:pt x="6426901" y="83216"/>
                      <a:pt x="7092776" y="711855"/>
                      <a:pt x="7092776" y="1476164"/>
                    </a:cubicBezTo>
                    <a:cubicBezTo>
                      <a:pt x="7092776" y="2291427"/>
                      <a:pt x="6335158" y="2952328"/>
                      <a:pt x="5400588" y="2952328"/>
                    </a:cubicBezTo>
                    <a:cubicBezTo>
                      <a:pt x="4816482" y="2952328"/>
                      <a:pt x="4301498" y="2694164"/>
                      <a:pt x="3997399" y="2301502"/>
                    </a:cubicBezTo>
                    <a:lnTo>
                      <a:pt x="3978044" y="2273709"/>
                    </a:lnTo>
                    <a:lnTo>
                      <a:pt x="3901888" y="2183909"/>
                    </a:lnTo>
                    <a:cubicBezTo>
                      <a:pt x="3806826" y="2096699"/>
                      <a:pt x="3681436" y="2046697"/>
                      <a:pt x="3549352" y="2046697"/>
                    </a:cubicBezTo>
                    <a:cubicBezTo>
                      <a:pt x="3373241" y="2046697"/>
                      <a:pt x="3209028" y="2135590"/>
                      <a:pt x="3112740" y="2283048"/>
                    </a:cubicBezTo>
                    <a:lnTo>
                      <a:pt x="3113504" y="2275473"/>
                    </a:lnTo>
                    <a:lnTo>
                      <a:pt x="3095377" y="2301502"/>
                    </a:lnTo>
                    <a:cubicBezTo>
                      <a:pt x="2791279" y="2694164"/>
                      <a:pt x="2276294" y="2952328"/>
                      <a:pt x="1692188" y="2952328"/>
                    </a:cubicBezTo>
                    <a:cubicBezTo>
                      <a:pt x="757618" y="2952328"/>
                      <a:pt x="0" y="2291427"/>
                      <a:pt x="0" y="1476164"/>
                    </a:cubicBezTo>
                    <a:cubicBezTo>
                      <a:pt x="0" y="711855"/>
                      <a:pt x="665875" y="83216"/>
                      <a:pt x="1519172" y="7621"/>
                    </a:cubicBezTo>
                    <a:lnTo>
                      <a:pt x="1603516" y="3906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8602B105-1070-4DF5-801B-4970C7FD4E02}"/>
                  </a:ext>
                </a:extLst>
              </p:cNvPr>
              <p:cNvSpPr/>
              <p:nvPr/>
            </p:nvSpPr>
            <p:spPr>
              <a:xfrm rot="20700000">
                <a:off x="2549024" y="1139348"/>
                <a:ext cx="700097" cy="192676"/>
              </a:xfrm>
              <a:custGeom>
                <a:avLst/>
                <a:gdLst>
                  <a:gd name="connsiteX0" fmla="*/ 501650 w 700097"/>
                  <a:gd name="connsiteY0" fmla="*/ 0 h 192676"/>
                  <a:gd name="connsiteX1" fmla="*/ 700097 w 700097"/>
                  <a:gd name="connsiteY1" fmla="*/ 0 h 192676"/>
                  <a:gd name="connsiteX2" fmla="*/ 700097 w 700097"/>
                  <a:gd name="connsiteY2" fmla="*/ 47051 h 192676"/>
                  <a:gd name="connsiteX3" fmla="*/ 577459 w 700097"/>
                  <a:gd name="connsiteY3" fmla="*/ 145625 h 192676"/>
                  <a:gd name="connsiteX4" fmla="*/ 700097 w 700097"/>
                  <a:gd name="connsiteY4" fmla="*/ 145625 h 192676"/>
                  <a:gd name="connsiteX5" fmla="*/ 700097 w 700097"/>
                  <a:gd name="connsiteY5" fmla="*/ 192676 h 192676"/>
                  <a:gd name="connsiteX6" fmla="*/ 501650 w 700097"/>
                  <a:gd name="connsiteY6" fmla="*/ 192676 h 192676"/>
                  <a:gd name="connsiteX7" fmla="*/ 501650 w 700097"/>
                  <a:gd name="connsiteY7" fmla="*/ 145625 h 192676"/>
                  <a:gd name="connsiteX8" fmla="*/ 627575 w 700097"/>
                  <a:gd name="connsiteY8" fmla="*/ 47051 h 192676"/>
                  <a:gd name="connsiteX9" fmla="*/ 501650 w 700097"/>
                  <a:gd name="connsiteY9" fmla="*/ 47051 h 192676"/>
                  <a:gd name="connsiteX10" fmla="*/ 250825 w 700097"/>
                  <a:gd name="connsiteY10" fmla="*/ 0 h 192676"/>
                  <a:gd name="connsiteX11" fmla="*/ 449272 w 700097"/>
                  <a:gd name="connsiteY11" fmla="*/ 0 h 192676"/>
                  <a:gd name="connsiteX12" fmla="*/ 449272 w 700097"/>
                  <a:gd name="connsiteY12" fmla="*/ 47051 h 192676"/>
                  <a:gd name="connsiteX13" fmla="*/ 326634 w 700097"/>
                  <a:gd name="connsiteY13" fmla="*/ 145625 h 192676"/>
                  <a:gd name="connsiteX14" fmla="*/ 449272 w 700097"/>
                  <a:gd name="connsiteY14" fmla="*/ 145625 h 192676"/>
                  <a:gd name="connsiteX15" fmla="*/ 449272 w 700097"/>
                  <a:gd name="connsiteY15" fmla="*/ 192676 h 192676"/>
                  <a:gd name="connsiteX16" fmla="*/ 250825 w 700097"/>
                  <a:gd name="connsiteY16" fmla="*/ 192676 h 192676"/>
                  <a:gd name="connsiteX17" fmla="*/ 250825 w 700097"/>
                  <a:gd name="connsiteY17" fmla="*/ 145625 h 192676"/>
                  <a:gd name="connsiteX18" fmla="*/ 376750 w 700097"/>
                  <a:gd name="connsiteY18" fmla="*/ 47051 h 192676"/>
                  <a:gd name="connsiteX19" fmla="*/ 250825 w 700097"/>
                  <a:gd name="connsiteY19" fmla="*/ 47051 h 192676"/>
                  <a:gd name="connsiteX20" fmla="*/ 0 w 700097"/>
                  <a:gd name="connsiteY20" fmla="*/ 0 h 192676"/>
                  <a:gd name="connsiteX21" fmla="*/ 198447 w 700097"/>
                  <a:gd name="connsiteY21" fmla="*/ 0 h 192676"/>
                  <a:gd name="connsiteX22" fmla="*/ 198447 w 700097"/>
                  <a:gd name="connsiteY22" fmla="*/ 47051 h 192676"/>
                  <a:gd name="connsiteX23" fmla="*/ 75809 w 700097"/>
                  <a:gd name="connsiteY23" fmla="*/ 145625 h 192676"/>
                  <a:gd name="connsiteX24" fmla="*/ 198447 w 700097"/>
                  <a:gd name="connsiteY24" fmla="*/ 145625 h 192676"/>
                  <a:gd name="connsiteX25" fmla="*/ 198447 w 700097"/>
                  <a:gd name="connsiteY25" fmla="*/ 192676 h 192676"/>
                  <a:gd name="connsiteX26" fmla="*/ 0 w 700097"/>
                  <a:gd name="connsiteY26" fmla="*/ 192676 h 192676"/>
                  <a:gd name="connsiteX27" fmla="*/ 0 w 700097"/>
                  <a:gd name="connsiteY27" fmla="*/ 145625 h 192676"/>
                  <a:gd name="connsiteX28" fmla="*/ 125925 w 700097"/>
                  <a:gd name="connsiteY28" fmla="*/ 47051 h 192676"/>
                  <a:gd name="connsiteX29" fmla="*/ 0 w 700097"/>
                  <a:gd name="connsiteY29" fmla="*/ 47051 h 192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00097" h="192676">
                    <a:moveTo>
                      <a:pt x="501650" y="0"/>
                    </a:moveTo>
                    <a:lnTo>
                      <a:pt x="700097" y="0"/>
                    </a:lnTo>
                    <a:lnTo>
                      <a:pt x="700097" y="47051"/>
                    </a:lnTo>
                    <a:lnTo>
                      <a:pt x="577459" y="145625"/>
                    </a:lnTo>
                    <a:lnTo>
                      <a:pt x="700097" y="145625"/>
                    </a:lnTo>
                    <a:lnTo>
                      <a:pt x="700097" y="192676"/>
                    </a:lnTo>
                    <a:lnTo>
                      <a:pt x="501650" y="192676"/>
                    </a:lnTo>
                    <a:lnTo>
                      <a:pt x="501650" y="145625"/>
                    </a:lnTo>
                    <a:lnTo>
                      <a:pt x="627575" y="47051"/>
                    </a:lnTo>
                    <a:lnTo>
                      <a:pt x="501650" y="47051"/>
                    </a:lnTo>
                    <a:close/>
                    <a:moveTo>
                      <a:pt x="250825" y="0"/>
                    </a:moveTo>
                    <a:lnTo>
                      <a:pt x="449272" y="0"/>
                    </a:lnTo>
                    <a:lnTo>
                      <a:pt x="449272" y="47051"/>
                    </a:lnTo>
                    <a:lnTo>
                      <a:pt x="326634" y="145625"/>
                    </a:lnTo>
                    <a:lnTo>
                      <a:pt x="449272" y="145625"/>
                    </a:lnTo>
                    <a:lnTo>
                      <a:pt x="449272" y="192676"/>
                    </a:lnTo>
                    <a:lnTo>
                      <a:pt x="250825" y="192676"/>
                    </a:lnTo>
                    <a:lnTo>
                      <a:pt x="250825" y="145625"/>
                    </a:lnTo>
                    <a:lnTo>
                      <a:pt x="376750" y="47051"/>
                    </a:lnTo>
                    <a:lnTo>
                      <a:pt x="250825" y="47051"/>
                    </a:lnTo>
                    <a:close/>
                    <a:moveTo>
                      <a:pt x="0" y="0"/>
                    </a:moveTo>
                    <a:lnTo>
                      <a:pt x="198447" y="0"/>
                    </a:lnTo>
                    <a:lnTo>
                      <a:pt x="198447" y="47051"/>
                    </a:lnTo>
                    <a:lnTo>
                      <a:pt x="75809" y="145625"/>
                    </a:lnTo>
                    <a:lnTo>
                      <a:pt x="198447" y="145625"/>
                    </a:lnTo>
                    <a:lnTo>
                      <a:pt x="198447" y="192676"/>
                    </a:lnTo>
                    <a:lnTo>
                      <a:pt x="0" y="192676"/>
                    </a:lnTo>
                    <a:lnTo>
                      <a:pt x="0" y="145625"/>
                    </a:lnTo>
                    <a:lnTo>
                      <a:pt x="125925" y="47051"/>
                    </a:lnTo>
                    <a:lnTo>
                      <a:pt x="0" y="4705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059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popa62_仮眠中</dc:title>
  <dc:subject>popa62_仮眠中</dc:subject>
  <dc:creator>でじけろお</dc:creator>
  <cp:lastModifiedBy/>
  <cp:revision>1</cp:revision>
  <dcterms:created xsi:type="dcterms:W3CDTF">2014-07-30T05:46:22Z</dcterms:created>
  <dcterms:modified xsi:type="dcterms:W3CDTF">2020-01-28T05:27:21Z</dcterms:modified>
  <cp:version>1</cp:version>
</cp:coreProperties>
</file>