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81" r:id="rId4"/>
    <p:sldId id="286" r:id="rId5"/>
    <p:sldId id="285" r:id="rId6"/>
    <p:sldId id="28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7" d="100"/>
          <a:sy n="77" d="100"/>
        </p:scale>
        <p:origin x="90" y="20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C582723B-2A76-46B9-AC94-A0D733028FC7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8F19624-2850-4C6B-A616-BE80B6213CEB}"/>
              </a:ext>
            </a:extLst>
          </p:cNvPr>
          <p:cNvSpPr txBox="1"/>
          <p:nvPr/>
        </p:nvSpPr>
        <p:spPr>
          <a:xfrm>
            <a:off x="888609" y="2011681"/>
            <a:ext cx="8128782" cy="283463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仮眠中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825BBE2D-61DB-45C5-A4A4-D609A20BB185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820BA80-0482-4310-A4A7-C23935A1DDC0}"/>
              </a:ext>
            </a:extLst>
          </p:cNvPr>
          <p:cNvSpPr txBox="1"/>
          <p:nvPr/>
        </p:nvSpPr>
        <p:spPr>
          <a:xfrm>
            <a:off x="888609" y="2011681"/>
            <a:ext cx="8128782" cy="283463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仮眠中</a:t>
            </a: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1F59000-9B6A-4383-8588-8AB72E3B03E1}"/>
              </a:ext>
            </a:extLst>
          </p:cNvPr>
          <p:cNvSpPr txBox="1"/>
          <p:nvPr/>
        </p:nvSpPr>
        <p:spPr>
          <a:xfrm>
            <a:off x="272480" y="4014065"/>
            <a:ext cx="9271029" cy="236427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仮眠中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B7882B0-4BD9-47CE-A22F-EE69769E84AE}"/>
              </a:ext>
            </a:extLst>
          </p:cNvPr>
          <p:cNvGrpSpPr/>
          <p:nvPr/>
        </p:nvGrpSpPr>
        <p:grpSpPr>
          <a:xfrm>
            <a:off x="3260595" y="412974"/>
            <a:ext cx="3267580" cy="3460460"/>
            <a:chOff x="3260595" y="412974"/>
            <a:chExt cx="3267580" cy="3460460"/>
          </a:xfrm>
        </p:grpSpPr>
        <p:sp>
          <p:nvSpPr>
            <p:cNvPr id="130" name="楕円 129">
              <a:extLst>
                <a:ext uri="{FF2B5EF4-FFF2-40B4-BE49-F238E27FC236}">
                  <a16:creationId xmlns:a16="http://schemas.microsoft.com/office/drawing/2014/main" id="{9EC2E4CC-61C1-4245-A062-EF261D4052D1}"/>
                </a:ext>
              </a:extLst>
            </p:cNvPr>
            <p:cNvSpPr/>
            <p:nvPr/>
          </p:nvSpPr>
          <p:spPr>
            <a:xfrm>
              <a:off x="3260595" y="639281"/>
              <a:ext cx="3160976" cy="3160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44E12EDB-4F14-46B8-93C6-A87E20FA0E78}"/>
                </a:ext>
              </a:extLst>
            </p:cNvPr>
            <p:cNvGrpSpPr/>
            <p:nvPr/>
          </p:nvGrpSpPr>
          <p:grpSpPr>
            <a:xfrm>
              <a:off x="3917885" y="412974"/>
              <a:ext cx="2610290" cy="3460460"/>
              <a:chOff x="7179246" y="768294"/>
              <a:chExt cx="2080237" cy="2757769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5909443E-F9EB-4A72-BB44-A7A920D59E14}"/>
                  </a:ext>
                </a:extLst>
              </p:cNvPr>
              <p:cNvGrpSpPr/>
              <p:nvPr/>
            </p:nvGrpSpPr>
            <p:grpSpPr>
              <a:xfrm>
                <a:off x="7179246" y="768294"/>
                <a:ext cx="1460317" cy="2757769"/>
                <a:chOff x="7179246" y="3676594"/>
                <a:chExt cx="1460317" cy="2757769"/>
              </a:xfrm>
            </p:grpSpPr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559699F6-79BF-448B-91EF-C0E4BA3DBE84}"/>
                    </a:ext>
                  </a:extLst>
                </p:cNvPr>
                <p:cNvGrpSpPr/>
                <p:nvPr/>
              </p:nvGrpSpPr>
              <p:grpSpPr>
                <a:xfrm>
                  <a:off x="7179246" y="3676594"/>
                  <a:ext cx="1460317" cy="2757769"/>
                  <a:chOff x="7179246" y="3685220"/>
                  <a:chExt cx="1460317" cy="2757769"/>
                </a:xfrm>
              </p:grpSpPr>
              <p:grpSp>
                <p:nvGrpSpPr>
                  <p:cNvPr id="100" name="グループ化 99">
                    <a:extLst>
                      <a:ext uri="{FF2B5EF4-FFF2-40B4-BE49-F238E27FC236}">
                        <a16:creationId xmlns:a16="http://schemas.microsoft.com/office/drawing/2014/main" id="{6B0244B0-67F5-4271-9BEB-7743CF15B0D3}"/>
                      </a:ext>
                    </a:extLst>
                  </p:cNvPr>
                  <p:cNvGrpSpPr/>
                  <p:nvPr/>
                </p:nvGrpSpPr>
                <p:grpSpPr>
                  <a:xfrm>
                    <a:off x="7179246" y="4833216"/>
                    <a:ext cx="1460317" cy="1609773"/>
                    <a:chOff x="7179246" y="4833216"/>
                    <a:chExt cx="1460317" cy="1609773"/>
                  </a:xfrm>
                </p:grpSpPr>
                <p:sp>
                  <p:nvSpPr>
                    <p:cNvPr id="114" name="フリーフォーム: 図形 113">
                      <a:extLst>
                        <a:ext uri="{FF2B5EF4-FFF2-40B4-BE49-F238E27FC236}">
                          <a16:creationId xmlns:a16="http://schemas.microsoft.com/office/drawing/2014/main" id="{2C9EDAA6-AB75-4D8D-B9BA-7A4A65ACD885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8455218" y="5182051"/>
                      <a:ext cx="184345" cy="1260937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5" name="フリーフォーム: 図形 114">
                      <a:extLst>
                        <a:ext uri="{FF2B5EF4-FFF2-40B4-BE49-F238E27FC236}">
                          <a16:creationId xmlns:a16="http://schemas.microsoft.com/office/drawing/2014/main" id="{7B9C758F-D114-4C17-8767-B812721196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06586" y="4833216"/>
                      <a:ext cx="600869" cy="489043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6" name="フリーフォーム: 図形 115">
                      <a:extLst>
                        <a:ext uri="{FF2B5EF4-FFF2-40B4-BE49-F238E27FC236}">
                          <a16:creationId xmlns:a16="http://schemas.microsoft.com/office/drawing/2014/main" id="{43A36422-BDA0-45D4-A9D6-E28C94881F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79246" y="5182051"/>
                      <a:ext cx="184345" cy="1260937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7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1DBCDFA7-7616-4DBC-9CDC-633AA2FCAD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85006" y="5131766"/>
                      <a:ext cx="1250966" cy="1311223"/>
                    </a:xfrm>
                    <a:prstGeom prst="round2SameRect">
                      <a:avLst>
                        <a:gd name="adj1" fmla="val 14323"/>
                        <a:gd name="adj2" fmla="val 0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8" name="台形 117">
                      <a:extLst>
                        <a:ext uri="{FF2B5EF4-FFF2-40B4-BE49-F238E27FC236}">
                          <a16:creationId xmlns:a16="http://schemas.microsoft.com/office/drawing/2014/main" id="{46323F00-957A-4DF6-BCCD-7D1C6182A76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629200" y="5140974"/>
                      <a:ext cx="572056" cy="792372"/>
                    </a:xfrm>
                    <a:prstGeom prst="trapezoid">
                      <a:avLst>
                        <a:gd name="adj" fmla="val 32076"/>
                      </a:avLst>
                    </a:prstGeom>
                    <a:solidFill>
                      <a:srgbClr val="5B9BD5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9" name="楕円 118">
                      <a:extLst>
                        <a:ext uri="{FF2B5EF4-FFF2-40B4-BE49-F238E27FC236}">
                          <a16:creationId xmlns:a16="http://schemas.microsoft.com/office/drawing/2014/main" id="{003730D3-E242-4B23-BAF5-79B50F91FA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76904" y="6254750"/>
                      <a:ext cx="88900" cy="88900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0" name="台形 731">
                      <a:extLst>
                        <a:ext uri="{FF2B5EF4-FFF2-40B4-BE49-F238E27FC236}">
                          <a16:creationId xmlns:a16="http://schemas.microsoft.com/office/drawing/2014/main" id="{29AAA522-9495-4D8D-9D77-D01FA587F1AF}"/>
                        </a:ext>
                      </a:extLst>
                    </p:cNvPr>
                    <p:cNvSpPr/>
                    <p:nvPr/>
                  </p:nvSpPr>
                  <p:spPr>
                    <a:xfrm rot="10800000" flipV="1">
                      <a:off x="7809668" y="5264677"/>
                      <a:ext cx="201644" cy="828151"/>
                    </a:xfrm>
                    <a:custGeom>
                      <a:avLst/>
                      <a:gdLst>
                        <a:gd name="connsiteX0" fmla="*/ 0 w 184781"/>
                        <a:gd name="connsiteY0" fmla="*/ 551112 h 551112"/>
                        <a:gd name="connsiteX1" fmla="*/ 50098 w 184781"/>
                        <a:gd name="connsiteY1" fmla="*/ 0 h 551112"/>
                        <a:gd name="connsiteX2" fmla="*/ 134683 w 184781"/>
                        <a:gd name="connsiteY2" fmla="*/ 0 h 551112"/>
                        <a:gd name="connsiteX3" fmla="*/ 184781 w 184781"/>
                        <a:gd name="connsiteY3" fmla="*/ 551112 h 551112"/>
                        <a:gd name="connsiteX4" fmla="*/ 0 w 184781"/>
                        <a:gd name="connsiteY4" fmla="*/ 551112 h 551112"/>
                        <a:gd name="connsiteX0" fmla="*/ 0 w 184781"/>
                        <a:gd name="connsiteY0" fmla="*/ 551112 h 551112"/>
                        <a:gd name="connsiteX1" fmla="*/ 50098 w 184781"/>
                        <a:gd name="connsiteY1" fmla="*/ 0 h 551112"/>
                        <a:gd name="connsiteX2" fmla="*/ 134683 w 184781"/>
                        <a:gd name="connsiteY2" fmla="*/ 0 h 551112"/>
                        <a:gd name="connsiteX3" fmla="*/ 184781 w 184781"/>
                        <a:gd name="connsiteY3" fmla="*/ 551112 h 551112"/>
                        <a:gd name="connsiteX4" fmla="*/ 90759 w 184781"/>
                        <a:gd name="connsiteY4" fmla="*/ 549928 h 551112"/>
                        <a:gd name="connsiteX5" fmla="*/ 0 w 184781"/>
                        <a:gd name="connsiteY5" fmla="*/ 551112 h 551112"/>
                        <a:gd name="connsiteX0" fmla="*/ 0 w 184781"/>
                        <a:gd name="connsiteY0" fmla="*/ 551112 h 685660"/>
                        <a:gd name="connsiteX1" fmla="*/ 50098 w 184781"/>
                        <a:gd name="connsiteY1" fmla="*/ 0 h 685660"/>
                        <a:gd name="connsiteX2" fmla="*/ 134683 w 184781"/>
                        <a:gd name="connsiteY2" fmla="*/ 0 h 685660"/>
                        <a:gd name="connsiteX3" fmla="*/ 184781 w 184781"/>
                        <a:gd name="connsiteY3" fmla="*/ 551112 h 685660"/>
                        <a:gd name="connsiteX4" fmla="*/ 81234 w 184781"/>
                        <a:gd name="connsiteY4" fmla="*/ 685660 h 685660"/>
                        <a:gd name="connsiteX5" fmla="*/ 0 w 184781"/>
                        <a:gd name="connsiteY5" fmla="*/ 551112 h 685660"/>
                        <a:gd name="connsiteX0" fmla="*/ 0 w 184781"/>
                        <a:gd name="connsiteY0" fmla="*/ 551112 h 685660"/>
                        <a:gd name="connsiteX1" fmla="*/ 50098 w 184781"/>
                        <a:gd name="connsiteY1" fmla="*/ 0 h 685660"/>
                        <a:gd name="connsiteX2" fmla="*/ 134683 w 184781"/>
                        <a:gd name="connsiteY2" fmla="*/ 0 h 685660"/>
                        <a:gd name="connsiteX3" fmla="*/ 184781 w 184781"/>
                        <a:gd name="connsiteY3" fmla="*/ 551112 h 685660"/>
                        <a:gd name="connsiteX4" fmla="*/ 96509 w 184781"/>
                        <a:gd name="connsiteY4" fmla="*/ 685660 h 685660"/>
                        <a:gd name="connsiteX5" fmla="*/ 0 w 184781"/>
                        <a:gd name="connsiteY5" fmla="*/ 551112 h 685660"/>
                        <a:gd name="connsiteX0" fmla="*/ 0 w 184781"/>
                        <a:gd name="connsiteY0" fmla="*/ 551112 h 685660"/>
                        <a:gd name="connsiteX1" fmla="*/ 50098 w 184781"/>
                        <a:gd name="connsiteY1" fmla="*/ 0 h 685660"/>
                        <a:gd name="connsiteX2" fmla="*/ 134683 w 184781"/>
                        <a:gd name="connsiteY2" fmla="*/ 0 h 685660"/>
                        <a:gd name="connsiteX3" fmla="*/ 184781 w 184781"/>
                        <a:gd name="connsiteY3" fmla="*/ 551112 h 685660"/>
                        <a:gd name="connsiteX4" fmla="*/ 89962 w 184781"/>
                        <a:gd name="connsiteY4" fmla="*/ 685660 h 685660"/>
                        <a:gd name="connsiteX5" fmla="*/ 0 w 184781"/>
                        <a:gd name="connsiteY5" fmla="*/ 551112 h 6856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4781" h="685660">
                          <a:moveTo>
                            <a:pt x="0" y="551112"/>
                          </a:moveTo>
                          <a:lnTo>
                            <a:pt x="50098" y="0"/>
                          </a:lnTo>
                          <a:lnTo>
                            <a:pt x="134683" y="0"/>
                          </a:lnTo>
                          <a:lnTo>
                            <a:pt x="184781" y="551112"/>
                          </a:lnTo>
                          <a:lnTo>
                            <a:pt x="89962" y="685660"/>
                          </a:lnTo>
                          <a:lnTo>
                            <a:pt x="0" y="551112"/>
                          </a:lnTo>
                          <a:close/>
                        </a:path>
                      </a:pathLst>
                    </a:custGeom>
                    <a:pattFill prst="wdUpDiag">
                      <a:fgClr>
                        <a:srgbClr val="FF0000"/>
                      </a:fgClr>
                      <a:bgClr>
                        <a:srgbClr val="4472C4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21" name="グループ化 120">
                      <a:extLst>
                        <a:ext uri="{FF2B5EF4-FFF2-40B4-BE49-F238E27FC236}">
                          <a16:creationId xmlns:a16="http://schemas.microsoft.com/office/drawing/2014/main" id="{CC1B43FC-67B5-46EA-8357-0D8E4DE3908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557545" y="5160205"/>
                      <a:ext cx="714918" cy="202452"/>
                      <a:chOff x="3151980" y="2770920"/>
                      <a:chExt cx="423862" cy="112796"/>
                    </a:xfrm>
                    <a:solidFill>
                      <a:srgbClr val="000000">
                        <a:alpha val="50196"/>
                      </a:srgbClr>
                    </a:solidFill>
                  </p:grpSpPr>
                  <p:sp>
                    <p:nvSpPr>
                      <p:cNvPr id="128" name="平行四辺形 127">
                        <a:extLst>
                          <a:ext uri="{FF2B5EF4-FFF2-40B4-BE49-F238E27FC236}">
                            <a16:creationId xmlns:a16="http://schemas.microsoft.com/office/drawing/2014/main" id="{D71E8054-4DCA-4FF1-AFB9-87828374480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51980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9" name="平行四辺形 128">
                        <a:extLst>
                          <a:ext uri="{FF2B5EF4-FFF2-40B4-BE49-F238E27FC236}">
                            <a16:creationId xmlns:a16="http://schemas.microsoft.com/office/drawing/2014/main" id="{276048A0-EDDF-418A-AF6E-5E516711348D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3363911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22" name="台形 121">
                      <a:extLst>
                        <a:ext uri="{FF2B5EF4-FFF2-40B4-BE49-F238E27FC236}">
                          <a16:creationId xmlns:a16="http://schemas.microsoft.com/office/drawing/2014/main" id="{D4AA6868-9099-4ED8-A68B-667D994F393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786831" y="5131766"/>
                      <a:ext cx="247318" cy="202452"/>
                    </a:xfrm>
                    <a:prstGeom prst="trapezoid">
                      <a:avLst>
                        <a:gd name="adj" fmla="val 27112"/>
                      </a:avLst>
                    </a:prstGeom>
                    <a:pattFill prst="wdUpDiag">
                      <a:fgClr>
                        <a:srgbClr val="FF0000"/>
                      </a:fgClr>
                      <a:bgClr>
                        <a:srgbClr val="4472C4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23" name="グループ化 122">
                      <a:extLst>
                        <a:ext uri="{FF2B5EF4-FFF2-40B4-BE49-F238E27FC236}">
                          <a16:creationId xmlns:a16="http://schemas.microsoft.com/office/drawing/2014/main" id="{19CC7CBB-FE12-4F90-86CB-4ABDFEECA23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539823" y="5131768"/>
                      <a:ext cx="750362" cy="202452"/>
                      <a:chOff x="3151980" y="2770920"/>
                      <a:chExt cx="423862" cy="112796"/>
                    </a:xfrm>
                    <a:solidFill>
                      <a:srgbClr val="5B9BD5">
                        <a:lumMod val="40000"/>
                        <a:lumOff val="60000"/>
                      </a:srgbClr>
                    </a:solidFill>
                  </p:grpSpPr>
                  <p:sp>
                    <p:nvSpPr>
                      <p:cNvPr id="126" name="平行四辺形 125">
                        <a:extLst>
                          <a:ext uri="{FF2B5EF4-FFF2-40B4-BE49-F238E27FC236}">
                            <a16:creationId xmlns:a16="http://schemas.microsoft.com/office/drawing/2014/main" id="{7928A3F0-357A-4C91-84C9-7E50EA9CC92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51980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7" name="平行四辺形 126">
                        <a:extLst>
                          <a:ext uri="{FF2B5EF4-FFF2-40B4-BE49-F238E27FC236}">
                            <a16:creationId xmlns:a16="http://schemas.microsoft.com/office/drawing/2014/main" id="{95D27A1F-FDD8-4421-9C45-53C7ED20B664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3363911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24" name="フリーフォーム: 図形 123">
                      <a:extLst>
                        <a:ext uri="{FF2B5EF4-FFF2-40B4-BE49-F238E27FC236}">
                          <a16:creationId xmlns:a16="http://schemas.microsoft.com/office/drawing/2014/main" id="{961802F6-E4C2-438C-99CE-4FB114803C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89455" y="5150698"/>
                      <a:ext cx="842068" cy="942131"/>
                    </a:xfrm>
                    <a:custGeom>
                      <a:avLst/>
                      <a:gdLst>
                        <a:gd name="connsiteX0" fmla="*/ 178616 w 842068"/>
                        <a:gd name="connsiteY0" fmla="*/ 0 h 953546"/>
                        <a:gd name="connsiteX1" fmla="*/ 421034 w 842068"/>
                        <a:gd name="connsiteY1" fmla="*/ 917300 h 953546"/>
                        <a:gd name="connsiteX2" fmla="*/ 663452 w 842068"/>
                        <a:gd name="connsiteY2" fmla="*/ 0 h 953546"/>
                        <a:gd name="connsiteX3" fmla="*/ 783052 w 842068"/>
                        <a:gd name="connsiteY3" fmla="*/ 1537 h 953546"/>
                        <a:gd name="connsiteX4" fmla="*/ 842068 w 842068"/>
                        <a:gd name="connsiteY4" fmla="*/ 239343 h 953546"/>
                        <a:gd name="connsiteX5" fmla="*/ 669230 w 842068"/>
                        <a:gd name="connsiteY5" fmla="*/ 317812 h 953546"/>
                        <a:gd name="connsiteX6" fmla="*/ 692225 w 842068"/>
                        <a:gd name="connsiteY6" fmla="*/ 618954 h 953546"/>
                        <a:gd name="connsiteX7" fmla="*/ 426025 w 842068"/>
                        <a:gd name="connsiteY7" fmla="*/ 936184 h 953546"/>
                        <a:gd name="connsiteX8" fmla="*/ 430613 w 842068"/>
                        <a:gd name="connsiteY8" fmla="*/ 953546 h 953546"/>
                        <a:gd name="connsiteX9" fmla="*/ 421034 w 842068"/>
                        <a:gd name="connsiteY9" fmla="*/ 942131 h 953546"/>
                        <a:gd name="connsiteX10" fmla="*/ 411455 w 842068"/>
                        <a:gd name="connsiteY10" fmla="*/ 953546 h 953546"/>
                        <a:gd name="connsiteX11" fmla="*/ 416044 w 842068"/>
                        <a:gd name="connsiteY11" fmla="*/ 936184 h 953546"/>
                        <a:gd name="connsiteX12" fmla="*/ 149843 w 842068"/>
                        <a:gd name="connsiteY12" fmla="*/ 618954 h 953546"/>
                        <a:gd name="connsiteX13" fmla="*/ 172838 w 842068"/>
                        <a:gd name="connsiteY13" fmla="*/ 317812 h 953546"/>
                        <a:gd name="connsiteX14" fmla="*/ 0 w 842068"/>
                        <a:gd name="connsiteY14" fmla="*/ 239343 h 953546"/>
                        <a:gd name="connsiteX15" fmla="*/ 59016 w 842068"/>
                        <a:gd name="connsiteY15" fmla="*/ 1537 h 953546"/>
                        <a:gd name="connsiteX0" fmla="*/ 178616 w 842068"/>
                        <a:gd name="connsiteY0" fmla="*/ 0 h 953546"/>
                        <a:gd name="connsiteX1" fmla="*/ 421034 w 842068"/>
                        <a:gd name="connsiteY1" fmla="*/ 917300 h 953546"/>
                        <a:gd name="connsiteX2" fmla="*/ 663452 w 842068"/>
                        <a:gd name="connsiteY2" fmla="*/ 0 h 953546"/>
                        <a:gd name="connsiteX3" fmla="*/ 783052 w 842068"/>
                        <a:gd name="connsiteY3" fmla="*/ 1537 h 953546"/>
                        <a:gd name="connsiteX4" fmla="*/ 842068 w 842068"/>
                        <a:gd name="connsiteY4" fmla="*/ 239343 h 953546"/>
                        <a:gd name="connsiteX5" fmla="*/ 669230 w 842068"/>
                        <a:gd name="connsiteY5" fmla="*/ 317812 h 953546"/>
                        <a:gd name="connsiteX6" fmla="*/ 692225 w 842068"/>
                        <a:gd name="connsiteY6" fmla="*/ 618954 h 953546"/>
                        <a:gd name="connsiteX7" fmla="*/ 426025 w 842068"/>
                        <a:gd name="connsiteY7" fmla="*/ 936184 h 953546"/>
                        <a:gd name="connsiteX8" fmla="*/ 430613 w 842068"/>
                        <a:gd name="connsiteY8" fmla="*/ 953546 h 953546"/>
                        <a:gd name="connsiteX9" fmla="*/ 421034 w 842068"/>
                        <a:gd name="connsiteY9" fmla="*/ 942131 h 953546"/>
                        <a:gd name="connsiteX10" fmla="*/ 416044 w 842068"/>
                        <a:gd name="connsiteY10" fmla="*/ 936184 h 953546"/>
                        <a:gd name="connsiteX11" fmla="*/ 149843 w 842068"/>
                        <a:gd name="connsiteY11" fmla="*/ 618954 h 953546"/>
                        <a:gd name="connsiteX12" fmla="*/ 172838 w 842068"/>
                        <a:gd name="connsiteY12" fmla="*/ 317812 h 953546"/>
                        <a:gd name="connsiteX13" fmla="*/ 0 w 842068"/>
                        <a:gd name="connsiteY13" fmla="*/ 239343 h 953546"/>
                        <a:gd name="connsiteX14" fmla="*/ 59016 w 842068"/>
                        <a:gd name="connsiteY14" fmla="*/ 1537 h 953546"/>
                        <a:gd name="connsiteX15" fmla="*/ 178616 w 842068"/>
                        <a:gd name="connsiteY15" fmla="*/ 0 h 953546"/>
                        <a:gd name="connsiteX0" fmla="*/ 178616 w 842068"/>
                        <a:gd name="connsiteY0" fmla="*/ 0 h 942131"/>
                        <a:gd name="connsiteX1" fmla="*/ 421034 w 842068"/>
                        <a:gd name="connsiteY1" fmla="*/ 917300 h 942131"/>
                        <a:gd name="connsiteX2" fmla="*/ 663452 w 842068"/>
                        <a:gd name="connsiteY2" fmla="*/ 0 h 942131"/>
                        <a:gd name="connsiteX3" fmla="*/ 783052 w 842068"/>
                        <a:gd name="connsiteY3" fmla="*/ 1537 h 942131"/>
                        <a:gd name="connsiteX4" fmla="*/ 842068 w 842068"/>
                        <a:gd name="connsiteY4" fmla="*/ 239343 h 942131"/>
                        <a:gd name="connsiteX5" fmla="*/ 669230 w 842068"/>
                        <a:gd name="connsiteY5" fmla="*/ 317812 h 942131"/>
                        <a:gd name="connsiteX6" fmla="*/ 692225 w 842068"/>
                        <a:gd name="connsiteY6" fmla="*/ 618954 h 942131"/>
                        <a:gd name="connsiteX7" fmla="*/ 426025 w 842068"/>
                        <a:gd name="connsiteY7" fmla="*/ 936184 h 942131"/>
                        <a:gd name="connsiteX8" fmla="*/ 421034 w 842068"/>
                        <a:gd name="connsiteY8" fmla="*/ 942131 h 942131"/>
                        <a:gd name="connsiteX9" fmla="*/ 416044 w 842068"/>
                        <a:gd name="connsiteY9" fmla="*/ 936184 h 942131"/>
                        <a:gd name="connsiteX10" fmla="*/ 149843 w 842068"/>
                        <a:gd name="connsiteY10" fmla="*/ 618954 h 942131"/>
                        <a:gd name="connsiteX11" fmla="*/ 172838 w 842068"/>
                        <a:gd name="connsiteY11" fmla="*/ 317812 h 942131"/>
                        <a:gd name="connsiteX12" fmla="*/ 0 w 842068"/>
                        <a:gd name="connsiteY12" fmla="*/ 239343 h 942131"/>
                        <a:gd name="connsiteX13" fmla="*/ 59016 w 842068"/>
                        <a:gd name="connsiteY13" fmla="*/ 1537 h 942131"/>
                        <a:gd name="connsiteX14" fmla="*/ 178616 w 842068"/>
                        <a:gd name="connsiteY14" fmla="*/ 0 h 942131"/>
                        <a:gd name="connsiteX0" fmla="*/ 178616 w 842068"/>
                        <a:gd name="connsiteY0" fmla="*/ 0 h 942131"/>
                        <a:gd name="connsiteX1" fmla="*/ 421034 w 842068"/>
                        <a:gd name="connsiteY1" fmla="*/ 917300 h 942131"/>
                        <a:gd name="connsiteX2" fmla="*/ 663452 w 842068"/>
                        <a:gd name="connsiteY2" fmla="*/ 0 h 942131"/>
                        <a:gd name="connsiteX3" fmla="*/ 783052 w 842068"/>
                        <a:gd name="connsiteY3" fmla="*/ 1537 h 942131"/>
                        <a:gd name="connsiteX4" fmla="*/ 842068 w 842068"/>
                        <a:gd name="connsiteY4" fmla="*/ 239343 h 942131"/>
                        <a:gd name="connsiteX5" fmla="*/ 669230 w 842068"/>
                        <a:gd name="connsiteY5" fmla="*/ 317812 h 942131"/>
                        <a:gd name="connsiteX6" fmla="*/ 692225 w 842068"/>
                        <a:gd name="connsiteY6" fmla="*/ 618954 h 942131"/>
                        <a:gd name="connsiteX7" fmla="*/ 426025 w 842068"/>
                        <a:gd name="connsiteY7" fmla="*/ 936184 h 942131"/>
                        <a:gd name="connsiteX8" fmla="*/ 421034 w 842068"/>
                        <a:gd name="connsiteY8" fmla="*/ 942131 h 942131"/>
                        <a:gd name="connsiteX9" fmla="*/ 149843 w 842068"/>
                        <a:gd name="connsiteY9" fmla="*/ 618954 h 942131"/>
                        <a:gd name="connsiteX10" fmla="*/ 172838 w 842068"/>
                        <a:gd name="connsiteY10" fmla="*/ 317812 h 942131"/>
                        <a:gd name="connsiteX11" fmla="*/ 0 w 842068"/>
                        <a:gd name="connsiteY11" fmla="*/ 239343 h 942131"/>
                        <a:gd name="connsiteX12" fmla="*/ 59016 w 842068"/>
                        <a:gd name="connsiteY12" fmla="*/ 1537 h 942131"/>
                        <a:gd name="connsiteX13" fmla="*/ 178616 w 842068"/>
                        <a:gd name="connsiteY13" fmla="*/ 0 h 942131"/>
                        <a:gd name="connsiteX0" fmla="*/ 178616 w 842068"/>
                        <a:gd name="connsiteY0" fmla="*/ 0 h 942131"/>
                        <a:gd name="connsiteX1" fmla="*/ 421034 w 842068"/>
                        <a:gd name="connsiteY1" fmla="*/ 917300 h 942131"/>
                        <a:gd name="connsiteX2" fmla="*/ 663452 w 842068"/>
                        <a:gd name="connsiteY2" fmla="*/ 0 h 942131"/>
                        <a:gd name="connsiteX3" fmla="*/ 783052 w 842068"/>
                        <a:gd name="connsiteY3" fmla="*/ 1537 h 942131"/>
                        <a:gd name="connsiteX4" fmla="*/ 842068 w 842068"/>
                        <a:gd name="connsiteY4" fmla="*/ 239343 h 942131"/>
                        <a:gd name="connsiteX5" fmla="*/ 669230 w 842068"/>
                        <a:gd name="connsiteY5" fmla="*/ 317812 h 942131"/>
                        <a:gd name="connsiteX6" fmla="*/ 692225 w 842068"/>
                        <a:gd name="connsiteY6" fmla="*/ 618954 h 942131"/>
                        <a:gd name="connsiteX7" fmla="*/ 421034 w 842068"/>
                        <a:gd name="connsiteY7" fmla="*/ 942131 h 942131"/>
                        <a:gd name="connsiteX8" fmla="*/ 149843 w 842068"/>
                        <a:gd name="connsiteY8" fmla="*/ 618954 h 942131"/>
                        <a:gd name="connsiteX9" fmla="*/ 172838 w 842068"/>
                        <a:gd name="connsiteY9" fmla="*/ 317812 h 942131"/>
                        <a:gd name="connsiteX10" fmla="*/ 0 w 842068"/>
                        <a:gd name="connsiteY10" fmla="*/ 239343 h 942131"/>
                        <a:gd name="connsiteX11" fmla="*/ 59016 w 842068"/>
                        <a:gd name="connsiteY11" fmla="*/ 1537 h 942131"/>
                        <a:gd name="connsiteX12" fmla="*/ 178616 w 842068"/>
                        <a:gd name="connsiteY12" fmla="*/ 0 h 94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42068" h="942131">
                          <a:moveTo>
                            <a:pt x="178616" y="0"/>
                          </a:moveTo>
                          <a:lnTo>
                            <a:pt x="421034" y="917300"/>
                          </a:lnTo>
                          <a:lnTo>
                            <a:pt x="663452" y="0"/>
                          </a:lnTo>
                          <a:lnTo>
                            <a:pt x="783052" y="1537"/>
                          </a:lnTo>
                          <a:lnTo>
                            <a:pt x="842068" y="239343"/>
                          </a:lnTo>
                          <a:lnTo>
                            <a:pt x="669230" y="317812"/>
                          </a:lnTo>
                          <a:lnTo>
                            <a:pt x="692225" y="618954"/>
                          </a:lnTo>
                          <a:lnTo>
                            <a:pt x="421034" y="942131"/>
                          </a:lnTo>
                          <a:lnTo>
                            <a:pt x="149843" y="618954"/>
                          </a:lnTo>
                          <a:lnTo>
                            <a:pt x="172838" y="317812"/>
                          </a:lnTo>
                          <a:lnTo>
                            <a:pt x="0" y="239343"/>
                          </a:lnTo>
                          <a:lnTo>
                            <a:pt x="59016" y="1537"/>
                          </a:lnTo>
                          <a:lnTo>
                            <a:pt x="178616" y="0"/>
                          </a:ln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5" name="フリーフォーム: 図形 124">
                      <a:extLst>
                        <a:ext uri="{FF2B5EF4-FFF2-40B4-BE49-F238E27FC236}">
                          <a16:creationId xmlns:a16="http://schemas.microsoft.com/office/drawing/2014/main" id="{3BF2945A-DE90-43DF-9E85-C54E0F7169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89455" y="5131765"/>
                      <a:ext cx="842068" cy="942131"/>
                    </a:xfrm>
                    <a:custGeom>
                      <a:avLst/>
                      <a:gdLst>
                        <a:gd name="connsiteX0" fmla="*/ 178616 w 842068"/>
                        <a:gd name="connsiteY0" fmla="*/ 0 h 953546"/>
                        <a:gd name="connsiteX1" fmla="*/ 421034 w 842068"/>
                        <a:gd name="connsiteY1" fmla="*/ 917300 h 953546"/>
                        <a:gd name="connsiteX2" fmla="*/ 663452 w 842068"/>
                        <a:gd name="connsiteY2" fmla="*/ 0 h 953546"/>
                        <a:gd name="connsiteX3" fmla="*/ 783052 w 842068"/>
                        <a:gd name="connsiteY3" fmla="*/ 1537 h 953546"/>
                        <a:gd name="connsiteX4" fmla="*/ 842068 w 842068"/>
                        <a:gd name="connsiteY4" fmla="*/ 239343 h 953546"/>
                        <a:gd name="connsiteX5" fmla="*/ 669230 w 842068"/>
                        <a:gd name="connsiteY5" fmla="*/ 317812 h 953546"/>
                        <a:gd name="connsiteX6" fmla="*/ 692225 w 842068"/>
                        <a:gd name="connsiteY6" fmla="*/ 618954 h 953546"/>
                        <a:gd name="connsiteX7" fmla="*/ 426025 w 842068"/>
                        <a:gd name="connsiteY7" fmla="*/ 936184 h 953546"/>
                        <a:gd name="connsiteX8" fmla="*/ 430613 w 842068"/>
                        <a:gd name="connsiteY8" fmla="*/ 953546 h 953546"/>
                        <a:gd name="connsiteX9" fmla="*/ 421034 w 842068"/>
                        <a:gd name="connsiteY9" fmla="*/ 942131 h 953546"/>
                        <a:gd name="connsiteX10" fmla="*/ 411455 w 842068"/>
                        <a:gd name="connsiteY10" fmla="*/ 953546 h 953546"/>
                        <a:gd name="connsiteX11" fmla="*/ 416044 w 842068"/>
                        <a:gd name="connsiteY11" fmla="*/ 936184 h 953546"/>
                        <a:gd name="connsiteX12" fmla="*/ 149843 w 842068"/>
                        <a:gd name="connsiteY12" fmla="*/ 618954 h 953546"/>
                        <a:gd name="connsiteX13" fmla="*/ 172838 w 842068"/>
                        <a:gd name="connsiteY13" fmla="*/ 317812 h 953546"/>
                        <a:gd name="connsiteX14" fmla="*/ 0 w 842068"/>
                        <a:gd name="connsiteY14" fmla="*/ 239343 h 953546"/>
                        <a:gd name="connsiteX15" fmla="*/ 59016 w 842068"/>
                        <a:gd name="connsiteY15" fmla="*/ 1537 h 953546"/>
                        <a:gd name="connsiteX0" fmla="*/ 178616 w 842068"/>
                        <a:gd name="connsiteY0" fmla="*/ 0 h 953546"/>
                        <a:gd name="connsiteX1" fmla="*/ 421034 w 842068"/>
                        <a:gd name="connsiteY1" fmla="*/ 917300 h 953546"/>
                        <a:gd name="connsiteX2" fmla="*/ 663452 w 842068"/>
                        <a:gd name="connsiteY2" fmla="*/ 0 h 953546"/>
                        <a:gd name="connsiteX3" fmla="*/ 783052 w 842068"/>
                        <a:gd name="connsiteY3" fmla="*/ 1537 h 953546"/>
                        <a:gd name="connsiteX4" fmla="*/ 842068 w 842068"/>
                        <a:gd name="connsiteY4" fmla="*/ 239343 h 953546"/>
                        <a:gd name="connsiteX5" fmla="*/ 669230 w 842068"/>
                        <a:gd name="connsiteY5" fmla="*/ 317812 h 953546"/>
                        <a:gd name="connsiteX6" fmla="*/ 692225 w 842068"/>
                        <a:gd name="connsiteY6" fmla="*/ 618954 h 953546"/>
                        <a:gd name="connsiteX7" fmla="*/ 426025 w 842068"/>
                        <a:gd name="connsiteY7" fmla="*/ 936184 h 953546"/>
                        <a:gd name="connsiteX8" fmla="*/ 430613 w 842068"/>
                        <a:gd name="connsiteY8" fmla="*/ 953546 h 953546"/>
                        <a:gd name="connsiteX9" fmla="*/ 421034 w 842068"/>
                        <a:gd name="connsiteY9" fmla="*/ 942131 h 953546"/>
                        <a:gd name="connsiteX10" fmla="*/ 416044 w 842068"/>
                        <a:gd name="connsiteY10" fmla="*/ 936184 h 953546"/>
                        <a:gd name="connsiteX11" fmla="*/ 149843 w 842068"/>
                        <a:gd name="connsiteY11" fmla="*/ 618954 h 953546"/>
                        <a:gd name="connsiteX12" fmla="*/ 172838 w 842068"/>
                        <a:gd name="connsiteY12" fmla="*/ 317812 h 953546"/>
                        <a:gd name="connsiteX13" fmla="*/ 0 w 842068"/>
                        <a:gd name="connsiteY13" fmla="*/ 239343 h 953546"/>
                        <a:gd name="connsiteX14" fmla="*/ 59016 w 842068"/>
                        <a:gd name="connsiteY14" fmla="*/ 1537 h 953546"/>
                        <a:gd name="connsiteX15" fmla="*/ 178616 w 842068"/>
                        <a:gd name="connsiteY15" fmla="*/ 0 h 953546"/>
                        <a:gd name="connsiteX0" fmla="*/ 178616 w 842068"/>
                        <a:gd name="connsiteY0" fmla="*/ 0 h 942131"/>
                        <a:gd name="connsiteX1" fmla="*/ 421034 w 842068"/>
                        <a:gd name="connsiteY1" fmla="*/ 917300 h 942131"/>
                        <a:gd name="connsiteX2" fmla="*/ 663452 w 842068"/>
                        <a:gd name="connsiteY2" fmla="*/ 0 h 942131"/>
                        <a:gd name="connsiteX3" fmla="*/ 783052 w 842068"/>
                        <a:gd name="connsiteY3" fmla="*/ 1537 h 942131"/>
                        <a:gd name="connsiteX4" fmla="*/ 842068 w 842068"/>
                        <a:gd name="connsiteY4" fmla="*/ 239343 h 942131"/>
                        <a:gd name="connsiteX5" fmla="*/ 669230 w 842068"/>
                        <a:gd name="connsiteY5" fmla="*/ 317812 h 942131"/>
                        <a:gd name="connsiteX6" fmla="*/ 692225 w 842068"/>
                        <a:gd name="connsiteY6" fmla="*/ 618954 h 942131"/>
                        <a:gd name="connsiteX7" fmla="*/ 426025 w 842068"/>
                        <a:gd name="connsiteY7" fmla="*/ 936184 h 942131"/>
                        <a:gd name="connsiteX8" fmla="*/ 421034 w 842068"/>
                        <a:gd name="connsiteY8" fmla="*/ 942131 h 942131"/>
                        <a:gd name="connsiteX9" fmla="*/ 416044 w 842068"/>
                        <a:gd name="connsiteY9" fmla="*/ 936184 h 942131"/>
                        <a:gd name="connsiteX10" fmla="*/ 149843 w 842068"/>
                        <a:gd name="connsiteY10" fmla="*/ 618954 h 942131"/>
                        <a:gd name="connsiteX11" fmla="*/ 172838 w 842068"/>
                        <a:gd name="connsiteY11" fmla="*/ 317812 h 942131"/>
                        <a:gd name="connsiteX12" fmla="*/ 0 w 842068"/>
                        <a:gd name="connsiteY12" fmla="*/ 239343 h 942131"/>
                        <a:gd name="connsiteX13" fmla="*/ 59016 w 842068"/>
                        <a:gd name="connsiteY13" fmla="*/ 1537 h 942131"/>
                        <a:gd name="connsiteX14" fmla="*/ 178616 w 842068"/>
                        <a:gd name="connsiteY14" fmla="*/ 0 h 942131"/>
                        <a:gd name="connsiteX0" fmla="*/ 178616 w 842068"/>
                        <a:gd name="connsiteY0" fmla="*/ 0 h 942131"/>
                        <a:gd name="connsiteX1" fmla="*/ 421034 w 842068"/>
                        <a:gd name="connsiteY1" fmla="*/ 917300 h 942131"/>
                        <a:gd name="connsiteX2" fmla="*/ 663452 w 842068"/>
                        <a:gd name="connsiteY2" fmla="*/ 0 h 942131"/>
                        <a:gd name="connsiteX3" fmla="*/ 783052 w 842068"/>
                        <a:gd name="connsiteY3" fmla="*/ 1537 h 942131"/>
                        <a:gd name="connsiteX4" fmla="*/ 842068 w 842068"/>
                        <a:gd name="connsiteY4" fmla="*/ 239343 h 942131"/>
                        <a:gd name="connsiteX5" fmla="*/ 669230 w 842068"/>
                        <a:gd name="connsiteY5" fmla="*/ 317812 h 942131"/>
                        <a:gd name="connsiteX6" fmla="*/ 692225 w 842068"/>
                        <a:gd name="connsiteY6" fmla="*/ 618954 h 942131"/>
                        <a:gd name="connsiteX7" fmla="*/ 426025 w 842068"/>
                        <a:gd name="connsiteY7" fmla="*/ 936184 h 942131"/>
                        <a:gd name="connsiteX8" fmla="*/ 421034 w 842068"/>
                        <a:gd name="connsiteY8" fmla="*/ 942131 h 942131"/>
                        <a:gd name="connsiteX9" fmla="*/ 149843 w 842068"/>
                        <a:gd name="connsiteY9" fmla="*/ 618954 h 942131"/>
                        <a:gd name="connsiteX10" fmla="*/ 172838 w 842068"/>
                        <a:gd name="connsiteY10" fmla="*/ 317812 h 942131"/>
                        <a:gd name="connsiteX11" fmla="*/ 0 w 842068"/>
                        <a:gd name="connsiteY11" fmla="*/ 239343 h 942131"/>
                        <a:gd name="connsiteX12" fmla="*/ 59016 w 842068"/>
                        <a:gd name="connsiteY12" fmla="*/ 1537 h 942131"/>
                        <a:gd name="connsiteX13" fmla="*/ 178616 w 842068"/>
                        <a:gd name="connsiteY13" fmla="*/ 0 h 942131"/>
                        <a:gd name="connsiteX0" fmla="*/ 178616 w 842068"/>
                        <a:gd name="connsiteY0" fmla="*/ 0 h 942131"/>
                        <a:gd name="connsiteX1" fmla="*/ 421034 w 842068"/>
                        <a:gd name="connsiteY1" fmla="*/ 917300 h 942131"/>
                        <a:gd name="connsiteX2" fmla="*/ 663452 w 842068"/>
                        <a:gd name="connsiteY2" fmla="*/ 0 h 942131"/>
                        <a:gd name="connsiteX3" fmla="*/ 783052 w 842068"/>
                        <a:gd name="connsiteY3" fmla="*/ 1537 h 942131"/>
                        <a:gd name="connsiteX4" fmla="*/ 842068 w 842068"/>
                        <a:gd name="connsiteY4" fmla="*/ 239343 h 942131"/>
                        <a:gd name="connsiteX5" fmla="*/ 669230 w 842068"/>
                        <a:gd name="connsiteY5" fmla="*/ 317812 h 942131"/>
                        <a:gd name="connsiteX6" fmla="*/ 692225 w 842068"/>
                        <a:gd name="connsiteY6" fmla="*/ 618954 h 942131"/>
                        <a:gd name="connsiteX7" fmla="*/ 421034 w 842068"/>
                        <a:gd name="connsiteY7" fmla="*/ 942131 h 942131"/>
                        <a:gd name="connsiteX8" fmla="*/ 149843 w 842068"/>
                        <a:gd name="connsiteY8" fmla="*/ 618954 h 942131"/>
                        <a:gd name="connsiteX9" fmla="*/ 172838 w 842068"/>
                        <a:gd name="connsiteY9" fmla="*/ 317812 h 942131"/>
                        <a:gd name="connsiteX10" fmla="*/ 0 w 842068"/>
                        <a:gd name="connsiteY10" fmla="*/ 239343 h 942131"/>
                        <a:gd name="connsiteX11" fmla="*/ 59016 w 842068"/>
                        <a:gd name="connsiteY11" fmla="*/ 1537 h 942131"/>
                        <a:gd name="connsiteX12" fmla="*/ 178616 w 842068"/>
                        <a:gd name="connsiteY12" fmla="*/ 0 h 94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42068" h="942131">
                          <a:moveTo>
                            <a:pt x="178616" y="0"/>
                          </a:moveTo>
                          <a:lnTo>
                            <a:pt x="421034" y="917300"/>
                          </a:lnTo>
                          <a:lnTo>
                            <a:pt x="663452" y="0"/>
                          </a:lnTo>
                          <a:lnTo>
                            <a:pt x="783052" y="1537"/>
                          </a:lnTo>
                          <a:lnTo>
                            <a:pt x="842068" y="239343"/>
                          </a:lnTo>
                          <a:lnTo>
                            <a:pt x="669230" y="317812"/>
                          </a:lnTo>
                          <a:lnTo>
                            <a:pt x="692225" y="618954"/>
                          </a:lnTo>
                          <a:lnTo>
                            <a:pt x="421034" y="942131"/>
                          </a:lnTo>
                          <a:lnTo>
                            <a:pt x="149843" y="618954"/>
                          </a:lnTo>
                          <a:lnTo>
                            <a:pt x="172838" y="317812"/>
                          </a:lnTo>
                          <a:lnTo>
                            <a:pt x="0" y="239343"/>
                          </a:lnTo>
                          <a:lnTo>
                            <a:pt x="59016" y="1537"/>
                          </a:lnTo>
                          <a:lnTo>
                            <a:pt x="178616" y="0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1" name="グループ化 100">
                    <a:extLst>
                      <a:ext uri="{FF2B5EF4-FFF2-40B4-BE49-F238E27FC236}">
                        <a16:creationId xmlns:a16="http://schemas.microsoft.com/office/drawing/2014/main" id="{A016EAAB-5A7B-4A8A-B645-8D2699FFC218}"/>
                      </a:ext>
                    </a:extLst>
                  </p:cNvPr>
                  <p:cNvGrpSpPr/>
                  <p:nvPr/>
                </p:nvGrpSpPr>
                <p:grpSpPr>
                  <a:xfrm>
                    <a:off x="7248013" y="3685220"/>
                    <a:ext cx="1306338" cy="1403518"/>
                    <a:chOff x="3059564" y="2343184"/>
                    <a:chExt cx="1306338" cy="1403518"/>
                  </a:xfrm>
                </p:grpSpPr>
                <p:sp>
                  <p:nvSpPr>
                    <p:cNvPr id="102" name="フリーフォーム: 図形 101">
                      <a:extLst>
                        <a:ext uri="{FF2B5EF4-FFF2-40B4-BE49-F238E27FC236}">
                          <a16:creationId xmlns:a16="http://schemas.microsoft.com/office/drawing/2014/main" id="{9DF2EA37-27CF-4991-B975-0ABBE0FDD0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98183" y="2343184"/>
                      <a:ext cx="1240267" cy="1121822"/>
                    </a:xfrm>
                    <a:custGeom>
                      <a:avLst/>
                      <a:gdLst>
                        <a:gd name="connsiteX0" fmla="*/ 568386 w 1240267"/>
                        <a:gd name="connsiteY0" fmla="*/ 0 h 1121822"/>
                        <a:gd name="connsiteX1" fmla="*/ 789628 w 1240267"/>
                        <a:gd name="connsiteY1" fmla="*/ 44079 h 1121822"/>
                        <a:gd name="connsiteX2" fmla="*/ 861135 w 1240267"/>
                        <a:gd name="connsiteY2" fmla="*/ 82382 h 1121822"/>
                        <a:gd name="connsiteX3" fmla="*/ 882379 w 1240267"/>
                        <a:gd name="connsiteY3" fmla="*/ 79341 h 1121822"/>
                        <a:gd name="connsiteX4" fmla="*/ 1240267 w 1240267"/>
                        <a:gd name="connsiteY4" fmla="*/ 587512 h 1121822"/>
                        <a:gd name="connsiteX5" fmla="*/ 882379 w 1240267"/>
                        <a:gd name="connsiteY5" fmla="*/ 1095683 h 1121822"/>
                        <a:gd name="connsiteX6" fmla="*/ 810252 w 1240267"/>
                        <a:gd name="connsiteY6" fmla="*/ 1085359 h 1121822"/>
                        <a:gd name="connsiteX7" fmla="*/ 791138 w 1240267"/>
                        <a:gd name="connsiteY7" fmla="*/ 1076934 h 1121822"/>
                        <a:gd name="connsiteX8" fmla="*/ 789628 w 1240267"/>
                        <a:gd name="connsiteY8" fmla="*/ 1077743 h 1121822"/>
                        <a:gd name="connsiteX9" fmla="*/ 568386 w 1240267"/>
                        <a:gd name="connsiteY9" fmla="*/ 1121822 h 1121822"/>
                        <a:gd name="connsiteX10" fmla="*/ 0 w 1240267"/>
                        <a:gd name="connsiteY10" fmla="*/ 560911 h 1121822"/>
                        <a:gd name="connsiteX11" fmla="*/ 568386 w 1240267"/>
                        <a:gd name="connsiteY11" fmla="*/ 0 h 11218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0267" h="1121822">
                          <a:moveTo>
                            <a:pt x="568386" y="0"/>
                          </a:moveTo>
                          <a:cubicBezTo>
                            <a:pt x="646864" y="0"/>
                            <a:pt x="721627" y="15695"/>
                            <a:pt x="789628" y="44079"/>
                          </a:cubicBezTo>
                          <a:lnTo>
                            <a:pt x="861135" y="82382"/>
                          </a:lnTo>
                          <a:lnTo>
                            <a:pt x="882379" y="79341"/>
                          </a:lnTo>
                          <a:cubicBezTo>
                            <a:pt x="1080035" y="79341"/>
                            <a:pt x="1240267" y="306857"/>
                            <a:pt x="1240267" y="587512"/>
                          </a:cubicBezTo>
                          <a:cubicBezTo>
                            <a:pt x="1240267" y="868167"/>
                            <a:pt x="1080035" y="1095683"/>
                            <a:pt x="882379" y="1095683"/>
                          </a:cubicBezTo>
                          <a:cubicBezTo>
                            <a:pt x="857672" y="1095683"/>
                            <a:pt x="833550" y="1092128"/>
                            <a:pt x="810252" y="1085359"/>
                          </a:cubicBezTo>
                          <a:lnTo>
                            <a:pt x="791138" y="1076934"/>
                          </a:lnTo>
                          <a:lnTo>
                            <a:pt x="789628" y="1077743"/>
                          </a:lnTo>
                          <a:cubicBezTo>
                            <a:pt x="721627" y="1106127"/>
                            <a:pt x="646864" y="1121822"/>
                            <a:pt x="568386" y="1121822"/>
                          </a:cubicBezTo>
                          <a:cubicBezTo>
                            <a:pt x="254475" y="1121822"/>
                            <a:pt x="0" y="870694"/>
                            <a:pt x="0" y="560911"/>
                          </a:cubicBezTo>
                          <a:cubicBezTo>
                            <a:pt x="0" y="251128"/>
                            <a:pt x="254475" y="0"/>
                            <a:pt x="568386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03" name="グループ化 102">
                      <a:extLst>
                        <a:ext uri="{FF2B5EF4-FFF2-40B4-BE49-F238E27FC236}">
                          <a16:creationId xmlns:a16="http://schemas.microsoft.com/office/drawing/2014/main" id="{B4E3954A-A6AD-4FD1-B9CE-79FBC1E8E333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3059564" y="2962148"/>
                      <a:ext cx="275134" cy="402092"/>
                      <a:chOff x="2680607" y="2825750"/>
                      <a:chExt cx="157843" cy="236764"/>
                    </a:xfrm>
                    <a:solidFill>
                      <a:srgbClr val="FFCC99"/>
                    </a:solidFill>
                  </p:grpSpPr>
                  <p:sp>
                    <p:nvSpPr>
                      <p:cNvPr id="112" name="円/楕円 620">
                        <a:extLst>
                          <a:ext uri="{FF2B5EF4-FFF2-40B4-BE49-F238E27FC236}">
                            <a16:creationId xmlns:a16="http://schemas.microsoft.com/office/drawing/2014/main" id="{F98DEF43-6320-437D-9A92-2132DD54B34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13" name="円/楕円 621">
                        <a:extLst>
                          <a:ext uri="{FF2B5EF4-FFF2-40B4-BE49-F238E27FC236}">
                            <a16:creationId xmlns:a16="http://schemas.microsoft.com/office/drawing/2014/main" id="{736691E6-908A-40F6-A421-B760FF6C178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104" name="グループ化 103">
                      <a:extLst>
                        <a:ext uri="{FF2B5EF4-FFF2-40B4-BE49-F238E27FC236}">
                          <a16:creationId xmlns:a16="http://schemas.microsoft.com/office/drawing/2014/main" id="{DB3172A0-C1FF-4A16-80C5-882837DF7FC4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4090770" y="2962148"/>
                      <a:ext cx="275132" cy="402092"/>
                      <a:chOff x="2680607" y="2825750"/>
                      <a:chExt cx="157843" cy="236764"/>
                    </a:xfrm>
                    <a:solidFill>
                      <a:srgbClr val="FFCC99"/>
                    </a:solidFill>
                  </p:grpSpPr>
                  <p:sp>
                    <p:nvSpPr>
                      <p:cNvPr id="110" name="円/楕円 618">
                        <a:extLst>
                          <a:ext uri="{FF2B5EF4-FFF2-40B4-BE49-F238E27FC236}">
                            <a16:creationId xmlns:a16="http://schemas.microsoft.com/office/drawing/2014/main" id="{C0633116-2279-41A0-83AE-A60364DE4F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11" name="円/楕円 619">
                        <a:extLst>
                          <a:ext uri="{FF2B5EF4-FFF2-40B4-BE49-F238E27FC236}">
                            <a16:creationId xmlns:a16="http://schemas.microsoft.com/office/drawing/2014/main" id="{72D94B8F-319A-44B9-B68F-F6BD9A731AD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05" name="フリーフォーム: 図形 104">
                      <a:extLst>
                        <a:ext uri="{FF2B5EF4-FFF2-40B4-BE49-F238E27FC236}">
                          <a16:creationId xmlns:a16="http://schemas.microsoft.com/office/drawing/2014/main" id="{CE1F6DE4-369C-4145-876A-8F37B3B48A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3666" y="2451100"/>
                      <a:ext cx="1058134" cy="1295602"/>
                    </a:xfrm>
                    <a:custGeom>
                      <a:avLst/>
                      <a:gdLst>
                        <a:gd name="connsiteX0" fmla="*/ 515603 w 1031206"/>
                        <a:gd name="connsiteY0" fmla="*/ 0 h 1285260"/>
                        <a:gd name="connsiteX1" fmla="*/ 1031206 w 1031206"/>
                        <a:gd name="connsiteY1" fmla="*/ 619148 h 1285260"/>
                        <a:gd name="connsiteX2" fmla="*/ 803882 w 1031206"/>
                        <a:gd name="connsiteY2" fmla="*/ 1132555 h 1285260"/>
                        <a:gd name="connsiteX3" fmla="*/ 764133 w 1031206"/>
                        <a:gd name="connsiteY3" fmla="*/ 1158463 h 1285260"/>
                        <a:gd name="connsiteX4" fmla="*/ 750039 w 1031206"/>
                        <a:gd name="connsiteY4" fmla="*/ 1187134 h 1285260"/>
                        <a:gd name="connsiteX5" fmla="*/ 515603 w 1031206"/>
                        <a:gd name="connsiteY5" fmla="*/ 1285260 h 1285260"/>
                        <a:gd name="connsiteX6" fmla="*/ 281167 w 1031206"/>
                        <a:gd name="connsiteY6" fmla="*/ 1187134 h 1285260"/>
                        <a:gd name="connsiteX7" fmla="*/ 267074 w 1031206"/>
                        <a:gd name="connsiteY7" fmla="*/ 1158463 h 1285260"/>
                        <a:gd name="connsiteX8" fmla="*/ 227324 w 1031206"/>
                        <a:gd name="connsiteY8" fmla="*/ 1132555 h 1285260"/>
                        <a:gd name="connsiteX9" fmla="*/ 0 w 1031206"/>
                        <a:gd name="connsiteY9" fmla="*/ 619148 h 1285260"/>
                        <a:gd name="connsiteX10" fmla="*/ 515603 w 1031206"/>
                        <a:gd name="connsiteY10" fmla="*/ 0 h 12852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31206" h="1285260">
                          <a:moveTo>
                            <a:pt x="515603" y="0"/>
                          </a:moveTo>
                          <a:cubicBezTo>
                            <a:pt x="800363" y="0"/>
                            <a:pt x="1031206" y="277202"/>
                            <a:pt x="1031206" y="619148"/>
                          </a:cubicBezTo>
                          <a:cubicBezTo>
                            <a:pt x="1031206" y="832864"/>
                            <a:pt x="941033" y="1021290"/>
                            <a:pt x="803882" y="1132555"/>
                          </a:cubicBezTo>
                          <a:lnTo>
                            <a:pt x="764133" y="1158463"/>
                          </a:lnTo>
                          <a:lnTo>
                            <a:pt x="750039" y="1187134"/>
                          </a:lnTo>
                          <a:cubicBezTo>
                            <a:pt x="711414" y="1244798"/>
                            <a:pt x="620992" y="1285260"/>
                            <a:pt x="515603" y="1285260"/>
                          </a:cubicBezTo>
                          <a:cubicBezTo>
                            <a:pt x="410215" y="1285260"/>
                            <a:pt x="319792" y="1244798"/>
                            <a:pt x="281167" y="1187134"/>
                          </a:cubicBezTo>
                          <a:lnTo>
                            <a:pt x="267074" y="1158463"/>
                          </a:lnTo>
                          <a:lnTo>
                            <a:pt x="227324" y="1132555"/>
                          </a:lnTo>
                          <a:cubicBezTo>
                            <a:pt x="90173" y="1021290"/>
                            <a:pt x="0" y="832864"/>
                            <a:pt x="0" y="619148"/>
                          </a:cubicBezTo>
                          <a:cubicBezTo>
                            <a:pt x="0" y="277202"/>
                            <a:pt x="230843" y="0"/>
                            <a:pt x="515603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6" name="月 105">
                      <a:extLst>
                        <a:ext uri="{FF2B5EF4-FFF2-40B4-BE49-F238E27FC236}">
                          <a16:creationId xmlns:a16="http://schemas.microsoft.com/office/drawing/2014/main" id="{1C0E70D9-1941-40EE-A15B-DC0D0499C02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375107" y="2724815"/>
                      <a:ext cx="95266" cy="30824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7" name="月 106">
                      <a:extLst>
                        <a:ext uri="{FF2B5EF4-FFF2-40B4-BE49-F238E27FC236}">
                          <a16:creationId xmlns:a16="http://schemas.microsoft.com/office/drawing/2014/main" id="{0EF1937F-AE21-47E5-9024-FA1E9DBC828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933493" y="2724816"/>
                      <a:ext cx="95266" cy="30824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8" name="フリーフォーム: 図形 107">
                      <a:extLst>
                        <a:ext uri="{FF2B5EF4-FFF2-40B4-BE49-F238E27FC236}">
                          <a16:creationId xmlns:a16="http://schemas.microsoft.com/office/drawing/2014/main" id="{89FA6198-A2D6-465D-BCF5-4B4410E68C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25596" y="3190875"/>
                      <a:ext cx="159004" cy="245546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9" name="月 108">
                      <a:extLst>
                        <a:ext uri="{FF2B5EF4-FFF2-40B4-BE49-F238E27FC236}">
                          <a16:creationId xmlns:a16="http://schemas.microsoft.com/office/drawing/2014/main" id="{2B2C210B-F598-42E8-AC6E-F08774050562}"/>
                        </a:ext>
                      </a:extLst>
                    </p:cNvPr>
                    <p:cNvSpPr/>
                    <p:nvPr/>
                  </p:nvSpPr>
                  <p:spPr>
                    <a:xfrm rot="4115980">
                      <a:off x="3397880" y="2142742"/>
                      <a:ext cx="298702" cy="872145"/>
                    </a:xfrm>
                    <a:prstGeom prst="moon">
                      <a:avLst>
                        <a:gd name="adj" fmla="val 62816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6BBF3666-370E-4696-826A-2FD4608DBFBD}"/>
                    </a:ext>
                  </a:extLst>
                </p:cNvPr>
                <p:cNvSpPr/>
                <p:nvPr/>
              </p:nvSpPr>
              <p:spPr>
                <a:xfrm rot="16200000">
                  <a:off x="7578264" y="430640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AC4E174F-D02E-407A-B2EF-F316F6F58BA1}"/>
                    </a:ext>
                  </a:extLst>
                </p:cNvPr>
                <p:cNvSpPr/>
                <p:nvPr/>
              </p:nvSpPr>
              <p:spPr>
                <a:xfrm rot="16200000">
                  <a:off x="8166432" y="430640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7A3C497B-0865-4C70-9A85-64435942058B}"/>
                    </a:ext>
                  </a:extLst>
                </p:cNvPr>
                <p:cNvSpPr/>
                <p:nvPr/>
              </p:nvSpPr>
              <p:spPr>
                <a:xfrm rot="5400000">
                  <a:off x="7887633" y="4787344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177E8462-8857-490D-859B-D7805DE31B63}"/>
                  </a:ext>
                </a:extLst>
              </p:cNvPr>
              <p:cNvSpPr/>
              <p:nvPr/>
            </p:nvSpPr>
            <p:spPr>
              <a:xfrm>
                <a:off x="7351989" y="1322816"/>
                <a:ext cx="1094350" cy="438434"/>
              </a:xfrm>
              <a:custGeom>
                <a:avLst/>
                <a:gdLst>
                  <a:gd name="connsiteX0" fmla="*/ 1642262 w 7092776"/>
                  <a:gd name="connsiteY0" fmla="*/ 0 h 2952328"/>
                  <a:gd name="connsiteX1" fmla="*/ 1692188 w 7092776"/>
                  <a:gd name="connsiteY1" fmla="*/ 0 h 2952328"/>
                  <a:gd name="connsiteX2" fmla="*/ 5400588 w 7092776"/>
                  <a:gd name="connsiteY2" fmla="*/ 0 h 2952328"/>
                  <a:gd name="connsiteX3" fmla="*/ 5414522 w 7092776"/>
                  <a:gd name="connsiteY3" fmla="*/ 0 h 2952328"/>
                  <a:gd name="connsiteX4" fmla="*/ 5425336 w 7092776"/>
                  <a:gd name="connsiteY4" fmla="*/ 1090 h 2952328"/>
                  <a:gd name="connsiteX5" fmla="*/ 5573605 w 7092776"/>
                  <a:gd name="connsiteY5" fmla="*/ 7621 h 2952328"/>
                  <a:gd name="connsiteX6" fmla="*/ 7092776 w 7092776"/>
                  <a:gd name="connsiteY6" fmla="*/ 1476164 h 2952328"/>
                  <a:gd name="connsiteX7" fmla="*/ 5400588 w 7092776"/>
                  <a:gd name="connsiteY7" fmla="*/ 2952328 h 2952328"/>
                  <a:gd name="connsiteX8" fmla="*/ 3997399 w 7092776"/>
                  <a:gd name="connsiteY8" fmla="*/ 2301502 h 2952328"/>
                  <a:gd name="connsiteX9" fmla="*/ 3978044 w 7092776"/>
                  <a:gd name="connsiteY9" fmla="*/ 2273709 h 2952328"/>
                  <a:gd name="connsiteX10" fmla="*/ 3901888 w 7092776"/>
                  <a:gd name="connsiteY10" fmla="*/ 2183909 h 2952328"/>
                  <a:gd name="connsiteX11" fmla="*/ 3549352 w 7092776"/>
                  <a:gd name="connsiteY11" fmla="*/ 2046697 h 2952328"/>
                  <a:gd name="connsiteX12" fmla="*/ 3112740 w 7092776"/>
                  <a:gd name="connsiteY12" fmla="*/ 2283048 h 2952328"/>
                  <a:gd name="connsiteX13" fmla="*/ 3113504 w 7092776"/>
                  <a:gd name="connsiteY13" fmla="*/ 2275473 h 2952328"/>
                  <a:gd name="connsiteX14" fmla="*/ 3095377 w 7092776"/>
                  <a:gd name="connsiteY14" fmla="*/ 2301502 h 2952328"/>
                  <a:gd name="connsiteX15" fmla="*/ 1692188 w 7092776"/>
                  <a:gd name="connsiteY15" fmla="*/ 2952328 h 2952328"/>
                  <a:gd name="connsiteX16" fmla="*/ 0 w 7092776"/>
                  <a:gd name="connsiteY16" fmla="*/ 1476164 h 2952328"/>
                  <a:gd name="connsiteX17" fmla="*/ 1519172 w 7092776"/>
                  <a:gd name="connsiteY17" fmla="*/ 7621 h 2952328"/>
                  <a:gd name="connsiteX18" fmla="*/ 1603516 w 7092776"/>
                  <a:gd name="connsiteY18" fmla="*/ 3906 h 2952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92776" h="2952328">
                    <a:moveTo>
                      <a:pt x="1642262" y="0"/>
                    </a:moveTo>
                    <a:lnTo>
                      <a:pt x="1692188" y="0"/>
                    </a:lnTo>
                    <a:lnTo>
                      <a:pt x="5400588" y="0"/>
                    </a:lnTo>
                    <a:lnTo>
                      <a:pt x="5414522" y="0"/>
                    </a:lnTo>
                    <a:lnTo>
                      <a:pt x="5425336" y="1090"/>
                    </a:lnTo>
                    <a:lnTo>
                      <a:pt x="5573605" y="7621"/>
                    </a:lnTo>
                    <a:cubicBezTo>
                      <a:pt x="6426901" y="83216"/>
                      <a:pt x="7092776" y="711855"/>
                      <a:pt x="7092776" y="1476164"/>
                    </a:cubicBezTo>
                    <a:cubicBezTo>
                      <a:pt x="7092776" y="2291427"/>
                      <a:pt x="6335158" y="2952328"/>
                      <a:pt x="5400588" y="2952328"/>
                    </a:cubicBezTo>
                    <a:cubicBezTo>
                      <a:pt x="4816482" y="2952328"/>
                      <a:pt x="4301498" y="2694164"/>
                      <a:pt x="3997399" y="2301502"/>
                    </a:cubicBezTo>
                    <a:lnTo>
                      <a:pt x="3978044" y="2273709"/>
                    </a:lnTo>
                    <a:lnTo>
                      <a:pt x="3901888" y="2183909"/>
                    </a:lnTo>
                    <a:cubicBezTo>
                      <a:pt x="3806826" y="2096699"/>
                      <a:pt x="3681436" y="2046697"/>
                      <a:pt x="3549352" y="2046697"/>
                    </a:cubicBezTo>
                    <a:cubicBezTo>
                      <a:pt x="3373241" y="2046697"/>
                      <a:pt x="3209028" y="2135590"/>
                      <a:pt x="3112740" y="2283048"/>
                    </a:cubicBezTo>
                    <a:lnTo>
                      <a:pt x="3113504" y="2275473"/>
                    </a:lnTo>
                    <a:lnTo>
                      <a:pt x="3095377" y="2301502"/>
                    </a:lnTo>
                    <a:cubicBezTo>
                      <a:pt x="2791279" y="2694164"/>
                      <a:pt x="2276294" y="2952328"/>
                      <a:pt x="1692188" y="2952328"/>
                    </a:cubicBezTo>
                    <a:cubicBezTo>
                      <a:pt x="757618" y="2952328"/>
                      <a:pt x="0" y="2291427"/>
                      <a:pt x="0" y="1476164"/>
                    </a:cubicBezTo>
                    <a:cubicBezTo>
                      <a:pt x="0" y="711855"/>
                      <a:pt x="665875" y="83216"/>
                      <a:pt x="1519172" y="7621"/>
                    </a:cubicBezTo>
                    <a:lnTo>
                      <a:pt x="1603516" y="390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E17B9A55-2B04-4133-B0C4-CA3905DE4C8F}"/>
                  </a:ext>
                </a:extLst>
              </p:cNvPr>
              <p:cNvSpPr/>
              <p:nvPr/>
            </p:nvSpPr>
            <p:spPr>
              <a:xfrm rot="20700000">
                <a:off x="8559386" y="954321"/>
                <a:ext cx="700097" cy="192676"/>
              </a:xfrm>
              <a:custGeom>
                <a:avLst/>
                <a:gdLst>
                  <a:gd name="connsiteX0" fmla="*/ 501650 w 700097"/>
                  <a:gd name="connsiteY0" fmla="*/ 0 h 192676"/>
                  <a:gd name="connsiteX1" fmla="*/ 700097 w 700097"/>
                  <a:gd name="connsiteY1" fmla="*/ 0 h 192676"/>
                  <a:gd name="connsiteX2" fmla="*/ 700097 w 700097"/>
                  <a:gd name="connsiteY2" fmla="*/ 47051 h 192676"/>
                  <a:gd name="connsiteX3" fmla="*/ 577459 w 700097"/>
                  <a:gd name="connsiteY3" fmla="*/ 145625 h 192676"/>
                  <a:gd name="connsiteX4" fmla="*/ 700097 w 700097"/>
                  <a:gd name="connsiteY4" fmla="*/ 145625 h 192676"/>
                  <a:gd name="connsiteX5" fmla="*/ 700097 w 700097"/>
                  <a:gd name="connsiteY5" fmla="*/ 192676 h 192676"/>
                  <a:gd name="connsiteX6" fmla="*/ 501650 w 700097"/>
                  <a:gd name="connsiteY6" fmla="*/ 192676 h 192676"/>
                  <a:gd name="connsiteX7" fmla="*/ 501650 w 700097"/>
                  <a:gd name="connsiteY7" fmla="*/ 145625 h 192676"/>
                  <a:gd name="connsiteX8" fmla="*/ 627575 w 700097"/>
                  <a:gd name="connsiteY8" fmla="*/ 47051 h 192676"/>
                  <a:gd name="connsiteX9" fmla="*/ 501650 w 700097"/>
                  <a:gd name="connsiteY9" fmla="*/ 47051 h 192676"/>
                  <a:gd name="connsiteX10" fmla="*/ 250825 w 700097"/>
                  <a:gd name="connsiteY10" fmla="*/ 0 h 192676"/>
                  <a:gd name="connsiteX11" fmla="*/ 449272 w 700097"/>
                  <a:gd name="connsiteY11" fmla="*/ 0 h 192676"/>
                  <a:gd name="connsiteX12" fmla="*/ 449272 w 700097"/>
                  <a:gd name="connsiteY12" fmla="*/ 47051 h 192676"/>
                  <a:gd name="connsiteX13" fmla="*/ 326634 w 700097"/>
                  <a:gd name="connsiteY13" fmla="*/ 145625 h 192676"/>
                  <a:gd name="connsiteX14" fmla="*/ 449272 w 700097"/>
                  <a:gd name="connsiteY14" fmla="*/ 145625 h 192676"/>
                  <a:gd name="connsiteX15" fmla="*/ 449272 w 700097"/>
                  <a:gd name="connsiteY15" fmla="*/ 192676 h 192676"/>
                  <a:gd name="connsiteX16" fmla="*/ 250825 w 700097"/>
                  <a:gd name="connsiteY16" fmla="*/ 192676 h 192676"/>
                  <a:gd name="connsiteX17" fmla="*/ 250825 w 700097"/>
                  <a:gd name="connsiteY17" fmla="*/ 145625 h 192676"/>
                  <a:gd name="connsiteX18" fmla="*/ 376750 w 700097"/>
                  <a:gd name="connsiteY18" fmla="*/ 47051 h 192676"/>
                  <a:gd name="connsiteX19" fmla="*/ 250825 w 700097"/>
                  <a:gd name="connsiteY19" fmla="*/ 47051 h 192676"/>
                  <a:gd name="connsiteX20" fmla="*/ 0 w 700097"/>
                  <a:gd name="connsiteY20" fmla="*/ 0 h 192676"/>
                  <a:gd name="connsiteX21" fmla="*/ 198447 w 700097"/>
                  <a:gd name="connsiteY21" fmla="*/ 0 h 192676"/>
                  <a:gd name="connsiteX22" fmla="*/ 198447 w 700097"/>
                  <a:gd name="connsiteY22" fmla="*/ 47051 h 192676"/>
                  <a:gd name="connsiteX23" fmla="*/ 75809 w 700097"/>
                  <a:gd name="connsiteY23" fmla="*/ 145625 h 192676"/>
                  <a:gd name="connsiteX24" fmla="*/ 198447 w 700097"/>
                  <a:gd name="connsiteY24" fmla="*/ 145625 h 192676"/>
                  <a:gd name="connsiteX25" fmla="*/ 198447 w 700097"/>
                  <a:gd name="connsiteY25" fmla="*/ 192676 h 192676"/>
                  <a:gd name="connsiteX26" fmla="*/ 0 w 700097"/>
                  <a:gd name="connsiteY26" fmla="*/ 192676 h 192676"/>
                  <a:gd name="connsiteX27" fmla="*/ 0 w 700097"/>
                  <a:gd name="connsiteY27" fmla="*/ 145625 h 192676"/>
                  <a:gd name="connsiteX28" fmla="*/ 125925 w 700097"/>
                  <a:gd name="connsiteY28" fmla="*/ 47051 h 192676"/>
                  <a:gd name="connsiteX29" fmla="*/ 0 w 700097"/>
                  <a:gd name="connsiteY29" fmla="*/ 47051 h 192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00097" h="192676">
                    <a:moveTo>
                      <a:pt x="501650" y="0"/>
                    </a:moveTo>
                    <a:lnTo>
                      <a:pt x="700097" y="0"/>
                    </a:lnTo>
                    <a:lnTo>
                      <a:pt x="700097" y="47051"/>
                    </a:lnTo>
                    <a:lnTo>
                      <a:pt x="577459" y="145625"/>
                    </a:lnTo>
                    <a:lnTo>
                      <a:pt x="700097" y="145625"/>
                    </a:lnTo>
                    <a:lnTo>
                      <a:pt x="700097" y="192676"/>
                    </a:lnTo>
                    <a:lnTo>
                      <a:pt x="501650" y="192676"/>
                    </a:lnTo>
                    <a:lnTo>
                      <a:pt x="501650" y="145625"/>
                    </a:lnTo>
                    <a:lnTo>
                      <a:pt x="627575" y="47051"/>
                    </a:lnTo>
                    <a:lnTo>
                      <a:pt x="501650" y="47051"/>
                    </a:lnTo>
                    <a:close/>
                    <a:moveTo>
                      <a:pt x="250825" y="0"/>
                    </a:moveTo>
                    <a:lnTo>
                      <a:pt x="449272" y="0"/>
                    </a:lnTo>
                    <a:lnTo>
                      <a:pt x="449272" y="47051"/>
                    </a:lnTo>
                    <a:lnTo>
                      <a:pt x="326634" y="145625"/>
                    </a:lnTo>
                    <a:lnTo>
                      <a:pt x="449272" y="145625"/>
                    </a:lnTo>
                    <a:lnTo>
                      <a:pt x="449272" y="192676"/>
                    </a:lnTo>
                    <a:lnTo>
                      <a:pt x="250825" y="192676"/>
                    </a:lnTo>
                    <a:lnTo>
                      <a:pt x="250825" y="145625"/>
                    </a:lnTo>
                    <a:lnTo>
                      <a:pt x="376750" y="47051"/>
                    </a:lnTo>
                    <a:lnTo>
                      <a:pt x="250825" y="47051"/>
                    </a:lnTo>
                    <a:close/>
                    <a:moveTo>
                      <a:pt x="0" y="0"/>
                    </a:moveTo>
                    <a:lnTo>
                      <a:pt x="198447" y="0"/>
                    </a:lnTo>
                    <a:lnTo>
                      <a:pt x="198447" y="47051"/>
                    </a:lnTo>
                    <a:lnTo>
                      <a:pt x="75809" y="145625"/>
                    </a:lnTo>
                    <a:lnTo>
                      <a:pt x="198447" y="145625"/>
                    </a:lnTo>
                    <a:lnTo>
                      <a:pt x="198447" y="192676"/>
                    </a:lnTo>
                    <a:lnTo>
                      <a:pt x="0" y="192676"/>
                    </a:lnTo>
                    <a:lnTo>
                      <a:pt x="0" y="145625"/>
                    </a:lnTo>
                    <a:lnTo>
                      <a:pt x="125925" y="47051"/>
                    </a:lnTo>
                    <a:lnTo>
                      <a:pt x="0" y="47051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1F59000-9B6A-4383-8588-8AB72E3B03E1}"/>
              </a:ext>
            </a:extLst>
          </p:cNvPr>
          <p:cNvSpPr txBox="1"/>
          <p:nvPr/>
        </p:nvSpPr>
        <p:spPr>
          <a:xfrm>
            <a:off x="272480" y="4014065"/>
            <a:ext cx="9271029" cy="236427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仮眠中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13C489C-7585-4B7D-B9A1-5A41730970C5}"/>
              </a:ext>
            </a:extLst>
          </p:cNvPr>
          <p:cNvGrpSpPr/>
          <p:nvPr/>
        </p:nvGrpSpPr>
        <p:grpSpPr>
          <a:xfrm>
            <a:off x="3260595" y="340945"/>
            <a:ext cx="3402882" cy="3528639"/>
            <a:chOff x="3260595" y="340945"/>
            <a:chExt cx="3402882" cy="3528639"/>
          </a:xfrm>
        </p:grpSpPr>
        <p:sp>
          <p:nvSpPr>
            <p:cNvPr id="2" name="楕円 1">
              <a:extLst>
                <a:ext uri="{FF2B5EF4-FFF2-40B4-BE49-F238E27FC236}">
                  <a16:creationId xmlns:a16="http://schemas.microsoft.com/office/drawing/2014/main" id="{DF39C5F4-62A4-415B-9018-F549CE7336D9}"/>
                </a:ext>
              </a:extLst>
            </p:cNvPr>
            <p:cNvSpPr/>
            <p:nvPr/>
          </p:nvSpPr>
          <p:spPr>
            <a:xfrm>
              <a:off x="3260595" y="639281"/>
              <a:ext cx="3160976" cy="3160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47F6EC00-C2ED-496C-91E1-B756AE2DAB28}"/>
                </a:ext>
              </a:extLst>
            </p:cNvPr>
            <p:cNvGrpSpPr/>
            <p:nvPr/>
          </p:nvGrpSpPr>
          <p:grpSpPr>
            <a:xfrm>
              <a:off x="4003763" y="340945"/>
              <a:ext cx="2659714" cy="3528639"/>
              <a:chOff x="1445453" y="1139348"/>
              <a:chExt cx="1803668" cy="2392924"/>
            </a:xfrm>
          </p:grpSpPr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41E6D52F-7ADC-4881-9C30-108A6D0D5B3D}"/>
                  </a:ext>
                </a:extLst>
              </p:cNvPr>
              <p:cNvGrpSpPr/>
              <p:nvPr/>
            </p:nvGrpSpPr>
            <p:grpSpPr>
              <a:xfrm>
                <a:off x="1445453" y="1152475"/>
                <a:ext cx="1154882" cy="2379797"/>
                <a:chOff x="1445453" y="1152475"/>
                <a:chExt cx="1154882" cy="2379797"/>
              </a:xfrm>
            </p:grpSpPr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F343A067-69FC-4169-BB64-1C19391B0513}"/>
                    </a:ext>
                  </a:extLst>
                </p:cNvPr>
                <p:cNvGrpSpPr/>
                <p:nvPr/>
              </p:nvGrpSpPr>
              <p:grpSpPr>
                <a:xfrm>
                  <a:off x="1445453" y="1152475"/>
                  <a:ext cx="1154882" cy="2379797"/>
                  <a:chOff x="756128" y="601639"/>
                  <a:chExt cx="1154882" cy="2379797"/>
                </a:xfrm>
              </p:grpSpPr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B1B61DC9-160C-44FA-A21B-0C21A932F834}"/>
                      </a:ext>
                    </a:extLst>
                  </p:cNvPr>
                  <p:cNvSpPr/>
                  <p:nvPr/>
                </p:nvSpPr>
                <p:spPr>
                  <a:xfrm flipH="1">
                    <a:off x="1766106" y="2080536"/>
                    <a:ext cx="139060" cy="900900"/>
                  </a:xfrm>
                  <a:custGeom>
                    <a:avLst/>
                    <a:gdLst>
                      <a:gd name="connsiteX0" fmla="*/ 139060 w 139060"/>
                      <a:gd name="connsiteY0" fmla="*/ 0 h 918777"/>
                      <a:gd name="connsiteX1" fmla="*/ 139060 w 139060"/>
                      <a:gd name="connsiteY1" fmla="*/ 918777 h 918777"/>
                      <a:gd name="connsiteX2" fmla="*/ 0 w 139060"/>
                      <a:gd name="connsiteY2" fmla="*/ 918777 h 918777"/>
                      <a:gd name="connsiteX3" fmla="*/ 0 w 139060"/>
                      <a:gd name="connsiteY3" fmla="*/ 299404 h 918777"/>
                      <a:gd name="connsiteX4" fmla="*/ 135721 w 139060"/>
                      <a:gd name="connsiteY4" fmla="*/ 2435 h 918777"/>
                      <a:gd name="connsiteX5" fmla="*/ 139060 w 139060"/>
                      <a:gd name="connsiteY5" fmla="*/ 0 h 91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8777">
                        <a:moveTo>
                          <a:pt x="139060" y="0"/>
                        </a:moveTo>
                        <a:lnTo>
                          <a:pt x="139060" y="918777"/>
                        </a:lnTo>
                        <a:lnTo>
                          <a:pt x="0" y="918777"/>
                        </a:lnTo>
                        <a:lnTo>
                          <a:pt x="0" y="299404"/>
                        </a:lnTo>
                        <a:cubicBezTo>
                          <a:pt x="0" y="180785"/>
                          <a:pt x="52588" y="74448"/>
                          <a:pt x="135721" y="2435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plaid">
                    <a:fgClr>
                      <a:srgbClr val="FF0000"/>
                    </a:fgClr>
                    <a:bgClr>
                      <a:srgbClr val="FF6699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" name="月 85">
                    <a:extLst>
                      <a:ext uri="{FF2B5EF4-FFF2-40B4-BE49-F238E27FC236}">
                        <a16:creationId xmlns:a16="http://schemas.microsoft.com/office/drawing/2014/main" id="{A20D1EE9-7264-4CB2-A11A-E1D53CFA5AFE}"/>
                      </a:ext>
                    </a:extLst>
                  </p:cNvPr>
                  <p:cNvSpPr/>
                  <p:nvPr/>
                </p:nvSpPr>
                <p:spPr>
                  <a:xfrm flipH="1">
                    <a:off x="1707357" y="1378342"/>
                    <a:ext cx="88900" cy="52221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" name="月 86">
                    <a:extLst>
                      <a:ext uri="{FF2B5EF4-FFF2-40B4-BE49-F238E27FC236}">
                        <a16:creationId xmlns:a16="http://schemas.microsoft.com/office/drawing/2014/main" id="{6362625D-A6A3-422C-A4DC-437214AD386B}"/>
                      </a:ext>
                    </a:extLst>
                  </p:cNvPr>
                  <p:cNvSpPr/>
                  <p:nvPr/>
                </p:nvSpPr>
                <p:spPr>
                  <a:xfrm>
                    <a:off x="893546" y="1378342"/>
                    <a:ext cx="88900" cy="52221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E2FBA222-2612-4FE4-B8DF-173278F4E814}"/>
                      </a:ext>
                    </a:extLst>
                  </p:cNvPr>
                  <p:cNvSpPr/>
                  <p:nvPr/>
                </p:nvSpPr>
                <p:spPr>
                  <a:xfrm>
                    <a:off x="780355" y="601639"/>
                    <a:ext cx="1117919" cy="980595"/>
                  </a:xfrm>
                  <a:custGeom>
                    <a:avLst/>
                    <a:gdLst>
                      <a:gd name="connsiteX0" fmla="*/ 564194 w 1117919"/>
                      <a:gd name="connsiteY0" fmla="*/ 0 h 980595"/>
                      <a:gd name="connsiteX1" fmla="*/ 875248 w 1117919"/>
                      <a:gd name="connsiteY1" fmla="*/ 128843 h 980595"/>
                      <a:gd name="connsiteX2" fmla="*/ 906088 w 1117919"/>
                      <a:gd name="connsiteY2" fmla="*/ 166221 h 980595"/>
                      <a:gd name="connsiteX3" fmla="*/ 923972 w 1117919"/>
                      <a:gd name="connsiteY3" fmla="*/ 175929 h 980595"/>
                      <a:gd name="connsiteX4" fmla="*/ 1117919 w 1117919"/>
                      <a:gd name="connsiteY4" fmla="*/ 540698 h 980595"/>
                      <a:gd name="connsiteX5" fmla="*/ 678022 w 1117919"/>
                      <a:gd name="connsiteY5" fmla="*/ 980595 h 980595"/>
                      <a:gd name="connsiteX6" fmla="*/ 589368 w 1117919"/>
                      <a:gd name="connsiteY6" fmla="*/ 971658 h 980595"/>
                      <a:gd name="connsiteX7" fmla="*/ 558960 w 1117919"/>
                      <a:gd name="connsiteY7" fmla="*/ 962219 h 980595"/>
                      <a:gd name="connsiteX8" fmla="*/ 528552 w 1117919"/>
                      <a:gd name="connsiteY8" fmla="*/ 971658 h 980595"/>
                      <a:gd name="connsiteX9" fmla="*/ 439897 w 1117919"/>
                      <a:gd name="connsiteY9" fmla="*/ 980595 h 980595"/>
                      <a:gd name="connsiteX10" fmla="*/ 0 w 1117919"/>
                      <a:gd name="connsiteY10" fmla="*/ 540698 h 980595"/>
                      <a:gd name="connsiteX11" fmla="*/ 193947 w 1117919"/>
                      <a:gd name="connsiteY11" fmla="*/ 175929 h 980595"/>
                      <a:gd name="connsiteX12" fmla="*/ 230791 w 1117919"/>
                      <a:gd name="connsiteY12" fmla="*/ 155930 h 980595"/>
                      <a:gd name="connsiteX13" fmla="*/ 253140 w 1117919"/>
                      <a:gd name="connsiteY13" fmla="*/ 128843 h 980595"/>
                      <a:gd name="connsiteX14" fmla="*/ 564194 w 1117919"/>
                      <a:gd name="connsiteY14" fmla="*/ 0 h 9805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117919" h="980595">
                        <a:moveTo>
                          <a:pt x="564194" y="0"/>
                        </a:moveTo>
                        <a:cubicBezTo>
                          <a:pt x="685668" y="0"/>
                          <a:pt x="795642" y="49237"/>
                          <a:pt x="875248" y="128843"/>
                        </a:cubicBezTo>
                        <a:lnTo>
                          <a:pt x="906088" y="166221"/>
                        </a:lnTo>
                        <a:lnTo>
                          <a:pt x="923972" y="175929"/>
                        </a:lnTo>
                        <a:cubicBezTo>
                          <a:pt x="1040986" y="254981"/>
                          <a:pt x="1117919" y="388856"/>
                          <a:pt x="1117919" y="540698"/>
                        </a:cubicBezTo>
                        <a:cubicBezTo>
                          <a:pt x="1117919" y="783646"/>
                          <a:pt x="920970" y="980595"/>
                          <a:pt x="678022" y="980595"/>
                        </a:cubicBezTo>
                        <a:cubicBezTo>
                          <a:pt x="647654" y="980595"/>
                          <a:pt x="618004" y="977518"/>
                          <a:pt x="589368" y="971658"/>
                        </a:cubicBezTo>
                        <a:lnTo>
                          <a:pt x="558960" y="962219"/>
                        </a:lnTo>
                        <a:lnTo>
                          <a:pt x="528552" y="971658"/>
                        </a:lnTo>
                        <a:cubicBezTo>
                          <a:pt x="499915" y="977518"/>
                          <a:pt x="470266" y="980595"/>
                          <a:pt x="439897" y="980595"/>
                        </a:cubicBezTo>
                        <a:cubicBezTo>
                          <a:pt x="196949" y="980595"/>
                          <a:pt x="0" y="783646"/>
                          <a:pt x="0" y="540698"/>
                        </a:cubicBezTo>
                        <a:cubicBezTo>
                          <a:pt x="0" y="388856"/>
                          <a:pt x="76933" y="254981"/>
                          <a:pt x="193947" y="175929"/>
                        </a:cubicBezTo>
                        <a:lnTo>
                          <a:pt x="230791" y="155930"/>
                        </a:lnTo>
                        <a:lnTo>
                          <a:pt x="253140" y="128843"/>
                        </a:lnTo>
                        <a:cubicBezTo>
                          <a:pt x="332746" y="49237"/>
                          <a:pt x="442720" y="0"/>
                          <a:pt x="56419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6706E660-B44F-4B18-B54B-629DD1D2AAE1}"/>
                      </a:ext>
                    </a:extLst>
                  </p:cNvPr>
                  <p:cNvSpPr/>
                  <p:nvPr/>
                </p:nvSpPr>
                <p:spPr>
                  <a:xfrm>
                    <a:off x="1068497" y="1694957"/>
                    <a:ext cx="529322" cy="440816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2E9ACB0E-12EF-4968-BEC0-C3DBBCE7AEB7}"/>
                      </a:ext>
                    </a:extLst>
                  </p:cNvPr>
                  <p:cNvSpPr/>
                  <p:nvPr/>
                </p:nvSpPr>
                <p:spPr>
                  <a:xfrm>
                    <a:off x="756128" y="2080536"/>
                    <a:ext cx="139060" cy="900900"/>
                  </a:xfrm>
                  <a:custGeom>
                    <a:avLst/>
                    <a:gdLst>
                      <a:gd name="connsiteX0" fmla="*/ 139060 w 139060"/>
                      <a:gd name="connsiteY0" fmla="*/ 0 h 918777"/>
                      <a:gd name="connsiteX1" fmla="*/ 139060 w 139060"/>
                      <a:gd name="connsiteY1" fmla="*/ 918777 h 918777"/>
                      <a:gd name="connsiteX2" fmla="*/ 0 w 139060"/>
                      <a:gd name="connsiteY2" fmla="*/ 918777 h 918777"/>
                      <a:gd name="connsiteX3" fmla="*/ 0 w 139060"/>
                      <a:gd name="connsiteY3" fmla="*/ 299404 h 918777"/>
                      <a:gd name="connsiteX4" fmla="*/ 135721 w 139060"/>
                      <a:gd name="connsiteY4" fmla="*/ 2435 h 918777"/>
                      <a:gd name="connsiteX5" fmla="*/ 139060 w 139060"/>
                      <a:gd name="connsiteY5" fmla="*/ 0 h 91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8777">
                        <a:moveTo>
                          <a:pt x="139060" y="0"/>
                        </a:moveTo>
                        <a:lnTo>
                          <a:pt x="139060" y="918777"/>
                        </a:lnTo>
                        <a:lnTo>
                          <a:pt x="0" y="918777"/>
                        </a:lnTo>
                        <a:lnTo>
                          <a:pt x="0" y="299404"/>
                        </a:lnTo>
                        <a:cubicBezTo>
                          <a:pt x="0" y="180785"/>
                          <a:pt x="52588" y="74448"/>
                          <a:pt x="135721" y="2435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plaid">
                    <a:fgClr>
                      <a:srgbClr val="FF0000"/>
                    </a:fgClr>
                    <a:bgClr>
                      <a:srgbClr val="FF6699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03D897D7-1A31-4F62-8B01-EBE3C43673C3}"/>
                      </a:ext>
                    </a:extLst>
                  </p:cNvPr>
                  <p:cNvGrpSpPr/>
                  <p:nvPr/>
                </p:nvGrpSpPr>
                <p:grpSpPr>
                  <a:xfrm>
                    <a:off x="772520" y="774115"/>
                    <a:ext cx="1138490" cy="1074143"/>
                    <a:chOff x="4049500" y="3943264"/>
                    <a:chExt cx="834570" cy="787400"/>
                  </a:xfrm>
                </p:grpSpPr>
                <p:grpSp>
                  <p:nvGrpSpPr>
                    <p:cNvPr id="138" name="グループ化 137">
                      <a:extLst>
                        <a:ext uri="{FF2B5EF4-FFF2-40B4-BE49-F238E27FC236}">
                          <a16:creationId xmlns:a16="http://schemas.microsoft.com/office/drawing/2014/main" id="{979B9D6A-0A33-494D-B617-0CB5B5A0D16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49500" y="3943264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44" name="グループ化 143">
                        <a:extLst>
                          <a:ext uri="{FF2B5EF4-FFF2-40B4-BE49-F238E27FC236}">
                            <a16:creationId xmlns:a16="http://schemas.microsoft.com/office/drawing/2014/main" id="{76269BA7-C892-4CC8-AFDA-7A3BFAAD978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49" name="円/楕円 177">
                          <a:extLst>
                            <a:ext uri="{FF2B5EF4-FFF2-40B4-BE49-F238E27FC236}">
                              <a16:creationId xmlns:a16="http://schemas.microsoft.com/office/drawing/2014/main" id="{7218F283-59F8-44E7-AFEE-D22EAD36147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0" name="円/楕円 178">
                          <a:extLst>
                            <a:ext uri="{FF2B5EF4-FFF2-40B4-BE49-F238E27FC236}">
                              <a16:creationId xmlns:a16="http://schemas.microsoft.com/office/drawing/2014/main" id="{24423BCC-168F-465B-8F74-D4C59C3E69E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45" name="グループ化 144">
                        <a:extLst>
                          <a:ext uri="{FF2B5EF4-FFF2-40B4-BE49-F238E27FC236}">
                            <a16:creationId xmlns:a16="http://schemas.microsoft.com/office/drawing/2014/main" id="{4FCCAC5C-297C-4E59-9472-66BEECB3F31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47" name="円/楕円 175">
                          <a:extLst>
                            <a:ext uri="{FF2B5EF4-FFF2-40B4-BE49-F238E27FC236}">
                              <a16:creationId xmlns:a16="http://schemas.microsoft.com/office/drawing/2014/main" id="{FA356EB2-A801-45E2-9319-25DD044FA7E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48" name="円/楕円 176">
                          <a:extLst>
                            <a:ext uri="{FF2B5EF4-FFF2-40B4-BE49-F238E27FC236}">
                              <a16:creationId xmlns:a16="http://schemas.microsoft.com/office/drawing/2014/main" id="{D90339B3-602A-4E2E-A88D-2DF3A9470AB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46" name="円/楕円 174">
                        <a:extLst>
                          <a:ext uri="{FF2B5EF4-FFF2-40B4-BE49-F238E27FC236}">
                            <a16:creationId xmlns:a16="http://schemas.microsoft.com/office/drawing/2014/main" id="{04891327-7CF1-476E-80FD-3744C3540A1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89403" y="2017486"/>
                        <a:ext cx="955820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39" name="円/楕円 27">
                      <a:extLst>
                        <a:ext uri="{FF2B5EF4-FFF2-40B4-BE49-F238E27FC236}">
                          <a16:creationId xmlns:a16="http://schemas.microsoft.com/office/drawing/2014/main" id="{9F2421AD-7B00-448C-A2B2-39C76822A7F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183090" y="416413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0" name="円/楕円 27">
                      <a:extLst>
                        <a:ext uri="{FF2B5EF4-FFF2-40B4-BE49-F238E27FC236}">
                          <a16:creationId xmlns:a16="http://schemas.microsoft.com/office/drawing/2014/main" id="{2B624CDF-D953-4A5B-8265-9154A9B22BA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89490" y="416413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1" name="正方形/長方形 67">
                      <a:extLst>
                        <a:ext uri="{FF2B5EF4-FFF2-40B4-BE49-F238E27FC236}">
                          <a16:creationId xmlns:a16="http://schemas.microsoft.com/office/drawing/2014/main" id="{E3BF76D5-4267-449D-84A7-E1AFC8533E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37514" y="4542354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2" name="円/楕円 27">
                      <a:extLst>
                        <a:ext uri="{FF2B5EF4-FFF2-40B4-BE49-F238E27FC236}">
                          <a16:creationId xmlns:a16="http://schemas.microsoft.com/office/drawing/2014/main" id="{EF635ABA-DD1E-4784-AC9E-E5E5255A02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3090" y="4312514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3" name="円/楕円 27">
                      <a:extLst>
                        <a:ext uri="{FF2B5EF4-FFF2-40B4-BE49-F238E27FC236}">
                          <a16:creationId xmlns:a16="http://schemas.microsoft.com/office/drawing/2014/main" id="{F3AD6B9B-CCFC-4EFF-A091-C42D9FC2F8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89490" y="431251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0" name="片側の 2 つの角を丸めた四角形 66">
                    <a:extLst>
                      <a:ext uri="{FF2B5EF4-FFF2-40B4-BE49-F238E27FC236}">
                        <a16:creationId xmlns:a16="http://schemas.microsoft.com/office/drawing/2014/main" id="{DF1D427C-4AD8-4CE3-9821-DE61E8B60D8F}"/>
                      </a:ext>
                    </a:extLst>
                  </p:cNvPr>
                  <p:cNvSpPr/>
                  <p:nvPr/>
                </p:nvSpPr>
                <p:spPr>
                  <a:xfrm>
                    <a:off x="980774" y="1953059"/>
                    <a:ext cx="690864" cy="1028377"/>
                  </a:xfrm>
                  <a:prstGeom prst="round2SameRect">
                    <a:avLst>
                      <a:gd name="adj1" fmla="val 35217"/>
                      <a:gd name="adj2" fmla="val 0"/>
                    </a:avLst>
                  </a:prstGeom>
                  <a:solidFill>
                    <a:srgbClr val="00206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1" name="ホームベース 73">
                    <a:extLst>
                      <a:ext uri="{FF2B5EF4-FFF2-40B4-BE49-F238E27FC236}">
                        <a16:creationId xmlns:a16="http://schemas.microsoft.com/office/drawing/2014/main" id="{D8631788-DC51-4A51-8AD1-3B62424B375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100973" y="1971351"/>
                    <a:ext cx="434959" cy="448966"/>
                  </a:xfrm>
                  <a:prstGeom prst="homePlate">
                    <a:avLst>
                      <a:gd name="adj" fmla="val 60511"/>
                    </a:avLst>
                  </a:prstGeom>
                  <a:solidFill>
                    <a:srgbClr val="FF99CC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2" name="片側の 2 つの角を丸めた四角形 64">
                    <a:extLst>
                      <a:ext uri="{FF2B5EF4-FFF2-40B4-BE49-F238E27FC236}">
                        <a16:creationId xmlns:a16="http://schemas.microsoft.com/office/drawing/2014/main" id="{E8A00539-7B2D-4A4C-9562-3691B0810C31}"/>
                      </a:ext>
                    </a:extLst>
                  </p:cNvPr>
                  <p:cNvSpPr/>
                  <p:nvPr/>
                </p:nvSpPr>
                <p:spPr>
                  <a:xfrm>
                    <a:off x="814087" y="1955622"/>
                    <a:ext cx="1024238" cy="102581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56298" h="1018382">
                        <a:moveTo>
                          <a:pt x="821989" y="0"/>
                        </a:moveTo>
                        <a:cubicBezTo>
                          <a:pt x="1008846" y="11341"/>
                          <a:pt x="1156298" y="166950"/>
                          <a:pt x="1156298" y="356996"/>
                        </a:cubicBezTo>
                        <a:lnTo>
                          <a:pt x="1156298" y="1018382"/>
                        </a:lnTo>
                        <a:lnTo>
                          <a:pt x="821989" y="1018382"/>
                        </a:lnTo>
                        <a:close/>
                        <a:moveTo>
                          <a:pt x="334309" y="0"/>
                        </a:moveTo>
                        <a:lnTo>
                          <a:pt x="334309" y="1018382"/>
                        </a:lnTo>
                        <a:lnTo>
                          <a:pt x="0" y="1018382"/>
                        </a:lnTo>
                        <a:lnTo>
                          <a:pt x="0" y="356996"/>
                        </a:lnTo>
                        <a:cubicBezTo>
                          <a:pt x="0" y="166950"/>
                          <a:pt x="147453" y="11341"/>
                          <a:pt x="334309" y="0"/>
                        </a:cubicBezTo>
                        <a:close/>
                      </a:path>
                    </a:pathLst>
                  </a:custGeom>
                  <a:pattFill prst="plaid">
                    <a:fgClr>
                      <a:srgbClr val="FF0000"/>
                    </a:fgClr>
                    <a:bgClr>
                      <a:srgbClr val="FF6699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3" name="台形 132">
                    <a:extLst>
                      <a:ext uri="{FF2B5EF4-FFF2-40B4-BE49-F238E27FC236}">
                        <a16:creationId xmlns:a16="http://schemas.microsoft.com/office/drawing/2014/main" id="{2AF58416-E2D8-4DA0-BE96-9DAD260D5BA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180017" y="1955604"/>
                    <a:ext cx="296150" cy="190277"/>
                  </a:xfrm>
                  <a:prstGeom prst="trapezoid">
                    <a:avLst>
                      <a:gd name="adj" fmla="val 53033"/>
                    </a:avLst>
                  </a:prstGeom>
                  <a:solidFill>
                    <a:srgbClr val="FF99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1025B110-79A1-417A-8D06-6B2E282100DA}"/>
                      </a:ext>
                    </a:extLst>
                  </p:cNvPr>
                  <p:cNvSpPr/>
                  <p:nvPr/>
                </p:nvSpPr>
                <p:spPr>
                  <a:xfrm>
                    <a:off x="1009036" y="1865525"/>
                    <a:ext cx="643336" cy="323816"/>
                  </a:xfrm>
                  <a:custGeom>
                    <a:avLst/>
                    <a:gdLst>
                      <a:gd name="connsiteX0" fmla="*/ 164617 w 643336"/>
                      <a:gd name="connsiteY0" fmla="*/ 1 h 323816"/>
                      <a:gd name="connsiteX1" fmla="*/ 320804 w 643336"/>
                      <a:gd name="connsiteY1" fmla="*/ 323816 h 323816"/>
                      <a:gd name="connsiteX2" fmla="*/ 0 w 643336"/>
                      <a:gd name="connsiteY2" fmla="*/ 165087 h 323816"/>
                      <a:gd name="connsiteX3" fmla="*/ 478719 w 643336"/>
                      <a:gd name="connsiteY3" fmla="*/ 0 h 323816"/>
                      <a:gd name="connsiteX4" fmla="*/ 643336 w 643336"/>
                      <a:gd name="connsiteY4" fmla="*/ 165086 h 323816"/>
                      <a:gd name="connsiteX5" fmla="*/ 322532 w 643336"/>
                      <a:gd name="connsiteY5" fmla="*/ 323815 h 3238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43336" h="323816">
                        <a:moveTo>
                          <a:pt x="164617" y="1"/>
                        </a:moveTo>
                        <a:lnTo>
                          <a:pt x="320804" y="323816"/>
                        </a:lnTo>
                        <a:lnTo>
                          <a:pt x="0" y="165087"/>
                        </a:lnTo>
                        <a:close/>
                        <a:moveTo>
                          <a:pt x="478719" y="0"/>
                        </a:moveTo>
                        <a:lnTo>
                          <a:pt x="643336" y="165086"/>
                        </a:lnTo>
                        <a:lnTo>
                          <a:pt x="322532" y="323815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円/楕円 82">
                    <a:extLst>
                      <a:ext uri="{FF2B5EF4-FFF2-40B4-BE49-F238E27FC236}">
                        <a16:creationId xmlns:a16="http://schemas.microsoft.com/office/drawing/2014/main" id="{AB75EABD-1D7E-45F4-AA92-FCEC9E23B4A6}"/>
                      </a:ext>
                    </a:extLst>
                  </p:cNvPr>
                  <p:cNvSpPr/>
                  <p:nvPr/>
                </p:nvSpPr>
                <p:spPr>
                  <a:xfrm>
                    <a:off x="1250479" y="2106718"/>
                    <a:ext cx="146946" cy="20180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円/楕円 83">
                    <a:extLst>
                      <a:ext uri="{FF2B5EF4-FFF2-40B4-BE49-F238E27FC236}">
                        <a16:creationId xmlns:a16="http://schemas.microsoft.com/office/drawing/2014/main" id="{ABFDC285-BFA3-4293-8E29-ED9CC99311FB}"/>
                      </a:ext>
                    </a:extLst>
                  </p:cNvPr>
                  <p:cNvSpPr/>
                  <p:nvPr/>
                </p:nvSpPr>
                <p:spPr>
                  <a:xfrm flipH="1">
                    <a:off x="1275786" y="2133698"/>
                    <a:ext cx="96333" cy="147845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円/楕円 83">
                    <a:extLst>
                      <a:ext uri="{FF2B5EF4-FFF2-40B4-BE49-F238E27FC236}">
                        <a16:creationId xmlns:a16="http://schemas.microsoft.com/office/drawing/2014/main" id="{FF1F4B16-1200-49F8-99BA-575F11A0E33C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092" y="2153096"/>
                    <a:ext cx="45719" cy="57554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1E1936B3-08A9-4A7A-ABA5-B0CF3D0FD8D4}"/>
                    </a:ext>
                  </a:extLst>
                </p:cNvPr>
                <p:cNvGrpSpPr/>
                <p:nvPr/>
              </p:nvGrpSpPr>
              <p:grpSpPr>
                <a:xfrm>
                  <a:off x="1929499" y="2235639"/>
                  <a:ext cx="201786" cy="48611"/>
                  <a:chOff x="554406" y="1818498"/>
                  <a:chExt cx="201786" cy="48611"/>
                </a:xfrm>
              </p:grpSpPr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0957B743-7596-479E-8C51-AD3B4D96F29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49385" y="1747263"/>
                    <a:ext cx="11827" cy="154298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F76DD7EA-7E7F-4431-AE66-F15462F675EE}"/>
                      </a:ext>
                    </a:extLst>
                  </p:cNvPr>
                  <p:cNvSpPr/>
                  <p:nvPr/>
                </p:nvSpPr>
                <p:spPr>
                  <a:xfrm>
                    <a:off x="554406" y="1833403"/>
                    <a:ext cx="201786" cy="33706"/>
                  </a:xfrm>
                  <a:custGeom>
                    <a:avLst/>
                    <a:gdLst>
                      <a:gd name="connsiteX0" fmla="*/ 164771 w 329542"/>
                      <a:gd name="connsiteY0" fmla="*/ 0 h 42863"/>
                      <a:gd name="connsiteX1" fmla="*/ 327104 w 329542"/>
                      <a:gd name="connsiteY1" fmla="*/ 9575 h 42863"/>
                      <a:gd name="connsiteX2" fmla="*/ 329542 w 329542"/>
                      <a:gd name="connsiteY2" fmla="*/ 10414 h 42863"/>
                      <a:gd name="connsiteX3" fmla="*/ 281641 w 329542"/>
                      <a:gd name="connsiteY3" fmla="*/ 33288 h 42863"/>
                      <a:gd name="connsiteX4" fmla="*/ 164771 w 329542"/>
                      <a:gd name="connsiteY4" fmla="*/ 42863 h 42863"/>
                      <a:gd name="connsiteX5" fmla="*/ 47901 w 329542"/>
                      <a:gd name="connsiteY5" fmla="*/ 33288 h 42863"/>
                      <a:gd name="connsiteX6" fmla="*/ 0 w 329542"/>
                      <a:gd name="connsiteY6" fmla="*/ 10414 h 42863"/>
                      <a:gd name="connsiteX7" fmla="*/ 2438 w 329542"/>
                      <a:gd name="connsiteY7" fmla="*/ 9575 h 42863"/>
                      <a:gd name="connsiteX8" fmla="*/ 164771 w 329542"/>
                      <a:gd name="connsiteY8" fmla="*/ 0 h 42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29542" h="42863">
                        <a:moveTo>
                          <a:pt x="164771" y="0"/>
                        </a:moveTo>
                        <a:cubicBezTo>
                          <a:pt x="228166" y="0"/>
                          <a:pt x="285559" y="3659"/>
                          <a:pt x="327104" y="9575"/>
                        </a:cubicBezTo>
                        <a:lnTo>
                          <a:pt x="329542" y="10414"/>
                        </a:lnTo>
                        <a:lnTo>
                          <a:pt x="281641" y="33288"/>
                        </a:lnTo>
                        <a:cubicBezTo>
                          <a:pt x="251731" y="39204"/>
                          <a:pt x="210412" y="42863"/>
                          <a:pt x="164771" y="42863"/>
                        </a:cubicBezTo>
                        <a:cubicBezTo>
                          <a:pt x="119131" y="42863"/>
                          <a:pt x="77811" y="39204"/>
                          <a:pt x="47901" y="33288"/>
                        </a:cubicBezTo>
                        <a:lnTo>
                          <a:pt x="0" y="10414"/>
                        </a:lnTo>
                        <a:lnTo>
                          <a:pt x="2438" y="9575"/>
                        </a:lnTo>
                        <a:cubicBezTo>
                          <a:pt x="43983" y="3659"/>
                          <a:pt x="101376" y="0"/>
                          <a:pt x="164771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8E78D9F8-6019-42D4-A43B-A28941C2399F}"/>
                  </a:ext>
                </a:extLst>
              </p:cNvPr>
              <p:cNvSpPr/>
              <p:nvPr/>
            </p:nvSpPr>
            <p:spPr>
              <a:xfrm>
                <a:off x="1523739" y="1655244"/>
                <a:ext cx="986548" cy="395244"/>
              </a:xfrm>
              <a:custGeom>
                <a:avLst/>
                <a:gdLst>
                  <a:gd name="connsiteX0" fmla="*/ 1642262 w 7092776"/>
                  <a:gd name="connsiteY0" fmla="*/ 0 h 2952328"/>
                  <a:gd name="connsiteX1" fmla="*/ 1692188 w 7092776"/>
                  <a:gd name="connsiteY1" fmla="*/ 0 h 2952328"/>
                  <a:gd name="connsiteX2" fmla="*/ 5400588 w 7092776"/>
                  <a:gd name="connsiteY2" fmla="*/ 0 h 2952328"/>
                  <a:gd name="connsiteX3" fmla="*/ 5414522 w 7092776"/>
                  <a:gd name="connsiteY3" fmla="*/ 0 h 2952328"/>
                  <a:gd name="connsiteX4" fmla="*/ 5425336 w 7092776"/>
                  <a:gd name="connsiteY4" fmla="*/ 1090 h 2952328"/>
                  <a:gd name="connsiteX5" fmla="*/ 5573605 w 7092776"/>
                  <a:gd name="connsiteY5" fmla="*/ 7621 h 2952328"/>
                  <a:gd name="connsiteX6" fmla="*/ 7092776 w 7092776"/>
                  <a:gd name="connsiteY6" fmla="*/ 1476164 h 2952328"/>
                  <a:gd name="connsiteX7" fmla="*/ 5400588 w 7092776"/>
                  <a:gd name="connsiteY7" fmla="*/ 2952328 h 2952328"/>
                  <a:gd name="connsiteX8" fmla="*/ 3997399 w 7092776"/>
                  <a:gd name="connsiteY8" fmla="*/ 2301502 h 2952328"/>
                  <a:gd name="connsiteX9" fmla="*/ 3978044 w 7092776"/>
                  <a:gd name="connsiteY9" fmla="*/ 2273709 h 2952328"/>
                  <a:gd name="connsiteX10" fmla="*/ 3901888 w 7092776"/>
                  <a:gd name="connsiteY10" fmla="*/ 2183909 h 2952328"/>
                  <a:gd name="connsiteX11" fmla="*/ 3549352 w 7092776"/>
                  <a:gd name="connsiteY11" fmla="*/ 2046697 h 2952328"/>
                  <a:gd name="connsiteX12" fmla="*/ 3112740 w 7092776"/>
                  <a:gd name="connsiteY12" fmla="*/ 2283048 h 2952328"/>
                  <a:gd name="connsiteX13" fmla="*/ 3113504 w 7092776"/>
                  <a:gd name="connsiteY13" fmla="*/ 2275473 h 2952328"/>
                  <a:gd name="connsiteX14" fmla="*/ 3095377 w 7092776"/>
                  <a:gd name="connsiteY14" fmla="*/ 2301502 h 2952328"/>
                  <a:gd name="connsiteX15" fmla="*/ 1692188 w 7092776"/>
                  <a:gd name="connsiteY15" fmla="*/ 2952328 h 2952328"/>
                  <a:gd name="connsiteX16" fmla="*/ 0 w 7092776"/>
                  <a:gd name="connsiteY16" fmla="*/ 1476164 h 2952328"/>
                  <a:gd name="connsiteX17" fmla="*/ 1519172 w 7092776"/>
                  <a:gd name="connsiteY17" fmla="*/ 7621 h 2952328"/>
                  <a:gd name="connsiteX18" fmla="*/ 1603516 w 7092776"/>
                  <a:gd name="connsiteY18" fmla="*/ 3906 h 2952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92776" h="2952328">
                    <a:moveTo>
                      <a:pt x="1642262" y="0"/>
                    </a:moveTo>
                    <a:lnTo>
                      <a:pt x="1692188" y="0"/>
                    </a:lnTo>
                    <a:lnTo>
                      <a:pt x="5400588" y="0"/>
                    </a:lnTo>
                    <a:lnTo>
                      <a:pt x="5414522" y="0"/>
                    </a:lnTo>
                    <a:lnTo>
                      <a:pt x="5425336" y="1090"/>
                    </a:lnTo>
                    <a:lnTo>
                      <a:pt x="5573605" y="7621"/>
                    </a:lnTo>
                    <a:cubicBezTo>
                      <a:pt x="6426901" y="83216"/>
                      <a:pt x="7092776" y="711855"/>
                      <a:pt x="7092776" y="1476164"/>
                    </a:cubicBezTo>
                    <a:cubicBezTo>
                      <a:pt x="7092776" y="2291427"/>
                      <a:pt x="6335158" y="2952328"/>
                      <a:pt x="5400588" y="2952328"/>
                    </a:cubicBezTo>
                    <a:cubicBezTo>
                      <a:pt x="4816482" y="2952328"/>
                      <a:pt x="4301498" y="2694164"/>
                      <a:pt x="3997399" y="2301502"/>
                    </a:cubicBezTo>
                    <a:lnTo>
                      <a:pt x="3978044" y="2273709"/>
                    </a:lnTo>
                    <a:lnTo>
                      <a:pt x="3901888" y="2183909"/>
                    </a:lnTo>
                    <a:cubicBezTo>
                      <a:pt x="3806826" y="2096699"/>
                      <a:pt x="3681436" y="2046697"/>
                      <a:pt x="3549352" y="2046697"/>
                    </a:cubicBezTo>
                    <a:cubicBezTo>
                      <a:pt x="3373241" y="2046697"/>
                      <a:pt x="3209028" y="2135590"/>
                      <a:pt x="3112740" y="2283048"/>
                    </a:cubicBezTo>
                    <a:lnTo>
                      <a:pt x="3113504" y="2275473"/>
                    </a:lnTo>
                    <a:lnTo>
                      <a:pt x="3095377" y="2301502"/>
                    </a:lnTo>
                    <a:cubicBezTo>
                      <a:pt x="2791279" y="2694164"/>
                      <a:pt x="2276294" y="2952328"/>
                      <a:pt x="1692188" y="2952328"/>
                    </a:cubicBezTo>
                    <a:cubicBezTo>
                      <a:pt x="757618" y="2952328"/>
                      <a:pt x="0" y="2291427"/>
                      <a:pt x="0" y="1476164"/>
                    </a:cubicBezTo>
                    <a:cubicBezTo>
                      <a:pt x="0" y="711855"/>
                      <a:pt x="665875" y="83216"/>
                      <a:pt x="1519172" y="7621"/>
                    </a:cubicBezTo>
                    <a:lnTo>
                      <a:pt x="1603516" y="3906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1793EEEC-14F3-4ECE-BC46-036D6667E19B}"/>
                  </a:ext>
                </a:extLst>
              </p:cNvPr>
              <p:cNvSpPr/>
              <p:nvPr/>
            </p:nvSpPr>
            <p:spPr>
              <a:xfrm rot="20700000">
                <a:off x="2549024" y="1139348"/>
                <a:ext cx="700097" cy="192676"/>
              </a:xfrm>
              <a:custGeom>
                <a:avLst/>
                <a:gdLst>
                  <a:gd name="connsiteX0" fmla="*/ 501650 w 700097"/>
                  <a:gd name="connsiteY0" fmla="*/ 0 h 192676"/>
                  <a:gd name="connsiteX1" fmla="*/ 700097 w 700097"/>
                  <a:gd name="connsiteY1" fmla="*/ 0 h 192676"/>
                  <a:gd name="connsiteX2" fmla="*/ 700097 w 700097"/>
                  <a:gd name="connsiteY2" fmla="*/ 47051 h 192676"/>
                  <a:gd name="connsiteX3" fmla="*/ 577459 w 700097"/>
                  <a:gd name="connsiteY3" fmla="*/ 145625 h 192676"/>
                  <a:gd name="connsiteX4" fmla="*/ 700097 w 700097"/>
                  <a:gd name="connsiteY4" fmla="*/ 145625 h 192676"/>
                  <a:gd name="connsiteX5" fmla="*/ 700097 w 700097"/>
                  <a:gd name="connsiteY5" fmla="*/ 192676 h 192676"/>
                  <a:gd name="connsiteX6" fmla="*/ 501650 w 700097"/>
                  <a:gd name="connsiteY6" fmla="*/ 192676 h 192676"/>
                  <a:gd name="connsiteX7" fmla="*/ 501650 w 700097"/>
                  <a:gd name="connsiteY7" fmla="*/ 145625 h 192676"/>
                  <a:gd name="connsiteX8" fmla="*/ 627575 w 700097"/>
                  <a:gd name="connsiteY8" fmla="*/ 47051 h 192676"/>
                  <a:gd name="connsiteX9" fmla="*/ 501650 w 700097"/>
                  <a:gd name="connsiteY9" fmla="*/ 47051 h 192676"/>
                  <a:gd name="connsiteX10" fmla="*/ 250825 w 700097"/>
                  <a:gd name="connsiteY10" fmla="*/ 0 h 192676"/>
                  <a:gd name="connsiteX11" fmla="*/ 449272 w 700097"/>
                  <a:gd name="connsiteY11" fmla="*/ 0 h 192676"/>
                  <a:gd name="connsiteX12" fmla="*/ 449272 w 700097"/>
                  <a:gd name="connsiteY12" fmla="*/ 47051 h 192676"/>
                  <a:gd name="connsiteX13" fmla="*/ 326634 w 700097"/>
                  <a:gd name="connsiteY13" fmla="*/ 145625 h 192676"/>
                  <a:gd name="connsiteX14" fmla="*/ 449272 w 700097"/>
                  <a:gd name="connsiteY14" fmla="*/ 145625 h 192676"/>
                  <a:gd name="connsiteX15" fmla="*/ 449272 w 700097"/>
                  <a:gd name="connsiteY15" fmla="*/ 192676 h 192676"/>
                  <a:gd name="connsiteX16" fmla="*/ 250825 w 700097"/>
                  <a:gd name="connsiteY16" fmla="*/ 192676 h 192676"/>
                  <a:gd name="connsiteX17" fmla="*/ 250825 w 700097"/>
                  <a:gd name="connsiteY17" fmla="*/ 145625 h 192676"/>
                  <a:gd name="connsiteX18" fmla="*/ 376750 w 700097"/>
                  <a:gd name="connsiteY18" fmla="*/ 47051 h 192676"/>
                  <a:gd name="connsiteX19" fmla="*/ 250825 w 700097"/>
                  <a:gd name="connsiteY19" fmla="*/ 47051 h 192676"/>
                  <a:gd name="connsiteX20" fmla="*/ 0 w 700097"/>
                  <a:gd name="connsiteY20" fmla="*/ 0 h 192676"/>
                  <a:gd name="connsiteX21" fmla="*/ 198447 w 700097"/>
                  <a:gd name="connsiteY21" fmla="*/ 0 h 192676"/>
                  <a:gd name="connsiteX22" fmla="*/ 198447 w 700097"/>
                  <a:gd name="connsiteY22" fmla="*/ 47051 h 192676"/>
                  <a:gd name="connsiteX23" fmla="*/ 75809 w 700097"/>
                  <a:gd name="connsiteY23" fmla="*/ 145625 h 192676"/>
                  <a:gd name="connsiteX24" fmla="*/ 198447 w 700097"/>
                  <a:gd name="connsiteY24" fmla="*/ 145625 h 192676"/>
                  <a:gd name="connsiteX25" fmla="*/ 198447 w 700097"/>
                  <a:gd name="connsiteY25" fmla="*/ 192676 h 192676"/>
                  <a:gd name="connsiteX26" fmla="*/ 0 w 700097"/>
                  <a:gd name="connsiteY26" fmla="*/ 192676 h 192676"/>
                  <a:gd name="connsiteX27" fmla="*/ 0 w 700097"/>
                  <a:gd name="connsiteY27" fmla="*/ 145625 h 192676"/>
                  <a:gd name="connsiteX28" fmla="*/ 125925 w 700097"/>
                  <a:gd name="connsiteY28" fmla="*/ 47051 h 192676"/>
                  <a:gd name="connsiteX29" fmla="*/ 0 w 700097"/>
                  <a:gd name="connsiteY29" fmla="*/ 47051 h 192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00097" h="192676">
                    <a:moveTo>
                      <a:pt x="501650" y="0"/>
                    </a:moveTo>
                    <a:lnTo>
                      <a:pt x="700097" y="0"/>
                    </a:lnTo>
                    <a:lnTo>
                      <a:pt x="700097" y="47051"/>
                    </a:lnTo>
                    <a:lnTo>
                      <a:pt x="577459" y="145625"/>
                    </a:lnTo>
                    <a:lnTo>
                      <a:pt x="700097" y="145625"/>
                    </a:lnTo>
                    <a:lnTo>
                      <a:pt x="700097" y="192676"/>
                    </a:lnTo>
                    <a:lnTo>
                      <a:pt x="501650" y="192676"/>
                    </a:lnTo>
                    <a:lnTo>
                      <a:pt x="501650" y="145625"/>
                    </a:lnTo>
                    <a:lnTo>
                      <a:pt x="627575" y="47051"/>
                    </a:lnTo>
                    <a:lnTo>
                      <a:pt x="501650" y="47051"/>
                    </a:lnTo>
                    <a:close/>
                    <a:moveTo>
                      <a:pt x="250825" y="0"/>
                    </a:moveTo>
                    <a:lnTo>
                      <a:pt x="449272" y="0"/>
                    </a:lnTo>
                    <a:lnTo>
                      <a:pt x="449272" y="47051"/>
                    </a:lnTo>
                    <a:lnTo>
                      <a:pt x="326634" y="145625"/>
                    </a:lnTo>
                    <a:lnTo>
                      <a:pt x="449272" y="145625"/>
                    </a:lnTo>
                    <a:lnTo>
                      <a:pt x="449272" y="192676"/>
                    </a:lnTo>
                    <a:lnTo>
                      <a:pt x="250825" y="192676"/>
                    </a:lnTo>
                    <a:lnTo>
                      <a:pt x="250825" y="145625"/>
                    </a:lnTo>
                    <a:lnTo>
                      <a:pt x="376750" y="47051"/>
                    </a:lnTo>
                    <a:lnTo>
                      <a:pt x="250825" y="47051"/>
                    </a:lnTo>
                    <a:close/>
                    <a:moveTo>
                      <a:pt x="0" y="0"/>
                    </a:moveTo>
                    <a:lnTo>
                      <a:pt x="198447" y="0"/>
                    </a:lnTo>
                    <a:lnTo>
                      <a:pt x="198447" y="47051"/>
                    </a:lnTo>
                    <a:lnTo>
                      <a:pt x="75809" y="145625"/>
                    </a:lnTo>
                    <a:lnTo>
                      <a:pt x="198447" y="145625"/>
                    </a:lnTo>
                    <a:lnTo>
                      <a:pt x="198447" y="192676"/>
                    </a:lnTo>
                    <a:lnTo>
                      <a:pt x="0" y="192676"/>
                    </a:lnTo>
                    <a:lnTo>
                      <a:pt x="0" y="145625"/>
                    </a:lnTo>
                    <a:lnTo>
                      <a:pt x="125925" y="47051"/>
                    </a:lnTo>
                    <a:lnTo>
                      <a:pt x="0" y="4705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16298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角丸四角形 1">
            <a:extLst>
              <a:ext uri="{FF2B5EF4-FFF2-40B4-BE49-F238E27FC236}">
                <a16:creationId xmlns:a16="http://schemas.microsoft.com/office/drawing/2014/main" id="{861883A7-6002-4270-90D8-030555DCF340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78153DC-8DB8-4A21-8831-B4C1B6CEE1F9}"/>
              </a:ext>
            </a:extLst>
          </p:cNvPr>
          <p:cNvSpPr txBox="1"/>
          <p:nvPr/>
        </p:nvSpPr>
        <p:spPr>
          <a:xfrm>
            <a:off x="673449" y="4169839"/>
            <a:ext cx="8559097" cy="1962257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仮眠中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74148C0-BBAE-4CE7-9E98-1ADFAA8FE58C}"/>
              </a:ext>
            </a:extLst>
          </p:cNvPr>
          <p:cNvSpPr txBox="1"/>
          <p:nvPr/>
        </p:nvSpPr>
        <p:spPr>
          <a:xfrm>
            <a:off x="0" y="638690"/>
            <a:ext cx="9906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起こさないで下さい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861B828A-2D34-49FD-A3A1-C33C02D68FC3}"/>
              </a:ext>
            </a:extLst>
          </p:cNvPr>
          <p:cNvGrpSpPr/>
          <p:nvPr/>
        </p:nvGrpSpPr>
        <p:grpSpPr>
          <a:xfrm>
            <a:off x="3797310" y="1579197"/>
            <a:ext cx="2236216" cy="2368216"/>
            <a:chOff x="3260595" y="412974"/>
            <a:chExt cx="3267580" cy="3460460"/>
          </a:xfrm>
        </p:grpSpPr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1C3BFE08-4162-4676-8C2C-35E3B9D7B725}"/>
                </a:ext>
              </a:extLst>
            </p:cNvPr>
            <p:cNvSpPr/>
            <p:nvPr/>
          </p:nvSpPr>
          <p:spPr>
            <a:xfrm>
              <a:off x="3260595" y="639281"/>
              <a:ext cx="3160976" cy="3160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DCA1ABE1-9101-409B-A50C-D0ACE0EEC084}"/>
                </a:ext>
              </a:extLst>
            </p:cNvPr>
            <p:cNvGrpSpPr/>
            <p:nvPr/>
          </p:nvGrpSpPr>
          <p:grpSpPr>
            <a:xfrm>
              <a:off x="3917885" y="412974"/>
              <a:ext cx="2610290" cy="3460460"/>
              <a:chOff x="7179246" y="768294"/>
              <a:chExt cx="2080237" cy="2757769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4DF1666E-2A03-4CF2-A20F-5B08E1432126}"/>
                  </a:ext>
                </a:extLst>
              </p:cNvPr>
              <p:cNvGrpSpPr/>
              <p:nvPr/>
            </p:nvGrpSpPr>
            <p:grpSpPr>
              <a:xfrm>
                <a:off x="7179246" y="768294"/>
                <a:ext cx="1460317" cy="2757769"/>
                <a:chOff x="7179246" y="3676594"/>
                <a:chExt cx="1460317" cy="2757769"/>
              </a:xfrm>
            </p:grpSpPr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7C6A82EE-7315-4EA5-8D4C-970104AB5A70}"/>
                    </a:ext>
                  </a:extLst>
                </p:cNvPr>
                <p:cNvGrpSpPr/>
                <p:nvPr/>
              </p:nvGrpSpPr>
              <p:grpSpPr>
                <a:xfrm>
                  <a:off x="7179246" y="3676594"/>
                  <a:ext cx="1460317" cy="2757769"/>
                  <a:chOff x="7179246" y="3685220"/>
                  <a:chExt cx="1460317" cy="2757769"/>
                </a:xfrm>
              </p:grpSpPr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3CED0603-D0E6-424D-A7E7-F5F22289AA19}"/>
                      </a:ext>
                    </a:extLst>
                  </p:cNvPr>
                  <p:cNvGrpSpPr/>
                  <p:nvPr/>
                </p:nvGrpSpPr>
                <p:grpSpPr>
                  <a:xfrm>
                    <a:off x="7179246" y="4833216"/>
                    <a:ext cx="1460317" cy="1609773"/>
                    <a:chOff x="7179246" y="4833216"/>
                    <a:chExt cx="1460317" cy="1609773"/>
                  </a:xfrm>
                </p:grpSpPr>
                <p:sp>
                  <p:nvSpPr>
                    <p:cNvPr id="42" name="フリーフォーム: 図形 41">
                      <a:extLst>
                        <a:ext uri="{FF2B5EF4-FFF2-40B4-BE49-F238E27FC236}">
                          <a16:creationId xmlns:a16="http://schemas.microsoft.com/office/drawing/2014/main" id="{70DADA8A-8B9C-4223-B063-73F2B721117B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8455218" y="5182051"/>
                      <a:ext cx="184345" cy="1260937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" name="フリーフォーム: 図形 42">
                      <a:extLst>
                        <a:ext uri="{FF2B5EF4-FFF2-40B4-BE49-F238E27FC236}">
                          <a16:creationId xmlns:a16="http://schemas.microsoft.com/office/drawing/2014/main" id="{6492032F-1118-4B95-907C-ECEE21725E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06586" y="4833216"/>
                      <a:ext cx="600869" cy="489043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" name="フリーフォーム: 図形 43">
                      <a:extLst>
                        <a:ext uri="{FF2B5EF4-FFF2-40B4-BE49-F238E27FC236}">
                          <a16:creationId xmlns:a16="http://schemas.microsoft.com/office/drawing/2014/main" id="{B4C45B37-3AF4-4BB6-803F-C7AE84A427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79246" y="5182051"/>
                      <a:ext cx="184345" cy="1260937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544F3D01-C456-4C8E-9606-638C8C161F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85006" y="5131766"/>
                      <a:ext cx="1250966" cy="1311223"/>
                    </a:xfrm>
                    <a:prstGeom prst="round2SameRect">
                      <a:avLst>
                        <a:gd name="adj1" fmla="val 14323"/>
                        <a:gd name="adj2" fmla="val 0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" name="台形 45">
                      <a:extLst>
                        <a:ext uri="{FF2B5EF4-FFF2-40B4-BE49-F238E27FC236}">
                          <a16:creationId xmlns:a16="http://schemas.microsoft.com/office/drawing/2014/main" id="{9AD4D8B6-7160-4D0F-98F9-412ED762E4F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629200" y="5140974"/>
                      <a:ext cx="572056" cy="792372"/>
                    </a:xfrm>
                    <a:prstGeom prst="trapezoid">
                      <a:avLst>
                        <a:gd name="adj" fmla="val 32076"/>
                      </a:avLst>
                    </a:prstGeom>
                    <a:solidFill>
                      <a:srgbClr val="5B9BD5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" name="楕円 46">
                      <a:extLst>
                        <a:ext uri="{FF2B5EF4-FFF2-40B4-BE49-F238E27FC236}">
                          <a16:creationId xmlns:a16="http://schemas.microsoft.com/office/drawing/2014/main" id="{FA1823B9-9DDB-45D7-80C8-EC31C9CE8D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76904" y="6254750"/>
                      <a:ext cx="88900" cy="88900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8" name="台形 731">
                      <a:extLst>
                        <a:ext uri="{FF2B5EF4-FFF2-40B4-BE49-F238E27FC236}">
                          <a16:creationId xmlns:a16="http://schemas.microsoft.com/office/drawing/2014/main" id="{A1FA38C5-B2D5-4C37-9648-8955AC51DD57}"/>
                        </a:ext>
                      </a:extLst>
                    </p:cNvPr>
                    <p:cNvSpPr/>
                    <p:nvPr/>
                  </p:nvSpPr>
                  <p:spPr>
                    <a:xfrm rot="10800000" flipV="1">
                      <a:off x="7809668" y="5264677"/>
                      <a:ext cx="201644" cy="828151"/>
                    </a:xfrm>
                    <a:custGeom>
                      <a:avLst/>
                      <a:gdLst>
                        <a:gd name="connsiteX0" fmla="*/ 0 w 184781"/>
                        <a:gd name="connsiteY0" fmla="*/ 551112 h 551112"/>
                        <a:gd name="connsiteX1" fmla="*/ 50098 w 184781"/>
                        <a:gd name="connsiteY1" fmla="*/ 0 h 551112"/>
                        <a:gd name="connsiteX2" fmla="*/ 134683 w 184781"/>
                        <a:gd name="connsiteY2" fmla="*/ 0 h 551112"/>
                        <a:gd name="connsiteX3" fmla="*/ 184781 w 184781"/>
                        <a:gd name="connsiteY3" fmla="*/ 551112 h 551112"/>
                        <a:gd name="connsiteX4" fmla="*/ 0 w 184781"/>
                        <a:gd name="connsiteY4" fmla="*/ 551112 h 551112"/>
                        <a:gd name="connsiteX0" fmla="*/ 0 w 184781"/>
                        <a:gd name="connsiteY0" fmla="*/ 551112 h 551112"/>
                        <a:gd name="connsiteX1" fmla="*/ 50098 w 184781"/>
                        <a:gd name="connsiteY1" fmla="*/ 0 h 551112"/>
                        <a:gd name="connsiteX2" fmla="*/ 134683 w 184781"/>
                        <a:gd name="connsiteY2" fmla="*/ 0 h 551112"/>
                        <a:gd name="connsiteX3" fmla="*/ 184781 w 184781"/>
                        <a:gd name="connsiteY3" fmla="*/ 551112 h 551112"/>
                        <a:gd name="connsiteX4" fmla="*/ 90759 w 184781"/>
                        <a:gd name="connsiteY4" fmla="*/ 549928 h 551112"/>
                        <a:gd name="connsiteX5" fmla="*/ 0 w 184781"/>
                        <a:gd name="connsiteY5" fmla="*/ 551112 h 551112"/>
                        <a:gd name="connsiteX0" fmla="*/ 0 w 184781"/>
                        <a:gd name="connsiteY0" fmla="*/ 551112 h 685660"/>
                        <a:gd name="connsiteX1" fmla="*/ 50098 w 184781"/>
                        <a:gd name="connsiteY1" fmla="*/ 0 h 685660"/>
                        <a:gd name="connsiteX2" fmla="*/ 134683 w 184781"/>
                        <a:gd name="connsiteY2" fmla="*/ 0 h 685660"/>
                        <a:gd name="connsiteX3" fmla="*/ 184781 w 184781"/>
                        <a:gd name="connsiteY3" fmla="*/ 551112 h 685660"/>
                        <a:gd name="connsiteX4" fmla="*/ 81234 w 184781"/>
                        <a:gd name="connsiteY4" fmla="*/ 685660 h 685660"/>
                        <a:gd name="connsiteX5" fmla="*/ 0 w 184781"/>
                        <a:gd name="connsiteY5" fmla="*/ 551112 h 685660"/>
                        <a:gd name="connsiteX0" fmla="*/ 0 w 184781"/>
                        <a:gd name="connsiteY0" fmla="*/ 551112 h 685660"/>
                        <a:gd name="connsiteX1" fmla="*/ 50098 w 184781"/>
                        <a:gd name="connsiteY1" fmla="*/ 0 h 685660"/>
                        <a:gd name="connsiteX2" fmla="*/ 134683 w 184781"/>
                        <a:gd name="connsiteY2" fmla="*/ 0 h 685660"/>
                        <a:gd name="connsiteX3" fmla="*/ 184781 w 184781"/>
                        <a:gd name="connsiteY3" fmla="*/ 551112 h 685660"/>
                        <a:gd name="connsiteX4" fmla="*/ 96509 w 184781"/>
                        <a:gd name="connsiteY4" fmla="*/ 685660 h 685660"/>
                        <a:gd name="connsiteX5" fmla="*/ 0 w 184781"/>
                        <a:gd name="connsiteY5" fmla="*/ 551112 h 685660"/>
                        <a:gd name="connsiteX0" fmla="*/ 0 w 184781"/>
                        <a:gd name="connsiteY0" fmla="*/ 551112 h 685660"/>
                        <a:gd name="connsiteX1" fmla="*/ 50098 w 184781"/>
                        <a:gd name="connsiteY1" fmla="*/ 0 h 685660"/>
                        <a:gd name="connsiteX2" fmla="*/ 134683 w 184781"/>
                        <a:gd name="connsiteY2" fmla="*/ 0 h 685660"/>
                        <a:gd name="connsiteX3" fmla="*/ 184781 w 184781"/>
                        <a:gd name="connsiteY3" fmla="*/ 551112 h 685660"/>
                        <a:gd name="connsiteX4" fmla="*/ 89962 w 184781"/>
                        <a:gd name="connsiteY4" fmla="*/ 685660 h 685660"/>
                        <a:gd name="connsiteX5" fmla="*/ 0 w 184781"/>
                        <a:gd name="connsiteY5" fmla="*/ 551112 h 6856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4781" h="685660">
                          <a:moveTo>
                            <a:pt x="0" y="551112"/>
                          </a:moveTo>
                          <a:lnTo>
                            <a:pt x="50098" y="0"/>
                          </a:lnTo>
                          <a:lnTo>
                            <a:pt x="134683" y="0"/>
                          </a:lnTo>
                          <a:lnTo>
                            <a:pt x="184781" y="551112"/>
                          </a:lnTo>
                          <a:lnTo>
                            <a:pt x="89962" y="685660"/>
                          </a:lnTo>
                          <a:lnTo>
                            <a:pt x="0" y="551112"/>
                          </a:lnTo>
                          <a:close/>
                        </a:path>
                      </a:pathLst>
                    </a:custGeom>
                    <a:pattFill prst="wdUpDiag">
                      <a:fgClr>
                        <a:srgbClr val="FF0000"/>
                      </a:fgClr>
                      <a:bgClr>
                        <a:srgbClr val="4472C4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49" name="グループ化 48">
                      <a:extLst>
                        <a:ext uri="{FF2B5EF4-FFF2-40B4-BE49-F238E27FC236}">
                          <a16:creationId xmlns:a16="http://schemas.microsoft.com/office/drawing/2014/main" id="{646F398B-171F-418F-9891-2962A64A3B3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557545" y="5160205"/>
                      <a:ext cx="714918" cy="202452"/>
                      <a:chOff x="3151980" y="2770920"/>
                      <a:chExt cx="423862" cy="112796"/>
                    </a:xfrm>
                    <a:solidFill>
                      <a:srgbClr val="000000">
                        <a:alpha val="50196"/>
                      </a:srgbClr>
                    </a:solidFill>
                  </p:grpSpPr>
                  <p:sp>
                    <p:nvSpPr>
                      <p:cNvPr id="56" name="平行四辺形 55">
                        <a:extLst>
                          <a:ext uri="{FF2B5EF4-FFF2-40B4-BE49-F238E27FC236}">
                            <a16:creationId xmlns:a16="http://schemas.microsoft.com/office/drawing/2014/main" id="{70C9DE76-3096-4625-B0BA-CF0E0DFE30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51980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7" name="平行四辺形 56">
                        <a:extLst>
                          <a:ext uri="{FF2B5EF4-FFF2-40B4-BE49-F238E27FC236}">
                            <a16:creationId xmlns:a16="http://schemas.microsoft.com/office/drawing/2014/main" id="{5C8B9DF1-89B0-432E-88D0-1409E2480BC8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3363911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50" name="台形 49">
                      <a:extLst>
                        <a:ext uri="{FF2B5EF4-FFF2-40B4-BE49-F238E27FC236}">
                          <a16:creationId xmlns:a16="http://schemas.microsoft.com/office/drawing/2014/main" id="{9DC8F45D-DF9B-4AD4-803A-AFF5E6B33C1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786831" y="5131766"/>
                      <a:ext cx="247318" cy="202452"/>
                    </a:xfrm>
                    <a:prstGeom prst="trapezoid">
                      <a:avLst>
                        <a:gd name="adj" fmla="val 27112"/>
                      </a:avLst>
                    </a:prstGeom>
                    <a:pattFill prst="wdUpDiag">
                      <a:fgClr>
                        <a:srgbClr val="FF0000"/>
                      </a:fgClr>
                      <a:bgClr>
                        <a:srgbClr val="4472C4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51" name="グループ化 50">
                      <a:extLst>
                        <a:ext uri="{FF2B5EF4-FFF2-40B4-BE49-F238E27FC236}">
                          <a16:creationId xmlns:a16="http://schemas.microsoft.com/office/drawing/2014/main" id="{3F5EDAAD-BC0C-4D75-B2F2-EDA12C297DE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539823" y="5131768"/>
                      <a:ext cx="750362" cy="202452"/>
                      <a:chOff x="3151980" y="2770920"/>
                      <a:chExt cx="423862" cy="112796"/>
                    </a:xfrm>
                    <a:solidFill>
                      <a:srgbClr val="5B9BD5">
                        <a:lumMod val="40000"/>
                        <a:lumOff val="60000"/>
                      </a:srgbClr>
                    </a:solidFill>
                  </p:grpSpPr>
                  <p:sp>
                    <p:nvSpPr>
                      <p:cNvPr id="54" name="平行四辺形 53">
                        <a:extLst>
                          <a:ext uri="{FF2B5EF4-FFF2-40B4-BE49-F238E27FC236}">
                            <a16:creationId xmlns:a16="http://schemas.microsoft.com/office/drawing/2014/main" id="{D4D193A8-B96A-4789-BC56-E9447074221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51980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5" name="平行四辺形 54">
                        <a:extLst>
                          <a:ext uri="{FF2B5EF4-FFF2-40B4-BE49-F238E27FC236}">
                            <a16:creationId xmlns:a16="http://schemas.microsoft.com/office/drawing/2014/main" id="{7E95E8CC-AFF0-4814-B55F-09103986A975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3363911" y="2770920"/>
                        <a:ext cx="211931" cy="112796"/>
                      </a:xfrm>
                      <a:prstGeom prst="parallelogram">
                        <a:avLst>
                          <a:gd name="adj" fmla="val 65111"/>
                        </a:avLst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52" name="フリーフォーム: 図形 51">
                      <a:extLst>
                        <a:ext uri="{FF2B5EF4-FFF2-40B4-BE49-F238E27FC236}">
                          <a16:creationId xmlns:a16="http://schemas.microsoft.com/office/drawing/2014/main" id="{7138743C-FA2C-4180-83DF-0512B0769B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89455" y="5150698"/>
                      <a:ext cx="842068" cy="942131"/>
                    </a:xfrm>
                    <a:custGeom>
                      <a:avLst/>
                      <a:gdLst>
                        <a:gd name="connsiteX0" fmla="*/ 178616 w 842068"/>
                        <a:gd name="connsiteY0" fmla="*/ 0 h 953546"/>
                        <a:gd name="connsiteX1" fmla="*/ 421034 w 842068"/>
                        <a:gd name="connsiteY1" fmla="*/ 917300 h 953546"/>
                        <a:gd name="connsiteX2" fmla="*/ 663452 w 842068"/>
                        <a:gd name="connsiteY2" fmla="*/ 0 h 953546"/>
                        <a:gd name="connsiteX3" fmla="*/ 783052 w 842068"/>
                        <a:gd name="connsiteY3" fmla="*/ 1537 h 953546"/>
                        <a:gd name="connsiteX4" fmla="*/ 842068 w 842068"/>
                        <a:gd name="connsiteY4" fmla="*/ 239343 h 953546"/>
                        <a:gd name="connsiteX5" fmla="*/ 669230 w 842068"/>
                        <a:gd name="connsiteY5" fmla="*/ 317812 h 953546"/>
                        <a:gd name="connsiteX6" fmla="*/ 692225 w 842068"/>
                        <a:gd name="connsiteY6" fmla="*/ 618954 h 953546"/>
                        <a:gd name="connsiteX7" fmla="*/ 426025 w 842068"/>
                        <a:gd name="connsiteY7" fmla="*/ 936184 h 953546"/>
                        <a:gd name="connsiteX8" fmla="*/ 430613 w 842068"/>
                        <a:gd name="connsiteY8" fmla="*/ 953546 h 953546"/>
                        <a:gd name="connsiteX9" fmla="*/ 421034 w 842068"/>
                        <a:gd name="connsiteY9" fmla="*/ 942131 h 953546"/>
                        <a:gd name="connsiteX10" fmla="*/ 411455 w 842068"/>
                        <a:gd name="connsiteY10" fmla="*/ 953546 h 953546"/>
                        <a:gd name="connsiteX11" fmla="*/ 416044 w 842068"/>
                        <a:gd name="connsiteY11" fmla="*/ 936184 h 953546"/>
                        <a:gd name="connsiteX12" fmla="*/ 149843 w 842068"/>
                        <a:gd name="connsiteY12" fmla="*/ 618954 h 953546"/>
                        <a:gd name="connsiteX13" fmla="*/ 172838 w 842068"/>
                        <a:gd name="connsiteY13" fmla="*/ 317812 h 953546"/>
                        <a:gd name="connsiteX14" fmla="*/ 0 w 842068"/>
                        <a:gd name="connsiteY14" fmla="*/ 239343 h 953546"/>
                        <a:gd name="connsiteX15" fmla="*/ 59016 w 842068"/>
                        <a:gd name="connsiteY15" fmla="*/ 1537 h 953546"/>
                        <a:gd name="connsiteX0" fmla="*/ 178616 w 842068"/>
                        <a:gd name="connsiteY0" fmla="*/ 0 h 953546"/>
                        <a:gd name="connsiteX1" fmla="*/ 421034 w 842068"/>
                        <a:gd name="connsiteY1" fmla="*/ 917300 h 953546"/>
                        <a:gd name="connsiteX2" fmla="*/ 663452 w 842068"/>
                        <a:gd name="connsiteY2" fmla="*/ 0 h 953546"/>
                        <a:gd name="connsiteX3" fmla="*/ 783052 w 842068"/>
                        <a:gd name="connsiteY3" fmla="*/ 1537 h 953546"/>
                        <a:gd name="connsiteX4" fmla="*/ 842068 w 842068"/>
                        <a:gd name="connsiteY4" fmla="*/ 239343 h 953546"/>
                        <a:gd name="connsiteX5" fmla="*/ 669230 w 842068"/>
                        <a:gd name="connsiteY5" fmla="*/ 317812 h 953546"/>
                        <a:gd name="connsiteX6" fmla="*/ 692225 w 842068"/>
                        <a:gd name="connsiteY6" fmla="*/ 618954 h 953546"/>
                        <a:gd name="connsiteX7" fmla="*/ 426025 w 842068"/>
                        <a:gd name="connsiteY7" fmla="*/ 936184 h 953546"/>
                        <a:gd name="connsiteX8" fmla="*/ 430613 w 842068"/>
                        <a:gd name="connsiteY8" fmla="*/ 953546 h 953546"/>
                        <a:gd name="connsiteX9" fmla="*/ 421034 w 842068"/>
                        <a:gd name="connsiteY9" fmla="*/ 942131 h 953546"/>
                        <a:gd name="connsiteX10" fmla="*/ 416044 w 842068"/>
                        <a:gd name="connsiteY10" fmla="*/ 936184 h 953546"/>
                        <a:gd name="connsiteX11" fmla="*/ 149843 w 842068"/>
                        <a:gd name="connsiteY11" fmla="*/ 618954 h 953546"/>
                        <a:gd name="connsiteX12" fmla="*/ 172838 w 842068"/>
                        <a:gd name="connsiteY12" fmla="*/ 317812 h 953546"/>
                        <a:gd name="connsiteX13" fmla="*/ 0 w 842068"/>
                        <a:gd name="connsiteY13" fmla="*/ 239343 h 953546"/>
                        <a:gd name="connsiteX14" fmla="*/ 59016 w 842068"/>
                        <a:gd name="connsiteY14" fmla="*/ 1537 h 953546"/>
                        <a:gd name="connsiteX15" fmla="*/ 178616 w 842068"/>
                        <a:gd name="connsiteY15" fmla="*/ 0 h 953546"/>
                        <a:gd name="connsiteX0" fmla="*/ 178616 w 842068"/>
                        <a:gd name="connsiteY0" fmla="*/ 0 h 942131"/>
                        <a:gd name="connsiteX1" fmla="*/ 421034 w 842068"/>
                        <a:gd name="connsiteY1" fmla="*/ 917300 h 942131"/>
                        <a:gd name="connsiteX2" fmla="*/ 663452 w 842068"/>
                        <a:gd name="connsiteY2" fmla="*/ 0 h 942131"/>
                        <a:gd name="connsiteX3" fmla="*/ 783052 w 842068"/>
                        <a:gd name="connsiteY3" fmla="*/ 1537 h 942131"/>
                        <a:gd name="connsiteX4" fmla="*/ 842068 w 842068"/>
                        <a:gd name="connsiteY4" fmla="*/ 239343 h 942131"/>
                        <a:gd name="connsiteX5" fmla="*/ 669230 w 842068"/>
                        <a:gd name="connsiteY5" fmla="*/ 317812 h 942131"/>
                        <a:gd name="connsiteX6" fmla="*/ 692225 w 842068"/>
                        <a:gd name="connsiteY6" fmla="*/ 618954 h 942131"/>
                        <a:gd name="connsiteX7" fmla="*/ 426025 w 842068"/>
                        <a:gd name="connsiteY7" fmla="*/ 936184 h 942131"/>
                        <a:gd name="connsiteX8" fmla="*/ 421034 w 842068"/>
                        <a:gd name="connsiteY8" fmla="*/ 942131 h 942131"/>
                        <a:gd name="connsiteX9" fmla="*/ 416044 w 842068"/>
                        <a:gd name="connsiteY9" fmla="*/ 936184 h 942131"/>
                        <a:gd name="connsiteX10" fmla="*/ 149843 w 842068"/>
                        <a:gd name="connsiteY10" fmla="*/ 618954 h 942131"/>
                        <a:gd name="connsiteX11" fmla="*/ 172838 w 842068"/>
                        <a:gd name="connsiteY11" fmla="*/ 317812 h 942131"/>
                        <a:gd name="connsiteX12" fmla="*/ 0 w 842068"/>
                        <a:gd name="connsiteY12" fmla="*/ 239343 h 942131"/>
                        <a:gd name="connsiteX13" fmla="*/ 59016 w 842068"/>
                        <a:gd name="connsiteY13" fmla="*/ 1537 h 942131"/>
                        <a:gd name="connsiteX14" fmla="*/ 178616 w 842068"/>
                        <a:gd name="connsiteY14" fmla="*/ 0 h 942131"/>
                        <a:gd name="connsiteX0" fmla="*/ 178616 w 842068"/>
                        <a:gd name="connsiteY0" fmla="*/ 0 h 942131"/>
                        <a:gd name="connsiteX1" fmla="*/ 421034 w 842068"/>
                        <a:gd name="connsiteY1" fmla="*/ 917300 h 942131"/>
                        <a:gd name="connsiteX2" fmla="*/ 663452 w 842068"/>
                        <a:gd name="connsiteY2" fmla="*/ 0 h 942131"/>
                        <a:gd name="connsiteX3" fmla="*/ 783052 w 842068"/>
                        <a:gd name="connsiteY3" fmla="*/ 1537 h 942131"/>
                        <a:gd name="connsiteX4" fmla="*/ 842068 w 842068"/>
                        <a:gd name="connsiteY4" fmla="*/ 239343 h 942131"/>
                        <a:gd name="connsiteX5" fmla="*/ 669230 w 842068"/>
                        <a:gd name="connsiteY5" fmla="*/ 317812 h 942131"/>
                        <a:gd name="connsiteX6" fmla="*/ 692225 w 842068"/>
                        <a:gd name="connsiteY6" fmla="*/ 618954 h 942131"/>
                        <a:gd name="connsiteX7" fmla="*/ 426025 w 842068"/>
                        <a:gd name="connsiteY7" fmla="*/ 936184 h 942131"/>
                        <a:gd name="connsiteX8" fmla="*/ 421034 w 842068"/>
                        <a:gd name="connsiteY8" fmla="*/ 942131 h 942131"/>
                        <a:gd name="connsiteX9" fmla="*/ 149843 w 842068"/>
                        <a:gd name="connsiteY9" fmla="*/ 618954 h 942131"/>
                        <a:gd name="connsiteX10" fmla="*/ 172838 w 842068"/>
                        <a:gd name="connsiteY10" fmla="*/ 317812 h 942131"/>
                        <a:gd name="connsiteX11" fmla="*/ 0 w 842068"/>
                        <a:gd name="connsiteY11" fmla="*/ 239343 h 942131"/>
                        <a:gd name="connsiteX12" fmla="*/ 59016 w 842068"/>
                        <a:gd name="connsiteY12" fmla="*/ 1537 h 942131"/>
                        <a:gd name="connsiteX13" fmla="*/ 178616 w 842068"/>
                        <a:gd name="connsiteY13" fmla="*/ 0 h 942131"/>
                        <a:gd name="connsiteX0" fmla="*/ 178616 w 842068"/>
                        <a:gd name="connsiteY0" fmla="*/ 0 h 942131"/>
                        <a:gd name="connsiteX1" fmla="*/ 421034 w 842068"/>
                        <a:gd name="connsiteY1" fmla="*/ 917300 h 942131"/>
                        <a:gd name="connsiteX2" fmla="*/ 663452 w 842068"/>
                        <a:gd name="connsiteY2" fmla="*/ 0 h 942131"/>
                        <a:gd name="connsiteX3" fmla="*/ 783052 w 842068"/>
                        <a:gd name="connsiteY3" fmla="*/ 1537 h 942131"/>
                        <a:gd name="connsiteX4" fmla="*/ 842068 w 842068"/>
                        <a:gd name="connsiteY4" fmla="*/ 239343 h 942131"/>
                        <a:gd name="connsiteX5" fmla="*/ 669230 w 842068"/>
                        <a:gd name="connsiteY5" fmla="*/ 317812 h 942131"/>
                        <a:gd name="connsiteX6" fmla="*/ 692225 w 842068"/>
                        <a:gd name="connsiteY6" fmla="*/ 618954 h 942131"/>
                        <a:gd name="connsiteX7" fmla="*/ 421034 w 842068"/>
                        <a:gd name="connsiteY7" fmla="*/ 942131 h 942131"/>
                        <a:gd name="connsiteX8" fmla="*/ 149843 w 842068"/>
                        <a:gd name="connsiteY8" fmla="*/ 618954 h 942131"/>
                        <a:gd name="connsiteX9" fmla="*/ 172838 w 842068"/>
                        <a:gd name="connsiteY9" fmla="*/ 317812 h 942131"/>
                        <a:gd name="connsiteX10" fmla="*/ 0 w 842068"/>
                        <a:gd name="connsiteY10" fmla="*/ 239343 h 942131"/>
                        <a:gd name="connsiteX11" fmla="*/ 59016 w 842068"/>
                        <a:gd name="connsiteY11" fmla="*/ 1537 h 942131"/>
                        <a:gd name="connsiteX12" fmla="*/ 178616 w 842068"/>
                        <a:gd name="connsiteY12" fmla="*/ 0 h 94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42068" h="942131">
                          <a:moveTo>
                            <a:pt x="178616" y="0"/>
                          </a:moveTo>
                          <a:lnTo>
                            <a:pt x="421034" y="917300"/>
                          </a:lnTo>
                          <a:lnTo>
                            <a:pt x="663452" y="0"/>
                          </a:lnTo>
                          <a:lnTo>
                            <a:pt x="783052" y="1537"/>
                          </a:lnTo>
                          <a:lnTo>
                            <a:pt x="842068" y="239343"/>
                          </a:lnTo>
                          <a:lnTo>
                            <a:pt x="669230" y="317812"/>
                          </a:lnTo>
                          <a:lnTo>
                            <a:pt x="692225" y="618954"/>
                          </a:lnTo>
                          <a:lnTo>
                            <a:pt x="421034" y="942131"/>
                          </a:lnTo>
                          <a:lnTo>
                            <a:pt x="149843" y="618954"/>
                          </a:lnTo>
                          <a:lnTo>
                            <a:pt x="172838" y="317812"/>
                          </a:lnTo>
                          <a:lnTo>
                            <a:pt x="0" y="239343"/>
                          </a:lnTo>
                          <a:lnTo>
                            <a:pt x="59016" y="1537"/>
                          </a:lnTo>
                          <a:lnTo>
                            <a:pt x="178616" y="0"/>
                          </a:ln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3" name="フリーフォーム: 図形 52">
                      <a:extLst>
                        <a:ext uri="{FF2B5EF4-FFF2-40B4-BE49-F238E27FC236}">
                          <a16:creationId xmlns:a16="http://schemas.microsoft.com/office/drawing/2014/main" id="{4A5E4C42-554A-4A98-B7C9-F576C45DE6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89455" y="5131765"/>
                      <a:ext cx="842068" cy="942131"/>
                    </a:xfrm>
                    <a:custGeom>
                      <a:avLst/>
                      <a:gdLst>
                        <a:gd name="connsiteX0" fmla="*/ 178616 w 842068"/>
                        <a:gd name="connsiteY0" fmla="*/ 0 h 953546"/>
                        <a:gd name="connsiteX1" fmla="*/ 421034 w 842068"/>
                        <a:gd name="connsiteY1" fmla="*/ 917300 h 953546"/>
                        <a:gd name="connsiteX2" fmla="*/ 663452 w 842068"/>
                        <a:gd name="connsiteY2" fmla="*/ 0 h 953546"/>
                        <a:gd name="connsiteX3" fmla="*/ 783052 w 842068"/>
                        <a:gd name="connsiteY3" fmla="*/ 1537 h 953546"/>
                        <a:gd name="connsiteX4" fmla="*/ 842068 w 842068"/>
                        <a:gd name="connsiteY4" fmla="*/ 239343 h 953546"/>
                        <a:gd name="connsiteX5" fmla="*/ 669230 w 842068"/>
                        <a:gd name="connsiteY5" fmla="*/ 317812 h 953546"/>
                        <a:gd name="connsiteX6" fmla="*/ 692225 w 842068"/>
                        <a:gd name="connsiteY6" fmla="*/ 618954 h 953546"/>
                        <a:gd name="connsiteX7" fmla="*/ 426025 w 842068"/>
                        <a:gd name="connsiteY7" fmla="*/ 936184 h 953546"/>
                        <a:gd name="connsiteX8" fmla="*/ 430613 w 842068"/>
                        <a:gd name="connsiteY8" fmla="*/ 953546 h 953546"/>
                        <a:gd name="connsiteX9" fmla="*/ 421034 w 842068"/>
                        <a:gd name="connsiteY9" fmla="*/ 942131 h 953546"/>
                        <a:gd name="connsiteX10" fmla="*/ 411455 w 842068"/>
                        <a:gd name="connsiteY10" fmla="*/ 953546 h 953546"/>
                        <a:gd name="connsiteX11" fmla="*/ 416044 w 842068"/>
                        <a:gd name="connsiteY11" fmla="*/ 936184 h 953546"/>
                        <a:gd name="connsiteX12" fmla="*/ 149843 w 842068"/>
                        <a:gd name="connsiteY12" fmla="*/ 618954 h 953546"/>
                        <a:gd name="connsiteX13" fmla="*/ 172838 w 842068"/>
                        <a:gd name="connsiteY13" fmla="*/ 317812 h 953546"/>
                        <a:gd name="connsiteX14" fmla="*/ 0 w 842068"/>
                        <a:gd name="connsiteY14" fmla="*/ 239343 h 953546"/>
                        <a:gd name="connsiteX15" fmla="*/ 59016 w 842068"/>
                        <a:gd name="connsiteY15" fmla="*/ 1537 h 953546"/>
                        <a:gd name="connsiteX0" fmla="*/ 178616 w 842068"/>
                        <a:gd name="connsiteY0" fmla="*/ 0 h 953546"/>
                        <a:gd name="connsiteX1" fmla="*/ 421034 w 842068"/>
                        <a:gd name="connsiteY1" fmla="*/ 917300 h 953546"/>
                        <a:gd name="connsiteX2" fmla="*/ 663452 w 842068"/>
                        <a:gd name="connsiteY2" fmla="*/ 0 h 953546"/>
                        <a:gd name="connsiteX3" fmla="*/ 783052 w 842068"/>
                        <a:gd name="connsiteY3" fmla="*/ 1537 h 953546"/>
                        <a:gd name="connsiteX4" fmla="*/ 842068 w 842068"/>
                        <a:gd name="connsiteY4" fmla="*/ 239343 h 953546"/>
                        <a:gd name="connsiteX5" fmla="*/ 669230 w 842068"/>
                        <a:gd name="connsiteY5" fmla="*/ 317812 h 953546"/>
                        <a:gd name="connsiteX6" fmla="*/ 692225 w 842068"/>
                        <a:gd name="connsiteY6" fmla="*/ 618954 h 953546"/>
                        <a:gd name="connsiteX7" fmla="*/ 426025 w 842068"/>
                        <a:gd name="connsiteY7" fmla="*/ 936184 h 953546"/>
                        <a:gd name="connsiteX8" fmla="*/ 430613 w 842068"/>
                        <a:gd name="connsiteY8" fmla="*/ 953546 h 953546"/>
                        <a:gd name="connsiteX9" fmla="*/ 421034 w 842068"/>
                        <a:gd name="connsiteY9" fmla="*/ 942131 h 953546"/>
                        <a:gd name="connsiteX10" fmla="*/ 416044 w 842068"/>
                        <a:gd name="connsiteY10" fmla="*/ 936184 h 953546"/>
                        <a:gd name="connsiteX11" fmla="*/ 149843 w 842068"/>
                        <a:gd name="connsiteY11" fmla="*/ 618954 h 953546"/>
                        <a:gd name="connsiteX12" fmla="*/ 172838 w 842068"/>
                        <a:gd name="connsiteY12" fmla="*/ 317812 h 953546"/>
                        <a:gd name="connsiteX13" fmla="*/ 0 w 842068"/>
                        <a:gd name="connsiteY13" fmla="*/ 239343 h 953546"/>
                        <a:gd name="connsiteX14" fmla="*/ 59016 w 842068"/>
                        <a:gd name="connsiteY14" fmla="*/ 1537 h 953546"/>
                        <a:gd name="connsiteX15" fmla="*/ 178616 w 842068"/>
                        <a:gd name="connsiteY15" fmla="*/ 0 h 953546"/>
                        <a:gd name="connsiteX0" fmla="*/ 178616 w 842068"/>
                        <a:gd name="connsiteY0" fmla="*/ 0 h 942131"/>
                        <a:gd name="connsiteX1" fmla="*/ 421034 w 842068"/>
                        <a:gd name="connsiteY1" fmla="*/ 917300 h 942131"/>
                        <a:gd name="connsiteX2" fmla="*/ 663452 w 842068"/>
                        <a:gd name="connsiteY2" fmla="*/ 0 h 942131"/>
                        <a:gd name="connsiteX3" fmla="*/ 783052 w 842068"/>
                        <a:gd name="connsiteY3" fmla="*/ 1537 h 942131"/>
                        <a:gd name="connsiteX4" fmla="*/ 842068 w 842068"/>
                        <a:gd name="connsiteY4" fmla="*/ 239343 h 942131"/>
                        <a:gd name="connsiteX5" fmla="*/ 669230 w 842068"/>
                        <a:gd name="connsiteY5" fmla="*/ 317812 h 942131"/>
                        <a:gd name="connsiteX6" fmla="*/ 692225 w 842068"/>
                        <a:gd name="connsiteY6" fmla="*/ 618954 h 942131"/>
                        <a:gd name="connsiteX7" fmla="*/ 426025 w 842068"/>
                        <a:gd name="connsiteY7" fmla="*/ 936184 h 942131"/>
                        <a:gd name="connsiteX8" fmla="*/ 421034 w 842068"/>
                        <a:gd name="connsiteY8" fmla="*/ 942131 h 942131"/>
                        <a:gd name="connsiteX9" fmla="*/ 416044 w 842068"/>
                        <a:gd name="connsiteY9" fmla="*/ 936184 h 942131"/>
                        <a:gd name="connsiteX10" fmla="*/ 149843 w 842068"/>
                        <a:gd name="connsiteY10" fmla="*/ 618954 h 942131"/>
                        <a:gd name="connsiteX11" fmla="*/ 172838 w 842068"/>
                        <a:gd name="connsiteY11" fmla="*/ 317812 h 942131"/>
                        <a:gd name="connsiteX12" fmla="*/ 0 w 842068"/>
                        <a:gd name="connsiteY12" fmla="*/ 239343 h 942131"/>
                        <a:gd name="connsiteX13" fmla="*/ 59016 w 842068"/>
                        <a:gd name="connsiteY13" fmla="*/ 1537 h 942131"/>
                        <a:gd name="connsiteX14" fmla="*/ 178616 w 842068"/>
                        <a:gd name="connsiteY14" fmla="*/ 0 h 942131"/>
                        <a:gd name="connsiteX0" fmla="*/ 178616 w 842068"/>
                        <a:gd name="connsiteY0" fmla="*/ 0 h 942131"/>
                        <a:gd name="connsiteX1" fmla="*/ 421034 w 842068"/>
                        <a:gd name="connsiteY1" fmla="*/ 917300 h 942131"/>
                        <a:gd name="connsiteX2" fmla="*/ 663452 w 842068"/>
                        <a:gd name="connsiteY2" fmla="*/ 0 h 942131"/>
                        <a:gd name="connsiteX3" fmla="*/ 783052 w 842068"/>
                        <a:gd name="connsiteY3" fmla="*/ 1537 h 942131"/>
                        <a:gd name="connsiteX4" fmla="*/ 842068 w 842068"/>
                        <a:gd name="connsiteY4" fmla="*/ 239343 h 942131"/>
                        <a:gd name="connsiteX5" fmla="*/ 669230 w 842068"/>
                        <a:gd name="connsiteY5" fmla="*/ 317812 h 942131"/>
                        <a:gd name="connsiteX6" fmla="*/ 692225 w 842068"/>
                        <a:gd name="connsiteY6" fmla="*/ 618954 h 942131"/>
                        <a:gd name="connsiteX7" fmla="*/ 426025 w 842068"/>
                        <a:gd name="connsiteY7" fmla="*/ 936184 h 942131"/>
                        <a:gd name="connsiteX8" fmla="*/ 421034 w 842068"/>
                        <a:gd name="connsiteY8" fmla="*/ 942131 h 942131"/>
                        <a:gd name="connsiteX9" fmla="*/ 149843 w 842068"/>
                        <a:gd name="connsiteY9" fmla="*/ 618954 h 942131"/>
                        <a:gd name="connsiteX10" fmla="*/ 172838 w 842068"/>
                        <a:gd name="connsiteY10" fmla="*/ 317812 h 942131"/>
                        <a:gd name="connsiteX11" fmla="*/ 0 w 842068"/>
                        <a:gd name="connsiteY11" fmla="*/ 239343 h 942131"/>
                        <a:gd name="connsiteX12" fmla="*/ 59016 w 842068"/>
                        <a:gd name="connsiteY12" fmla="*/ 1537 h 942131"/>
                        <a:gd name="connsiteX13" fmla="*/ 178616 w 842068"/>
                        <a:gd name="connsiteY13" fmla="*/ 0 h 942131"/>
                        <a:gd name="connsiteX0" fmla="*/ 178616 w 842068"/>
                        <a:gd name="connsiteY0" fmla="*/ 0 h 942131"/>
                        <a:gd name="connsiteX1" fmla="*/ 421034 w 842068"/>
                        <a:gd name="connsiteY1" fmla="*/ 917300 h 942131"/>
                        <a:gd name="connsiteX2" fmla="*/ 663452 w 842068"/>
                        <a:gd name="connsiteY2" fmla="*/ 0 h 942131"/>
                        <a:gd name="connsiteX3" fmla="*/ 783052 w 842068"/>
                        <a:gd name="connsiteY3" fmla="*/ 1537 h 942131"/>
                        <a:gd name="connsiteX4" fmla="*/ 842068 w 842068"/>
                        <a:gd name="connsiteY4" fmla="*/ 239343 h 942131"/>
                        <a:gd name="connsiteX5" fmla="*/ 669230 w 842068"/>
                        <a:gd name="connsiteY5" fmla="*/ 317812 h 942131"/>
                        <a:gd name="connsiteX6" fmla="*/ 692225 w 842068"/>
                        <a:gd name="connsiteY6" fmla="*/ 618954 h 942131"/>
                        <a:gd name="connsiteX7" fmla="*/ 421034 w 842068"/>
                        <a:gd name="connsiteY7" fmla="*/ 942131 h 942131"/>
                        <a:gd name="connsiteX8" fmla="*/ 149843 w 842068"/>
                        <a:gd name="connsiteY8" fmla="*/ 618954 h 942131"/>
                        <a:gd name="connsiteX9" fmla="*/ 172838 w 842068"/>
                        <a:gd name="connsiteY9" fmla="*/ 317812 h 942131"/>
                        <a:gd name="connsiteX10" fmla="*/ 0 w 842068"/>
                        <a:gd name="connsiteY10" fmla="*/ 239343 h 942131"/>
                        <a:gd name="connsiteX11" fmla="*/ 59016 w 842068"/>
                        <a:gd name="connsiteY11" fmla="*/ 1537 h 942131"/>
                        <a:gd name="connsiteX12" fmla="*/ 178616 w 842068"/>
                        <a:gd name="connsiteY12" fmla="*/ 0 h 94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42068" h="942131">
                          <a:moveTo>
                            <a:pt x="178616" y="0"/>
                          </a:moveTo>
                          <a:lnTo>
                            <a:pt x="421034" y="917300"/>
                          </a:lnTo>
                          <a:lnTo>
                            <a:pt x="663452" y="0"/>
                          </a:lnTo>
                          <a:lnTo>
                            <a:pt x="783052" y="1537"/>
                          </a:lnTo>
                          <a:lnTo>
                            <a:pt x="842068" y="239343"/>
                          </a:lnTo>
                          <a:lnTo>
                            <a:pt x="669230" y="317812"/>
                          </a:lnTo>
                          <a:lnTo>
                            <a:pt x="692225" y="618954"/>
                          </a:lnTo>
                          <a:lnTo>
                            <a:pt x="421034" y="942131"/>
                          </a:lnTo>
                          <a:lnTo>
                            <a:pt x="149843" y="618954"/>
                          </a:lnTo>
                          <a:lnTo>
                            <a:pt x="172838" y="317812"/>
                          </a:lnTo>
                          <a:lnTo>
                            <a:pt x="0" y="239343"/>
                          </a:lnTo>
                          <a:lnTo>
                            <a:pt x="59016" y="1537"/>
                          </a:lnTo>
                          <a:lnTo>
                            <a:pt x="178616" y="0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8CCC33DC-F6CD-474B-B116-6CB1603AE19B}"/>
                      </a:ext>
                    </a:extLst>
                  </p:cNvPr>
                  <p:cNvGrpSpPr/>
                  <p:nvPr/>
                </p:nvGrpSpPr>
                <p:grpSpPr>
                  <a:xfrm>
                    <a:off x="7248013" y="3685220"/>
                    <a:ext cx="1306338" cy="1403518"/>
                    <a:chOff x="3059564" y="2343184"/>
                    <a:chExt cx="1306338" cy="1403518"/>
                  </a:xfrm>
                </p:grpSpPr>
                <p:sp>
                  <p:nvSpPr>
                    <p:cNvPr id="27" name="フリーフォーム: 図形 26">
                      <a:extLst>
                        <a:ext uri="{FF2B5EF4-FFF2-40B4-BE49-F238E27FC236}">
                          <a16:creationId xmlns:a16="http://schemas.microsoft.com/office/drawing/2014/main" id="{27D98601-2376-4AC4-8254-94F116E61C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98183" y="2343184"/>
                      <a:ext cx="1240267" cy="1121822"/>
                    </a:xfrm>
                    <a:custGeom>
                      <a:avLst/>
                      <a:gdLst>
                        <a:gd name="connsiteX0" fmla="*/ 568386 w 1240267"/>
                        <a:gd name="connsiteY0" fmla="*/ 0 h 1121822"/>
                        <a:gd name="connsiteX1" fmla="*/ 789628 w 1240267"/>
                        <a:gd name="connsiteY1" fmla="*/ 44079 h 1121822"/>
                        <a:gd name="connsiteX2" fmla="*/ 861135 w 1240267"/>
                        <a:gd name="connsiteY2" fmla="*/ 82382 h 1121822"/>
                        <a:gd name="connsiteX3" fmla="*/ 882379 w 1240267"/>
                        <a:gd name="connsiteY3" fmla="*/ 79341 h 1121822"/>
                        <a:gd name="connsiteX4" fmla="*/ 1240267 w 1240267"/>
                        <a:gd name="connsiteY4" fmla="*/ 587512 h 1121822"/>
                        <a:gd name="connsiteX5" fmla="*/ 882379 w 1240267"/>
                        <a:gd name="connsiteY5" fmla="*/ 1095683 h 1121822"/>
                        <a:gd name="connsiteX6" fmla="*/ 810252 w 1240267"/>
                        <a:gd name="connsiteY6" fmla="*/ 1085359 h 1121822"/>
                        <a:gd name="connsiteX7" fmla="*/ 791138 w 1240267"/>
                        <a:gd name="connsiteY7" fmla="*/ 1076934 h 1121822"/>
                        <a:gd name="connsiteX8" fmla="*/ 789628 w 1240267"/>
                        <a:gd name="connsiteY8" fmla="*/ 1077743 h 1121822"/>
                        <a:gd name="connsiteX9" fmla="*/ 568386 w 1240267"/>
                        <a:gd name="connsiteY9" fmla="*/ 1121822 h 1121822"/>
                        <a:gd name="connsiteX10" fmla="*/ 0 w 1240267"/>
                        <a:gd name="connsiteY10" fmla="*/ 560911 h 1121822"/>
                        <a:gd name="connsiteX11" fmla="*/ 568386 w 1240267"/>
                        <a:gd name="connsiteY11" fmla="*/ 0 h 11218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0267" h="1121822">
                          <a:moveTo>
                            <a:pt x="568386" y="0"/>
                          </a:moveTo>
                          <a:cubicBezTo>
                            <a:pt x="646864" y="0"/>
                            <a:pt x="721627" y="15695"/>
                            <a:pt x="789628" y="44079"/>
                          </a:cubicBezTo>
                          <a:lnTo>
                            <a:pt x="861135" y="82382"/>
                          </a:lnTo>
                          <a:lnTo>
                            <a:pt x="882379" y="79341"/>
                          </a:lnTo>
                          <a:cubicBezTo>
                            <a:pt x="1080035" y="79341"/>
                            <a:pt x="1240267" y="306857"/>
                            <a:pt x="1240267" y="587512"/>
                          </a:cubicBezTo>
                          <a:cubicBezTo>
                            <a:pt x="1240267" y="868167"/>
                            <a:pt x="1080035" y="1095683"/>
                            <a:pt x="882379" y="1095683"/>
                          </a:cubicBezTo>
                          <a:cubicBezTo>
                            <a:pt x="857672" y="1095683"/>
                            <a:pt x="833550" y="1092128"/>
                            <a:pt x="810252" y="1085359"/>
                          </a:cubicBezTo>
                          <a:lnTo>
                            <a:pt x="791138" y="1076934"/>
                          </a:lnTo>
                          <a:lnTo>
                            <a:pt x="789628" y="1077743"/>
                          </a:lnTo>
                          <a:cubicBezTo>
                            <a:pt x="721627" y="1106127"/>
                            <a:pt x="646864" y="1121822"/>
                            <a:pt x="568386" y="1121822"/>
                          </a:cubicBezTo>
                          <a:cubicBezTo>
                            <a:pt x="254475" y="1121822"/>
                            <a:pt x="0" y="870694"/>
                            <a:pt x="0" y="560911"/>
                          </a:cubicBezTo>
                          <a:cubicBezTo>
                            <a:pt x="0" y="251128"/>
                            <a:pt x="254475" y="0"/>
                            <a:pt x="568386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28" name="グループ化 27">
                      <a:extLst>
                        <a:ext uri="{FF2B5EF4-FFF2-40B4-BE49-F238E27FC236}">
                          <a16:creationId xmlns:a16="http://schemas.microsoft.com/office/drawing/2014/main" id="{4776A5F3-5FCB-40C5-8F04-793E21E5E274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3059564" y="2962148"/>
                      <a:ext cx="275134" cy="402092"/>
                      <a:chOff x="2680607" y="2825750"/>
                      <a:chExt cx="157843" cy="236764"/>
                    </a:xfrm>
                    <a:solidFill>
                      <a:srgbClr val="FFCC99"/>
                    </a:solidFill>
                  </p:grpSpPr>
                  <p:sp>
                    <p:nvSpPr>
                      <p:cNvPr id="40" name="円/楕円 620">
                        <a:extLst>
                          <a:ext uri="{FF2B5EF4-FFF2-40B4-BE49-F238E27FC236}">
                            <a16:creationId xmlns:a16="http://schemas.microsoft.com/office/drawing/2014/main" id="{26AE9274-B33D-4609-8876-D36C76F9D49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1" name="円/楕円 621">
                        <a:extLst>
                          <a:ext uri="{FF2B5EF4-FFF2-40B4-BE49-F238E27FC236}">
                            <a16:creationId xmlns:a16="http://schemas.microsoft.com/office/drawing/2014/main" id="{D56EBC93-7C3D-4646-9CE6-7A3F184DD9B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29" name="グループ化 28">
                      <a:extLst>
                        <a:ext uri="{FF2B5EF4-FFF2-40B4-BE49-F238E27FC236}">
                          <a16:creationId xmlns:a16="http://schemas.microsoft.com/office/drawing/2014/main" id="{A5DA393C-31E7-4BBC-A7E6-9BCBA225E34F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4090770" y="2962148"/>
                      <a:ext cx="275132" cy="402092"/>
                      <a:chOff x="2680607" y="2825750"/>
                      <a:chExt cx="157843" cy="236764"/>
                    </a:xfrm>
                    <a:solidFill>
                      <a:srgbClr val="FFCC99"/>
                    </a:solidFill>
                  </p:grpSpPr>
                  <p:sp>
                    <p:nvSpPr>
                      <p:cNvPr id="38" name="円/楕円 618">
                        <a:extLst>
                          <a:ext uri="{FF2B5EF4-FFF2-40B4-BE49-F238E27FC236}">
                            <a16:creationId xmlns:a16="http://schemas.microsoft.com/office/drawing/2014/main" id="{FC4468F1-BA3A-4710-B8EE-7D4A4DC7AEA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9" name="円/楕円 619">
                        <a:extLst>
                          <a:ext uri="{FF2B5EF4-FFF2-40B4-BE49-F238E27FC236}">
                            <a16:creationId xmlns:a16="http://schemas.microsoft.com/office/drawing/2014/main" id="{C683DF7B-1639-45DA-A078-AD80EE65BF0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30" name="フリーフォーム: 図形 29">
                      <a:extLst>
                        <a:ext uri="{FF2B5EF4-FFF2-40B4-BE49-F238E27FC236}">
                          <a16:creationId xmlns:a16="http://schemas.microsoft.com/office/drawing/2014/main" id="{D63547F8-8F60-41AD-B9B5-E75AE4DF60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3666" y="2451100"/>
                      <a:ext cx="1058134" cy="1295602"/>
                    </a:xfrm>
                    <a:custGeom>
                      <a:avLst/>
                      <a:gdLst>
                        <a:gd name="connsiteX0" fmla="*/ 515603 w 1031206"/>
                        <a:gd name="connsiteY0" fmla="*/ 0 h 1285260"/>
                        <a:gd name="connsiteX1" fmla="*/ 1031206 w 1031206"/>
                        <a:gd name="connsiteY1" fmla="*/ 619148 h 1285260"/>
                        <a:gd name="connsiteX2" fmla="*/ 803882 w 1031206"/>
                        <a:gd name="connsiteY2" fmla="*/ 1132555 h 1285260"/>
                        <a:gd name="connsiteX3" fmla="*/ 764133 w 1031206"/>
                        <a:gd name="connsiteY3" fmla="*/ 1158463 h 1285260"/>
                        <a:gd name="connsiteX4" fmla="*/ 750039 w 1031206"/>
                        <a:gd name="connsiteY4" fmla="*/ 1187134 h 1285260"/>
                        <a:gd name="connsiteX5" fmla="*/ 515603 w 1031206"/>
                        <a:gd name="connsiteY5" fmla="*/ 1285260 h 1285260"/>
                        <a:gd name="connsiteX6" fmla="*/ 281167 w 1031206"/>
                        <a:gd name="connsiteY6" fmla="*/ 1187134 h 1285260"/>
                        <a:gd name="connsiteX7" fmla="*/ 267074 w 1031206"/>
                        <a:gd name="connsiteY7" fmla="*/ 1158463 h 1285260"/>
                        <a:gd name="connsiteX8" fmla="*/ 227324 w 1031206"/>
                        <a:gd name="connsiteY8" fmla="*/ 1132555 h 1285260"/>
                        <a:gd name="connsiteX9" fmla="*/ 0 w 1031206"/>
                        <a:gd name="connsiteY9" fmla="*/ 619148 h 1285260"/>
                        <a:gd name="connsiteX10" fmla="*/ 515603 w 1031206"/>
                        <a:gd name="connsiteY10" fmla="*/ 0 h 12852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31206" h="1285260">
                          <a:moveTo>
                            <a:pt x="515603" y="0"/>
                          </a:moveTo>
                          <a:cubicBezTo>
                            <a:pt x="800363" y="0"/>
                            <a:pt x="1031206" y="277202"/>
                            <a:pt x="1031206" y="619148"/>
                          </a:cubicBezTo>
                          <a:cubicBezTo>
                            <a:pt x="1031206" y="832864"/>
                            <a:pt x="941033" y="1021290"/>
                            <a:pt x="803882" y="1132555"/>
                          </a:cubicBezTo>
                          <a:lnTo>
                            <a:pt x="764133" y="1158463"/>
                          </a:lnTo>
                          <a:lnTo>
                            <a:pt x="750039" y="1187134"/>
                          </a:lnTo>
                          <a:cubicBezTo>
                            <a:pt x="711414" y="1244798"/>
                            <a:pt x="620992" y="1285260"/>
                            <a:pt x="515603" y="1285260"/>
                          </a:cubicBezTo>
                          <a:cubicBezTo>
                            <a:pt x="410215" y="1285260"/>
                            <a:pt x="319792" y="1244798"/>
                            <a:pt x="281167" y="1187134"/>
                          </a:cubicBezTo>
                          <a:lnTo>
                            <a:pt x="267074" y="1158463"/>
                          </a:lnTo>
                          <a:lnTo>
                            <a:pt x="227324" y="1132555"/>
                          </a:lnTo>
                          <a:cubicBezTo>
                            <a:pt x="90173" y="1021290"/>
                            <a:pt x="0" y="832864"/>
                            <a:pt x="0" y="619148"/>
                          </a:cubicBezTo>
                          <a:cubicBezTo>
                            <a:pt x="0" y="277202"/>
                            <a:pt x="230843" y="0"/>
                            <a:pt x="515603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" name="月 30">
                      <a:extLst>
                        <a:ext uri="{FF2B5EF4-FFF2-40B4-BE49-F238E27FC236}">
                          <a16:creationId xmlns:a16="http://schemas.microsoft.com/office/drawing/2014/main" id="{7569BFF0-DBCD-47F7-9769-90761033765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375107" y="2724815"/>
                      <a:ext cx="95266" cy="30824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5" name="月 34">
                      <a:extLst>
                        <a:ext uri="{FF2B5EF4-FFF2-40B4-BE49-F238E27FC236}">
                          <a16:creationId xmlns:a16="http://schemas.microsoft.com/office/drawing/2014/main" id="{36CBDCA6-3FD4-43F9-8647-6C795F0EB50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933493" y="2724816"/>
                      <a:ext cx="95266" cy="30824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" name="フリーフォーム: 図形 35">
                      <a:extLst>
                        <a:ext uri="{FF2B5EF4-FFF2-40B4-BE49-F238E27FC236}">
                          <a16:creationId xmlns:a16="http://schemas.microsoft.com/office/drawing/2014/main" id="{1CFB69C1-AFD7-4D56-8F31-B39ECDD216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25596" y="3190875"/>
                      <a:ext cx="159004" cy="245546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" name="月 36">
                      <a:extLst>
                        <a:ext uri="{FF2B5EF4-FFF2-40B4-BE49-F238E27FC236}">
                          <a16:creationId xmlns:a16="http://schemas.microsoft.com/office/drawing/2014/main" id="{26D7AC27-D88C-40A0-9163-50100EBA1EA7}"/>
                        </a:ext>
                      </a:extLst>
                    </p:cNvPr>
                    <p:cNvSpPr/>
                    <p:nvPr/>
                  </p:nvSpPr>
                  <p:spPr>
                    <a:xfrm rot="4115980">
                      <a:off x="3397880" y="2142742"/>
                      <a:ext cx="298702" cy="872145"/>
                    </a:xfrm>
                    <a:prstGeom prst="moon">
                      <a:avLst>
                        <a:gd name="adj" fmla="val 62816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7202BF82-32B9-4A90-9158-989399488C40}"/>
                    </a:ext>
                  </a:extLst>
                </p:cNvPr>
                <p:cNvSpPr/>
                <p:nvPr/>
              </p:nvSpPr>
              <p:spPr>
                <a:xfrm rot="16200000">
                  <a:off x="7578264" y="430640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7FF9144A-D58B-4226-83CC-13DE10DC94DA}"/>
                    </a:ext>
                  </a:extLst>
                </p:cNvPr>
                <p:cNvSpPr/>
                <p:nvPr/>
              </p:nvSpPr>
              <p:spPr>
                <a:xfrm rot="16200000">
                  <a:off x="8166432" y="430640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21925521-D052-4908-98B8-790704C83430}"/>
                    </a:ext>
                  </a:extLst>
                </p:cNvPr>
                <p:cNvSpPr/>
                <p:nvPr/>
              </p:nvSpPr>
              <p:spPr>
                <a:xfrm rot="5400000">
                  <a:off x="7887633" y="4787344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04187C06-DD20-428D-B416-6F50D21E7DE1}"/>
                  </a:ext>
                </a:extLst>
              </p:cNvPr>
              <p:cNvSpPr/>
              <p:nvPr/>
            </p:nvSpPr>
            <p:spPr>
              <a:xfrm>
                <a:off x="7351989" y="1322816"/>
                <a:ext cx="1094350" cy="438434"/>
              </a:xfrm>
              <a:custGeom>
                <a:avLst/>
                <a:gdLst>
                  <a:gd name="connsiteX0" fmla="*/ 1642262 w 7092776"/>
                  <a:gd name="connsiteY0" fmla="*/ 0 h 2952328"/>
                  <a:gd name="connsiteX1" fmla="*/ 1692188 w 7092776"/>
                  <a:gd name="connsiteY1" fmla="*/ 0 h 2952328"/>
                  <a:gd name="connsiteX2" fmla="*/ 5400588 w 7092776"/>
                  <a:gd name="connsiteY2" fmla="*/ 0 h 2952328"/>
                  <a:gd name="connsiteX3" fmla="*/ 5414522 w 7092776"/>
                  <a:gd name="connsiteY3" fmla="*/ 0 h 2952328"/>
                  <a:gd name="connsiteX4" fmla="*/ 5425336 w 7092776"/>
                  <a:gd name="connsiteY4" fmla="*/ 1090 h 2952328"/>
                  <a:gd name="connsiteX5" fmla="*/ 5573605 w 7092776"/>
                  <a:gd name="connsiteY5" fmla="*/ 7621 h 2952328"/>
                  <a:gd name="connsiteX6" fmla="*/ 7092776 w 7092776"/>
                  <a:gd name="connsiteY6" fmla="*/ 1476164 h 2952328"/>
                  <a:gd name="connsiteX7" fmla="*/ 5400588 w 7092776"/>
                  <a:gd name="connsiteY7" fmla="*/ 2952328 h 2952328"/>
                  <a:gd name="connsiteX8" fmla="*/ 3997399 w 7092776"/>
                  <a:gd name="connsiteY8" fmla="*/ 2301502 h 2952328"/>
                  <a:gd name="connsiteX9" fmla="*/ 3978044 w 7092776"/>
                  <a:gd name="connsiteY9" fmla="*/ 2273709 h 2952328"/>
                  <a:gd name="connsiteX10" fmla="*/ 3901888 w 7092776"/>
                  <a:gd name="connsiteY10" fmla="*/ 2183909 h 2952328"/>
                  <a:gd name="connsiteX11" fmla="*/ 3549352 w 7092776"/>
                  <a:gd name="connsiteY11" fmla="*/ 2046697 h 2952328"/>
                  <a:gd name="connsiteX12" fmla="*/ 3112740 w 7092776"/>
                  <a:gd name="connsiteY12" fmla="*/ 2283048 h 2952328"/>
                  <a:gd name="connsiteX13" fmla="*/ 3113504 w 7092776"/>
                  <a:gd name="connsiteY13" fmla="*/ 2275473 h 2952328"/>
                  <a:gd name="connsiteX14" fmla="*/ 3095377 w 7092776"/>
                  <a:gd name="connsiteY14" fmla="*/ 2301502 h 2952328"/>
                  <a:gd name="connsiteX15" fmla="*/ 1692188 w 7092776"/>
                  <a:gd name="connsiteY15" fmla="*/ 2952328 h 2952328"/>
                  <a:gd name="connsiteX16" fmla="*/ 0 w 7092776"/>
                  <a:gd name="connsiteY16" fmla="*/ 1476164 h 2952328"/>
                  <a:gd name="connsiteX17" fmla="*/ 1519172 w 7092776"/>
                  <a:gd name="connsiteY17" fmla="*/ 7621 h 2952328"/>
                  <a:gd name="connsiteX18" fmla="*/ 1603516 w 7092776"/>
                  <a:gd name="connsiteY18" fmla="*/ 3906 h 2952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92776" h="2952328">
                    <a:moveTo>
                      <a:pt x="1642262" y="0"/>
                    </a:moveTo>
                    <a:lnTo>
                      <a:pt x="1692188" y="0"/>
                    </a:lnTo>
                    <a:lnTo>
                      <a:pt x="5400588" y="0"/>
                    </a:lnTo>
                    <a:lnTo>
                      <a:pt x="5414522" y="0"/>
                    </a:lnTo>
                    <a:lnTo>
                      <a:pt x="5425336" y="1090"/>
                    </a:lnTo>
                    <a:lnTo>
                      <a:pt x="5573605" y="7621"/>
                    </a:lnTo>
                    <a:cubicBezTo>
                      <a:pt x="6426901" y="83216"/>
                      <a:pt x="7092776" y="711855"/>
                      <a:pt x="7092776" y="1476164"/>
                    </a:cubicBezTo>
                    <a:cubicBezTo>
                      <a:pt x="7092776" y="2291427"/>
                      <a:pt x="6335158" y="2952328"/>
                      <a:pt x="5400588" y="2952328"/>
                    </a:cubicBezTo>
                    <a:cubicBezTo>
                      <a:pt x="4816482" y="2952328"/>
                      <a:pt x="4301498" y="2694164"/>
                      <a:pt x="3997399" y="2301502"/>
                    </a:cubicBezTo>
                    <a:lnTo>
                      <a:pt x="3978044" y="2273709"/>
                    </a:lnTo>
                    <a:lnTo>
                      <a:pt x="3901888" y="2183909"/>
                    </a:lnTo>
                    <a:cubicBezTo>
                      <a:pt x="3806826" y="2096699"/>
                      <a:pt x="3681436" y="2046697"/>
                      <a:pt x="3549352" y="2046697"/>
                    </a:cubicBezTo>
                    <a:cubicBezTo>
                      <a:pt x="3373241" y="2046697"/>
                      <a:pt x="3209028" y="2135590"/>
                      <a:pt x="3112740" y="2283048"/>
                    </a:cubicBezTo>
                    <a:lnTo>
                      <a:pt x="3113504" y="2275473"/>
                    </a:lnTo>
                    <a:lnTo>
                      <a:pt x="3095377" y="2301502"/>
                    </a:lnTo>
                    <a:cubicBezTo>
                      <a:pt x="2791279" y="2694164"/>
                      <a:pt x="2276294" y="2952328"/>
                      <a:pt x="1692188" y="2952328"/>
                    </a:cubicBezTo>
                    <a:cubicBezTo>
                      <a:pt x="757618" y="2952328"/>
                      <a:pt x="0" y="2291427"/>
                      <a:pt x="0" y="1476164"/>
                    </a:cubicBezTo>
                    <a:cubicBezTo>
                      <a:pt x="0" y="711855"/>
                      <a:pt x="665875" y="83216"/>
                      <a:pt x="1519172" y="7621"/>
                    </a:cubicBezTo>
                    <a:lnTo>
                      <a:pt x="1603516" y="390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32FCA51F-FFD0-4B02-A755-12ACBB9DF7BE}"/>
                  </a:ext>
                </a:extLst>
              </p:cNvPr>
              <p:cNvSpPr/>
              <p:nvPr/>
            </p:nvSpPr>
            <p:spPr>
              <a:xfrm rot="20700000">
                <a:off x="8559386" y="954321"/>
                <a:ext cx="700097" cy="192676"/>
              </a:xfrm>
              <a:custGeom>
                <a:avLst/>
                <a:gdLst>
                  <a:gd name="connsiteX0" fmla="*/ 501650 w 700097"/>
                  <a:gd name="connsiteY0" fmla="*/ 0 h 192676"/>
                  <a:gd name="connsiteX1" fmla="*/ 700097 w 700097"/>
                  <a:gd name="connsiteY1" fmla="*/ 0 h 192676"/>
                  <a:gd name="connsiteX2" fmla="*/ 700097 w 700097"/>
                  <a:gd name="connsiteY2" fmla="*/ 47051 h 192676"/>
                  <a:gd name="connsiteX3" fmla="*/ 577459 w 700097"/>
                  <a:gd name="connsiteY3" fmla="*/ 145625 h 192676"/>
                  <a:gd name="connsiteX4" fmla="*/ 700097 w 700097"/>
                  <a:gd name="connsiteY4" fmla="*/ 145625 h 192676"/>
                  <a:gd name="connsiteX5" fmla="*/ 700097 w 700097"/>
                  <a:gd name="connsiteY5" fmla="*/ 192676 h 192676"/>
                  <a:gd name="connsiteX6" fmla="*/ 501650 w 700097"/>
                  <a:gd name="connsiteY6" fmla="*/ 192676 h 192676"/>
                  <a:gd name="connsiteX7" fmla="*/ 501650 w 700097"/>
                  <a:gd name="connsiteY7" fmla="*/ 145625 h 192676"/>
                  <a:gd name="connsiteX8" fmla="*/ 627575 w 700097"/>
                  <a:gd name="connsiteY8" fmla="*/ 47051 h 192676"/>
                  <a:gd name="connsiteX9" fmla="*/ 501650 w 700097"/>
                  <a:gd name="connsiteY9" fmla="*/ 47051 h 192676"/>
                  <a:gd name="connsiteX10" fmla="*/ 250825 w 700097"/>
                  <a:gd name="connsiteY10" fmla="*/ 0 h 192676"/>
                  <a:gd name="connsiteX11" fmla="*/ 449272 w 700097"/>
                  <a:gd name="connsiteY11" fmla="*/ 0 h 192676"/>
                  <a:gd name="connsiteX12" fmla="*/ 449272 w 700097"/>
                  <a:gd name="connsiteY12" fmla="*/ 47051 h 192676"/>
                  <a:gd name="connsiteX13" fmla="*/ 326634 w 700097"/>
                  <a:gd name="connsiteY13" fmla="*/ 145625 h 192676"/>
                  <a:gd name="connsiteX14" fmla="*/ 449272 w 700097"/>
                  <a:gd name="connsiteY14" fmla="*/ 145625 h 192676"/>
                  <a:gd name="connsiteX15" fmla="*/ 449272 w 700097"/>
                  <a:gd name="connsiteY15" fmla="*/ 192676 h 192676"/>
                  <a:gd name="connsiteX16" fmla="*/ 250825 w 700097"/>
                  <a:gd name="connsiteY16" fmla="*/ 192676 h 192676"/>
                  <a:gd name="connsiteX17" fmla="*/ 250825 w 700097"/>
                  <a:gd name="connsiteY17" fmla="*/ 145625 h 192676"/>
                  <a:gd name="connsiteX18" fmla="*/ 376750 w 700097"/>
                  <a:gd name="connsiteY18" fmla="*/ 47051 h 192676"/>
                  <a:gd name="connsiteX19" fmla="*/ 250825 w 700097"/>
                  <a:gd name="connsiteY19" fmla="*/ 47051 h 192676"/>
                  <a:gd name="connsiteX20" fmla="*/ 0 w 700097"/>
                  <a:gd name="connsiteY20" fmla="*/ 0 h 192676"/>
                  <a:gd name="connsiteX21" fmla="*/ 198447 w 700097"/>
                  <a:gd name="connsiteY21" fmla="*/ 0 h 192676"/>
                  <a:gd name="connsiteX22" fmla="*/ 198447 w 700097"/>
                  <a:gd name="connsiteY22" fmla="*/ 47051 h 192676"/>
                  <a:gd name="connsiteX23" fmla="*/ 75809 w 700097"/>
                  <a:gd name="connsiteY23" fmla="*/ 145625 h 192676"/>
                  <a:gd name="connsiteX24" fmla="*/ 198447 w 700097"/>
                  <a:gd name="connsiteY24" fmla="*/ 145625 h 192676"/>
                  <a:gd name="connsiteX25" fmla="*/ 198447 w 700097"/>
                  <a:gd name="connsiteY25" fmla="*/ 192676 h 192676"/>
                  <a:gd name="connsiteX26" fmla="*/ 0 w 700097"/>
                  <a:gd name="connsiteY26" fmla="*/ 192676 h 192676"/>
                  <a:gd name="connsiteX27" fmla="*/ 0 w 700097"/>
                  <a:gd name="connsiteY27" fmla="*/ 145625 h 192676"/>
                  <a:gd name="connsiteX28" fmla="*/ 125925 w 700097"/>
                  <a:gd name="connsiteY28" fmla="*/ 47051 h 192676"/>
                  <a:gd name="connsiteX29" fmla="*/ 0 w 700097"/>
                  <a:gd name="connsiteY29" fmla="*/ 47051 h 192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00097" h="192676">
                    <a:moveTo>
                      <a:pt x="501650" y="0"/>
                    </a:moveTo>
                    <a:lnTo>
                      <a:pt x="700097" y="0"/>
                    </a:lnTo>
                    <a:lnTo>
                      <a:pt x="700097" y="47051"/>
                    </a:lnTo>
                    <a:lnTo>
                      <a:pt x="577459" y="145625"/>
                    </a:lnTo>
                    <a:lnTo>
                      <a:pt x="700097" y="145625"/>
                    </a:lnTo>
                    <a:lnTo>
                      <a:pt x="700097" y="192676"/>
                    </a:lnTo>
                    <a:lnTo>
                      <a:pt x="501650" y="192676"/>
                    </a:lnTo>
                    <a:lnTo>
                      <a:pt x="501650" y="145625"/>
                    </a:lnTo>
                    <a:lnTo>
                      <a:pt x="627575" y="47051"/>
                    </a:lnTo>
                    <a:lnTo>
                      <a:pt x="501650" y="47051"/>
                    </a:lnTo>
                    <a:close/>
                    <a:moveTo>
                      <a:pt x="250825" y="0"/>
                    </a:moveTo>
                    <a:lnTo>
                      <a:pt x="449272" y="0"/>
                    </a:lnTo>
                    <a:lnTo>
                      <a:pt x="449272" y="47051"/>
                    </a:lnTo>
                    <a:lnTo>
                      <a:pt x="326634" y="145625"/>
                    </a:lnTo>
                    <a:lnTo>
                      <a:pt x="449272" y="145625"/>
                    </a:lnTo>
                    <a:lnTo>
                      <a:pt x="449272" y="192676"/>
                    </a:lnTo>
                    <a:lnTo>
                      <a:pt x="250825" y="192676"/>
                    </a:lnTo>
                    <a:lnTo>
                      <a:pt x="250825" y="145625"/>
                    </a:lnTo>
                    <a:lnTo>
                      <a:pt x="376750" y="47051"/>
                    </a:lnTo>
                    <a:lnTo>
                      <a:pt x="250825" y="47051"/>
                    </a:lnTo>
                    <a:close/>
                    <a:moveTo>
                      <a:pt x="0" y="0"/>
                    </a:moveTo>
                    <a:lnTo>
                      <a:pt x="198447" y="0"/>
                    </a:lnTo>
                    <a:lnTo>
                      <a:pt x="198447" y="47051"/>
                    </a:lnTo>
                    <a:lnTo>
                      <a:pt x="75809" y="145625"/>
                    </a:lnTo>
                    <a:lnTo>
                      <a:pt x="198447" y="145625"/>
                    </a:lnTo>
                    <a:lnTo>
                      <a:pt x="198447" y="192676"/>
                    </a:lnTo>
                    <a:lnTo>
                      <a:pt x="0" y="192676"/>
                    </a:lnTo>
                    <a:lnTo>
                      <a:pt x="0" y="145625"/>
                    </a:lnTo>
                    <a:lnTo>
                      <a:pt x="125925" y="47051"/>
                    </a:lnTo>
                    <a:lnTo>
                      <a:pt x="0" y="47051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21127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角丸四角形 1">
            <a:extLst>
              <a:ext uri="{FF2B5EF4-FFF2-40B4-BE49-F238E27FC236}">
                <a16:creationId xmlns:a16="http://schemas.microsoft.com/office/drawing/2014/main" id="{861883A7-6002-4270-90D8-030555DCF340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78153DC-8DB8-4A21-8831-B4C1B6CEE1F9}"/>
              </a:ext>
            </a:extLst>
          </p:cNvPr>
          <p:cNvSpPr txBox="1"/>
          <p:nvPr/>
        </p:nvSpPr>
        <p:spPr>
          <a:xfrm>
            <a:off x="673449" y="4169839"/>
            <a:ext cx="8559097" cy="1962257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仮眠中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74148C0-BBAE-4CE7-9E98-1ADFAA8FE58C}"/>
              </a:ext>
            </a:extLst>
          </p:cNvPr>
          <p:cNvSpPr txBox="1"/>
          <p:nvPr/>
        </p:nvSpPr>
        <p:spPr>
          <a:xfrm>
            <a:off x="0" y="638690"/>
            <a:ext cx="9906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起こさないで下さい</a:t>
            </a: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C764DB6B-DBF8-4430-B1C7-6A1132F96CAD}"/>
              </a:ext>
            </a:extLst>
          </p:cNvPr>
          <p:cNvGrpSpPr/>
          <p:nvPr/>
        </p:nvGrpSpPr>
        <p:grpSpPr>
          <a:xfrm>
            <a:off x="3848949" y="1611379"/>
            <a:ext cx="2226174" cy="2308444"/>
            <a:chOff x="3260595" y="340945"/>
            <a:chExt cx="3402882" cy="3528639"/>
          </a:xfrm>
        </p:grpSpPr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4AEC45FD-7051-42BA-9E69-BCA196818EA7}"/>
                </a:ext>
              </a:extLst>
            </p:cNvPr>
            <p:cNvSpPr/>
            <p:nvPr/>
          </p:nvSpPr>
          <p:spPr>
            <a:xfrm>
              <a:off x="3260595" y="639281"/>
              <a:ext cx="3160976" cy="3160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A9AF5BA2-0595-4692-BC98-154B1D283AFF}"/>
                </a:ext>
              </a:extLst>
            </p:cNvPr>
            <p:cNvGrpSpPr/>
            <p:nvPr/>
          </p:nvGrpSpPr>
          <p:grpSpPr>
            <a:xfrm>
              <a:off x="4003763" y="340945"/>
              <a:ext cx="2659714" cy="3528639"/>
              <a:chOff x="1445453" y="1139348"/>
              <a:chExt cx="1803668" cy="2392924"/>
            </a:xfrm>
          </p:grpSpPr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0F9F0FA7-46DC-4071-B5AD-1801D5ABB89F}"/>
                  </a:ext>
                </a:extLst>
              </p:cNvPr>
              <p:cNvGrpSpPr/>
              <p:nvPr/>
            </p:nvGrpSpPr>
            <p:grpSpPr>
              <a:xfrm>
                <a:off x="1445453" y="1152475"/>
                <a:ext cx="1154882" cy="2379797"/>
                <a:chOff x="1445453" y="1152475"/>
                <a:chExt cx="1154882" cy="2379797"/>
              </a:xfrm>
            </p:grpSpPr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7062F54E-0F24-4EE1-ABC7-60D783762EAE}"/>
                    </a:ext>
                  </a:extLst>
                </p:cNvPr>
                <p:cNvGrpSpPr/>
                <p:nvPr/>
              </p:nvGrpSpPr>
              <p:grpSpPr>
                <a:xfrm>
                  <a:off x="1445453" y="1152475"/>
                  <a:ext cx="1154882" cy="2379797"/>
                  <a:chOff x="756128" y="601639"/>
                  <a:chExt cx="1154882" cy="2379797"/>
                </a:xfrm>
              </p:grpSpPr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2F5DEAD1-46A7-4EB9-AF4A-4967FC2D3585}"/>
                      </a:ext>
                    </a:extLst>
                  </p:cNvPr>
                  <p:cNvSpPr/>
                  <p:nvPr/>
                </p:nvSpPr>
                <p:spPr>
                  <a:xfrm flipH="1">
                    <a:off x="1766106" y="2080536"/>
                    <a:ext cx="139060" cy="900900"/>
                  </a:xfrm>
                  <a:custGeom>
                    <a:avLst/>
                    <a:gdLst>
                      <a:gd name="connsiteX0" fmla="*/ 139060 w 139060"/>
                      <a:gd name="connsiteY0" fmla="*/ 0 h 918777"/>
                      <a:gd name="connsiteX1" fmla="*/ 139060 w 139060"/>
                      <a:gd name="connsiteY1" fmla="*/ 918777 h 918777"/>
                      <a:gd name="connsiteX2" fmla="*/ 0 w 139060"/>
                      <a:gd name="connsiteY2" fmla="*/ 918777 h 918777"/>
                      <a:gd name="connsiteX3" fmla="*/ 0 w 139060"/>
                      <a:gd name="connsiteY3" fmla="*/ 299404 h 918777"/>
                      <a:gd name="connsiteX4" fmla="*/ 135721 w 139060"/>
                      <a:gd name="connsiteY4" fmla="*/ 2435 h 918777"/>
                      <a:gd name="connsiteX5" fmla="*/ 139060 w 139060"/>
                      <a:gd name="connsiteY5" fmla="*/ 0 h 91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8777">
                        <a:moveTo>
                          <a:pt x="139060" y="0"/>
                        </a:moveTo>
                        <a:lnTo>
                          <a:pt x="139060" y="918777"/>
                        </a:lnTo>
                        <a:lnTo>
                          <a:pt x="0" y="918777"/>
                        </a:lnTo>
                        <a:lnTo>
                          <a:pt x="0" y="299404"/>
                        </a:lnTo>
                        <a:cubicBezTo>
                          <a:pt x="0" y="180785"/>
                          <a:pt x="52588" y="74448"/>
                          <a:pt x="135721" y="2435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plaid">
                    <a:fgClr>
                      <a:srgbClr val="FF0000"/>
                    </a:fgClr>
                    <a:bgClr>
                      <a:srgbClr val="FF6699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" name="月 68">
                    <a:extLst>
                      <a:ext uri="{FF2B5EF4-FFF2-40B4-BE49-F238E27FC236}">
                        <a16:creationId xmlns:a16="http://schemas.microsoft.com/office/drawing/2014/main" id="{649F8398-F864-41A5-93B0-4BDC02C2FEB2}"/>
                      </a:ext>
                    </a:extLst>
                  </p:cNvPr>
                  <p:cNvSpPr/>
                  <p:nvPr/>
                </p:nvSpPr>
                <p:spPr>
                  <a:xfrm flipH="1">
                    <a:off x="1707357" y="1378342"/>
                    <a:ext cx="88900" cy="52221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" name="月 69">
                    <a:extLst>
                      <a:ext uri="{FF2B5EF4-FFF2-40B4-BE49-F238E27FC236}">
                        <a16:creationId xmlns:a16="http://schemas.microsoft.com/office/drawing/2014/main" id="{E973249B-AE7C-4C2E-920B-6BE880F24569}"/>
                      </a:ext>
                    </a:extLst>
                  </p:cNvPr>
                  <p:cNvSpPr/>
                  <p:nvPr/>
                </p:nvSpPr>
                <p:spPr>
                  <a:xfrm>
                    <a:off x="893546" y="1378342"/>
                    <a:ext cx="88900" cy="52221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764406EC-B750-40AD-8A3B-6215573E0ABB}"/>
                      </a:ext>
                    </a:extLst>
                  </p:cNvPr>
                  <p:cNvSpPr/>
                  <p:nvPr/>
                </p:nvSpPr>
                <p:spPr>
                  <a:xfrm>
                    <a:off x="780355" y="601639"/>
                    <a:ext cx="1117919" cy="980595"/>
                  </a:xfrm>
                  <a:custGeom>
                    <a:avLst/>
                    <a:gdLst>
                      <a:gd name="connsiteX0" fmla="*/ 564194 w 1117919"/>
                      <a:gd name="connsiteY0" fmla="*/ 0 h 980595"/>
                      <a:gd name="connsiteX1" fmla="*/ 875248 w 1117919"/>
                      <a:gd name="connsiteY1" fmla="*/ 128843 h 980595"/>
                      <a:gd name="connsiteX2" fmla="*/ 906088 w 1117919"/>
                      <a:gd name="connsiteY2" fmla="*/ 166221 h 980595"/>
                      <a:gd name="connsiteX3" fmla="*/ 923972 w 1117919"/>
                      <a:gd name="connsiteY3" fmla="*/ 175929 h 980595"/>
                      <a:gd name="connsiteX4" fmla="*/ 1117919 w 1117919"/>
                      <a:gd name="connsiteY4" fmla="*/ 540698 h 980595"/>
                      <a:gd name="connsiteX5" fmla="*/ 678022 w 1117919"/>
                      <a:gd name="connsiteY5" fmla="*/ 980595 h 980595"/>
                      <a:gd name="connsiteX6" fmla="*/ 589368 w 1117919"/>
                      <a:gd name="connsiteY6" fmla="*/ 971658 h 980595"/>
                      <a:gd name="connsiteX7" fmla="*/ 558960 w 1117919"/>
                      <a:gd name="connsiteY7" fmla="*/ 962219 h 980595"/>
                      <a:gd name="connsiteX8" fmla="*/ 528552 w 1117919"/>
                      <a:gd name="connsiteY8" fmla="*/ 971658 h 980595"/>
                      <a:gd name="connsiteX9" fmla="*/ 439897 w 1117919"/>
                      <a:gd name="connsiteY9" fmla="*/ 980595 h 980595"/>
                      <a:gd name="connsiteX10" fmla="*/ 0 w 1117919"/>
                      <a:gd name="connsiteY10" fmla="*/ 540698 h 980595"/>
                      <a:gd name="connsiteX11" fmla="*/ 193947 w 1117919"/>
                      <a:gd name="connsiteY11" fmla="*/ 175929 h 980595"/>
                      <a:gd name="connsiteX12" fmla="*/ 230791 w 1117919"/>
                      <a:gd name="connsiteY12" fmla="*/ 155930 h 980595"/>
                      <a:gd name="connsiteX13" fmla="*/ 253140 w 1117919"/>
                      <a:gd name="connsiteY13" fmla="*/ 128843 h 980595"/>
                      <a:gd name="connsiteX14" fmla="*/ 564194 w 1117919"/>
                      <a:gd name="connsiteY14" fmla="*/ 0 h 9805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117919" h="980595">
                        <a:moveTo>
                          <a:pt x="564194" y="0"/>
                        </a:moveTo>
                        <a:cubicBezTo>
                          <a:pt x="685668" y="0"/>
                          <a:pt x="795642" y="49237"/>
                          <a:pt x="875248" y="128843"/>
                        </a:cubicBezTo>
                        <a:lnTo>
                          <a:pt x="906088" y="166221"/>
                        </a:lnTo>
                        <a:lnTo>
                          <a:pt x="923972" y="175929"/>
                        </a:lnTo>
                        <a:cubicBezTo>
                          <a:pt x="1040986" y="254981"/>
                          <a:pt x="1117919" y="388856"/>
                          <a:pt x="1117919" y="540698"/>
                        </a:cubicBezTo>
                        <a:cubicBezTo>
                          <a:pt x="1117919" y="783646"/>
                          <a:pt x="920970" y="980595"/>
                          <a:pt x="678022" y="980595"/>
                        </a:cubicBezTo>
                        <a:cubicBezTo>
                          <a:pt x="647654" y="980595"/>
                          <a:pt x="618004" y="977518"/>
                          <a:pt x="589368" y="971658"/>
                        </a:cubicBezTo>
                        <a:lnTo>
                          <a:pt x="558960" y="962219"/>
                        </a:lnTo>
                        <a:lnTo>
                          <a:pt x="528552" y="971658"/>
                        </a:lnTo>
                        <a:cubicBezTo>
                          <a:pt x="499915" y="977518"/>
                          <a:pt x="470266" y="980595"/>
                          <a:pt x="439897" y="980595"/>
                        </a:cubicBezTo>
                        <a:cubicBezTo>
                          <a:pt x="196949" y="980595"/>
                          <a:pt x="0" y="783646"/>
                          <a:pt x="0" y="540698"/>
                        </a:cubicBezTo>
                        <a:cubicBezTo>
                          <a:pt x="0" y="388856"/>
                          <a:pt x="76933" y="254981"/>
                          <a:pt x="193947" y="175929"/>
                        </a:cubicBezTo>
                        <a:lnTo>
                          <a:pt x="230791" y="155930"/>
                        </a:lnTo>
                        <a:lnTo>
                          <a:pt x="253140" y="128843"/>
                        </a:lnTo>
                        <a:cubicBezTo>
                          <a:pt x="332746" y="49237"/>
                          <a:pt x="442720" y="0"/>
                          <a:pt x="56419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4255FD1B-4298-41FA-AD53-6E7C32A49193}"/>
                      </a:ext>
                    </a:extLst>
                  </p:cNvPr>
                  <p:cNvSpPr/>
                  <p:nvPr/>
                </p:nvSpPr>
                <p:spPr>
                  <a:xfrm>
                    <a:off x="1068497" y="1694957"/>
                    <a:ext cx="529322" cy="440816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17C4DB2D-CD53-4AB3-A095-0A3A294AF5A3}"/>
                      </a:ext>
                    </a:extLst>
                  </p:cNvPr>
                  <p:cNvSpPr/>
                  <p:nvPr/>
                </p:nvSpPr>
                <p:spPr>
                  <a:xfrm>
                    <a:off x="756128" y="2080536"/>
                    <a:ext cx="139060" cy="900900"/>
                  </a:xfrm>
                  <a:custGeom>
                    <a:avLst/>
                    <a:gdLst>
                      <a:gd name="connsiteX0" fmla="*/ 139060 w 139060"/>
                      <a:gd name="connsiteY0" fmla="*/ 0 h 918777"/>
                      <a:gd name="connsiteX1" fmla="*/ 139060 w 139060"/>
                      <a:gd name="connsiteY1" fmla="*/ 918777 h 918777"/>
                      <a:gd name="connsiteX2" fmla="*/ 0 w 139060"/>
                      <a:gd name="connsiteY2" fmla="*/ 918777 h 918777"/>
                      <a:gd name="connsiteX3" fmla="*/ 0 w 139060"/>
                      <a:gd name="connsiteY3" fmla="*/ 299404 h 918777"/>
                      <a:gd name="connsiteX4" fmla="*/ 135721 w 139060"/>
                      <a:gd name="connsiteY4" fmla="*/ 2435 h 918777"/>
                      <a:gd name="connsiteX5" fmla="*/ 139060 w 139060"/>
                      <a:gd name="connsiteY5" fmla="*/ 0 h 918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8777">
                        <a:moveTo>
                          <a:pt x="139060" y="0"/>
                        </a:moveTo>
                        <a:lnTo>
                          <a:pt x="139060" y="918777"/>
                        </a:lnTo>
                        <a:lnTo>
                          <a:pt x="0" y="918777"/>
                        </a:lnTo>
                        <a:lnTo>
                          <a:pt x="0" y="299404"/>
                        </a:lnTo>
                        <a:cubicBezTo>
                          <a:pt x="0" y="180785"/>
                          <a:pt x="52588" y="74448"/>
                          <a:pt x="135721" y="2435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plaid">
                    <a:fgClr>
                      <a:srgbClr val="FF0000"/>
                    </a:fgClr>
                    <a:bgClr>
                      <a:srgbClr val="FF6699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4" name="グループ化 73">
                    <a:extLst>
                      <a:ext uri="{FF2B5EF4-FFF2-40B4-BE49-F238E27FC236}">
                        <a16:creationId xmlns:a16="http://schemas.microsoft.com/office/drawing/2014/main" id="{49C7619C-6BB7-4BA0-9307-270EA95F8BCA}"/>
                      </a:ext>
                    </a:extLst>
                  </p:cNvPr>
                  <p:cNvGrpSpPr/>
                  <p:nvPr/>
                </p:nvGrpSpPr>
                <p:grpSpPr>
                  <a:xfrm>
                    <a:off x="772520" y="774115"/>
                    <a:ext cx="1138490" cy="1074143"/>
                    <a:chOff x="4049500" y="3943264"/>
                    <a:chExt cx="834570" cy="787400"/>
                  </a:xfrm>
                </p:grpSpPr>
                <p:grpSp>
                  <p:nvGrpSpPr>
                    <p:cNvPr id="83" name="グループ化 82">
                      <a:extLst>
                        <a:ext uri="{FF2B5EF4-FFF2-40B4-BE49-F238E27FC236}">
                          <a16:creationId xmlns:a16="http://schemas.microsoft.com/office/drawing/2014/main" id="{7CB5896C-5856-41D6-B61C-1660B7044C6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49500" y="3943264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89" name="グループ化 88">
                        <a:extLst>
                          <a:ext uri="{FF2B5EF4-FFF2-40B4-BE49-F238E27FC236}">
                            <a16:creationId xmlns:a16="http://schemas.microsoft.com/office/drawing/2014/main" id="{0ABF2441-90B4-41B7-9943-5CD1D471C996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94" name="円/楕円 177">
                          <a:extLst>
                            <a:ext uri="{FF2B5EF4-FFF2-40B4-BE49-F238E27FC236}">
                              <a16:creationId xmlns:a16="http://schemas.microsoft.com/office/drawing/2014/main" id="{9A5230FF-A6A2-466B-A80B-03B62DDC363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95" name="円/楕円 178">
                          <a:extLst>
                            <a:ext uri="{FF2B5EF4-FFF2-40B4-BE49-F238E27FC236}">
                              <a16:creationId xmlns:a16="http://schemas.microsoft.com/office/drawing/2014/main" id="{135AE9AA-F8AF-4DC7-A982-FAAA618246C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90" name="グループ化 89">
                        <a:extLst>
                          <a:ext uri="{FF2B5EF4-FFF2-40B4-BE49-F238E27FC236}">
                            <a16:creationId xmlns:a16="http://schemas.microsoft.com/office/drawing/2014/main" id="{1C440C07-F600-40A7-8D95-2A797F1113B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92" name="円/楕円 175">
                          <a:extLst>
                            <a:ext uri="{FF2B5EF4-FFF2-40B4-BE49-F238E27FC236}">
                              <a16:creationId xmlns:a16="http://schemas.microsoft.com/office/drawing/2014/main" id="{05067B41-18EE-4CA4-9659-8FFD34E466F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93" name="円/楕円 176">
                          <a:extLst>
                            <a:ext uri="{FF2B5EF4-FFF2-40B4-BE49-F238E27FC236}">
                              <a16:creationId xmlns:a16="http://schemas.microsoft.com/office/drawing/2014/main" id="{0F131BB7-38DA-4E33-A145-FF6D7702F91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91" name="円/楕円 174">
                        <a:extLst>
                          <a:ext uri="{FF2B5EF4-FFF2-40B4-BE49-F238E27FC236}">
                            <a16:creationId xmlns:a16="http://schemas.microsoft.com/office/drawing/2014/main" id="{71FD08E7-FEAB-4DCE-98D9-F77F221DFF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89403" y="2017486"/>
                        <a:ext cx="955820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84" name="円/楕円 27">
                      <a:extLst>
                        <a:ext uri="{FF2B5EF4-FFF2-40B4-BE49-F238E27FC236}">
                          <a16:creationId xmlns:a16="http://schemas.microsoft.com/office/drawing/2014/main" id="{0175E287-0B9C-45F6-AC9C-7E68C289D79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183090" y="416413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5" name="円/楕円 27">
                      <a:extLst>
                        <a:ext uri="{FF2B5EF4-FFF2-40B4-BE49-F238E27FC236}">
                          <a16:creationId xmlns:a16="http://schemas.microsoft.com/office/drawing/2014/main" id="{B3603627-ABEA-40AD-B9DD-B660233B21A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89490" y="416413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6" name="正方形/長方形 67">
                      <a:extLst>
                        <a:ext uri="{FF2B5EF4-FFF2-40B4-BE49-F238E27FC236}">
                          <a16:creationId xmlns:a16="http://schemas.microsoft.com/office/drawing/2014/main" id="{C4C19F74-2344-4611-BB26-9647DECBE6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37514" y="4542354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7" name="円/楕円 27">
                      <a:extLst>
                        <a:ext uri="{FF2B5EF4-FFF2-40B4-BE49-F238E27FC236}">
                          <a16:creationId xmlns:a16="http://schemas.microsoft.com/office/drawing/2014/main" id="{63CBD597-41D7-403D-A49C-E8F1BB5993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3090" y="4312514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8" name="円/楕円 27">
                      <a:extLst>
                        <a:ext uri="{FF2B5EF4-FFF2-40B4-BE49-F238E27FC236}">
                          <a16:creationId xmlns:a16="http://schemas.microsoft.com/office/drawing/2014/main" id="{8F932C50-2E38-47EB-85F8-DF3082818E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89490" y="431251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5" name="片側の 2 つの角を丸めた四角形 66">
                    <a:extLst>
                      <a:ext uri="{FF2B5EF4-FFF2-40B4-BE49-F238E27FC236}">
                        <a16:creationId xmlns:a16="http://schemas.microsoft.com/office/drawing/2014/main" id="{A1952743-911F-4E1D-A58E-80B6D43C26BC}"/>
                      </a:ext>
                    </a:extLst>
                  </p:cNvPr>
                  <p:cNvSpPr/>
                  <p:nvPr/>
                </p:nvSpPr>
                <p:spPr>
                  <a:xfrm>
                    <a:off x="980774" y="1953059"/>
                    <a:ext cx="690864" cy="1028377"/>
                  </a:xfrm>
                  <a:prstGeom prst="round2SameRect">
                    <a:avLst>
                      <a:gd name="adj1" fmla="val 35217"/>
                      <a:gd name="adj2" fmla="val 0"/>
                    </a:avLst>
                  </a:prstGeom>
                  <a:solidFill>
                    <a:srgbClr val="00206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" name="ホームベース 73">
                    <a:extLst>
                      <a:ext uri="{FF2B5EF4-FFF2-40B4-BE49-F238E27FC236}">
                        <a16:creationId xmlns:a16="http://schemas.microsoft.com/office/drawing/2014/main" id="{0918704B-05BD-4AE5-96B8-42A3E3D5006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100973" y="1971351"/>
                    <a:ext cx="434959" cy="448966"/>
                  </a:xfrm>
                  <a:prstGeom prst="homePlate">
                    <a:avLst>
                      <a:gd name="adj" fmla="val 60511"/>
                    </a:avLst>
                  </a:prstGeom>
                  <a:solidFill>
                    <a:srgbClr val="FF99CC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" name="片側の 2 つの角を丸めた四角形 64">
                    <a:extLst>
                      <a:ext uri="{FF2B5EF4-FFF2-40B4-BE49-F238E27FC236}">
                        <a16:creationId xmlns:a16="http://schemas.microsoft.com/office/drawing/2014/main" id="{A5C3FD22-B999-4C46-89D9-8DC3249C3F29}"/>
                      </a:ext>
                    </a:extLst>
                  </p:cNvPr>
                  <p:cNvSpPr/>
                  <p:nvPr/>
                </p:nvSpPr>
                <p:spPr>
                  <a:xfrm>
                    <a:off x="814087" y="1955622"/>
                    <a:ext cx="1024238" cy="102581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56298" h="1018382">
                        <a:moveTo>
                          <a:pt x="821989" y="0"/>
                        </a:moveTo>
                        <a:cubicBezTo>
                          <a:pt x="1008846" y="11341"/>
                          <a:pt x="1156298" y="166950"/>
                          <a:pt x="1156298" y="356996"/>
                        </a:cubicBezTo>
                        <a:lnTo>
                          <a:pt x="1156298" y="1018382"/>
                        </a:lnTo>
                        <a:lnTo>
                          <a:pt x="821989" y="1018382"/>
                        </a:lnTo>
                        <a:close/>
                        <a:moveTo>
                          <a:pt x="334309" y="0"/>
                        </a:moveTo>
                        <a:lnTo>
                          <a:pt x="334309" y="1018382"/>
                        </a:lnTo>
                        <a:lnTo>
                          <a:pt x="0" y="1018382"/>
                        </a:lnTo>
                        <a:lnTo>
                          <a:pt x="0" y="356996"/>
                        </a:lnTo>
                        <a:cubicBezTo>
                          <a:pt x="0" y="166950"/>
                          <a:pt x="147453" y="11341"/>
                          <a:pt x="334309" y="0"/>
                        </a:cubicBezTo>
                        <a:close/>
                      </a:path>
                    </a:pathLst>
                  </a:custGeom>
                  <a:pattFill prst="plaid">
                    <a:fgClr>
                      <a:srgbClr val="FF0000"/>
                    </a:fgClr>
                    <a:bgClr>
                      <a:srgbClr val="FF6699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" name="台形 77">
                    <a:extLst>
                      <a:ext uri="{FF2B5EF4-FFF2-40B4-BE49-F238E27FC236}">
                        <a16:creationId xmlns:a16="http://schemas.microsoft.com/office/drawing/2014/main" id="{ECB68BAE-57FF-4B5F-ABEC-F5C2897E375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180017" y="1955604"/>
                    <a:ext cx="296150" cy="190277"/>
                  </a:xfrm>
                  <a:prstGeom prst="trapezoid">
                    <a:avLst>
                      <a:gd name="adj" fmla="val 53033"/>
                    </a:avLst>
                  </a:prstGeom>
                  <a:solidFill>
                    <a:srgbClr val="FF99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13362154-B951-41AF-B9A9-68C3803128B6}"/>
                      </a:ext>
                    </a:extLst>
                  </p:cNvPr>
                  <p:cNvSpPr/>
                  <p:nvPr/>
                </p:nvSpPr>
                <p:spPr>
                  <a:xfrm>
                    <a:off x="1009036" y="1865525"/>
                    <a:ext cx="643336" cy="323816"/>
                  </a:xfrm>
                  <a:custGeom>
                    <a:avLst/>
                    <a:gdLst>
                      <a:gd name="connsiteX0" fmla="*/ 164617 w 643336"/>
                      <a:gd name="connsiteY0" fmla="*/ 1 h 323816"/>
                      <a:gd name="connsiteX1" fmla="*/ 320804 w 643336"/>
                      <a:gd name="connsiteY1" fmla="*/ 323816 h 323816"/>
                      <a:gd name="connsiteX2" fmla="*/ 0 w 643336"/>
                      <a:gd name="connsiteY2" fmla="*/ 165087 h 323816"/>
                      <a:gd name="connsiteX3" fmla="*/ 478719 w 643336"/>
                      <a:gd name="connsiteY3" fmla="*/ 0 h 323816"/>
                      <a:gd name="connsiteX4" fmla="*/ 643336 w 643336"/>
                      <a:gd name="connsiteY4" fmla="*/ 165086 h 323816"/>
                      <a:gd name="connsiteX5" fmla="*/ 322532 w 643336"/>
                      <a:gd name="connsiteY5" fmla="*/ 323815 h 3238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43336" h="323816">
                        <a:moveTo>
                          <a:pt x="164617" y="1"/>
                        </a:moveTo>
                        <a:lnTo>
                          <a:pt x="320804" y="323816"/>
                        </a:lnTo>
                        <a:lnTo>
                          <a:pt x="0" y="165087"/>
                        </a:lnTo>
                        <a:close/>
                        <a:moveTo>
                          <a:pt x="478719" y="0"/>
                        </a:moveTo>
                        <a:lnTo>
                          <a:pt x="643336" y="165086"/>
                        </a:lnTo>
                        <a:lnTo>
                          <a:pt x="322532" y="323815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円/楕円 82">
                    <a:extLst>
                      <a:ext uri="{FF2B5EF4-FFF2-40B4-BE49-F238E27FC236}">
                        <a16:creationId xmlns:a16="http://schemas.microsoft.com/office/drawing/2014/main" id="{F024588D-F736-4F6F-A17A-EA4BCAF7A4E3}"/>
                      </a:ext>
                    </a:extLst>
                  </p:cNvPr>
                  <p:cNvSpPr/>
                  <p:nvPr/>
                </p:nvSpPr>
                <p:spPr>
                  <a:xfrm>
                    <a:off x="1250479" y="2106718"/>
                    <a:ext cx="146946" cy="20180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円/楕円 83">
                    <a:extLst>
                      <a:ext uri="{FF2B5EF4-FFF2-40B4-BE49-F238E27FC236}">
                        <a16:creationId xmlns:a16="http://schemas.microsoft.com/office/drawing/2014/main" id="{C6C36EF0-6607-433F-AC99-9D33CF697EAA}"/>
                      </a:ext>
                    </a:extLst>
                  </p:cNvPr>
                  <p:cNvSpPr/>
                  <p:nvPr/>
                </p:nvSpPr>
                <p:spPr>
                  <a:xfrm flipH="1">
                    <a:off x="1275786" y="2133698"/>
                    <a:ext cx="96333" cy="147845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円/楕円 83">
                    <a:extLst>
                      <a:ext uri="{FF2B5EF4-FFF2-40B4-BE49-F238E27FC236}">
                        <a16:creationId xmlns:a16="http://schemas.microsoft.com/office/drawing/2014/main" id="{31EBF8B9-0BAE-4DAD-9079-30EA80DCA086}"/>
                      </a:ext>
                    </a:extLst>
                  </p:cNvPr>
                  <p:cNvSpPr/>
                  <p:nvPr/>
                </p:nvSpPr>
                <p:spPr>
                  <a:xfrm flipH="1">
                    <a:off x="1301092" y="2153096"/>
                    <a:ext cx="45719" cy="57554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27323A8E-CF80-4169-9A02-9BF6FA8C88D8}"/>
                    </a:ext>
                  </a:extLst>
                </p:cNvPr>
                <p:cNvGrpSpPr/>
                <p:nvPr/>
              </p:nvGrpSpPr>
              <p:grpSpPr>
                <a:xfrm>
                  <a:off x="1929499" y="2235639"/>
                  <a:ext cx="201786" cy="48611"/>
                  <a:chOff x="554406" y="1818498"/>
                  <a:chExt cx="201786" cy="48611"/>
                </a:xfrm>
              </p:grpSpPr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447A8DEF-7A66-44A4-A063-C10D98776EE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49385" y="1747263"/>
                    <a:ext cx="11827" cy="154298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" name="フリーフォーム: 図形 66">
                    <a:extLst>
                      <a:ext uri="{FF2B5EF4-FFF2-40B4-BE49-F238E27FC236}">
                        <a16:creationId xmlns:a16="http://schemas.microsoft.com/office/drawing/2014/main" id="{0E506297-98DE-44B7-BD33-9FCDDE4B6E3C}"/>
                      </a:ext>
                    </a:extLst>
                  </p:cNvPr>
                  <p:cNvSpPr/>
                  <p:nvPr/>
                </p:nvSpPr>
                <p:spPr>
                  <a:xfrm>
                    <a:off x="554406" y="1833403"/>
                    <a:ext cx="201786" cy="33706"/>
                  </a:xfrm>
                  <a:custGeom>
                    <a:avLst/>
                    <a:gdLst>
                      <a:gd name="connsiteX0" fmla="*/ 164771 w 329542"/>
                      <a:gd name="connsiteY0" fmla="*/ 0 h 42863"/>
                      <a:gd name="connsiteX1" fmla="*/ 327104 w 329542"/>
                      <a:gd name="connsiteY1" fmla="*/ 9575 h 42863"/>
                      <a:gd name="connsiteX2" fmla="*/ 329542 w 329542"/>
                      <a:gd name="connsiteY2" fmla="*/ 10414 h 42863"/>
                      <a:gd name="connsiteX3" fmla="*/ 281641 w 329542"/>
                      <a:gd name="connsiteY3" fmla="*/ 33288 h 42863"/>
                      <a:gd name="connsiteX4" fmla="*/ 164771 w 329542"/>
                      <a:gd name="connsiteY4" fmla="*/ 42863 h 42863"/>
                      <a:gd name="connsiteX5" fmla="*/ 47901 w 329542"/>
                      <a:gd name="connsiteY5" fmla="*/ 33288 h 42863"/>
                      <a:gd name="connsiteX6" fmla="*/ 0 w 329542"/>
                      <a:gd name="connsiteY6" fmla="*/ 10414 h 42863"/>
                      <a:gd name="connsiteX7" fmla="*/ 2438 w 329542"/>
                      <a:gd name="connsiteY7" fmla="*/ 9575 h 42863"/>
                      <a:gd name="connsiteX8" fmla="*/ 164771 w 329542"/>
                      <a:gd name="connsiteY8" fmla="*/ 0 h 42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29542" h="42863">
                        <a:moveTo>
                          <a:pt x="164771" y="0"/>
                        </a:moveTo>
                        <a:cubicBezTo>
                          <a:pt x="228166" y="0"/>
                          <a:pt x="285559" y="3659"/>
                          <a:pt x="327104" y="9575"/>
                        </a:cubicBezTo>
                        <a:lnTo>
                          <a:pt x="329542" y="10414"/>
                        </a:lnTo>
                        <a:lnTo>
                          <a:pt x="281641" y="33288"/>
                        </a:lnTo>
                        <a:cubicBezTo>
                          <a:pt x="251731" y="39204"/>
                          <a:pt x="210412" y="42863"/>
                          <a:pt x="164771" y="42863"/>
                        </a:cubicBezTo>
                        <a:cubicBezTo>
                          <a:pt x="119131" y="42863"/>
                          <a:pt x="77811" y="39204"/>
                          <a:pt x="47901" y="33288"/>
                        </a:cubicBezTo>
                        <a:lnTo>
                          <a:pt x="0" y="10414"/>
                        </a:lnTo>
                        <a:lnTo>
                          <a:pt x="2438" y="9575"/>
                        </a:lnTo>
                        <a:cubicBezTo>
                          <a:pt x="43983" y="3659"/>
                          <a:pt x="101376" y="0"/>
                          <a:pt x="164771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1486A473-EB7E-4AED-99FA-FD8D0B9DF732}"/>
                  </a:ext>
                </a:extLst>
              </p:cNvPr>
              <p:cNvSpPr/>
              <p:nvPr/>
            </p:nvSpPr>
            <p:spPr>
              <a:xfrm>
                <a:off x="1523739" y="1655244"/>
                <a:ext cx="986548" cy="395244"/>
              </a:xfrm>
              <a:custGeom>
                <a:avLst/>
                <a:gdLst>
                  <a:gd name="connsiteX0" fmla="*/ 1642262 w 7092776"/>
                  <a:gd name="connsiteY0" fmla="*/ 0 h 2952328"/>
                  <a:gd name="connsiteX1" fmla="*/ 1692188 w 7092776"/>
                  <a:gd name="connsiteY1" fmla="*/ 0 h 2952328"/>
                  <a:gd name="connsiteX2" fmla="*/ 5400588 w 7092776"/>
                  <a:gd name="connsiteY2" fmla="*/ 0 h 2952328"/>
                  <a:gd name="connsiteX3" fmla="*/ 5414522 w 7092776"/>
                  <a:gd name="connsiteY3" fmla="*/ 0 h 2952328"/>
                  <a:gd name="connsiteX4" fmla="*/ 5425336 w 7092776"/>
                  <a:gd name="connsiteY4" fmla="*/ 1090 h 2952328"/>
                  <a:gd name="connsiteX5" fmla="*/ 5573605 w 7092776"/>
                  <a:gd name="connsiteY5" fmla="*/ 7621 h 2952328"/>
                  <a:gd name="connsiteX6" fmla="*/ 7092776 w 7092776"/>
                  <a:gd name="connsiteY6" fmla="*/ 1476164 h 2952328"/>
                  <a:gd name="connsiteX7" fmla="*/ 5400588 w 7092776"/>
                  <a:gd name="connsiteY7" fmla="*/ 2952328 h 2952328"/>
                  <a:gd name="connsiteX8" fmla="*/ 3997399 w 7092776"/>
                  <a:gd name="connsiteY8" fmla="*/ 2301502 h 2952328"/>
                  <a:gd name="connsiteX9" fmla="*/ 3978044 w 7092776"/>
                  <a:gd name="connsiteY9" fmla="*/ 2273709 h 2952328"/>
                  <a:gd name="connsiteX10" fmla="*/ 3901888 w 7092776"/>
                  <a:gd name="connsiteY10" fmla="*/ 2183909 h 2952328"/>
                  <a:gd name="connsiteX11" fmla="*/ 3549352 w 7092776"/>
                  <a:gd name="connsiteY11" fmla="*/ 2046697 h 2952328"/>
                  <a:gd name="connsiteX12" fmla="*/ 3112740 w 7092776"/>
                  <a:gd name="connsiteY12" fmla="*/ 2283048 h 2952328"/>
                  <a:gd name="connsiteX13" fmla="*/ 3113504 w 7092776"/>
                  <a:gd name="connsiteY13" fmla="*/ 2275473 h 2952328"/>
                  <a:gd name="connsiteX14" fmla="*/ 3095377 w 7092776"/>
                  <a:gd name="connsiteY14" fmla="*/ 2301502 h 2952328"/>
                  <a:gd name="connsiteX15" fmla="*/ 1692188 w 7092776"/>
                  <a:gd name="connsiteY15" fmla="*/ 2952328 h 2952328"/>
                  <a:gd name="connsiteX16" fmla="*/ 0 w 7092776"/>
                  <a:gd name="connsiteY16" fmla="*/ 1476164 h 2952328"/>
                  <a:gd name="connsiteX17" fmla="*/ 1519172 w 7092776"/>
                  <a:gd name="connsiteY17" fmla="*/ 7621 h 2952328"/>
                  <a:gd name="connsiteX18" fmla="*/ 1603516 w 7092776"/>
                  <a:gd name="connsiteY18" fmla="*/ 3906 h 2952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92776" h="2952328">
                    <a:moveTo>
                      <a:pt x="1642262" y="0"/>
                    </a:moveTo>
                    <a:lnTo>
                      <a:pt x="1692188" y="0"/>
                    </a:lnTo>
                    <a:lnTo>
                      <a:pt x="5400588" y="0"/>
                    </a:lnTo>
                    <a:lnTo>
                      <a:pt x="5414522" y="0"/>
                    </a:lnTo>
                    <a:lnTo>
                      <a:pt x="5425336" y="1090"/>
                    </a:lnTo>
                    <a:lnTo>
                      <a:pt x="5573605" y="7621"/>
                    </a:lnTo>
                    <a:cubicBezTo>
                      <a:pt x="6426901" y="83216"/>
                      <a:pt x="7092776" y="711855"/>
                      <a:pt x="7092776" y="1476164"/>
                    </a:cubicBezTo>
                    <a:cubicBezTo>
                      <a:pt x="7092776" y="2291427"/>
                      <a:pt x="6335158" y="2952328"/>
                      <a:pt x="5400588" y="2952328"/>
                    </a:cubicBezTo>
                    <a:cubicBezTo>
                      <a:pt x="4816482" y="2952328"/>
                      <a:pt x="4301498" y="2694164"/>
                      <a:pt x="3997399" y="2301502"/>
                    </a:cubicBezTo>
                    <a:lnTo>
                      <a:pt x="3978044" y="2273709"/>
                    </a:lnTo>
                    <a:lnTo>
                      <a:pt x="3901888" y="2183909"/>
                    </a:lnTo>
                    <a:cubicBezTo>
                      <a:pt x="3806826" y="2096699"/>
                      <a:pt x="3681436" y="2046697"/>
                      <a:pt x="3549352" y="2046697"/>
                    </a:cubicBezTo>
                    <a:cubicBezTo>
                      <a:pt x="3373241" y="2046697"/>
                      <a:pt x="3209028" y="2135590"/>
                      <a:pt x="3112740" y="2283048"/>
                    </a:cubicBezTo>
                    <a:lnTo>
                      <a:pt x="3113504" y="2275473"/>
                    </a:lnTo>
                    <a:lnTo>
                      <a:pt x="3095377" y="2301502"/>
                    </a:lnTo>
                    <a:cubicBezTo>
                      <a:pt x="2791279" y="2694164"/>
                      <a:pt x="2276294" y="2952328"/>
                      <a:pt x="1692188" y="2952328"/>
                    </a:cubicBezTo>
                    <a:cubicBezTo>
                      <a:pt x="757618" y="2952328"/>
                      <a:pt x="0" y="2291427"/>
                      <a:pt x="0" y="1476164"/>
                    </a:cubicBezTo>
                    <a:cubicBezTo>
                      <a:pt x="0" y="711855"/>
                      <a:pt x="665875" y="83216"/>
                      <a:pt x="1519172" y="7621"/>
                    </a:cubicBezTo>
                    <a:lnTo>
                      <a:pt x="1603516" y="3906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5E368231-182F-43CD-B34C-4D467FF576C0}"/>
                  </a:ext>
                </a:extLst>
              </p:cNvPr>
              <p:cNvSpPr/>
              <p:nvPr/>
            </p:nvSpPr>
            <p:spPr>
              <a:xfrm rot="20700000">
                <a:off x="2549024" y="1139348"/>
                <a:ext cx="700097" cy="192676"/>
              </a:xfrm>
              <a:custGeom>
                <a:avLst/>
                <a:gdLst>
                  <a:gd name="connsiteX0" fmla="*/ 501650 w 700097"/>
                  <a:gd name="connsiteY0" fmla="*/ 0 h 192676"/>
                  <a:gd name="connsiteX1" fmla="*/ 700097 w 700097"/>
                  <a:gd name="connsiteY1" fmla="*/ 0 h 192676"/>
                  <a:gd name="connsiteX2" fmla="*/ 700097 w 700097"/>
                  <a:gd name="connsiteY2" fmla="*/ 47051 h 192676"/>
                  <a:gd name="connsiteX3" fmla="*/ 577459 w 700097"/>
                  <a:gd name="connsiteY3" fmla="*/ 145625 h 192676"/>
                  <a:gd name="connsiteX4" fmla="*/ 700097 w 700097"/>
                  <a:gd name="connsiteY4" fmla="*/ 145625 h 192676"/>
                  <a:gd name="connsiteX5" fmla="*/ 700097 w 700097"/>
                  <a:gd name="connsiteY5" fmla="*/ 192676 h 192676"/>
                  <a:gd name="connsiteX6" fmla="*/ 501650 w 700097"/>
                  <a:gd name="connsiteY6" fmla="*/ 192676 h 192676"/>
                  <a:gd name="connsiteX7" fmla="*/ 501650 w 700097"/>
                  <a:gd name="connsiteY7" fmla="*/ 145625 h 192676"/>
                  <a:gd name="connsiteX8" fmla="*/ 627575 w 700097"/>
                  <a:gd name="connsiteY8" fmla="*/ 47051 h 192676"/>
                  <a:gd name="connsiteX9" fmla="*/ 501650 w 700097"/>
                  <a:gd name="connsiteY9" fmla="*/ 47051 h 192676"/>
                  <a:gd name="connsiteX10" fmla="*/ 250825 w 700097"/>
                  <a:gd name="connsiteY10" fmla="*/ 0 h 192676"/>
                  <a:gd name="connsiteX11" fmla="*/ 449272 w 700097"/>
                  <a:gd name="connsiteY11" fmla="*/ 0 h 192676"/>
                  <a:gd name="connsiteX12" fmla="*/ 449272 w 700097"/>
                  <a:gd name="connsiteY12" fmla="*/ 47051 h 192676"/>
                  <a:gd name="connsiteX13" fmla="*/ 326634 w 700097"/>
                  <a:gd name="connsiteY13" fmla="*/ 145625 h 192676"/>
                  <a:gd name="connsiteX14" fmla="*/ 449272 w 700097"/>
                  <a:gd name="connsiteY14" fmla="*/ 145625 h 192676"/>
                  <a:gd name="connsiteX15" fmla="*/ 449272 w 700097"/>
                  <a:gd name="connsiteY15" fmla="*/ 192676 h 192676"/>
                  <a:gd name="connsiteX16" fmla="*/ 250825 w 700097"/>
                  <a:gd name="connsiteY16" fmla="*/ 192676 h 192676"/>
                  <a:gd name="connsiteX17" fmla="*/ 250825 w 700097"/>
                  <a:gd name="connsiteY17" fmla="*/ 145625 h 192676"/>
                  <a:gd name="connsiteX18" fmla="*/ 376750 w 700097"/>
                  <a:gd name="connsiteY18" fmla="*/ 47051 h 192676"/>
                  <a:gd name="connsiteX19" fmla="*/ 250825 w 700097"/>
                  <a:gd name="connsiteY19" fmla="*/ 47051 h 192676"/>
                  <a:gd name="connsiteX20" fmla="*/ 0 w 700097"/>
                  <a:gd name="connsiteY20" fmla="*/ 0 h 192676"/>
                  <a:gd name="connsiteX21" fmla="*/ 198447 w 700097"/>
                  <a:gd name="connsiteY21" fmla="*/ 0 h 192676"/>
                  <a:gd name="connsiteX22" fmla="*/ 198447 w 700097"/>
                  <a:gd name="connsiteY22" fmla="*/ 47051 h 192676"/>
                  <a:gd name="connsiteX23" fmla="*/ 75809 w 700097"/>
                  <a:gd name="connsiteY23" fmla="*/ 145625 h 192676"/>
                  <a:gd name="connsiteX24" fmla="*/ 198447 w 700097"/>
                  <a:gd name="connsiteY24" fmla="*/ 145625 h 192676"/>
                  <a:gd name="connsiteX25" fmla="*/ 198447 w 700097"/>
                  <a:gd name="connsiteY25" fmla="*/ 192676 h 192676"/>
                  <a:gd name="connsiteX26" fmla="*/ 0 w 700097"/>
                  <a:gd name="connsiteY26" fmla="*/ 192676 h 192676"/>
                  <a:gd name="connsiteX27" fmla="*/ 0 w 700097"/>
                  <a:gd name="connsiteY27" fmla="*/ 145625 h 192676"/>
                  <a:gd name="connsiteX28" fmla="*/ 125925 w 700097"/>
                  <a:gd name="connsiteY28" fmla="*/ 47051 h 192676"/>
                  <a:gd name="connsiteX29" fmla="*/ 0 w 700097"/>
                  <a:gd name="connsiteY29" fmla="*/ 47051 h 192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00097" h="192676">
                    <a:moveTo>
                      <a:pt x="501650" y="0"/>
                    </a:moveTo>
                    <a:lnTo>
                      <a:pt x="700097" y="0"/>
                    </a:lnTo>
                    <a:lnTo>
                      <a:pt x="700097" y="47051"/>
                    </a:lnTo>
                    <a:lnTo>
                      <a:pt x="577459" y="145625"/>
                    </a:lnTo>
                    <a:lnTo>
                      <a:pt x="700097" y="145625"/>
                    </a:lnTo>
                    <a:lnTo>
                      <a:pt x="700097" y="192676"/>
                    </a:lnTo>
                    <a:lnTo>
                      <a:pt x="501650" y="192676"/>
                    </a:lnTo>
                    <a:lnTo>
                      <a:pt x="501650" y="145625"/>
                    </a:lnTo>
                    <a:lnTo>
                      <a:pt x="627575" y="47051"/>
                    </a:lnTo>
                    <a:lnTo>
                      <a:pt x="501650" y="47051"/>
                    </a:lnTo>
                    <a:close/>
                    <a:moveTo>
                      <a:pt x="250825" y="0"/>
                    </a:moveTo>
                    <a:lnTo>
                      <a:pt x="449272" y="0"/>
                    </a:lnTo>
                    <a:lnTo>
                      <a:pt x="449272" y="47051"/>
                    </a:lnTo>
                    <a:lnTo>
                      <a:pt x="326634" y="145625"/>
                    </a:lnTo>
                    <a:lnTo>
                      <a:pt x="449272" y="145625"/>
                    </a:lnTo>
                    <a:lnTo>
                      <a:pt x="449272" y="192676"/>
                    </a:lnTo>
                    <a:lnTo>
                      <a:pt x="250825" y="192676"/>
                    </a:lnTo>
                    <a:lnTo>
                      <a:pt x="250825" y="145625"/>
                    </a:lnTo>
                    <a:lnTo>
                      <a:pt x="376750" y="47051"/>
                    </a:lnTo>
                    <a:lnTo>
                      <a:pt x="250825" y="47051"/>
                    </a:lnTo>
                    <a:close/>
                    <a:moveTo>
                      <a:pt x="0" y="0"/>
                    </a:moveTo>
                    <a:lnTo>
                      <a:pt x="198447" y="0"/>
                    </a:lnTo>
                    <a:lnTo>
                      <a:pt x="198447" y="47051"/>
                    </a:lnTo>
                    <a:lnTo>
                      <a:pt x="75809" y="145625"/>
                    </a:lnTo>
                    <a:lnTo>
                      <a:pt x="198447" y="145625"/>
                    </a:lnTo>
                    <a:lnTo>
                      <a:pt x="198447" y="192676"/>
                    </a:lnTo>
                    <a:lnTo>
                      <a:pt x="0" y="192676"/>
                    </a:lnTo>
                    <a:lnTo>
                      <a:pt x="0" y="145625"/>
                    </a:lnTo>
                    <a:lnTo>
                      <a:pt x="125925" y="47051"/>
                    </a:lnTo>
                    <a:lnTo>
                      <a:pt x="0" y="4705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6343159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popa62_仮眠中</dc:title>
  <dc:subject>popa62_仮眠中</dc:subject>
  <dc:creator>でじけろお</dc:creator>
  <cp:lastModifiedBy/>
  <cp:revision>1</cp:revision>
  <dcterms:created xsi:type="dcterms:W3CDTF">2014-07-30T05:46:34Z</dcterms:created>
  <dcterms:modified xsi:type="dcterms:W3CDTF">2020-01-28T05:27:20Z</dcterms:modified>
  <cp:version>1</cp:version>
</cp:coreProperties>
</file>