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912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 rot="5400000">
            <a:off x="-2104668" y="3668416"/>
            <a:ext cx="846249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飛出し注意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1822073" y="3947273"/>
            <a:ext cx="6109262" cy="235641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子供の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99081513-E8BF-4B35-AF71-E8965F328F21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BD19B6-44CC-4C12-B3AA-41E5CC00402C}"/>
              </a:ext>
            </a:extLst>
          </p:cNvPr>
          <p:cNvSpPr txBox="1"/>
          <p:nvPr/>
        </p:nvSpPr>
        <p:spPr>
          <a:xfrm rot="5400000">
            <a:off x="-2104668" y="3668416"/>
            <a:ext cx="8462496" cy="26048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飛出し注意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46B950-3599-4402-9E45-0464C5CBE13E}"/>
              </a:ext>
            </a:extLst>
          </p:cNvPr>
          <p:cNvSpPr txBox="1"/>
          <p:nvPr/>
        </p:nvSpPr>
        <p:spPr>
          <a:xfrm rot="5400000">
            <a:off x="1822073" y="3947273"/>
            <a:ext cx="6109262" cy="235641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子供の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星: 12 pt 2">
            <a:extLst>
              <a:ext uri="{FF2B5EF4-FFF2-40B4-BE49-F238E27FC236}">
                <a16:creationId xmlns:a16="http://schemas.microsoft.com/office/drawing/2014/main" id="{7372807C-3815-42B5-A03C-A3CCABB5E44B}"/>
              </a:ext>
            </a:extLst>
          </p:cNvPr>
          <p:cNvSpPr/>
          <p:nvPr/>
        </p:nvSpPr>
        <p:spPr>
          <a:xfrm>
            <a:off x="389351" y="5403050"/>
            <a:ext cx="5964973" cy="4156980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FEFF68-4484-4566-BC38-4EAB0694D0E8}"/>
              </a:ext>
            </a:extLst>
          </p:cNvPr>
          <p:cNvSpPr txBox="1"/>
          <p:nvPr/>
        </p:nvSpPr>
        <p:spPr>
          <a:xfrm>
            <a:off x="5945" y="439805"/>
            <a:ext cx="6852055" cy="540147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子供の</a:t>
            </a:r>
            <a:endParaRPr lang="en-US" altLang="ja-JP" sz="115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effectLst/>
              </a:rPr>
              <a:t>飛出し</a:t>
            </a:r>
            <a:endParaRPr lang="en-US" altLang="ja-JP" sz="11500" dirty="0">
              <a:ln w="38100">
                <a:noFill/>
              </a:ln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effectLst/>
              </a:rPr>
              <a:t>注意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BFEE002-4D78-4C01-BCEF-0915D01DAB9A}"/>
              </a:ext>
            </a:extLst>
          </p:cNvPr>
          <p:cNvGrpSpPr/>
          <p:nvPr/>
        </p:nvGrpSpPr>
        <p:grpSpPr>
          <a:xfrm>
            <a:off x="1223755" y="5841284"/>
            <a:ext cx="4165902" cy="3610288"/>
            <a:chOff x="3587351" y="1172191"/>
            <a:chExt cx="2731298" cy="2367020"/>
          </a:xfrm>
        </p:grpSpPr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12BCEFDB-10EA-457E-B98D-1ECEB7158909}"/>
                </a:ext>
              </a:extLst>
            </p:cNvPr>
            <p:cNvSpPr/>
            <p:nvPr/>
          </p:nvSpPr>
          <p:spPr>
            <a:xfrm rot="20700000">
              <a:off x="5242489" y="1815932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964F376-9962-4770-A05F-FDF8098616B3}"/>
                </a:ext>
              </a:extLst>
            </p:cNvPr>
            <p:cNvSpPr/>
            <p:nvPr/>
          </p:nvSpPr>
          <p:spPr>
            <a:xfrm rot="15300000">
              <a:off x="4682986" y="1937336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F5B6E001-8C18-4BB5-B4EF-2038A7F6CA6A}"/>
                </a:ext>
              </a:extLst>
            </p:cNvPr>
            <p:cNvSpPr/>
            <p:nvPr/>
          </p:nvSpPr>
          <p:spPr>
            <a:xfrm rot="3600000">
              <a:off x="5170299" y="1902111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4C4B9A1-0479-47AC-A0CC-4A3D0FB812FF}"/>
                </a:ext>
              </a:extLst>
            </p:cNvPr>
            <p:cNvSpPr/>
            <p:nvPr/>
          </p:nvSpPr>
          <p:spPr>
            <a:xfrm rot="9000000">
              <a:off x="5642609" y="2614562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436455BA-456A-45D1-9A3D-31EE262B1F24}"/>
                </a:ext>
              </a:extLst>
            </p:cNvPr>
            <p:cNvSpPr/>
            <p:nvPr/>
          </p:nvSpPr>
          <p:spPr>
            <a:xfrm rot="11700000">
              <a:off x="5348892" y="2843946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CB475A6-E8CD-438B-91A9-751DDED7C50C}"/>
                </a:ext>
              </a:extLst>
            </p:cNvPr>
            <p:cNvSpPr/>
            <p:nvPr/>
          </p:nvSpPr>
          <p:spPr>
            <a:xfrm rot="900000">
              <a:off x="5138402" y="3375936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29DAC840-F038-434F-AC4F-DE6BF671EDC5}"/>
                </a:ext>
              </a:extLst>
            </p:cNvPr>
            <p:cNvSpPr/>
            <p:nvPr/>
          </p:nvSpPr>
          <p:spPr>
            <a:xfrm rot="8100000">
              <a:off x="5486052" y="2621492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FF963680-BAE6-4D1F-84C7-60A92FD877E1}"/>
                </a:ext>
              </a:extLst>
            </p:cNvPr>
            <p:cNvSpPr/>
            <p:nvPr/>
          </p:nvSpPr>
          <p:spPr>
            <a:xfrm rot="10800000">
              <a:off x="5310231" y="2606091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23193D7-CA91-42DF-B832-126ED23C251E}"/>
                </a:ext>
              </a:extLst>
            </p:cNvPr>
            <p:cNvSpPr/>
            <p:nvPr/>
          </p:nvSpPr>
          <p:spPr>
            <a:xfrm rot="16200000">
              <a:off x="6078820" y="2925584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A432D5A5-33FE-4DAA-823E-4B4BF5C303DC}"/>
                </a:ext>
              </a:extLst>
            </p:cNvPr>
            <p:cNvSpPr/>
            <p:nvPr/>
          </p:nvSpPr>
          <p:spPr>
            <a:xfrm rot="20700000">
              <a:off x="5217477" y="1925937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D1513E0-5C02-46B6-B7E1-2EED00E14F94}"/>
                </a:ext>
              </a:extLst>
            </p:cNvPr>
            <p:cNvSpPr/>
            <p:nvPr/>
          </p:nvSpPr>
          <p:spPr>
            <a:xfrm rot="13500000">
              <a:off x="4849363" y="2196592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A742FFC6-A467-4868-BD93-3A5125558F8D}"/>
                </a:ext>
              </a:extLst>
            </p:cNvPr>
            <p:cNvSpPr/>
            <p:nvPr/>
          </p:nvSpPr>
          <p:spPr>
            <a:xfrm rot="1800000">
              <a:off x="5201022" y="1953403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95">
              <a:extLst>
                <a:ext uri="{FF2B5EF4-FFF2-40B4-BE49-F238E27FC236}">
                  <a16:creationId xmlns:a16="http://schemas.microsoft.com/office/drawing/2014/main" id="{42C122C1-E485-447E-9235-4F412149704E}"/>
                </a:ext>
              </a:extLst>
            </p:cNvPr>
            <p:cNvSpPr/>
            <p:nvPr/>
          </p:nvSpPr>
          <p:spPr>
            <a:xfrm rot="19800000">
              <a:off x="4737773" y="1744393"/>
              <a:ext cx="136572" cy="159964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4CBA837-2165-4B5B-89FF-B237A9F6273D}"/>
                </a:ext>
              </a:extLst>
            </p:cNvPr>
            <p:cNvSpPr/>
            <p:nvPr/>
          </p:nvSpPr>
          <p:spPr>
            <a:xfrm rot="19800000">
              <a:off x="4730015" y="1172191"/>
              <a:ext cx="737535" cy="779818"/>
            </a:xfrm>
            <a:custGeom>
              <a:avLst/>
              <a:gdLst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53951 w 841700"/>
                <a:gd name="connsiteY5" fmla="*/ 776806 h 889954"/>
                <a:gd name="connsiteX6" fmla="*/ 181520 w 841700"/>
                <a:gd name="connsiteY6" fmla="*/ 654871 h 889954"/>
                <a:gd name="connsiteX7" fmla="*/ 51907 w 841700"/>
                <a:gd name="connsiteY7" fmla="*/ 654871 h 889954"/>
                <a:gd name="connsiteX8" fmla="*/ 33072 w 841700"/>
                <a:gd name="connsiteY8" fmla="*/ 618182 h 889954"/>
                <a:gd name="connsiteX9" fmla="*/ 0 w 841700"/>
                <a:gd name="connsiteY9" fmla="*/ 444977 h 889954"/>
                <a:gd name="connsiteX10" fmla="*/ 420850 w 841700"/>
                <a:gd name="connsiteY10" fmla="*/ 0 h 889954"/>
                <a:gd name="connsiteX11" fmla="*/ 656151 w 841700"/>
                <a:gd name="connsiteY11" fmla="*/ 75995 h 889954"/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81520 w 841700"/>
                <a:gd name="connsiteY5" fmla="*/ 654871 h 889954"/>
                <a:gd name="connsiteX6" fmla="*/ 51907 w 841700"/>
                <a:gd name="connsiteY6" fmla="*/ 654871 h 889954"/>
                <a:gd name="connsiteX7" fmla="*/ 33072 w 841700"/>
                <a:gd name="connsiteY7" fmla="*/ 618182 h 889954"/>
                <a:gd name="connsiteX8" fmla="*/ 0 w 841700"/>
                <a:gd name="connsiteY8" fmla="*/ 444977 h 889954"/>
                <a:gd name="connsiteX9" fmla="*/ 420850 w 841700"/>
                <a:gd name="connsiteY9" fmla="*/ 0 h 889954"/>
                <a:gd name="connsiteX10" fmla="*/ 656151 w 841700"/>
                <a:gd name="connsiteY10" fmla="*/ 75995 h 88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1700" h="889954">
                  <a:moveTo>
                    <a:pt x="656151" y="75995"/>
                  </a:moveTo>
                  <a:cubicBezTo>
                    <a:pt x="768098" y="155961"/>
                    <a:pt x="841700" y="291381"/>
                    <a:pt x="841700" y="444977"/>
                  </a:cubicBezTo>
                  <a:cubicBezTo>
                    <a:pt x="841700" y="690731"/>
                    <a:pt x="653279" y="889954"/>
                    <a:pt x="420850" y="889954"/>
                  </a:cubicBezTo>
                  <a:cubicBezTo>
                    <a:pt x="333689" y="889954"/>
                    <a:pt x="252717" y="861938"/>
                    <a:pt x="185549" y="813959"/>
                  </a:cubicBezTo>
                  <a:lnTo>
                    <a:pt x="150185" y="783109"/>
                  </a:lnTo>
                  <a:lnTo>
                    <a:pt x="181520" y="654871"/>
                  </a:lnTo>
                  <a:lnTo>
                    <a:pt x="51907" y="654871"/>
                  </a:lnTo>
                  <a:lnTo>
                    <a:pt x="33072" y="618182"/>
                  </a:lnTo>
                  <a:cubicBezTo>
                    <a:pt x="11776" y="564946"/>
                    <a:pt x="0" y="506416"/>
                    <a:pt x="0" y="444977"/>
                  </a:cubicBezTo>
                  <a:cubicBezTo>
                    <a:pt x="0" y="199223"/>
                    <a:pt x="188421" y="0"/>
                    <a:pt x="420850" y="0"/>
                  </a:cubicBezTo>
                  <a:cubicBezTo>
                    <a:pt x="508011" y="0"/>
                    <a:pt x="588983" y="28016"/>
                    <a:pt x="656151" y="75995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8FB0BA57-793B-49A4-914D-8740CC6DE186}"/>
                </a:ext>
              </a:extLst>
            </p:cNvPr>
            <p:cNvSpPr/>
            <p:nvPr/>
          </p:nvSpPr>
          <p:spPr>
            <a:xfrm rot="3600000">
              <a:off x="4773221" y="1481388"/>
              <a:ext cx="41638" cy="136572"/>
            </a:xfrm>
            <a:prstGeom prst="moon">
              <a:avLst>
                <a:gd name="adj" fmla="val 6497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B66C8874-1A28-4A15-A1D1-6E9DA734DEAE}"/>
                </a:ext>
              </a:extLst>
            </p:cNvPr>
            <p:cNvSpPr/>
            <p:nvPr/>
          </p:nvSpPr>
          <p:spPr>
            <a:xfrm rot="19800000">
              <a:off x="4792577" y="1573501"/>
              <a:ext cx="137059" cy="184667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BA579B17-F6AF-419B-947F-8680722C63BC}"/>
                </a:ext>
              </a:extLst>
            </p:cNvPr>
            <p:cNvSpPr/>
            <p:nvPr/>
          </p:nvSpPr>
          <p:spPr>
            <a:xfrm rot="19800000">
              <a:off x="4801482" y="1639577"/>
              <a:ext cx="68695" cy="817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D9C3900-9136-4D7F-85E0-8A8A10721013}"/>
                </a:ext>
              </a:extLst>
            </p:cNvPr>
            <p:cNvGrpSpPr/>
            <p:nvPr/>
          </p:nvGrpSpPr>
          <p:grpSpPr>
            <a:xfrm>
              <a:off x="3587351" y="3006500"/>
              <a:ext cx="532073" cy="532074"/>
              <a:chOff x="5473784" y="2581036"/>
              <a:chExt cx="607220" cy="607220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EA4C76B1-85E6-4D35-97BA-68AEC827A1A1}"/>
                  </a:ext>
                </a:extLst>
              </p:cNvPr>
              <p:cNvSpPr/>
              <p:nvPr/>
            </p:nvSpPr>
            <p:spPr>
              <a:xfrm>
                <a:off x="5473784" y="2581036"/>
                <a:ext cx="607220" cy="607220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五角形 67">
                <a:extLst>
                  <a:ext uri="{FF2B5EF4-FFF2-40B4-BE49-F238E27FC236}">
                    <a16:creationId xmlns:a16="http://schemas.microsoft.com/office/drawing/2014/main" id="{C7975111-89AB-4171-9343-65401BD5D232}"/>
                  </a:ext>
                </a:extLst>
              </p:cNvPr>
              <p:cNvSpPr/>
              <p:nvPr/>
            </p:nvSpPr>
            <p:spPr>
              <a:xfrm rot="20700000">
                <a:off x="5557421" y="2658924"/>
                <a:ext cx="210114" cy="200109"/>
              </a:xfrm>
              <a:prstGeom prst="pentag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五角形 68">
                <a:extLst>
                  <a:ext uri="{FF2B5EF4-FFF2-40B4-BE49-F238E27FC236}">
                    <a16:creationId xmlns:a16="http://schemas.microsoft.com/office/drawing/2014/main" id="{E70CA713-D097-4AFC-81E9-82017058DDA0}"/>
                  </a:ext>
                </a:extLst>
              </p:cNvPr>
              <p:cNvSpPr/>
              <p:nvPr/>
            </p:nvSpPr>
            <p:spPr>
              <a:xfrm rot="18900000">
                <a:off x="5787331" y="2903418"/>
                <a:ext cx="210114" cy="200109"/>
              </a:xfrm>
              <a:prstGeom prst="pentag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0857DD3-3594-4181-A1CF-E47F6D9B2E0A}"/>
                  </a:ext>
                </a:extLst>
              </p:cNvPr>
              <p:cNvSpPr/>
              <p:nvPr/>
            </p:nvSpPr>
            <p:spPr>
              <a:xfrm>
                <a:off x="5911590" y="2642491"/>
                <a:ext cx="151523" cy="166713"/>
              </a:xfrm>
              <a:custGeom>
                <a:avLst/>
                <a:gdLst>
                  <a:gd name="connsiteX0" fmla="*/ 46612 w 151523"/>
                  <a:gd name="connsiteY0" fmla="*/ 0 h 166713"/>
                  <a:gd name="connsiteX1" fmla="*/ 79908 w 151523"/>
                  <a:gd name="connsiteY1" fmla="*/ 27472 h 166713"/>
                  <a:gd name="connsiteX2" fmla="*/ 144974 w 151523"/>
                  <a:gd name="connsiteY2" fmla="*/ 123977 h 166713"/>
                  <a:gd name="connsiteX3" fmla="*/ 151523 w 151523"/>
                  <a:gd name="connsiteY3" fmla="*/ 145075 h 166713"/>
                  <a:gd name="connsiteX4" fmla="*/ 70769 w 151523"/>
                  <a:gd name="connsiteY4" fmla="*/ 166713 h 166713"/>
                  <a:gd name="connsiteX5" fmla="*/ 0 w 151523"/>
                  <a:gd name="connsiteY5" fmla="*/ 57640 h 1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23" h="166713">
                    <a:moveTo>
                      <a:pt x="46612" y="0"/>
                    </a:moveTo>
                    <a:lnTo>
                      <a:pt x="79908" y="27472"/>
                    </a:lnTo>
                    <a:cubicBezTo>
                      <a:pt x="107379" y="54943"/>
                      <a:pt x="129611" y="87654"/>
                      <a:pt x="144974" y="123977"/>
                    </a:cubicBezTo>
                    <a:lnTo>
                      <a:pt x="151523" y="145075"/>
                    </a:lnTo>
                    <a:lnTo>
                      <a:pt x="70769" y="166713"/>
                    </a:lnTo>
                    <a:lnTo>
                      <a:pt x="0" y="5764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7A1F03A-744E-4029-9563-BD2E45074325}"/>
                </a:ext>
              </a:extLst>
            </p:cNvPr>
            <p:cNvSpPr/>
            <p:nvPr/>
          </p:nvSpPr>
          <p:spPr>
            <a:xfrm>
              <a:off x="4137074" y="2870443"/>
              <a:ext cx="833109" cy="341197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A631875-8F5D-4936-AF0E-5F3B63A020C4}"/>
                </a:ext>
              </a:extLst>
            </p:cNvPr>
            <p:cNvSpPr/>
            <p:nvPr/>
          </p:nvSpPr>
          <p:spPr>
            <a:xfrm>
              <a:off x="4597399" y="1177458"/>
              <a:ext cx="989449" cy="544466"/>
            </a:xfrm>
            <a:custGeom>
              <a:avLst/>
              <a:gdLst>
                <a:gd name="connsiteX0" fmla="*/ 591164 w 1129192"/>
                <a:gd name="connsiteY0" fmla="*/ 1954 h 621363"/>
                <a:gd name="connsiteX1" fmla="*/ 936344 w 1129192"/>
                <a:gd name="connsiteY1" fmla="*/ 228727 h 621363"/>
                <a:gd name="connsiteX2" fmla="*/ 998495 w 1129192"/>
                <a:gd name="connsiteY2" fmla="*/ 480123 h 621363"/>
                <a:gd name="connsiteX3" fmla="*/ 997919 w 1129192"/>
                <a:gd name="connsiteY3" fmla="*/ 484236 h 621363"/>
                <a:gd name="connsiteX4" fmla="*/ 1023650 w 1129192"/>
                <a:gd name="connsiteY4" fmla="*/ 480214 h 621363"/>
                <a:gd name="connsiteX5" fmla="*/ 1111824 w 1129192"/>
                <a:gd name="connsiteY5" fmla="*/ 434695 h 621363"/>
                <a:gd name="connsiteX6" fmla="*/ 1077749 w 1129192"/>
                <a:gd name="connsiteY6" fmla="*/ 536307 h 621363"/>
                <a:gd name="connsiteX7" fmla="*/ 1050623 w 1129192"/>
                <a:gd name="connsiteY7" fmla="*/ 549781 h 621363"/>
                <a:gd name="connsiteX8" fmla="*/ 1080030 w 1129192"/>
                <a:gd name="connsiteY8" fmla="*/ 562803 h 621363"/>
                <a:gd name="connsiteX9" fmla="*/ 1129192 w 1129192"/>
                <a:gd name="connsiteY9" fmla="*/ 572872 h 621363"/>
                <a:gd name="connsiteX10" fmla="*/ 996756 w 1129192"/>
                <a:gd name="connsiteY10" fmla="*/ 608358 h 621363"/>
                <a:gd name="connsiteX11" fmla="*/ 977233 w 1129192"/>
                <a:gd name="connsiteY11" fmla="*/ 591138 h 621363"/>
                <a:gd name="connsiteX12" fmla="*/ 974691 w 1129192"/>
                <a:gd name="connsiteY12" fmla="*/ 598563 h 621363"/>
                <a:gd name="connsiteX13" fmla="*/ 935986 w 1129192"/>
                <a:gd name="connsiteY13" fmla="*/ 606586 h 621363"/>
                <a:gd name="connsiteX14" fmla="*/ 633800 w 1129192"/>
                <a:gd name="connsiteY14" fmla="*/ 445271 h 621363"/>
                <a:gd name="connsiteX15" fmla="*/ 592551 w 1129192"/>
                <a:gd name="connsiteY15" fmla="*/ 327238 h 621363"/>
                <a:gd name="connsiteX16" fmla="*/ 590718 w 1129192"/>
                <a:gd name="connsiteY16" fmla="*/ 292111 h 621363"/>
                <a:gd name="connsiteX17" fmla="*/ 588990 w 1129192"/>
                <a:gd name="connsiteY17" fmla="*/ 291478 h 621363"/>
                <a:gd name="connsiteX18" fmla="*/ 587278 w 1129192"/>
                <a:gd name="connsiteY18" fmla="*/ 293988 h 621363"/>
                <a:gd name="connsiteX19" fmla="*/ 315445 w 1129192"/>
                <a:gd name="connsiteY19" fmla="*/ 369020 h 621363"/>
                <a:gd name="connsiteX20" fmla="*/ 183268 w 1129192"/>
                <a:gd name="connsiteY20" fmla="*/ 292255 h 621363"/>
                <a:gd name="connsiteX21" fmla="*/ 181350 w 1129192"/>
                <a:gd name="connsiteY21" fmla="*/ 289870 h 621363"/>
                <a:gd name="connsiteX22" fmla="*/ 165503 w 1129192"/>
                <a:gd name="connsiteY22" fmla="*/ 313374 h 621363"/>
                <a:gd name="connsiteX23" fmla="*/ 96950 w 1129192"/>
                <a:gd name="connsiteY23" fmla="*/ 341769 h 621363"/>
                <a:gd name="connsiteX24" fmla="*/ 0 w 1129192"/>
                <a:gd name="connsiteY24" fmla="*/ 244820 h 621363"/>
                <a:gd name="connsiteX25" fmla="*/ 72172 w 1129192"/>
                <a:gd name="connsiteY25" fmla="*/ 264645 h 621363"/>
                <a:gd name="connsiteX26" fmla="*/ 91207 w 1129192"/>
                <a:gd name="connsiteY26" fmla="*/ 265153 h 621363"/>
                <a:gd name="connsiteX27" fmla="*/ 83187 w 1129192"/>
                <a:gd name="connsiteY27" fmla="*/ 259827 h 621363"/>
                <a:gd name="connsiteX28" fmla="*/ 83187 w 1129192"/>
                <a:gd name="connsiteY28" fmla="*/ 122719 h 621363"/>
                <a:gd name="connsiteX29" fmla="*/ 175414 w 1129192"/>
                <a:gd name="connsiteY29" fmla="*/ 237377 h 621363"/>
                <a:gd name="connsiteX30" fmla="*/ 182376 w 1129192"/>
                <a:gd name="connsiteY30" fmla="*/ 240859 h 621363"/>
                <a:gd name="connsiteX31" fmla="*/ 183610 w 1129192"/>
                <a:gd name="connsiteY31" fmla="*/ 237255 h 621363"/>
                <a:gd name="connsiteX32" fmla="*/ 349389 w 1129192"/>
                <a:gd name="connsiteY32" fmla="*/ 53791 h 621363"/>
                <a:gd name="connsiteX33" fmla="*/ 591164 w 1129192"/>
                <a:gd name="connsiteY33" fmla="*/ 1954 h 621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29192" h="621363">
                  <a:moveTo>
                    <a:pt x="591164" y="1954"/>
                  </a:moveTo>
                  <a:cubicBezTo>
                    <a:pt x="728095" y="15233"/>
                    <a:pt x="859546" y="95709"/>
                    <a:pt x="936344" y="228727"/>
                  </a:cubicBezTo>
                  <a:cubicBezTo>
                    <a:pt x="982423" y="308538"/>
                    <a:pt x="1002284" y="395930"/>
                    <a:pt x="998495" y="480123"/>
                  </a:cubicBezTo>
                  <a:lnTo>
                    <a:pt x="997919" y="484236"/>
                  </a:lnTo>
                  <a:lnTo>
                    <a:pt x="1023650" y="480214"/>
                  </a:lnTo>
                  <a:cubicBezTo>
                    <a:pt x="1055608" y="471651"/>
                    <a:pt x="1085742" y="456278"/>
                    <a:pt x="1111824" y="434695"/>
                  </a:cubicBezTo>
                  <a:cubicBezTo>
                    <a:pt x="1122217" y="473485"/>
                    <a:pt x="1107551" y="513085"/>
                    <a:pt x="1077749" y="536307"/>
                  </a:cubicBezTo>
                  <a:lnTo>
                    <a:pt x="1050623" y="549781"/>
                  </a:lnTo>
                  <a:lnTo>
                    <a:pt x="1080030" y="562803"/>
                  </a:lnTo>
                  <a:cubicBezTo>
                    <a:pt x="1095869" y="567878"/>
                    <a:pt x="1112340" y="571282"/>
                    <a:pt x="1129192" y="572872"/>
                  </a:cubicBezTo>
                  <a:cubicBezTo>
                    <a:pt x="1102420" y="619243"/>
                    <a:pt x="1043127" y="635131"/>
                    <a:pt x="996756" y="608358"/>
                  </a:cubicBezTo>
                  <a:lnTo>
                    <a:pt x="977233" y="591138"/>
                  </a:lnTo>
                  <a:lnTo>
                    <a:pt x="974691" y="598563"/>
                  </a:lnTo>
                  <a:lnTo>
                    <a:pt x="935986" y="606586"/>
                  </a:lnTo>
                  <a:cubicBezTo>
                    <a:pt x="819893" y="618290"/>
                    <a:pt x="699162" y="558482"/>
                    <a:pt x="633800" y="445271"/>
                  </a:cubicBezTo>
                  <a:cubicBezTo>
                    <a:pt x="612012" y="407534"/>
                    <a:pt x="598440" y="367437"/>
                    <a:pt x="592551" y="327238"/>
                  </a:cubicBezTo>
                  <a:lnTo>
                    <a:pt x="590718" y="292111"/>
                  </a:lnTo>
                  <a:lnTo>
                    <a:pt x="588990" y="291478"/>
                  </a:lnTo>
                  <a:lnTo>
                    <a:pt x="587278" y="293988"/>
                  </a:lnTo>
                  <a:cubicBezTo>
                    <a:pt x="526858" y="364695"/>
                    <a:pt x="421027" y="397311"/>
                    <a:pt x="315445" y="369020"/>
                  </a:cubicBezTo>
                  <a:cubicBezTo>
                    <a:pt x="262655" y="354875"/>
                    <a:pt x="217424" y="327512"/>
                    <a:pt x="183268" y="292255"/>
                  </a:cubicBezTo>
                  <a:lnTo>
                    <a:pt x="181350" y="289870"/>
                  </a:lnTo>
                  <a:lnTo>
                    <a:pt x="165503" y="313374"/>
                  </a:lnTo>
                  <a:cubicBezTo>
                    <a:pt x="147959" y="330918"/>
                    <a:pt x="123721" y="341769"/>
                    <a:pt x="96950" y="341769"/>
                  </a:cubicBezTo>
                  <a:cubicBezTo>
                    <a:pt x="43406" y="341769"/>
                    <a:pt x="1" y="298364"/>
                    <a:pt x="0" y="244820"/>
                  </a:cubicBezTo>
                  <a:cubicBezTo>
                    <a:pt x="23084" y="255393"/>
                    <a:pt x="47466" y="262002"/>
                    <a:pt x="72172" y="264645"/>
                  </a:cubicBezTo>
                  <a:lnTo>
                    <a:pt x="91207" y="265153"/>
                  </a:lnTo>
                  <a:lnTo>
                    <a:pt x="83187" y="259827"/>
                  </a:lnTo>
                  <a:cubicBezTo>
                    <a:pt x="45326" y="221965"/>
                    <a:pt x="45326" y="160581"/>
                    <a:pt x="83187" y="122719"/>
                  </a:cubicBezTo>
                  <a:cubicBezTo>
                    <a:pt x="100880" y="170318"/>
                    <a:pt x="133457" y="210372"/>
                    <a:pt x="175414" y="237377"/>
                  </a:cubicBezTo>
                  <a:lnTo>
                    <a:pt x="182376" y="240859"/>
                  </a:lnTo>
                  <a:lnTo>
                    <a:pt x="183610" y="237255"/>
                  </a:lnTo>
                  <a:cubicBezTo>
                    <a:pt x="217790" y="162119"/>
                    <a:pt x="273906" y="97371"/>
                    <a:pt x="349389" y="53791"/>
                  </a:cubicBezTo>
                  <a:cubicBezTo>
                    <a:pt x="424872" y="10210"/>
                    <a:pt x="509004" y="-6014"/>
                    <a:pt x="591164" y="19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AA66C60-CC57-436E-92AE-9B500DD91D07}"/>
                </a:ext>
              </a:extLst>
            </p:cNvPr>
            <p:cNvSpPr/>
            <p:nvPr/>
          </p:nvSpPr>
          <p:spPr>
            <a:xfrm rot="19800000">
              <a:off x="5088926" y="1388014"/>
              <a:ext cx="184384" cy="264624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F131A50-6428-424E-9F0B-811E5311BF80}"/>
                </a:ext>
              </a:extLst>
            </p:cNvPr>
            <p:cNvSpPr/>
            <p:nvPr/>
          </p:nvSpPr>
          <p:spPr>
            <a:xfrm rot="19800000">
              <a:off x="5108238" y="1436450"/>
              <a:ext cx="115088" cy="190253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097CC50-B018-48F1-80E9-752175273B5C}"/>
                </a:ext>
              </a:extLst>
            </p:cNvPr>
            <p:cNvSpPr/>
            <p:nvPr/>
          </p:nvSpPr>
          <p:spPr>
            <a:xfrm rot="20700000">
              <a:off x="4984583" y="1411074"/>
              <a:ext cx="142562" cy="169613"/>
            </a:xfrm>
            <a:custGeom>
              <a:avLst/>
              <a:gdLst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217671 w 349252"/>
                <a:gd name="connsiteY2" fmla="*/ 58673 h 390343"/>
                <a:gd name="connsiteX3" fmla="*/ 223793 w 349252"/>
                <a:gd name="connsiteY3" fmla="*/ 59072 h 390343"/>
                <a:gd name="connsiteX4" fmla="*/ 230191 w 349252"/>
                <a:gd name="connsiteY4" fmla="*/ 133816 h 390343"/>
                <a:gd name="connsiteX5" fmla="*/ 349252 w 349252"/>
                <a:gd name="connsiteY5" fmla="*/ 390343 h 390343"/>
                <a:gd name="connsiteX6" fmla="*/ 0 w 349252"/>
                <a:gd name="connsiteY6" fmla="*/ 41091 h 390343"/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100012 w 349252"/>
                <a:gd name="connsiteY2" fmla="*/ 37917 h 390343"/>
                <a:gd name="connsiteX3" fmla="*/ 217671 w 349252"/>
                <a:gd name="connsiteY3" fmla="*/ 58673 h 390343"/>
                <a:gd name="connsiteX4" fmla="*/ 223793 w 349252"/>
                <a:gd name="connsiteY4" fmla="*/ 59072 h 390343"/>
                <a:gd name="connsiteX5" fmla="*/ 230191 w 349252"/>
                <a:gd name="connsiteY5" fmla="*/ 133816 h 390343"/>
                <a:gd name="connsiteX6" fmla="*/ 349252 w 349252"/>
                <a:gd name="connsiteY6" fmla="*/ 390343 h 390343"/>
                <a:gd name="connsiteX7" fmla="*/ 0 w 349252"/>
                <a:gd name="connsiteY7" fmla="*/ 41091 h 390343"/>
                <a:gd name="connsiteX8" fmla="*/ 4142 w 349252"/>
                <a:gd name="connsiteY8" fmla="*/ 0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8" fmla="*/ 191452 w 349252"/>
                <a:gd name="connsiteY8" fmla="*/ 129357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6" fmla="*/ 6679 w 349252"/>
                <a:gd name="connsiteY6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0" fmla="*/ 217671 w 349252"/>
                <a:gd name="connsiteY0" fmla="*/ 17582 h 349252"/>
                <a:gd name="connsiteX1" fmla="*/ 223793 w 349252"/>
                <a:gd name="connsiteY1" fmla="*/ 17981 h 349252"/>
                <a:gd name="connsiteX2" fmla="*/ 230191 w 349252"/>
                <a:gd name="connsiteY2" fmla="*/ 92725 h 349252"/>
                <a:gd name="connsiteX3" fmla="*/ 349252 w 349252"/>
                <a:gd name="connsiteY3" fmla="*/ 349252 h 349252"/>
                <a:gd name="connsiteX4" fmla="*/ 0 w 349252"/>
                <a:gd name="connsiteY4" fmla="*/ 0 h 34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2" h="349252">
                  <a:moveTo>
                    <a:pt x="217671" y="17582"/>
                  </a:moveTo>
                  <a:lnTo>
                    <a:pt x="223793" y="17981"/>
                  </a:lnTo>
                  <a:lnTo>
                    <a:pt x="230191" y="92725"/>
                  </a:lnTo>
                  <a:cubicBezTo>
                    <a:pt x="246066" y="184728"/>
                    <a:pt x="285753" y="273484"/>
                    <a:pt x="349252" y="349252"/>
                  </a:cubicBezTo>
                  <a:cubicBezTo>
                    <a:pt x="156365" y="349252"/>
                    <a:pt x="0" y="192887"/>
                    <a:pt x="0" y="0"/>
                  </a:cubicBez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9F57A93-9D1E-4DB4-B4AC-C8EDBF98D9C1}"/>
              </a:ext>
            </a:extLst>
          </p:cNvPr>
          <p:cNvSpPr txBox="1"/>
          <p:nvPr/>
        </p:nvSpPr>
        <p:spPr>
          <a:xfrm>
            <a:off x="5945" y="721034"/>
            <a:ext cx="6852055" cy="540147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子供の</a:t>
            </a:r>
            <a:endParaRPr lang="en-US" altLang="ja-JP" sz="115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effectLst/>
              </a:rPr>
              <a:t>飛出し</a:t>
            </a:r>
            <a:endParaRPr lang="en-US" altLang="ja-JP" sz="11500" dirty="0">
              <a:ln w="38100">
                <a:noFill/>
              </a:ln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effectLst/>
              </a:rPr>
              <a:t>注意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2AA116-D813-4B21-921E-F51A9597B93D}"/>
              </a:ext>
            </a:extLst>
          </p:cNvPr>
          <p:cNvGrpSpPr/>
          <p:nvPr/>
        </p:nvGrpSpPr>
        <p:grpSpPr>
          <a:xfrm>
            <a:off x="853863" y="5853100"/>
            <a:ext cx="5035950" cy="3509544"/>
            <a:chOff x="389351" y="5403050"/>
            <a:chExt cx="5964973" cy="4156980"/>
          </a:xfrm>
        </p:grpSpPr>
        <p:sp>
          <p:nvSpPr>
            <p:cNvPr id="16" name="星: 12 pt 15">
              <a:extLst>
                <a:ext uri="{FF2B5EF4-FFF2-40B4-BE49-F238E27FC236}">
                  <a16:creationId xmlns:a16="http://schemas.microsoft.com/office/drawing/2014/main" id="{B0B234E2-86B8-4B99-AEC0-BAA451055BE7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17BE6EF-5FE5-4ADA-860F-9F027912E504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4DF6C8E9-CA80-4901-80E5-9F44E3B257D7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1C13BF2-CA1F-40DE-8286-C953422ABFC1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9F27714-7B4E-45E7-B7A0-17942A1C6B5A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F0FB4B1-12CA-421D-AD2A-9B3BF1E3AC3A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DA6E1032-7138-48D4-B2F4-196FCCDE4443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DA7F33D-CB3A-4841-8417-68E1AEF8743B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7178E618-3B72-43BC-AA62-A8B64EE93478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D487977F-7E96-4ADC-8FC8-1C638E7BB0A8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C0E2FDC-5FC6-4EA6-82BD-EF079D3D1CD6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4C93B67E-B4F6-47EB-937A-6B2DB54DC256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71D8370-CDAC-4C71-BA9C-CD3E8FFE604E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E54F91C1-E9DD-483E-BC61-DA00798AEFBC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楕円 95">
                <a:extLst>
                  <a:ext uri="{FF2B5EF4-FFF2-40B4-BE49-F238E27FC236}">
                    <a16:creationId xmlns:a16="http://schemas.microsoft.com/office/drawing/2014/main" id="{E48F373D-C25A-4EAC-A18B-CFDF434A4065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A403E18-6902-40B2-980B-E13E803FA2C5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ADA1A4FF-980F-41C3-92FC-FB448D1DA2F1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7348EAD-83B0-4ACF-BA29-DF47F4205F75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6CD7742-7087-41A4-B5D2-666B1941EED2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5218BE98-ED4D-4BA9-8027-A45509865EFA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A27B7C81-49D8-4092-9342-E63748223BD4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五角形 42">
                  <a:extLst>
                    <a:ext uri="{FF2B5EF4-FFF2-40B4-BE49-F238E27FC236}">
                      <a16:creationId xmlns:a16="http://schemas.microsoft.com/office/drawing/2014/main" id="{5AAAF375-5F2C-434E-9166-EF6A3B72DFCC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五角形 43">
                  <a:extLst>
                    <a:ext uri="{FF2B5EF4-FFF2-40B4-BE49-F238E27FC236}">
                      <a16:creationId xmlns:a16="http://schemas.microsoft.com/office/drawing/2014/main" id="{BAB00375-97EB-4BC6-9245-B99379EE50C7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3EB857E5-54B2-461E-9133-8CE294036C0F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C8ACAA7-9736-4A57-A861-9EC1244FD265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78E8BB8-D6B6-4FF8-A4A8-11D0092E0534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548B03A-1002-4E7E-9E03-11903CD95885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68ECA60-5FD7-4EFB-858A-13C174479583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EF5F12B-681D-43C5-91DB-6C3B7E732B35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381181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ドライバーの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815F49A-0ED4-4F85-BEBB-35759D6A2D8A}"/>
              </a:ext>
            </a:extLst>
          </p:cNvPr>
          <p:cNvSpPr txBox="1"/>
          <p:nvPr/>
        </p:nvSpPr>
        <p:spPr>
          <a:xfrm>
            <a:off x="303489" y="5569615"/>
            <a:ext cx="6275861" cy="386240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子供の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飛出し注意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84BB063-1635-42B6-B3CC-62A934BC5F40}"/>
              </a:ext>
            </a:extLst>
          </p:cNvPr>
          <p:cNvGrpSpPr/>
          <p:nvPr/>
        </p:nvGrpSpPr>
        <p:grpSpPr>
          <a:xfrm>
            <a:off x="1248520" y="2207695"/>
            <a:ext cx="4385798" cy="3056454"/>
            <a:chOff x="389351" y="5403050"/>
            <a:chExt cx="5964973" cy="4156980"/>
          </a:xfrm>
        </p:grpSpPr>
        <p:sp>
          <p:nvSpPr>
            <p:cNvPr id="24" name="星: 12 pt 23">
              <a:extLst>
                <a:ext uri="{FF2B5EF4-FFF2-40B4-BE49-F238E27FC236}">
                  <a16:creationId xmlns:a16="http://schemas.microsoft.com/office/drawing/2014/main" id="{C2C7DC18-4111-4DA4-BA5D-DAA7FC6D5F5F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F259B41-10EE-4C82-85F9-F0A1E5187C72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FEF93C9-F6D9-46DD-BF39-7CE4AC04CFB3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EFA179A-3E88-48C1-B025-1097E79742B1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A1AF5E31-F9A8-4FD5-8612-6B85E9599389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2754878-5D7A-4CA6-9199-92FB7731D01A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B97CEB7D-9CAE-4157-81AE-788A1DB41945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8041318-86C9-4D3B-9F09-F26E25546CC1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54433078-2AB8-4D0D-BCC2-72CE253141A4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90D75FDF-DF70-44FE-B330-E546BE83448B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24D3BAC-E59F-42F7-B619-CFA75C48D021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5492035A-C21F-474C-8CFC-8A3E8B20C546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23516BB-BC39-43D7-8B4D-CC7F3FD89DDA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2DA62E2C-AB77-4A3E-8F17-B8BA78E92556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楕円 95">
                <a:extLst>
                  <a:ext uri="{FF2B5EF4-FFF2-40B4-BE49-F238E27FC236}">
                    <a16:creationId xmlns:a16="http://schemas.microsoft.com/office/drawing/2014/main" id="{A66F9489-0BFB-4608-A847-44B80B5DE092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107F04F-CE89-49F1-8439-899FC3C6DAAA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BA85E583-FDCC-459E-A60D-721D549361B4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CECB901-3299-4CAE-B499-182B0FA85394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CB47F842-9D5D-40BF-90FD-B2CC01D2FB2D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54E2E4EA-53C8-478C-BFA2-6C0618CFEB40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0A0E4008-6256-4938-9216-459EC99D82A5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五角形 49">
                  <a:extLst>
                    <a:ext uri="{FF2B5EF4-FFF2-40B4-BE49-F238E27FC236}">
                      <a16:creationId xmlns:a16="http://schemas.microsoft.com/office/drawing/2014/main" id="{BDC646D0-88D0-49FC-A3B8-3E0C3FA37192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五角形 50">
                  <a:extLst>
                    <a:ext uri="{FF2B5EF4-FFF2-40B4-BE49-F238E27FC236}">
                      <a16:creationId xmlns:a16="http://schemas.microsoft.com/office/drawing/2014/main" id="{099DCA3B-C182-47F9-B410-3AE59A5CC011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0221CC9E-90DB-4CFD-813E-67CF8FC58E39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1F87123-CDDC-441A-9548-72ED8CC1B4A6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FF55E20-A4DC-491C-879B-FDF3061402F3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B8446B8-0883-4CE5-A6D8-F4E88F237825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6141E6-0592-4486-9D49-43CC1A257AEE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3C0187C-B452-401A-8DAA-1A3D0F093FAD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角丸四角形 3">
            <a:extLst>
              <a:ext uri="{FF2B5EF4-FFF2-40B4-BE49-F238E27FC236}">
                <a16:creationId xmlns:a16="http://schemas.microsoft.com/office/drawing/2014/main" id="{53C78DF1-25D7-4356-A00F-34E0011C0E04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01ADB9-C29A-4B59-89D2-B6E327F0D1C2}"/>
              </a:ext>
            </a:extLst>
          </p:cNvPr>
          <p:cNvSpPr txBox="1"/>
          <p:nvPr/>
        </p:nvSpPr>
        <p:spPr>
          <a:xfrm>
            <a:off x="0" y="651979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ドライバーの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みなさまへ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5C678C1-59D0-42CF-9F4E-725A13011CAF}"/>
              </a:ext>
            </a:extLst>
          </p:cNvPr>
          <p:cNvSpPr txBox="1"/>
          <p:nvPr/>
        </p:nvSpPr>
        <p:spPr>
          <a:xfrm>
            <a:off x="643404" y="5424934"/>
            <a:ext cx="5596032" cy="365232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子供の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飛出し注意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11DA4F9-6505-496C-B450-049092F47D03}"/>
              </a:ext>
            </a:extLst>
          </p:cNvPr>
          <p:cNvGrpSpPr/>
          <p:nvPr/>
        </p:nvGrpSpPr>
        <p:grpSpPr>
          <a:xfrm>
            <a:off x="1598144" y="2385066"/>
            <a:ext cx="3686550" cy="2569150"/>
            <a:chOff x="389351" y="5403050"/>
            <a:chExt cx="5964973" cy="4156980"/>
          </a:xfrm>
        </p:grpSpPr>
        <p:sp>
          <p:nvSpPr>
            <p:cNvPr id="26" name="星: 12 pt 25">
              <a:extLst>
                <a:ext uri="{FF2B5EF4-FFF2-40B4-BE49-F238E27FC236}">
                  <a16:creationId xmlns:a16="http://schemas.microsoft.com/office/drawing/2014/main" id="{E0FC5406-5C72-4BBB-9E59-D04123812B89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33D30D0-1D27-4131-914A-BDF94D12E226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76983F8F-68DE-45D5-AC8A-FCBE59430320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8FE2A2A-C288-446D-A589-212B7FD897B9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9B24765C-8173-414D-B65A-CB6A11F2CB4D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A513600-3115-48CD-8FD5-87C7205DEF3D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60BD3645-BD32-4F58-9410-6FDB4EBA8AE3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F1B60B4-BAE5-4AE0-A8B3-E448DEF68FB9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B51F25F9-9FE3-4E02-8FB6-34F490D294C5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EF736316-C615-46DA-A07E-1CDAB6C093EC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8373D7D-6AD3-492C-B4D8-ACD721214241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C7F8F6D9-2E6D-4BD5-9C20-6F9C0C5FCA54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E5635DD-22C4-48A6-B460-2A43E11A3882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03D332A-BF7F-4A2D-A965-38EA51D486A1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95">
                <a:extLst>
                  <a:ext uri="{FF2B5EF4-FFF2-40B4-BE49-F238E27FC236}">
                    <a16:creationId xmlns:a16="http://schemas.microsoft.com/office/drawing/2014/main" id="{18E06B4E-26B3-49B4-AF73-B516590E1155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E6199FC-6B45-4423-A5C4-92A4BD520580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18EE1E08-054F-4251-A793-79ED1AADCAEE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8D62D051-46AA-414B-9E51-79443D20B804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7216DD32-27B5-40C3-99B6-1AABDE09B726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5321DB2-FC78-4EA4-BC17-2250CA094C2D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C68066A-038B-4DC4-98A5-5F68906980E5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" name="五角形 52">
                  <a:extLst>
                    <a:ext uri="{FF2B5EF4-FFF2-40B4-BE49-F238E27FC236}">
                      <a16:creationId xmlns:a16="http://schemas.microsoft.com/office/drawing/2014/main" id="{0F4D9531-9CAB-4170-82CB-E2308AA4E8BA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" name="五角形 53">
                  <a:extLst>
                    <a:ext uri="{FF2B5EF4-FFF2-40B4-BE49-F238E27FC236}">
                      <a16:creationId xmlns:a16="http://schemas.microsoft.com/office/drawing/2014/main" id="{C166514C-A54E-4F1B-808C-9FBCF84E2B7A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23A890A-CE3B-4094-8230-11C1B8E61BF9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8A0C307-BC4A-43E3-A0BB-A96D48E5248E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AB17465-3157-4AD7-8AD1-C4A216079F42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C0AE4A1-677F-4CB5-A55C-49487D1A8E8D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FFC5D4F-43EC-46BB-9008-BBB7CD441A70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F32EAA9-A5F2-496A-B851-92F237AFA04F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popa44_子供の飛出し注意</dc:title>
  <dc:subject>popa44_子供の飛出し注意</dc:subject>
  <dc:creator>でじけろお</dc:creator>
  <cp:lastModifiedBy/>
  <cp:revision>1</cp:revision>
  <dcterms:created xsi:type="dcterms:W3CDTF">2014-07-30T05:46:22Z</dcterms:created>
  <dcterms:modified xsi:type="dcterms:W3CDTF">2019-09-09T01:53:33Z</dcterms:modified>
  <cp:version>1</cp:version>
</cp:coreProperties>
</file>