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4" r:id="rId2"/>
    <p:sldId id="283" r:id="rId3"/>
    <p:sldId id="273" r:id="rId4"/>
    <p:sldId id="277" r:id="rId5"/>
    <p:sldId id="281" r:id="rId6"/>
    <p:sldId id="28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100" d="100"/>
          <a:sy n="100" d="100"/>
        </p:scale>
        <p:origin x="96" y="13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81C2584-71E4-4A65-8CBA-4FD44F424933}"/>
              </a:ext>
            </a:extLst>
          </p:cNvPr>
          <p:cNvSpPr txBox="1"/>
          <p:nvPr/>
        </p:nvSpPr>
        <p:spPr>
          <a:xfrm>
            <a:off x="696687" y="3293985"/>
            <a:ext cx="8518572" cy="277482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effectLst/>
              </a:rPr>
              <a:t>飛出し注意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744796C-138C-4858-A967-0EBD37553F07}"/>
              </a:ext>
            </a:extLst>
          </p:cNvPr>
          <p:cNvSpPr txBox="1"/>
          <p:nvPr/>
        </p:nvSpPr>
        <p:spPr>
          <a:xfrm>
            <a:off x="1943602" y="773705"/>
            <a:ext cx="6024742" cy="221593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solidFill>
                  <a:srgbClr val="FFFF00"/>
                </a:solidFill>
                <a:effectLst/>
              </a:rPr>
              <a:t>子供の</a:t>
            </a:r>
            <a:endParaRPr lang="ja-JP" altLang="en-US" sz="133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1">
            <a:extLst>
              <a:ext uri="{FF2B5EF4-FFF2-40B4-BE49-F238E27FC236}">
                <a16:creationId xmlns:a16="http://schemas.microsoft.com/office/drawing/2014/main" id="{4271C61F-BDB7-477F-B6E2-E629B6A2A89F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9B895DD-932E-49BC-A307-993BA55BA7A0}"/>
              </a:ext>
            </a:extLst>
          </p:cNvPr>
          <p:cNvSpPr txBox="1"/>
          <p:nvPr/>
        </p:nvSpPr>
        <p:spPr>
          <a:xfrm>
            <a:off x="696687" y="3293985"/>
            <a:ext cx="8518572" cy="277482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飛出し注意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8F48150-DF99-4406-985D-5F0F5722AA81}"/>
              </a:ext>
            </a:extLst>
          </p:cNvPr>
          <p:cNvSpPr txBox="1"/>
          <p:nvPr/>
        </p:nvSpPr>
        <p:spPr>
          <a:xfrm>
            <a:off x="1943602" y="773705"/>
            <a:ext cx="6024742" cy="221593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子供の</a:t>
            </a:r>
            <a:endParaRPr lang="ja-JP" altLang="en-US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19551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662DAB95-C463-4886-9508-EC5689CA5EBE}"/>
              </a:ext>
            </a:extLst>
          </p:cNvPr>
          <p:cNvGrpSpPr/>
          <p:nvPr/>
        </p:nvGrpSpPr>
        <p:grpSpPr>
          <a:xfrm>
            <a:off x="2258763" y="357593"/>
            <a:ext cx="5390266" cy="3756466"/>
            <a:chOff x="389351" y="5403050"/>
            <a:chExt cx="5964973" cy="4156980"/>
          </a:xfrm>
        </p:grpSpPr>
        <p:sp>
          <p:nvSpPr>
            <p:cNvPr id="46" name="星: 12 pt 45">
              <a:extLst>
                <a:ext uri="{FF2B5EF4-FFF2-40B4-BE49-F238E27FC236}">
                  <a16:creationId xmlns:a16="http://schemas.microsoft.com/office/drawing/2014/main" id="{463764C2-11F4-4AD7-9ADE-DCF8CEC62692}"/>
                </a:ext>
              </a:extLst>
            </p:cNvPr>
            <p:cNvSpPr/>
            <p:nvPr/>
          </p:nvSpPr>
          <p:spPr>
            <a:xfrm>
              <a:off x="389351" y="5403050"/>
              <a:ext cx="5964973" cy="4156980"/>
            </a:xfrm>
            <a:prstGeom prst="star12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C7378ED8-6336-48CD-A6CF-595F26DD971D}"/>
                </a:ext>
              </a:extLst>
            </p:cNvPr>
            <p:cNvGrpSpPr/>
            <p:nvPr/>
          </p:nvGrpSpPr>
          <p:grpSpPr>
            <a:xfrm>
              <a:off x="1223755" y="5841284"/>
              <a:ext cx="4165902" cy="3610288"/>
              <a:chOff x="3587351" y="1172191"/>
              <a:chExt cx="2731298" cy="2367020"/>
            </a:xfrm>
          </p:grpSpPr>
          <p:sp>
            <p:nvSpPr>
              <p:cNvPr id="48" name="台形 47">
                <a:extLst>
                  <a:ext uri="{FF2B5EF4-FFF2-40B4-BE49-F238E27FC236}">
                    <a16:creationId xmlns:a16="http://schemas.microsoft.com/office/drawing/2014/main" id="{0ECAF381-EAA4-45D2-ACA5-28890DF6B659}"/>
                  </a:ext>
                </a:extLst>
              </p:cNvPr>
              <p:cNvSpPr/>
              <p:nvPr/>
            </p:nvSpPr>
            <p:spPr>
              <a:xfrm rot="20700000">
                <a:off x="5242489" y="1815932"/>
                <a:ext cx="133902" cy="169732"/>
              </a:xfrm>
              <a:prstGeom prst="trapezoid">
                <a:avLst>
                  <a:gd name="adj" fmla="val 13481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221F5195-906C-4043-84B6-95A3D2225011}"/>
                  </a:ext>
                </a:extLst>
              </p:cNvPr>
              <p:cNvSpPr/>
              <p:nvPr/>
            </p:nvSpPr>
            <p:spPr>
              <a:xfrm rot="15300000">
                <a:off x="4682986" y="1937336"/>
                <a:ext cx="279678" cy="636102"/>
              </a:xfrm>
              <a:custGeom>
                <a:avLst/>
                <a:gdLst>
                  <a:gd name="connsiteX0" fmla="*/ 209390 w 319178"/>
                  <a:gd name="connsiteY0" fmla="*/ 725941 h 725941"/>
                  <a:gd name="connsiteX1" fmla="*/ 60038 w 319178"/>
                  <a:gd name="connsiteY1" fmla="*/ 725941 h 725941"/>
                  <a:gd name="connsiteX2" fmla="*/ 84202 w 319178"/>
                  <a:gd name="connsiteY2" fmla="*/ 344689 h 725941"/>
                  <a:gd name="connsiteX3" fmla="*/ 79633 w 319178"/>
                  <a:gd name="connsiteY3" fmla="*/ 341609 h 725941"/>
                  <a:gd name="connsiteX4" fmla="*/ 54451 w 319178"/>
                  <a:gd name="connsiteY4" fmla="*/ 280815 h 725941"/>
                  <a:gd name="connsiteX5" fmla="*/ 54452 w 319178"/>
                  <a:gd name="connsiteY5" fmla="*/ 209938 h 725941"/>
                  <a:gd name="connsiteX6" fmla="*/ 1865 w 319178"/>
                  <a:gd name="connsiteY6" fmla="*/ 110804 h 725941"/>
                  <a:gd name="connsiteX7" fmla="*/ 8491 w 319178"/>
                  <a:gd name="connsiteY7" fmla="*/ 89206 h 725941"/>
                  <a:gd name="connsiteX8" fmla="*/ 14572 w 319178"/>
                  <a:gd name="connsiteY8" fmla="*/ 87402 h 725941"/>
                  <a:gd name="connsiteX9" fmla="*/ 30088 w 319178"/>
                  <a:gd name="connsiteY9" fmla="*/ 95833 h 725941"/>
                  <a:gd name="connsiteX10" fmla="*/ 78155 w 319178"/>
                  <a:gd name="connsiteY10" fmla="*/ 174591 h 725941"/>
                  <a:gd name="connsiteX11" fmla="*/ 50927 w 319178"/>
                  <a:gd name="connsiteY11" fmla="*/ 63234 h 725941"/>
                  <a:gd name="connsiteX12" fmla="*/ 64924 w 319178"/>
                  <a:gd name="connsiteY12" fmla="*/ 38992 h 725941"/>
                  <a:gd name="connsiteX13" fmla="*/ 72768 w 319178"/>
                  <a:gd name="connsiteY13" fmla="*/ 38500 h 725941"/>
                  <a:gd name="connsiteX14" fmla="*/ 89166 w 319178"/>
                  <a:gd name="connsiteY14" fmla="*/ 52988 h 725941"/>
                  <a:gd name="connsiteX15" fmla="*/ 121100 w 319178"/>
                  <a:gd name="connsiteY15" fmla="*/ 168896 h 725941"/>
                  <a:gd name="connsiteX16" fmla="*/ 129806 w 319178"/>
                  <a:gd name="connsiteY16" fmla="*/ 19058 h 725941"/>
                  <a:gd name="connsiteX17" fmla="*/ 148864 w 319178"/>
                  <a:gd name="connsiteY17" fmla="*/ 0 h 725941"/>
                  <a:gd name="connsiteX18" fmla="*/ 167923 w 319178"/>
                  <a:gd name="connsiteY18" fmla="*/ 19058 h 725941"/>
                  <a:gd name="connsiteX19" fmla="*/ 167923 w 319178"/>
                  <a:gd name="connsiteY19" fmla="*/ 171004 h 725941"/>
                  <a:gd name="connsiteX20" fmla="*/ 211672 w 319178"/>
                  <a:gd name="connsiteY20" fmla="*/ 48186 h 725941"/>
                  <a:gd name="connsiteX21" fmla="*/ 234904 w 319178"/>
                  <a:gd name="connsiteY21" fmla="*/ 34773 h 725941"/>
                  <a:gd name="connsiteX22" fmla="*/ 248318 w 319178"/>
                  <a:gd name="connsiteY22" fmla="*/ 58006 h 725941"/>
                  <a:gd name="connsiteX23" fmla="*/ 220122 w 319178"/>
                  <a:gd name="connsiteY23" fmla="*/ 173980 h 725941"/>
                  <a:gd name="connsiteX24" fmla="*/ 231625 w 319178"/>
                  <a:gd name="connsiteY24" fmla="*/ 216555 h 725941"/>
                  <a:gd name="connsiteX25" fmla="*/ 278671 w 319178"/>
                  <a:gd name="connsiteY25" fmla="*/ 171598 h 725941"/>
                  <a:gd name="connsiteX26" fmla="*/ 312229 w 319178"/>
                  <a:gd name="connsiteY26" fmla="*/ 171598 h 725941"/>
                  <a:gd name="connsiteX27" fmla="*/ 312228 w 319178"/>
                  <a:gd name="connsiteY27" fmla="*/ 171598 h 725941"/>
                  <a:gd name="connsiteX28" fmla="*/ 312228 w 319178"/>
                  <a:gd name="connsiteY28" fmla="*/ 205156 h 725941"/>
                  <a:gd name="connsiteX29" fmla="*/ 224657 w 319178"/>
                  <a:gd name="connsiteY29" fmla="*/ 298142 h 725941"/>
                  <a:gd name="connsiteX30" fmla="*/ 195116 w 319178"/>
                  <a:gd name="connsiteY30" fmla="*/ 347158 h 725941"/>
                  <a:gd name="connsiteX31" fmla="*/ 185724 w 319178"/>
                  <a:gd name="connsiteY31" fmla="*/ 352546 h 725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19178" h="725941">
                    <a:moveTo>
                      <a:pt x="209390" y="725941"/>
                    </a:moveTo>
                    <a:lnTo>
                      <a:pt x="60038" y="725941"/>
                    </a:lnTo>
                    <a:lnTo>
                      <a:pt x="84202" y="344689"/>
                    </a:lnTo>
                    <a:lnTo>
                      <a:pt x="79633" y="341609"/>
                    </a:lnTo>
                    <a:cubicBezTo>
                      <a:pt x="64075" y="326050"/>
                      <a:pt x="54451" y="304556"/>
                      <a:pt x="54451" y="280815"/>
                    </a:cubicBezTo>
                    <a:lnTo>
                      <a:pt x="54452" y="209938"/>
                    </a:lnTo>
                    <a:lnTo>
                      <a:pt x="1865" y="110804"/>
                    </a:lnTo>
                    <a:cubicBezTo>
                      <a:pt x="-2269" y="103010"/>
                      <a:pt x="697" y="93340"/>
                      <a:pt x="8491" y="89206"/>
                    </a:cubicBezTo>
                    <a:cubicBezTo>
                      <a:pt x="10439" y="88173"/>
                      <a:pt x="12505" y="87583"/>
                      <a:pt x="14572" y="87402"/>
                    </a:cubicBezTo>
                    <a:cubicBezTo>
                      <a:pt x="20773" y="86857"/>
                      <a:pt x="26988" y="89987"/>
                      <a:pt x="30088" y="95833"/>
                    </a:cubicBezTo>
                    <a:cubicBezTo>
                      <a:pt x="46110" y="122085"/>
                      <a:pt x="71566" y="179336"/>
                      <a:pt x="78155" y="174591"/>
                    </a:cubicBezTo>
                    <a:cubicBezTo>
                      <a:pt x="84743" y="169845"/>
                      <a:pt x="60003" y="100353"/>
                      <a:pt x="50927" y="63234"/>
                    </a:cubicBezTo>
                    <a:cubicBezTo>
                      <a:pt x="48098" y="52675"/>
                      <a:pt x="54365" y="41821"/>
                      <a:pt x="64924" y="38992"/>
                    </a:cubicBezTo>
                    <a:cubicBezTo>
                      <a:pt x="67564" y="38284"/>
                      <a:pt x="70222" y="38146"/>
                      <a:pt x="72768" y="38500"/>
                    </a:cubicBezTo>
                    <a:cubicBezTo>
                      <a:pt x="80408" y="39564"/>
                      <a:pt x="87044" y="45069"/>
                      <a:pt x="89166" y="52988"/>
                    </a:cubicBezTo>
                    <a:cubicBezTo>
                      <a:pt x="99985" y="93364"/>
                      <a:pt x="113673" y="169933"/>
                      <a:pt x="121100" y="168896"/>
                    </a:cubicBezTo>
                    <a:cubicBezTo>
                      <a:pt x="128527" y="167858"/>
                      <a:pt x="127078" y="70745"/>
                      <a:pt x="129806" y="19058"/>
                    </a:cubicBezTo>
                    <a:cubicBezTo>
                      <a:pt x="129806" y="8533"/>
                      <a:pt x="138338" y="0"/>
                      <a:pt x="148864" y="0"/>
                    </a:cubicBezTo>
                    <a:cubicBezTo>
                      <a:pt x="159390" y="0"/>
                      <a:pt x="167923" y="8533"/>
                      <a:pt x="167923" y="19058"/>
                    </a:cubicBezTo>
                    <a:cubicBezTo>
                      <a:pt x="167923" y="70577"/>
                      <a:pt x="160650" y="169997"/>
                      <a:pt x="167923" y="171004"/>
                    </a:cubicBezTo>
                    <a:cubicBezTo>
                      <a:pt x="175195" y="172011"/>
                      <a:pt x="197089" y="89996"/>
                      <a:pt x="211672" y="48186"/>
                    </a:cubicBezTo>
                    <a:cubicBezTo>
                      <a:pt x="214383" y="38067"/>
                      <a:pt x="224784" y="32061"/>
                      <a:pt x="234904" y="34773"/>
                    </a:cubicBezTo>
                    <a:cubicBezTo>
                      <a:pt x="245024" y="37485"/>
                      <a:pt x="251029" y="47886"/>
                      <a:pt x="248318" y="58006"/>
                    </a:cubicBezTo>
                    <a:cubicBezTo>
                      <a:pt x="237353" y="98926"/>
                      <a:pt x="223949" y="157475"/>
                      <a:pt x="220122" y="173980"/>
                    </a:cubicBezTo>
                    <a:cubicBezTo>
                      <a:pt x="216296" y="190484"/>
                      <a:pt x="210734" y="213676"/>
                      <a:pt x="231625" y="216555"/>
                    </a:cubicBezTo>
                    <a:cubicBezTo>
                      <a:pt x="239475" y="212535"/>
                      <a:pt x="262989" y="186584"/>
                      <a:pt x="278671" y="171598"/>
                    </a:cubicBezTo>
                    <a:cubicBezTo>
                      <a:pt x="287937" y="162331"/>
                      <a:pt x="302962" y="162331"/>
                      <a:pt x="312229" y="171598"/>
                    </a:cubicBezTo>
                    <a:lnTo>
                      <a:pt x="312228" y="171598"/>
                    </a:lnTo>
                    <a:cubicBezTo>
                      <a:pt x="321495" y="180865"/>
                      <a:pt x="321495" y="195890"/>
                      <a:pt x="312228" y="205156"/>
                    </a:cubicBezTo>
                    <a:lnTo>
                      <a:pt x="224657" y="298142"/>
                    </a:lnTo>
                    <a:cubicBezTo>
                      <a:pt x="220648" y="317731"/>
                      <a:pt x="209978" y="334893"/>
                      <a:pt x="195116" y="347158"/>
                    </a:cubicBezTo>
                    <a:lnTo>
                      <a:pt x="185724" y="352546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" name="四角形: 上の 2 つの角を丸める 49">
                <a:extLst>
                  <a:ext uri="{FF2B5EF4-FFF2-40B4-BE49-F238E27FC236}">
                    <a16:creationId xmlns:a16="http://schemas.microsoft.com/office/drawing/2014/main" id="{2CF8EE85-2EBF-4074-9E3F-6774E934C0F6}"/>
                  </a:ext>
                </a:extLst>
              </p:cNvPr>
              <p:cNvSpPr/>
              <p:nvPr/>
            </p:nvSpPr>
            <p:spPr>
              <a:xfrm rot="3600000">
                <a:off x="5170299" y="1902111"/>
                <a:ext cx="216836" cy="40824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0F742551-77EE-47F6-80DE-4ADD7DCAB1ED}"/>
                  </a:ext>
                </a:extLst>
              </p:cNvPr>
              <p:cNvSpPr/>
              <p:nvPr/>
            </p:nvSpPr>
            <p:spPr>
              <a:xfrm rot="9000000">
                <a:off x="5642609" y="2614562"/>
                <a:ext cx="491989" cy="507204"/>
              </a:xfrm>
              <a:custGeom>
                <a:avLst/>
                <a:gdLst>
                  <a:gd name="connsiteX0" fmla="*/ 376727 w 652951"/>
                  <a:gd name="connsiteY0" fmla="*/ 673144 h 673144"/>
                  <a:gd name="connsiteX1" fmla="*/ 397628 w 652951"/>
                  <a:gd name="connsiteY1" fmla="*/ 297836 h 673144"/>
                  <a:gd name="connsiteX2" fmla="*/ 0 w 652951"/>
                  <a:gd name="connsiteY2" fmla="*/ 143123 h 673144"/>
                  <a:gd name="connsiteX3" fmla="*/ 38349 w 652951"/>
                  <a:gd name="connsiteY3" fmla="*/ 0 h 673144"/>
                  <a:gd name="connsiteX4" fmla="*/ 618672 w 652951"/>
                  <a:gd name="connsiteY4" fmla="*/ 89212 h 673144"/>
                  <a:gd name="connsiteX5" fmla="*/ 618593 w 652951"/>
                  <a:gd name="connsiteY5" fmla="*/ 89506 h 673144"/>
                  <a:gd name="connsiteX6" fmla="*/ 620448 w 652951"/>
                  <a:gd name="connsiteY6" fmla="*/ 89506 h 673144"/>
                  <a:gd name="connsiteX7" fmla="*/ 652951 w 652951"/>
                  <a:gd name="connsiteY7" fmla="*/ 673144 h 673144"/>
                  <a:gd name="connsiteX0" fmla="*/ 376727 w 652951"/>
                  <a:gd name="connsiteY0" fmla="*/ 673144 h 673144"/>
                  <a:gd name="connsiteX1" fmla="*/ 397628 w 652951"/>
                  <a:gd name="connsiteY1" fmla="*/ 297836 h 673144"/>
                  <a:gd name="connsiteX2" fmla="*/ 0 w 652951"/>
                  <a:gd name="connsiteY2" fmla="*/ 143123 h 673144"/>
                  <a:gd name="connsiteX3" fmla="*/ 38349 w 652951"/>
                  <a:gd name="connsiteY3" fmla="*/ 0 h 673144"/>
                  <a:gd name="connsiteX4" fmla="*/ 618672 w 652951"/>
                  <a:gd name="connsiteY4" fmla="*/ 89212 h 673144"/>
                  <a:gd name="connsiteX5" fmla="*/ 618593 w 652951"/>
                  <a:gd name="connsiteY5" fmla="*/ 89506 h 673144"/>
                  <a:gd name="connsiteX6" fmla="*/ 652951 w 652951"/>
                  <a:gd name="connsiteY6" fmla="*/ 673144 h 673144"/>
                  <a:gd name="connsiteX7" fmla="*/ 376727 w 652951"/>
                  <a:gd name="connsiteY7" fmla="*/ 673144 h 673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52951" h="673144">
                    <a:moveTo>
                      <a:pt x="376727" y="673144"/>
                    </a:moveTo>
                    <a:lnTo>
                      <a:pt x="397628" y="297836"/>
                    </a:lnTo>
                    <a:lnTo>
                      <a:pt x="0" y="143123"/>
                    </a:lnTo>
                    <a:lnTo>
                      <a:pt x="38349" y="0"/>
                    </a:lnTo>
                    <a:lnTo>
                      <a:pt x="618672" y="89212"/>
                    </a:lnTo>
                    <a:cubicBezTo>
                      <a:pt x="618646" y="89310"/>
                      <a:pt x="618619" y="89408"/>
                      <a:pt x="618593" y="89506"/>
                    </a:cubicBezTo>
                    <a:lnTo>
                      <a:pt x="652951" y="673144"/>
                    </a:lnTo>
                    <a:lnTo>
                      <a:pt x="376727" y="673144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" name="台形 51">
                <a:extLst>
                  <a:ext uri="{FF2B5EF4-FFF2-40B4-BE49-F238E27FC236}">
                    <a16:creationId xmlns:a16="http://schemas.microsoft.com/office/drawing/2014/main" id="{7D5F7ACA-6511-481E-9AB4-8D1DE5EB614D}"/>
                  </a:ext>
                </a:extLst>
              </p:cNvPr>
              <p:cNvSpPr/>
              <p:nvPr/>
            </p:nvSpPr>
            <p:spPr>
              <a:xfrm rot="11700000">
                <a:off x="5348892" y="2843946"/>
                <a:ext cx="208131" cy="626192"/>
              </a:xfrm>
              <a:prstGeom prst="trapezoid">
                <a:avLst>
                  <a:gd name="adj" fmla="val 23179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F63F856F-EBFD-419B-BED9-5CB9A33383D8}"/>
                  </a:ext>
                </a:extLst>
              </p:cNvPr>
              <p:cNvSpPr/>
              <p:nvPr/>
            </p:nvSpPr>
            <p:spPr>
              <a:xfrm rot="900000">
                <a:off x="5138402" y="3375936"/>
                <a:ext cx="316384" cy="163275"/>
              </a:xfrm>
              <a:custGeom>
                <a:avLst/>
                <a:gdLst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240903 w 368198"/>
                  <a:gd name="connsiteY2" fmla="*/ 0 h 197644"/>
                  <a:gd name="connsiteX3" fmla="*/ 344386 w 368198"/>
                  <a:gd name="connsiteY3" fmla="*/ 0 h 197644"/>
                  <a:gd name="connsiteX4" fmla="*/ 368198 w 368198"/>
                  <a:gd name="connsiteY4" fmla="*/ 23812 h 197644"/>
                  <a:gd name="connsiteX5" fmla="*/ 368198 w 368198"/>
                  <a:gd name="connsiteY5" fmla="*/ 169071 h 197644"/>
                  <a:gd name="connsiteX6" fmla="*/ 339625 w 368198"/>
                  <a:gd name="connsiteY6" fmla="*/ 197644 h 197644"/>
                  <a:gd name="connsiteX7" fmla="*/ 311152 w 368198"/>
                  <a:gd name="connsiteY7" fmla="*/ 197644 h 197644"/>
                  <a:gd name="connsiteX8" fmla="*/ 197541 w 368198"/>
                  <a:gd name="connsiteY8" fmla="*/ 197644 h 197644"/>
                  <a:gd name="connsiteX9" fmla="*/ 28573 w 368198"/>
                  <a:gd name="connsiteY9" fmla="*/ 197644 h 197644"/>
                  <a:gd name="connsiteX10" fmla="*/ 0 w 368198"/>
                  <a:gd name="connsiteY10" fmla="*/ 169071 h 197644"/>
                  <a:gd name="connsiteX11" fmla="*/ 0 w 368198"/>
                  <a:gd name="connsiteY11" fmla="*/ 98822 h 197644"/>
                  <a:gd name="connsiteX12" fmla="*/ 98822 w 368198"/>
                  <a:gd name="connsiteY12" fmla="*/ 0 h 197644"/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344386 w 368198"/>
                  <a:gd name="connsiteY2" fmla="*/ 0 h 197644"/>
                  <a:gd name="connsiteX3" fmla="*/ 368198 w 368198"/>
                  <a:gd name="connsiteY3" fmla="*/ 23812 h 197644"/>
                  <a:gd name="connsiteX4" fmla="*/ 368198 w 368198"/>
                  <a:gd name="connsiteY4" fmla="*/ 169071 h 197644"/>
                  <a:gd name="connsiteX5" fmla="*/ 339625 w 368198"/>
                  <a:gd name="connsiteY5" fmla="*/ 197644 h 197644"/>
                  <a:gd name="connsiteX6" fmla="*/ 311152 w 368198"/>
                  <a:gd name="connsiteY6" fmla="*/ 197644 h 197644"/>
                  <a:gd name="connsiteX7" fmla="*/ 197541 w 368198"/>
                  <a:gd name="connsiteY7" fmla="*/ 197644 h 197644"/>
                  <a:gd name="connsiteX8" fmla="*/ 28573 w 368198"/>
                  <a:gd name="connsiteY8" fmla="*/ 197644 h 197644"/>
                  <a:gd name="connsiteX9" fmla="*/ 0 w 368198"/>
                  <a:gd name="connsiteY9" fmla="*/ 169071 h 197644"/>
                  <a:gd name="connsiteX10" fmla="*/ 0 w 368198"/>
                  <a:gd name="connsiteY10" fmla="*/ 98822 h 197644"/>
                  <a:gd name="connsiteX11" fmla="*/ 98822 w 368198"/>
                  <a:gd name="connsiteY11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197541 w 368198"/>
                  <a:gd name="connsiteY6" fmla="*/ 197644 h 197644"/>
                  <a:gd name="connsiteX7" fmla="*/ 28573 w 368198"/>
                  <a:gd name="connsiteY7" fmla="*/ 197644 h 197644"/>
                  <a:gd name="connsiteX8" fmla="*/ 0 w 368198"/>
                  <a:gd name="connsiteY8" fmla="*/ 169071 h 197644"/>
                  <a:gd name="connsiteX9" fmla="*/ 0 w 368198"/>
                  <a:gd name="connsiteY9" fmla="*/ 98822 h 197644"/>
                  <a:gd name="connsiteX10" fmla="*/ 98822 w 368198"/>
                  <a:gd name="connsiteY10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28573 w 368198"/>
                  <a:gd name="connsiteY6" fmla="*/ 197644 h 197644"/>
                  <a:gd name="connsiteX7" fmla="*/ 0 w 368198"/>
                  <a:gd name="connsiteY7" fmla="*/ 169071 h 197644"/>
                  <a:gd name="connsiteX8" fmla="*/ 0 w 368198"/>
                  <a:gd name="connsiteY8" fmla="*/ 98822 h 197644"/>
                  <a:gd name="connsiteX9" fmla="*/ 98822 w 368198"/>
                  <a:gd name="connsiteY9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28573 w 368198"/>
                  <a:gd name="connsiteY5" fmla="*/ 197644 h 197644"/>
                  <a:gd name="connsiteX6" fmla="*/ 0 w 368198"/>
                  <a:gd name="connsiteY6" fmla="*/ 169071 h 197644"/>
                  <a:gd name="connsiteX7" fmla="*/ 0 w 368198"/>
                  <a:gd name="connsiteY7" fmla="*/ 98822 h 197644"/>
                  <a:gd name="connsiteX8" fmla="*/ 98822 w 368198"/>
                  <a:gd name="connsiteY8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8198" h="197644">
                    <a:moveTo>
                      <a:pt x="98822" y="0"/>
                    </a:moveTo>
                    <a:lnTo>
                      <a:pt x="344386" y="0"/>
                    </a:lnTo>
                    <a:cubicBezTo>
                      <a:pt x="357537" y="0"/>
                      <a:pt x="368198" y="10661"/>
                      <a:pt x="368198" y="23812"/>
                    </a:cubicBezTo>
                    <a:lnTo>
                      <a:pt x="368198" y="169071"/>
                    </a:lnTo>
                    <a:cubicBezTo>
                      <a:pt x="368198" y="184851"/>
                      <a:pt x="355405" y="197644"/>
                      <a:pt x="339625" y="197644"/>
                    </a:cubicBezTo>
                    <a:lnTo>
                      <a:pt x="28573" y="197644"/>
                    </a:lnTo>
                    <a:cubicBezTo>
                      <a:pt x="12793" y="197644"/>
                      <a:pt x="0" y="184851"/>
                      <a:pt x="0" y="169071"/>
                    </a:cubicBezTo>
                    <a:lnTo>
                      <a:pt x="0" y="98822"/>
                    </a:lnTo>
                    <a:cubicBezTo>
                      <a:pt x="0" y="44244"/>
                      <a:pt x="44244" y="0"/>
                      <a:pt x="98822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" name="台形 53">
                <a:extLst>
                  <a:ext uri="{FF2B5EF4-FFF2-40B4-BE49-F238E27FC236}">
                    <a16:creationId xmlns:a16="http://schemas.microsoft.com/office/drawing/2014/main" id="{1EFA4232-E709-4618-8538-E6C796DE4BA6}"/>
                  </a:ext>
                </a:extLst>
              </p:cNvPr>
              <p:cNvSpPr/>
              <p:nvPr/>
            </p:nvSpPr>
            <p:spPr>
              <a:xfrm rot="8100000">
                <a:off x="5486052" y="2621492"/>
                <a:ext cx="337980" cy="361174"/>
              </a:xfrm>
              <a:prstGeom prst="trapezoid">
                <a:avLst>
                  <a:gd name="adj" fmla="val 11414"/>
                </a:avLst>
              </a:prstGeom>
              <a:solidFill>
                <a:srgbClr val="4472C4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342900" marR="0" lvl="0" indent="-34290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" name="台形 54">
                <a:extLst>
                  <a:ext uri="{FF2B5EF4-FFF2-40B4-BE49-F238E27FC236}">
                    <a16:creationId xmlns:a16="http://schemas.microsoft.com/office/drawing/2014/main" id="{72C818B3-F2D9-4A34-9A92-25240C3EAF72}"/>
                  </a:ext>
                </a:extLst>
              </p:cNvPr>
              <p:cNvSpPr/>
              <p:nvPr/>
            </p:nvSpPr>
            <p:spPr>
              <a:xfrm rot="10800000">
                <a:off x="5310231" y="2606091"/>
                <a:ext cx="387555" cy="443177"/>
              </a:xfrm>
              <a:prstGeom prst="trapezoid">
                <a:avLst>
                  <a:gd name="adj" fmla="val 11414"/>
                </a:avLst>
              </a:prstGeom>
              <a:solidFill>
                <a:srgbClr val="4472C4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342900" marR="0" lvl="0" indent="-34290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8E74BCE1-8D7B-4855-AB7A-A76C13E5ED23}"/>
                  </a:ext>
                </a:extLst>
              </p:cNvPr>
              <p:cNvSpPr/>
              <p:nvPr/>
            </p:nvSpPr>
            <p:spPr>
              <a:xfrm rot="16200000">
                <a:off x="6078820" y="2925584"/>
                <a:ext cx="316384" cy="163275"/>
              </a:xfrm>
              <a:custGeom>
                <a:avLst/>
                <a:gdLst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240903 w 368198"/>
                  <a:gd name="connsiteY2" fmla="*/ 0 h 197644"/>
                  <a:gd name="connsiteX3" fmla="*/ 344386 w 368198"/>
                  <a:gd name="connsiteY3" fmla="*/ 0 h 197644"/>
                  <a:gd name="connsiteX4" fmla="*/ 368198 w 368198"/>
                  <a:gd name="connsiteY4" fmla="*/ 23812 h 197644"/>
                  <a:gd name="connsiteX5" fmla="*/ 368198 w 368198"/>
                  <a:gd name="connsiteY5" fmla="*/ 169071 h 197644"/>
                  <a:gd name="connsiteX6" fmla="*/ 339625 w 368198"/>
                  <a:gd name="connsiteY6" fmla="*/ 197644 h 197644"/>
                  <a:gd name="connsiteX7" fmla="*/ 311152 w 368198"/>
                  <a:gd name="connsiteY7" fmla="*/ 197644 h 197644"/>
                  <a:gd name="connsiteX8" fmla="*/ 197541 w 368198"/>
                  <a:gd name="connsiteY8" fmla="*/ 197644 h 197644"/>
                  <a:gd name="connsiteX9" fmla="*/ 28573 w 368198"/>
                  <a:gd name="connsiteY9" fmla="*/ 197644 h 197644"/>
                  <a:gd name="connsiteX10" fmla="*/ 0 w 368198"/>
                  <a:gd name="connsiteY10" fmla="*/ 169071 h 197644"/>
                  <a:gd name="connsiteX11" fmla="*/ 0 w 368198"/>
                  <a:gd name="connsiteY11" fmla="*/ 98822 h 197644"/>
                  <a:gd name="connsiteX12" fmla="*/ 98822 w 368198"/>
                  <a:gd name="connsiteY12" fmla="*/ 0 h 197644"/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344386 w 368198"/>
                  <a:gd name="connsiteY2" fmla="*/ 0 h 197644"/>
                  <a:gd name="connsiteX3" fmla="*/ 368198 w 368198"/>
                  <a:gd name="connsiteY3" fmla="*/ 23812 h 197644"/>
                  <a:gd name="connsiteX4" fmla="*/ 368198 w 368198"/>
                  <a:gd name="connsiteY4" fmla="*/ 169071 h 197644"/>
                  <a:gd name="connsiteX5" fmla="*/ 339625 w 368198"/>
                  <a:gd name="connsiteY5" fmla="*/ 197644 h 197644"/>
                  <a:gd name="connsiteX6" fmla="*/ 311152 w 368198"/>
                  <a:gd name="connsiteY6" fmla="*/ 197644 h 197644"/>
                  <a:gd name="connsiteX7" fmla="*/ 197541 w 368198"/>
                  <a:gd name="connsiteY7" fmla="*/ 197644 h 197644"/>
                  <a:gd name="connsiteX8" fmla="*/ 28573 w 368198"/>
                  <a:gd name="connsiteY8" fmla="*/ 197644 h 197644"/>
                  <a:gd name="connsiteX9" fmla="*/ 0 w 368198"/>
                  <a:gd name="connsiteY9" fmla="*/ 169071 h 197644"/>
                  <a:gd name="connsiteX10" fmla="*/ 0 w 368198"/>
                  <a:gd name="connsiteY10" fmla="*/ 98822 h 197644"/>
                  <a:gd name="connsiteX11" fmla="*/ 98822 w 368198"/>
                  <a:gd name="connsiteY11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197541 w 368198"/>
                  <a:gd name="connsiteY6" fmla="*/ 197644 h 197644"/>
                  <a:gd name="connsiteX7" fmla="*/ 28573 w 368198"/>
                  <a:gd name="connsiteY7" fmla="*/ 197644 h 197644"/>
                  <a:gd name="connsiteX8" fmla="*/ 0 w 368198"/>
                  <a:gd name="connsiteY8" fmla="*/ 169071 h 197644"/>
                  <a:gd name="connsiteX9" fmla="*/ 0 w 368198"/>
                  <a:gd name="connsiteY9" fmla="*/ 98822 h 197644"/>
                  <a:gd name="connsiteX10" fmla="*/ 98822 w 368198"/>
                  <a:gd name="connsiteY10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28573 w 368198"/>
                  <a:gd name="connsiteY6" fmla="*/ 197644 h 197644"/>
                  <a:gd name="connsiteX7" fmla="*/ 0 w 368198"/>
                  <a:gd name="connsiteY7" fmla="*/ 169071 h 197644"/>
                  <a:gd name="connsiteX8" fmla="*/ 0 w 368198"/>
                  <a:gd name="connsiteY8" fmla="*/ 98822 h 197644"/>
                  <a:gd name="connsiteX9" fmla="*/ 98822 w 368198"/>
                  <a:gd name="connsiteY9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28573 w 368198"/>
                  <a:gd name="connsiteY5" fmla="*/ 197644 h 197644"/>
                  <a:gd name="connsiteX6" fmla="*/ 0 w 368198"/>
                  <a:gd name="connsiteY6" fmla="*/ 169071 h 197644"/>
                  <a:gd name="connsiteX7" fmla="*/ 0 w 368198"/>
                  <a:gd name="connsiteY7" fmla="*/ 98822 h 197644"/>
                  <a:gd name="connsiteX8" fmla="*/ 98822 w 368198"/>
                  <a:gd name="connsiteY8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8198" h="197644">
                    <a:moveTo>
                      <a:pt x="98822" y="0"/>
                    </a:moveTo>
                    <a:lnTo>
                      <a:pt x="344386" y="0"/>
                    </a:lnTo>
                    <a:cubicBezTo>
                      <a:pt x="357537" y="0"/>
                      <a:pt x="368198" y="10661"/>
                      <a:pt x="368198" y="23812"/>
                    </a:cubicBezTo>
                    <a:lnTo>
                      <a:pt x="368198" y="169071"/>
                    </a:lnTo>
                    <a:cubicBezTo>
                      <a:pt x="368198" y="184851"/>
                      <a:pt x="355405" y="197644"/>
                      <a:pt x="339625" y="197644"/>
                    </a:cubicBezTo>
                    <a:lnTo>
                      <a:pt x="28573" y="197644"/>
                    </a:lnTo>
                    <a:cubicBezTo>
                      <a:pt x="12793" y="197644"/>
                      <a:pt x="0" y="184851"/>
                      <a:pt x="0" y="169071"/>
                    </a:cubicBezTo>
                    <a:lnTo>
                      <a:pt x="0" y="98822"/>
                    </a:lnTo>
                    <a:cubicBezTo>
                      <a:pt x="0" y="44244"/>
                      <a:pt x="44244" y="0"/>
                      <a:pt x="98822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" name="四角形: 上の 2 つの角を丸める 56">
                <a:extLst>
                  <a:ext uri="{FF2B5EF4-FFF2-40B4-BE49-F238E27FC236}">
                    <a16:creationId xmlns:a16="http://schemas.microsoft.com/office/drawing/2014/main" id="{F2559721-E765-46B3-9546-AB2EFA919CF7}"/>
                  </a:ext>
                </a:extLst>
              </p:cNvPr>
              <p:cNvSpPr/>
              <p:nvPr/>
            </p:nvSpPr>
            <p:spPr>
              <a:xfrm rot="20700000">
                <a:off x="5217477" y="1925937"/>
                <a:ext cx="401509" cy="767209"/>
              </a:xfrm>
              <a:prstGeom prst="round2SameRect">
                <a:avLst>
                  <a:gd name="adj1" fmla="val 40038"/>
                  <a:gd name="adj2" fmla="val 0"/>
                </a:avLst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70A4E484-7225-4382-A78C-5CB4DFCBCEC1}"/>
                  </a:ext>
                </a:extLst>
              </p:cNvPr>
              <p:cNvSpPr/>
              <p:nvPr/>
            </p:nvSpPr>
            <p:spPr>
              <a:xfrm rot="13500000">
                <a:off x="4849363" y="2196592"/>
                <a:ext cx="279678" cy="636102"/>
              </a:xfrm>
              <a:custGeom>
                <a:avLst/>
                <a:gdLst>
                  <a:gd name="connsiteX0" fmla="*/ 209390 w 319178"/>
                  <a:gd name="connsiteY0" fmla="*/ 725941 h 725941"/>
                  <a:gd name="connsiteX1" fmla="*/ 60038 w 319178"/>
                  <a:gd name="connsiteY1" fmla="*/ 725941 h 725941"/>
                  <a:gd name="connsiteX2" fmla="*/ 84202 w 319178"/>
                  <a:gd name="connsiteY2" fmla="*/ 344689 h 725941"/>
                  <a:gd name="connsiteX3" fmla="*/ 79633 w 319178"/>
                  <a:gd name="connsiteY3" fmla="*/ 341609 h 725941"/>
                  <a:gd name="connsiteX4" fmla="*/ 54451 w 319178"/>
                  <a:gd name="connsiteY4" fmla="*/ 280815 h 725941"/>
                  <a:gd name="connsiteX5" fmla="*/ 54452 w 319178"/>
                  <a:gd name="connsiteY5" fmla="*/ 209938 h 725941"/>
                  <a:gd name="connsiteX6" fmla="*/ 1865 w 319178"/>
                  <a:gd name="connsiteY6" fmla="*/ 110804 h 725941"/>
                  <a:gd name="connsiteX7" fmla="*/ 8491 w 319178"/>
                  <a:gd name="connsiteY7" fmla="*/ 89206 h 725941"/>
                  <a:gd name="connsiteX8" fmla="*/ 14572 w 319178"/>
                  <a:gd name="connsiteY8" fmla="*/ 87402 h 725941"/>
                  <a:gd name="connsiteX9" fmla="*/ 30088 w 319178"/>
                  <a:gd name="connsiteY9" fmla="*/ 95833 h 725941"/>
                  <a:gd name="connsiteX10" fmla="*/ 78155 w 319178"/>
                  <a:gd name="connsiteY10" fmla="*/ 174591 h 725941"/>
                  <a:gd name="connsiteX11" fmla="*/ 50927 w 319178"/>
                  <a:gd name="connsiteY11" fmla="*/ 63234 h 725941"/>
                  <a:gd name="connsiteX12" fmla="*/ 64924 w 319178"/>
                  <a:gd name="connsiteY12" fmla="*/ 38992 h 725941"/>
                  <a:gd name="connsiteX13" fmla="*/ 72768 w 319178"/>
                  <a:gd name="connsiteY13" fmla="*/ 38500 h 725941"/>
                  <a:gd name="connsiteX14" fmla="*/ 89166 w 319178"/>
                  <a:gd name="connsiteY14" fmla="*/ 52988 h 725941"/>
                  <a:gd name="connsiteX15" fmla="*/ 121100 w 319178"/>
                  <a:gd name="connsiteY15" fmla="*/ 168896 h 725941"/>
                  <a:gd name="connsiteX16" fmla="*/ 129806 w 319178"/>
                  <a:gd name="connsiteY16" fmla="*/ 19058 h 725941"/>
                  <a:gd name="connsiteX17" fmla="*/ 148864 w 319178"/>
                  <a:gd name="connsiteY17" fmla="*/ 0 h 725941"/>
                  <a:gd name="connsiteX18" fmla="*/ 167923 w 319178"/>
                  <a:gd name="connsiteY18" fmla="*/ 19058 h 725941"/>
                  <a:gd name="connsiteX19" fmla="*/ 167923 w 319178"/>
                  <a:gd name="connsiteY19" fmla="*/ 171004 h 725941"/>
                  <a:gd name="connsiteX20" fmla="*/ 211672 w 319178"/>
                  <a:gd name="connsiteY20" fmla="*/ 48186 h 725941"/>
                  <a:gd name="connsiteX21" fmla="*/ 234904 w 319178"/>
                  <a:gd name="connsiteY21" fmla="*/ 34773 h 725941"/>
                  <a:gd name="connsiteX22" fmla="*/ 248318 w 319178"/>
                  <a:gd name="connsiteY22" fmla="*/ 58006 h 725941"/>
                  <a:gd name="connsiteX23" fmla="*/ 220122 w 319178"/>
                  <a:gd name="connsiteY23" fmla="*/ 173980 h 725941"/>
                  <a:gd name="connsiteX24" fmla="*/ 231625 w 319178"/>
                  <a:gd name="connsiteY24" fmla="*/ 216555 h 725941"/>
                  <a:gd name="connsiteX25" fmla="*/ 278671 w 319178"/>
                  <a:gd name="connsiteY25" fmla="*/ 171598 h 725941"/>
                  <a:gd name="connsiteX26" fmla="*/ 312229 w 319178"/>
                  <a:gd name="connsiteY26" fmla="*/ 171598 h 725941"/>
                  <a:gd name="connsiteX27" fmla="*/ 312228 w 319178"/>
                  <a:gd name="connsiteY27" fmla="*/ 171598 h 725941"/>
                  <a:gd name="connsiteX28" fmla="*/ 312228 w 319178"/>
                  <a:gd name="connsiteY28" fmla="*/ 205156 h 725941"/>
                  <a:gd name="connsiteX29" fmla="*/ 224657 w 319178"/>
                  <a:gd name="connsiteY29" fmla="*/ 298142 h 725941"/>
                  <a:gd name="connsiteX30" fmla="*/ 195116 w 319178"/>
                  <a:gd name="connsiteY30" fmla="*/ 347158 h 725941"/>
                  <a:gd name="connsiteX31" fmla="*/ 185724 w 319178"/>
                  <a:gd name="connsiteY31" fmla="*/ 352546 h 725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19178" h="725941">
                    <a:moveTo>
                      <a:pt x="209390" y="725941"/>
                    </a:moveTo>
                    <a:lnTo>
                      <a:pt x="60038" y="725941"/>
                    </a:lnTo>
                    <a:lnTo>
                      <a:pt x="84202" y="344689"/>
                    </a:lnTo>
                    <a:lnTo>
                      <a:pt x="79633" y="341609"/>
                    </a:lnTo>
                    <a:cubicBezTo>
                      <a:pt x="64075" y="326050"/>
                      <a:pt x="54451" y="304556"/>
                      <a:pt x="54451" y="280815"/>
                    </a:cubicBezTo>
                    <a:lnTo>
                      <a:pt x="54452" y="209938"/>
                    </a:lnTo>
                    <a:lnTo>
                      <a:pt x="1865" y="110804"/>
                    </a:lnTo>
                    <a:cubicBezTo>
                      <a:pt x="-2269" y="103010"/>
                      <a:pt x="697" y="93340"/>
                      <a:pt x="8491" y="89206"/>
                    </a:cubicBezTo>
                    <a:cubicBezTo>
                      <a:pt x="10439" y="88173"/>
                      <a:pt x="12505" y="87583"/>
                      <a:pt x="14572" y="87402"/>
                    </a:cubicBezTo>
                    <a:cubicBezTo>
                      <a:pt x="20773" y="86857"/>
                      <a:pt x="26988" y="89987"/>
                      <a:pt x="30088" y="95833"/>
                    </a:cubicBezTo>
                    <a:cubicBezTo>
                      <a:pt x="46110" y="122085"/>
                      <a:pt x="71566" y="179336"/>
                      <a:pt x="78155" y="174591"/>
                    </a:cubicBezTo>
                    <a:cubicBezTo>
                      <a:pt x="84743" y="169845"/>
                      <a:pt x="60003" y="100353"/>
                      <a:pt x="50927" y="63234"/>
                    </a:cubicBezTo>
                    <a:cubicBezTo>
                      <a:pt x="48098" y="52675"/>
                      <a:pt x="54365" y="41821"/>
                      <a:pt x="64924" y="38992"/>
                    </a:cubicBezTo>
                    <a:cubicBezTo>
                      <a:pt x="67564" y="38284"/>
                      <a:pt x="70222" y="38146"/>
                      <a:pt x="72768" y="38500"/>
                    </a:cubicBezTo>
                    <a:cubicBezTo>
                      <a:pt x="80408" y="39564"/>
                      <a:pt x="87044" y="45069"/>
                      <a:pt x="89166" y="52988"/>
                    </a:cubicBezTo>
                    <a:cubicBezTo>
                      <a:pt x="99985" y="93364"/>
                      <a:pt x="113673" y="169933"/>
                      <a:pt x="121100" y="168896"/>
                    </a:cubicBezTo>
                    <a:cubicBezTo>
                      <a:pt x="128527" y="167858"/>
                      <a:pt x="127078" y="70745"/>
                      <a:pt x="129806" y="19058"/>
                    </a:cubicBezTo>
                    <a:cubicBezTo>
                      <a:pt x="129806" y="8533"/>
                      <a:pt x="138338" y="0"/>
                      <a:pt x="148864" y="0"/>
                    </a:cubicBezTo>
                    <a:cubicBezTo>
                      <a:pt x="159390" y="0"/>
                      <a:pt x="167923" y="8533"/>
                      <a:pt x="167923" y="19058"/>
                    </a:cubicBezTo>
                    <a:cubicBezTo>
                      <a:pt x="167923" y="70577"/>
                      <a:pt x="160650" y="169997"/>
                      <a:pt x="167923" y="171004"/>
                    </a:cubicBezTo>
                    <a:cubicBezTo>
                      <a:pt x="175195" y="172011"/>
                      <a:pt x="197089" y="89996"/>
                      <a:pt x="211672" y="48186"/>
                    </a:cubicBezTo>
                    <a:cubicBezTo>
                      <a:pt x="214383" y="38067"/>
                      <a:pt x="224784" y="32061"/>
                      <a:pt x="234904" y="34773"/>
                    </a:cubicBezTo>
                    <a:cubicBezTo>
                      <a:pt x="245024" y="37485"/>
                      <a:pt x="251029" y="47886"/>
                      <a:pt x="248318" y="58006"/>
                    </a:cubicBezTo>
                    <a:cubicBezTo>
                      <a:pt x="237353" y="98926"/>
                      <a:pt x="223949" y="157475"/>
                      <a:pt x="220122" y="173980"/>
                    </a:cubicBezTo>
                    <a:cubicBezTo>
                      <a:pt x="216296" y="190484"/>
                      <a:pt x="210734" y="213676"/>
                      <a:pt x="231625" y="216555"/>
                    </a:cubicBezTo>
                    <a:cubicBezTo>
                      <a:pt x="239475" y="212535"/>
                      <a:pt x="262989" y="186584"/>
                      <a:pt x="278671" y="171598"/>
                    </a:cubicBezTo>
                    <a:cubicBezTo>
                      <a:pt x="287937" y="162331"/>
                      <a:pt x="302962" y="162331"/>
                      <a:pt x="312229" y="171598"/>
                    </a:cubicBezTo>
                    <a:lnTo>
                      <a:pt x="312228" y="171598"/>
                    </a:lnTo>
                    <a:cubicBezTo>
                      <a:pt x="321495" y="180865"/>
                      <a:pt x="321495" y="195890"/>
                      <a:pt x="312228" y="205156"/>
                    </a:cubicBezTo>
                    <a:lnTo>
                      <a:pt x="224657" y="298142"/>
                    </a:lnTo>
                    <a:cubicBezTo>
                      <a:pt x="220648" y="317731"/>
                      <a:pt x="209978" y="334893"/>
                      <a:pt x="195116" y="347158"/>
                    </a:cubicBezTo>
                    <a:lnTo>
                      <a:pt x="185724" y="352546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" name="四角形: 上の 2 つの角を丸める 58">
                <a:extLst>
                  <a:ext uri="{FF2B5EF4-FFF2-40B4-BE49-F238E27FC236}">
                    <a16:creationId xmlns:a16="http://schemas.microsoft.com/office/drawing/2014/main" id="{59F29838-1D27-4C33-AD2A-3E1D72DC546A}"/>
                  </a:ext>
                </a:extLst>
              </p:cNvPr>
              <p:cNvSpPr/>
              <p:nvPr/>
            </p:nvSpPr>
            <p:spPr>
              <a:xfrm rot="1800000">
                <a:off x="5201022" y="1953403"/>
                <a:ext cx="216836" cy="40824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" name="楕円 95">
                <a:extLst>
                  <a:ext uri="{FF2B5EF4-FFF2-40B4-BE49-F238E27FC236}">
                    <a16:creationId xmlns:a16="http://schemas.microsoft.com/office/drawing/2014/main" id="{C8E60FBF-F2D7-4206-AC2D-15B6F6D9EC44}"/>
                  </a:ext>
                </a:extLst>
              </p:cNvPr>
              <p:cNvSpPr/>
              <p:nvPr/>
            </p:nvSpPr>
            <p:spPr>
              <a:xfrm rot="19800000">
                <a:off x="4737773" y="1744393"/>
                <a:ext cx="136572" cy="159964"/>
              </a:xfrm>
              <a:custGeom>
                <a:avLst/>
                <a:gdLst>
                  <a:gd name="connsiteX0" fmla="*/ 0 w 173074"/>
                  <a:gd name="connsiteY0" fmla="*/ 165790 h 331579"/>
                  <a:gd name="connsiteX1" fmla="*/ 86537 w 173074"/>
                  <a:gd name="connsiteY1" fmla="*/ 0 h 331579"/>
                  <a:gd name="connsiteX2" fmla="*/ 173074 w 173074"/>
                  <a:gd name="connsiteY2" fmla="*/ 165790 h 331579"/>
                  <a:gd name="connsiteX3" fmla="*/ 86537 w 173074"/>
                  <a:gd name="connsiteY3" fmla="*/ 331580 h 331579"/>
                  <a:gd name="connsiteX4" fmla="*/ 0 w 173074"/>
                  <a:gd name="connsiteY4" fmla="*/ 165790 h 331579"/>
                  <a:gd name="connsiteX0" fmla="*/ 0 w 173074"/>
                  <a:gd name="connsiteY0" fmla="*/ 165790 h 186514"/>
                  <a:gd name="connsiteX1" fmla="*/ 86537 w 173074"/>
                  <a:gd name="connsiteY1" fmla="*/ 0 h 186514"/>
                  <a:gd name="connsiteX2" fmla="*/ 173074 w 173074"/>
                  <a:gd name="connsiteY2" fmla="*/ 165790 h 186514"/>
                  <a:gd name="connsiteX3" fmla="*/ 0 w 173074"/>
                  <a:gd name="connsiteY3" fmla="*/ 165790 h 186514"/>
                  <a:gd name="connsiteX0" fmla="*/ 6831 w 179905"/>
                  <a:gd name="connsiteY0" fmla="*/ 165790 h 197941"/>
                  <a:gd name="connsiteX1" fmla="*/ 93368 w 179905"/>
                  <a:gd name="connsiteY1" fmla="*/ 0 h 197941"/>
                  <a:gd name="connsiteX2" fmla="*/ 179905 w 179905"/>
                  <a:gd name="connsiteY2" fmla="*/ 165790 h 197941"/>
                  <a:gd name="connsiteX3" fmla="*/ 6831 w 179905"/>
                  <a:gd name="connsiteY3" fmla="*/ 165790 h 197941"/>
                  <a:gd name="connsiteX0" fmla="*/ 477 w 173558"/>
                  <a:gd name="connsiteY0" fmla="*/ 203890 h 227056"/>
                  <a:gd name="connsiteX1" fmla="*/ 127495 w 173558"/>
                  <a:gd name="connsiteY1" fmla="*/ 0 h 227056"/>
                  <a:gd name="connsiteX2" fmla="*/ 173551 w 173558"/>
                  <a:gd name="connsiteY2" fmla="*/ 203890 h 227056"/>
                  <a:gd name="connsiteX3" fmla="*/ 477 w 173558"/>
                  <a:gd name="connsiteY3" fmla="*/ 203890 h 227056"/>
                  <a:gd name="connsiteX0" fmla="*/ 2534 w 175615"/>
                  <a:gd name="connsiteY0" fmla="*/ 203890 h 234288"/>
                  <a:gd name="connsiteX1" fmla="*/ 129552 w 175615"/>
                  <a:gd name="connsiteY1" fmla="*/ 0 h 234288"/>
                  <a:gd name="connsiteX2" fmla="*/ 175608 w 175615"/>
                  <a:gd name="connsiteY2" fmla="*/ 203890 h 234288"/>
                  <a:gd name="connsiteX3" fmla="*/ 2534 w 175615"/>
                  <a:gd name="connsiteY3" fmla="*/ 203890 h 234288"/>
                  <a:gd name="connsiteX0" fmla="*/ 2185 w 175259"/>
                  <a:gd name="connsiteY0" fmla="*/ 184035 h 224032"/>
                  <a:gd name="connsiteX1" fmla="*/ 129203 w 175259"/>
                  <a:gd name="connsiteY1" fmla="*/ 59 h 224032"/>
                  <a:gd name="connsiteX2" fmla="*/ 175259 w 175259"/>
                  <a:gd name="connsiteY2" fmla="*/ 203949 h 224032"/>
                  <a:gd name="connsiteX3" fmla="*/ 2185 w 175259"/>
                  <a:gd name="connsiteY3" fmla="*/ 184035 h 224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5259" h="224032">
                    <a:moveTo>
                      <a:pt x="2185" y="184035"/>
                    </a:moveTo>
                    <a:cubicBezTo>
                      <a:pt x="-17397" y="132351"/>
                      <a:pt x="100357" y="-3260"/>
                      <a:pt x="129203" y="59"/>
                    </a:cubicBezTo>
                    <a:cubicBezTo>
                      <a:pt x="158049" y="3378"/>
                      <a:pt x="175259" y="112386"/>
                      <a:pt x="175259" y="203949"/>
                    </a:cubicBezTo>
                    <a:cubicBezTo>
                      <a:pt x="160836" y="231581"/>
                      <a:pt x="21767" y="235719"/>
                      <a:pt x="2185" y="184035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24A9424B-770D-4A78-9AA7-1E430B3EBCC3}"/>
                  </a:ext>
                </a:extLst>
              </p:cNvPr>
              <p:cNvSpPr/>
              <p:nvPr/>
            </p:nvSpPr>
            <p:spPr>
              <a:xfrm rot="19800000">
                <a:off x="4730015" y="1172191"/>
                <a:ext cx="737535" cy="779818"/>
              </a:xfrm>
              <a:custGeom>
                <a:avLst/>
                <a:gdLst>
                  <a:gd name="connsiteX0" fmla="*/ 656151 w 841700"/>
                  <a:gd name="connsiteY0" fmla="*/ 75995 h 889954"/>
                  <a:gd name="connsiteX1" fmla="*/ 841700 w 841700"/>
                  <a:gd name="connsiteY1" fmla="*/ 444977 h 889954"/>
                  <a:gd name="connsiteX2" fmla="*/ 420850 w 841700"/>
                  <a:gd name="connsiteY2" fmla="*/ 889954 h 889954"/>
                  <a:gd name="connsiteX3" fmla="*/ 185549 w 841700"/>
                  <a:gd name="connsiteY3" fmla="*/ 813959 h 889954"/>
                  <a:gd name="connsiteX4" fmla="*/ 150185 w 841700"/>
                  <a:gd name="connsiteY4" fmla="*/ 783109 h 889954"/>
                  <a:gd name="connsiteX5" fmla="*/ 153951 w 841700"/>
                  <a:gd name="connsiteY5" fmla="*/ 776806 h 889954"/>
                  <a:gd name="connsiteX6" fmla="*/ 181520 w 841700"/>
                  <a:gd name="connsiteY6" fmla="*/ 654871 h 889954"/>
                  <a:gd name="connsiteX7" fmla="*/ 51907 w 841700"/>
                  <a:gd name="connsiteY7" fmla="*/ 654871 h 889954"/>
                  <a:gd name="connsiteX8" fmla="*/ 33072 w 841700"/>
                  <a:gd name="connsiteY8" fmla="*/ 618182 h 889954"/>
                  <a:gd name="connsiteX9" fmla="*/ 0 w 841700"/>
                  <a:gd name="connsiteY9" fmla="*/ 444977 h 889954"/>
                  <a:gd name="connsiteX10" fmla="*/ 420850 w 841700"/>
                  <a:gd name="connsiteY10" fmla="*/ 0 h 889954"/>
                  <a:gd name="connsiteX11" fmla="*/ 656151 w 841700"/>
                  <a:gd name="connsiteY11" fmla="*/ 75995 h 889954"/>
                  <a:gd name="connsiteX0" fmla="*/ 656151 w 841700"/>
                  <a:gd name="connsiteY0" fmla="*/ 75995 h 889954"/>
                  <a:gd name="connsiteX1" fmla="*/ 841700 w 841700"/>
                  <a:gd name="connsiteY1" fmla="*/ 444977 h 889954"/>
                  <a:gd name="connsiteX2" fmla="*/ 420850 w 841700"/>
                  <a:gd name="connsiteY2" fmla="*/ 889954 h 889954"/>
                  <a:gd name="connsiteX3" fmla="*/ 185549 w 841700"/>
                  <a:gd name="connsiteY3" fmla="*/ 813959 h 889954"/>
                  <a:gd name="connsiteX4" fmla="*/ 150185 w 841700"/>
                  <a:gd name="connsiteY4" fmla="*/ 783109 h 889954"/>
                  <a:gd name="connsiteX5" fmla="*/ 181520 w 841700"/>
                  <a:gd name="connsiteY5" fmla="*/ 654871 h 889954"/>
                  <a:gd name="connsiteX6" fmla="*/ 51907 w 841700"/>
                  <a:gd name="connsiteY6" fmla="*/ 654871 h 889954"/>
                  <a:gd name="connsiteX7" fmla="*/ 33072 w 841700"/>
                  <a:gd name="connsiteY7" fmla="*/ 618182 h 889954"/>
                  <a:gd name="connsiteX8" fmla="*/ 0 w 841700"/>
                  <a:gd name="connsiteY8" fmla="*/ 444977 h 889954"/>
                  <a:gd name="connsiteX9" fmla="*/ 420850 w 841700"/>
                  <a:gd name="connsiteY9" fmla="*/ 0 h 889954"/>
                  <a:gd name="connsiteX10" fmla="*/ 656151 w 841700"/>
                  <a:gd name="connsiteY10" fmla="*/ 75995 h 8899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41700" h="889954">
                    <a:moveTo>
                      <a:pt x="656151" y="75995"/>
                    </a:moveTo>
                    <a:cubicBezTo>
                      <a:pt x="768098" y="155961"/>
                      <a:pt x="841700" y="291381"/>
                      <a:pt x="841700" y="444977"/>
                    </a:cubicBezTo>
                    <a:cubicBezTo>
                      <a:pt x="841700" y="690731"/>
                      <a:pt x="653279" y="889954"/>
                      <a:pt x="420850" y="889954"/>
                    </a:cubicBezTo>
                    <a:cubicBezTo>
                      <a:pt x="333689" y="889954"/>
                      <a:pt x="252717" y="861938"/>
                      <a:pt x="185549" y="813959"/>
                    </a:cubicBezTo>
                    <a:lnTo>
                      <a:pt x="150185" y="783109"/>
                    </a:lnTo>
                    <a:lnTo>
                      <a:pt x="181520" y="654871"/>
                    </a:lnTo>
                    <a:lnTo>
                      <a:pt x="51907" y="654871"/>
                    </a:lnTo>
                    <a:lnTo>
                      <a:pt x="33072" y="618182"/>
                    </a:lnTo>
                    <a:cubicBezTo>
                      <a:pt x="11776" y="564946"/>
                      <a:pt x="0" y="506416"/>
                      <a:pt x="0" y="444977"/>
                    </a:cubicBezTo>
                    <a:cubicBezTo>
                      <a:pt x="0" y="199223"/>
                      <a:pt x="188421" y="0"/>
                      <a:pt x="420850" y="0"/>
                    </a:cubicBezTo>
                    <a:cubicBezTo>
                      <a:pt x="508011" y="0"/>
                      <a:pt x="588983" y="28016"/>
                      <a:pt x="656151" y="75995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" name="月 61">
                <a:extLst>
                  <a:ext uri="{FF2B5EF4-FFF2-40B4-BE49-F238E27FC236}">
                    <a16:creationId xmlns:a16="http://schemas.microsoft.com/office/drawing/2014/main" id="{224C0E81-AA7A-435C-A857-960FDD2ACC1E}"/>
                  </a:ext>
                </a:extLst>
              </p:cNvPr>
              <p:cNvSpPr/>
              <p:nvPr/>
            </p:nvSpPr>
            <p:spPr>
              <a:xfrm rot="3600000">
                <a:off x="4773221" y="1481388"/>
                <a:ext cx="41638" cy="136572"/>
              </a:xfrm>
              <a:prstGeom prst="moon">
                <a:avLst>
                  <a:gd name="adj" fmla="val 6497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B3740FFD-CC10-40A0-A623-0477F36B1C91}"/>
                  </a:ext>
                </a:extLst>
              </p:cNvPr>
              <p:cNvSpPr/>
              <p:nvPr/>
            </p:nvSpPr>
            <p:spPr>
              <a:xfrm rot="19800000">
                <a:off x="4792577" y="1573501"/>
                <a:ext cx="137059" cy="18466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B4B7AEDA-AFDD-42B8-875A-9375FECF52AF}"/>
                  </a:ext>
                </a:extLst>
              </p:cNvPr>
              <p:cNvSpPr/>
              <p:nvPr/>
            </p:nvSpPr>
            <p:spPr>
              <a:xfrm rot="19800000">
                <a:off x="4801482" y="1639577"/>
                <a:ext cx="68695" cy="8170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F27727B6-4687-4860-9CA6-8C26486152F9}"/>
                  </a:ext>
                </a:extLst>
              </p:cNvPr>
              <p:cNvGrpSpPr/>
              <p:nvPr/>
            </p:nvGrpSpPr>
            <p:grpSpPr>
              <a:xfrm>
                <a:off x="3587351" y="3006500"/>
                <a:ext cx="532073" cy="532074"/>
                <a:chOff x="5473784" y="2581036"/>
                <a:chExt cx="607220" cy="607220"/>
              </a:xfrm>
            </p:grpSpPr>
            <p:sp>
              <p:nvSpPr>
                <p:cNvPr id="71" name="楕円 70">
                  <a:extLst>
                    <a:ext uri="{FF2B5EF4-FFF2-40B4-BE49-F238E27FC236}">
                      <a16:creationId xmlns:a16="http://schemas.microsoft.com/office/drawing/2014/main" id="{C562886A-CAD7-40DF-873F-D2F74E1B3F54}"/>
                    </a:ext>
                  </a:extLst>
                </p:cNvPr>
                <p:cNvSpPr/>
                <p:nvPr/>
              </p:nvSpPr>
              <p:spPr>
                <a:xfrm>
                  <a:off x="5473784" y="2581036"/>
                  <a:ext cx="607220" cy="607220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" name="五角形 71">
                  <a:extLst>
                    <a:ext uri="{FF2B5EF4-FFF2-40B4-BE49-F238E27FC236}">
                      <a16:creationId xmlns:a16="http://schemas.microsoft.com/office/drawing/2014/main" id="{8DF440F8-4B3C-4D50-9EB6-1FB1C0BF8E05}"/>
                    </a:ext>
                  </a:extLst>
                </p:cNvPr>
                <p:cNvSpPr/>
                <p:nvPr/>
              </p:nvSpPr>
              <p:spPr>
                <a:xfrm rot="20700000">
                  <a:off x="5557421" y="2658924"/>
                  <a:ext cx="210114" cy="200109"/>
                </a:xfrm>
                <a:prstGeom prst="pentag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" name="五角形 72">
                  <a:extLst>
                    <a:ext uri="{FF2B5EF4-FFF2-40B4-BE49-F238E27FC236}">
                      <a16:creationId xmlns:a16="http://schemas.microsoft.com/office/drawing/2014/main" id="{5003F6A1-B436-46F3-8865-243DB7C3013A}"/>
                    </a:ext>
                  </a:extLst>
                </p:cNvPr>
                <p:cNvSpPr/>
                <p:nvPr/>
              </p:nvSpPr>
              <p:spPr>
                <a:xfrm rot="18900000">
                  <a:off x="5787331" y="2903418"/>
                  <a:ext cx="210114" cy="200109"/>
                </a:xfrm>
                <a:prstGeom prst="pentag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583FAC04-7ED7-406A-B657-218B38184C4F}"/>
                    </a:ext>
                  </a:extLst>
                </p:cNvPr>
                <p:cNvSpPr/>
                <p:nvPr/>
              </p:nvSpPr>
              <p:spPr>
                <a:xfrm>
                  <a:off x="5911590" y="2642491"/>
                  <a:ext cx="151523" cy="166713"/>
                </a:xfrm>
                <a:custGeom>
                  <a:avLst/>
                  <a:gdLst>
                    <a:gd name="connsiteX0" fmla="*/ 46612 w 151523"/>
                    <a:gd name="connsiteY0" fmla="*/ 0 h 166713"/>
                    <a:gd name="connsiteX1" fmla="*/ 79908 w 151523"/>
                    <a:gd name="connsiteY1" fmla="*/ 27472 h 166713"/>
                    <a:gd name="connsiteX2" fmla="*/ 144974 w 151523"/>
                    <a:gd name="connsiteY2" fmla="*/ 123977 h 166713"/>
                    <a:gd name="connsiteX3" fmla="*/ 151523 w 151523"/>
                    <a:gd name="connsiteY3" fmla="*/ 145075 h 166713"/>
                    <a:gd name="connsiteX4" fmla="*/ 70769 w 151523"/>
                    <a:gd name="connsiteY4" fmla="*/ 166713 h 166713"/>
                    <a:gd name="connsiteX5" fmla="*/ 0 w 151523"/>
                    <a:gd name="connsiteY5" fmla="*/ 57640 h 166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51523" h="166713">
                      <a:moveTo>
                        <a:pt x="46612" y="0"/>
                      </a:moveTo>
                      <a:lnTo>
                        <a:pt x="79908" y="27472"/>
                      </a:lnTo>
                      <a:cubicBezTo>
                        <a:pt x="107379" y="54943"/>
                        <a:pt x="129611" y="87654"/>
                        <a:pt x="144974" y="123977"/>
                      </a:cubicBezTo>
                      <a:lnTo>
                        <a:pt x="151523" y="145075"/>
                      </a:lnTo>
                      <a:lnTo>
                        <a:pt x="70769" y="166713"/>
                      </a:lnTo>
                      <a:lnTo>
                        <a:pt x="0" y="5764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191371B7-BCFD-4908-95DF-5C9F5E7BE72A}"/>
                  </a:ext>
                </a:extLst>
              </p:cNvPr>
              <p:cNvSpPr/>
              <p:nvPr/>
            </p:nvSpPr>
            <p:spPr>
              <a:xfrm>
                <a:off x="4137074" y="2870443"/>
                <a:ext cx="833109" cy="341197"/>
              </a:xfrm>
              <a:custGeom>
                <a:avLst/>
                <a:gdLst>
                  <a:gd name="connsiteX0" fmla="*/ 845898 w 1109532"/>
                  <a:gd name="connsiteY0" fmla="*/ 120773 h 454404"/>
                  <a:gd name="connsiteX1" fmla="*/ 1109532 w 1109532"/>
                  <a:gd name="connsiteY1" fmla="*/ 247297 h 454404"/>
                  <a:gd name="connsiteX2" fmla="*/ 1086436 w 1109532"/>
                  <a:gd name="connsiteY2" fmla="*/ 265978 h 454404"/>
                  <a:gd name="connsiteX3" fmla="*/ 753854 w 1109532"/>
                  <a:gd name="connsiteY3" fmla="*/ 163984 h 454404"/>
                  <a:gd name="connsiteX4" fmla="*/ 534546 w 1109532"/>
                  <a:gd name="connsiteY4" fmla="*/ 434017 h 454404"/>
                  <a:gd name="connsiteX5" fmla="*/ 532597 w 1109532"/>
                  <a:gd name="connsiteY5" fmla="*/ 433844 h 454404"/>
                  <a:gd name="connsiteX6" fmla="*/ 534488 w 1109532"/>
                  <a:gd name="connsiteY6" fmla="*/ 435723 h 454404"/>
                  <a:gd name="connsiteX7" fmla="*/ 511392 w 1109532"/>
                  <a:gd name="connsiteY7" fmla="*/ 454404 h 454404"/>
                  <a:gd name="connsiteX8" fmla="*/ 278452 w 1109532"/>
                  <a:gd name="connsiteY8" fmla="*/ 339048 h 454404"/>
                  <a:gd name="connsiteX9" fmla="*/ 39230 w 1109532"/>
                  <a:gd name="connsiteY9" fmla="*/ 440738 h 454404"/>
                  <a:gd name="connsiteX10" fmla="*/ 17253 w 1109532"/>
                  <a:gd name="connsiteY10" fmla="*/ 420752 h 454404"/>
                  <a:gd name="connsiteX11" fmla="*/ 279311 w 1109532"/>
                  <a:gd name="connsiteY11" fmla="*/ 309355 h 454404"/>
                  <a:gd name="connsiteX12" fmla="*/ 482209 w 1109532"/>
                  <a:gd name="connsiteY12" fmla="*/ 383758 h 454404"/>
                  <a:gd name="connsiteX13" fmla="*/ 509858 w 1109532"/>
                  <a:gd name="connsiteY13" fmla="*/ 411241 h 454404"/>
                  <a:gd name="connsiteX14" fmla="*/ 529020 w 1109532"/>
                  <a:gd name="connsiteY14" fmla="*/ 332485 h 454404"/>
                  <a:gd name="connsiteX15" fmla="*/ 745202 w 1109532"/>
                  <a:gd name="connsiteY15" fmla="*/ 135568 h 454404"/>
                  <a:gd name="connsiteX16" fmla="*/ 845898 w 1109532"/>
                  <a:gd name="connsiteY16" fmla="*/ 120773 h 454404"/>
                  <a:gd name="connsiteX17" fmla="*/ 828645 w 1109532"/>
                  <a:gd name="connsiteY17" fmla="*/ 3 h 454404"/>
                  <a:gd name="connsiteX18" fmla="*/ 1092279 w 1109532"/>
                  <a:gd name="connsiteY18" fmla="*/ 126527 h 454404"/>
                  <a:gd name="connsiteX19" fmla="*/ 1069183 w 1109532"/>
                  <a:gd name="connsiteY19" fmla="*/ 145208 h 454404"/>
                  <a:gd name="connsiteX20" fmla="*/ 736601 w 1109532"/>
                  <a:gd name="connsiteY20" fmla="*/ 43214 h 454404"/>
                  <a:gd name="connsiteX21" fmla="*/ 517293 w 1109532"/>
                  <a:gd name="connsiteY21" fmla="*/ 313247 h 454404"/>
                  <a:gd name="connsiteX22" fmla="*/ 515344 w 1109532"/>
                  <a:gd name="connsiteY22" fmla="*/ 313074 h 454404"/>
                  <a:gd name="connsiteX23" fmla="*/ 517235 w 1109532"/>
                  <a:gd name="connsiteY23" fmla="*/ 314953 h 454404"/>
                  <a:gd name="connsiteX24" fmla="*/ 494139 w 1109532"/>
                  <a:gd name="connsiteY24" fmla="*/ 333634 h 454404"/>
                  <a:gd name="connsiteX25" fmla="*/ 261199 w 1109532"/>
                  <a:gd name="connsiteY25" fmla="*/ 218278 h 454404"/>
                  <a:gd name="connsiteX26" fmla="*/ 21977 w 1109532"/>
                  <a:gd name="connsiteY26" fmla="*/ 319968 h 454404"/>
                  <a:gd name="connsiteX27" fmla="*/ 0 w 1109532"/>
                  <a:gd name="connsiteY27" fmla="*/ 299982 h 454404"/>
                  <a:gd name="connsiteX28" fmla="*/ 262058 w 1109532"/>
                  <a:gd name="connsiteY28" fmla="*/ 188585 h 454404"/>
                  <a:gd name="connsiteX29" fmla="*/ 464956 w 1109532"/>
                  <a:gd name="connsiteY29" fmla="*/ 262988 h 454404"/>
                  <a:gd name="connsiteX30" fmla="*/ 492605 w 1109532"/>
                  <a:gd name="connsiteY30" fmla="*/ 290471 h 454404"/>
                  <a:gd name="connsiteX31" fmla="*/ 511767 w 1109532"/>
                  <a:gd name="connsiteY31" fmla="*/ 211715 h 454404"/>
                  <a:gd name="connsiteX32" fmla="*/ 727949 w 1109532"/>
                  <a:gd name="connsiteY32" fmla="*/ 14797 h 454404"/>
                  <a:gd name="connsiteX33" fmla="*/ 828645 w 1109532"/>
                  <a:gd name="connsiteY33" fmla="*/ 3 h 454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09532" h="454404">
                    <a:moveTo>
                      <a:pt x="845898" y="120773"/>
                    </a:moveTo>
                    <a:cubicBezTo>
                      <a:pt x="946580" y="121199"/>
                      <a:pt x="1044026" y="166308"/>
                      <a:pt x="1109532" y="247297"/>
                    </a:cubicBezTo>
                    <a:lnTo>
                      <a:pt x="1086436" y="265978"/>
                    </a:lnTo>
                    <a:cubicBezTo>
                      <a:pt x="1006705" y="167402"/>
                      <a:pt x="875140" y="127055"/>
                      <a:pt x="753854" y="163984"/>
                    </a:cubicBezTo>
                    <a:cubicBezTo>
                      <a:pt x="632567" y="200913"/>
                      <a:pt x="545812" y="307735"/>
                      <a:pt x="534546" y="434017"/>
                    </a:cubicBezTo>
                    <a:lnTo>
                      <a:pt x="532597" y="433844"/>
                    </a:lnTo>
                    <a:lnTo>
                      <a:pt x="534488" y="435723"/>
                    </a:lnTo>
                    <a:lnTo>
                      <a:pt x="511392" y="454404"/>
                    </a:lnTo>
                    <a:cubicBezTo>
                      <a:pt x="454293" y="383810"/>
                      <a:pt x="369210" y="341675"/>
                      <a:pt x="278452" y="339048"/>
                    </a:cubicBezTo>
                    <a:cubicBezTo>
                      <a:pt x="187694" y="336421"/>
                      <a:pt x="100316" y="373564"/>
                      <a:pt x="39230" y="440738"/>
                    </a:cubicBezTo>
                    <a:lnTo>
                      <a:pt x="17253" y="420752"/>
                    </a:lnTo>
                    <a:cubicBezTo>
                      <a:pt x="84171" y="347167"/>
                      <a:pt x="179890" y="306478"/>
                      <a:pt x="279311" y="309355"/>
                    </a:cubicBezTo>
                    <a:cubicBezTo>
                      <a:pt x="353877" y="311514"/>
                      <a:pt x="424946" y="338017"/>
                      <a:pt x="482209" y="383758"/>
                    </a:cubicBezTo>
                    <a:lnTo>
                      <a:pt x="509858" y="411241"/>
                    </a:lnTo>
                    <a:lnTo>
                      <a:pt x="529020" y="332485"/>
                    </a:lnTo>
                    <a:cubicBezTo>
                      <a:pt x="567183" y="239316"/>
                      <a:pt x="645553" y="165909"/>
                      <a:pt x="745202" y="135568"/>
                    </a:cubicBezTo>
                    <a:cubicBezTo>
                      <a:pt x="778418" y="125454"/>
                      <a:pt x="812338" y="120631"/>
                      <a:pt x="845898" y="120773"/>
                    </a:cubicBezTo>
                    <a:close/>
                    <a:moveTo>
                      <a:pt x="828645" y="3"/>
                    </a:moveTo>
                    <a:cubicBezTo>
                      <a:pt x="929327" y="429"/>
                      <a:pt x="1026773" y="45538"/>
                      <a:pt x="1092279" y="126527"/>
                    </a:cubicBezTo>
                    <a:lnTo>
                      <a:pt x="1069183" y="145208"/>
                    </a:lnTo>
                    <a:cubicBezTo>
                      <a:pt x="989452" y="46632"/>
                      <a:pt x="857887" y="6285"/>
                      <a:pt x="736601" y="43214"/>
                    </a:cubicBezTo>
                    <a:cubicBezTo>
                      <a:pt x="615314" y="80143"/>
                      <a:pt x="528559" y="186965"/>
                      <a:pt x="517293" y="313247"/>
                    </a:cubicBezTo>
                    <a:lnTo>
                      <a:pt x="515344" y="313074"/>
                    </a:lnTo>
                    <a:lnTo>
                      <a:pt x="517235" y="314953"/>
                    </a:lnTo>
                    <a:lnTo>
                      <a:pt x="494139" y="333634"/>
                    </a:lnTo>
                    <a:cubicBezTo>
                      <a:pt x="437040" y="263040"/>
                      <a:pt x="351957" y="220905"/>
                      <a:pt x="261199" y="218278"/>
                    </a:cubicBezTo>
                    <a:cubicBezTo>
                      <a:pt x="170441" y="215651"/>
                      <a:pt x="83063" y="252794"/>
                      <a:pt x="21977" y="319968"/>
                    </a:cubicBezTo>
                    <a:lnTo>
                      <a:pt x="0" y="299982"/>
                    </a:lnTo>
                    <a:cubicBezTo>
                      <a:pt x="66918" y="226397"/>
                      <a:pt x="162637" y="185708"/>
                      <a:pt x="262058" y="188585"/>
                    </a:cubicBezTo>
                    <a:cubicBezTo>
                      <a:pt x="336624" y="190744"/>
                      <a:pt x="407693" y="217247"/>
                      <a:pt x="464956" y="262988"/>
                    </a:cubicBezTo>
                    <a:lnTo>
                      <a:pt x="492605" y="290471"/>
                    </a:lnTo>
                    <a:lnTo>
                      <a:pt x="511767" y="211715"/>
                    </a:lnTo>
                    <a:cubicBezTo>
                      <a:pt x="549930" y="118546"/>
                      <a:pt x="628300" y="45139"/>
                      <a:pt x="727949" y="14797"/>
                    </a:cubicBezTo>
                    <a:cubicBezTo>
                      <a:pt x="761165" y="4684"/>
                      <a:pt x="795085" y="-139"/>
                      <a:pt x="828645" y="3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646C0538-1F26-4392-9824-311B5DA553F6}"/>
                  </a:ext>
                </a:extLst>
              </p:cNvPr>
              <p:cNvSpPr/>
              <p:nvPr/>
            </p:nvSpPr>
            <p:spPr>
              <a:xfrm>
                <a:off x="4597399" y="1177458"/>
                <a:ext cx="989449" cy="544466"/>
              </a:xfrm>
              <a:custGeom>
                <a:avLst/>
                <a:gdLst>
                  <a:gd name="connsiteX0" fmla="*/ 591164 w 1129192"/>
                  <a:gd name="connsiteY0" fmla="*/ 1954 h 621363"/>
                  <a:gd name="connsiteX1" fmla="*/ 936344 w 1129192"/>
                  <a:gd name="connsiteY1" fmla="*/ 228727 h 621363"/>
                  <a:gd name="connsiteX2" fmla="*/ 998495 w 1129192"/>
                  <a:gd name="connsiteY2" fmla="*/ 480123 h 621363"/>
                  <a:gd name="connsiteX3" fmla="*/ 997919 w 1129192"/>
                  <a:gd name="connsiteY3" fmla="*/ 484236 h 621363"/>
                  <a:gd name="connsiteX4" fmla="*/ 1023650 w 1129192"/>
                  <a:gd name="connsiteY4" fmla="*/ 480214 h 621363"/>
                  <a:gd name="connsiteX5" fmla="*/ 1111824 w 1129192"/>
                  <a:gd name="connsiteY5" fmla="*/ 434695 h 621363"/>
                  <a:gd name="connsiteX6" fmla="*/ 1077749 w 1129192"/>
                  <a:gd name="connsiteY6" fmla="*/ 536307 h 621363"/>
                  <a:gd name="connsiteX7" fmla="*/ 1050623 w 1129192"/>
                  <a:gd name="connsiteY7" fmla="*/ 549781 h 621363"/>
                  <a:gd name="connsiteX8" fmla="*/ 1080030 w 1129192"/>
                  <a:gd name="connsiteY8" fmla="*/ 562803 h 621363"/>
                  <a:gd name="connsiteX9" fmla="*/ 1129192 w 1129192"/>
                  <a:gd name="connsiteY9" fmla="*/ 572872 h 621363"/>
                  <a:gd name="connsiteX10" fmla="*/ 996756 w 1129192"/>
                  <a:gd name="connsiteY10" fmla="*/ 608358 h 621363"/>
                  <a:gd name="connsiteX11" fmla="*/ 977233 w 1129192"/>
                  <a:gd name="connsiteY11" fmla="*/ 591138 h 621363"/>
                  <a:gd name="connsiteX12" fmla="*/ 974691 w 1129192"/>
                  <a:gd name="connsiteY12" fmla="*/ 598563 h 621363"/>
                  <a:gd name="connsiteX13" fmla="*/ 935986 w 1129192"/>
                  <a:gd name="connsiteY13" fmla="*/ 606586 h 621363"/>
                  <a:gd name="connsiteX14" fmla="*/ 633800 w 1129192"/>
                  <a:gd name="connsiteY14" fmla="*/ 445271 h 621363"/>
                  <a:gd name="connsiteX15" fmla="*/ 592551 w 1129192"/>
                  <a:gd name="connsiteY15" fmla="*/ 327238 h 621363"/>
                  <a:gd name="connsiteX16" fmla="*/ 590718 w 1129192"/>
                  <a:gd name="connsiteY16" fmla="*/ 292111 h 621363"/>
                  <a:gd name="connsiteX17" fmla="*/ 588990 w 1129192"/>
                  <a:gd name="connsiteY17" fmla="*/ 291478 h 621363"/>
                  <a:gd name="connsiteX18" fmla="*/ 587278 w 1129192"/>
                  <a:gd name="connsiteY18" fmla="*/ 293988 h 621363"/>
                  <a:gd name="connsiteX19" fmla="*/ 315445 w 1129192"/>
                  <a:gd name="connsiteY19" fmla="*/ 369020 h 621363"/>
                  <a:gd name="connsiteX20" fmla="*/ 183268 w 1129192"/>
                  <a:gd name="connsiteY20" fmla="*/ 292255 h 621363"/>
                  <a:gd name="connsiteX21" fmla="*/ 181350 w 1129192"/>
                  <a:gd name="connsiteY21" fmla="*/ 289870 h 621363"/>
                  <a:gd name="connsiteX22" fmla="*/ 165503 w 1129192"/>
                  <a:gd name="connsiteY22" fmla="*/ 313374 h 621363"/>
                  <a:gd name="connsiteX23" fmla="*/ 96950 w 1129192"/>
                  <a:gd name="connsiteY23" fmla="*/ 341769 h 621363"/>
                  <a:gd name="connsiteX24" fmla="*/ 0 w 1129192"/>
                  <a:gd name="connsiteY24" fmla="*/ 244820 h 621363"/>
                  <a:gd name="connsiteX25" fmla="*/ 72172 w 1129192"/>
                  <a:gd name="connsiteY25" fmla="*/ 264645 h 621363"/>
                  <a:gd name="connsiteX26" fmla="*/ 91207 w 1129192"/>
                  <a:gd name="connsiteY26" fmla="*/ 265153 h 621363"/>
                  <a:gd name="connsiteX27" fmla="*/ 83187 w 1129192"/>
                  <a:gd name="connsiteY27" fmla="*/ 259827 h 621363"/>
                  <a:gd name="connsiteX28" fmla="*/ 83187 w 1129192"/>
                  <a:gd name="connsiteY28" fmla="*/ 122719 h 621363"/>
                  <a:gd name="connsiteX29" fmla="*/ 175414 w 1129192"/>
                  <a:gd name="connsiteY29" fmla="*/ 237377 h 621363"/>
                  <a:gd name="connsiteX30" fmla="*/ 182376 w 1129192"/>
                  <a:gd name="connsiteY30" fmla="*/ 240859 h 621363"/>
                  <a:gd name="connsiteX31" fmla="*/ 183610 w 1129192"/>
                  <a:gd name="connsiteY31" fmla="*/ 237255 h 621363"/>
                  <a:gd name="connsiteX32" fmla="*/ 349389 w 1129192"/>
                  <a:gd name="connsiteY32" fmla="*/ 53791 h 621363"/>
                  <a:gd name="connsiteX33" fmla="*/ 591164 w 1129192"/>
                  <a:gd name="connsiteY33" fmla="*/ 1954 h 621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29192" h="621363">
                    <a:moveTo>
                      <a:pt x="591164" y="1954"/>
                    </a:moveTo>
                    <a:cubicBezTo>
                      <a:pt x="728095" y="15233"/>
                      <a:pt x="859546" y="95709"/>
                      <a:pt x="936344" y="228727"/>
                    </a:cubicBezTo>
                    <a:cubicBezTo>
                      <a:pt x="982423" y="308538"/>
                      <a:pt x="1002284" y="395930"/>
                      <a:pt x="998495" y="480123"/>
                    </a:cubicBezTo>
                    <a:lnTo>
                      <a:pt x="997919" y="484236"/>
                    </a:lnTo>
                    <a:lnTo>
                      <a:pt x="1023650" y="480214"/>
                    </a:lnTo>
                    <a:cubicBezTo>
                      <a:pt x="1055608" y="471651"/>
                      <a:pt x="1085742" y="456278"/>
                      <a:pt x="1111824" y="434695"/>
                    </a:cubicBezTo>
                    <a:cubicBezTo>
                      <a:pt x="1122217" y="473485"/>
                      <a:pt x="1107551" y="513085"/>
                      <a:pt x="1077749" y="536307"/>
                    </a:cubicBezTo>
                    <a:lnTo>
                      <a:pt x="1050623" y="549781"/>
                    </a:lnTo>
                    <a:lnTo>
                      <a:pt x="1080030" y="562803"/>
                    </a:lnTo>
                    <a:cubicBezTo>
                      <a:pt x="1095869" y="567878"/>
                      <a:pt x="1112340" y="571282"/>
                      <a:pt x="1129192" y="572872"/>
                    </a:cubicBezTo>
                    <a:cubicBezTo>
                      <a:pt x="1102420" y="619243"/>
                      <a:pt x="1043127" y="635131"/>
                      <a:pt x="996756" y="608358"/>
                    </a:cubicBezTo>
                    <a:lnTo>
                      <a:pt x="977233" y="591138"/>
                    </a:lnTo>
                    <a:lnTo>
                      <a:pt x="974691" y="598563"/>
                    </a:lnTo>
                    <a:lnTo>
                      <a:pt x="935986" y="606586"/>
                    </a:lnTo>
                    <a:cubicBezTo>
                      <a:pt x="819893" y="618290"/>
                      <a:pt x="699162" y="558482"/>
                      <a:pt x="633800" y="445271"/>
                    </a:cubicBezTo>
                    <a:cubicBezTo>
                      <a:pt x="612012" y="407534"/>
                      <a:pt x="598440" y="367437"/>
                      <a:pt x="592551" y="327238"/>
                    </a:cubicBezTo>
                    <a:lnTo>
                      <a:pt x="590718" y="292111"/>
                    </a:lnTo>
                    <a:lnTo>
                      <a:pt x="588990" y="291478"/>
                    </a:lnTo>
                    <a:lnTo>
                      <a:pt x="587278" y="293988"/>
                    </a:lnTo>
                    <a:cubicBezTo>
                      <a:pt x="526858" y="364695"/>
                      <a:pt x="421027" y="397311"/>
                      <a:pt x="315445" y="369020"/>
                    </a:cubicBezTo>
                    <a:cubicBezTo>
                      <a:pt x="262655" y="354875"/>
                      <a:pt x="217424" y="327512"/>
                      <a:pt x="183268" y="292255"/>
                    </a:cubicBezTo>
                    <a:lnTo>
                      <a:pt x="181350" y="289870"/>
                    </a:lnTo>
                    <a:lnTo>
                      <a:pt x="165503" y="313374"/>
                    </a:lnTo>
                    <a:cubicBezTo>
                      <a:pt x="147959" y="330918"/>
                      <a:pt x="123721" y="341769"/>
                      <a:pt x="96950" y="341769"/>
                    </a:cubicBezTo>
                    <a:cubicBezTo>
                      <a:pt x="43406" y="341769"/>
                      <a:pt x="1" y="298364"/>
                      <a:pt x="0" y="244820"/>
                    </a:cubicBezTo>
                    <a:cubicBezTo>
                      <a:pt x="23084" y="255393"/>
                      <a:pt x="47466" y="262002"/>
                      <a:pt x="72172" y="264645"/>
                    </a:cubicBezTo>
                    <a:lnTo>
                      <a:pt x="91207" y="265153"/>
                    </a:lnTo>
                    <a:lnTo>
                      <a:pt x="83187" y="259827"/>
                    </a:lnTo>
                    <a:cubicBezTo>
                      <a:pt x="45326" y="221965"/>
                      <a:pt x="45326" y="160581"/>
                      <a:pt x="83187" y="122719"/>
                    </a:cubicBezTo>
                    <a:cubicBezTo>
                      <a:pt x="100880" y="170318"/>
                      <a:pt x="133457" y="210372"/>
                      <a:pt x="175414" y="237377"/>
                    </a:cubicBezTo>
                    <a:lnTo>
                      <a:pt x="182376" y="240859"/>
                    </a:lnTo>
                    <a:lnTo>
                      <a:pt x="183610" y="237255"/>
                    </a:lnTo>
                    <a:cubicBezTo>
                      <a:pt x="217790" y="162119"/>
                      <a:pt x="273906" y="97371"/>
                      <a:pt x="349389" y="53791"/>
                    </a:cubicBezTo>
                    <a:cubicBezTo>
                      <a:pt x="424872" y="10210"/>
                      <a:pt x="509004" y="-6014"/>
                      <a:pt x="591164" y="19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F038DB48-FBE3-44BE-8BED-AC3E6766F076}"/>
                  </a:ext>
                </a:extLst>
              </p:cNvPr>
              <p:cNvSpPr/>
              <p:nvPr/>
            </p:nvSpPr>
            <p:spPr>
              <a:xfrm rot="19800000">
                <a:off x="5088926" y="1388014"/>
                <a:ext cx="184384" cy="264624"/>
              </a:xfrm>
              <a:custGeom>
                <a:avLst/>
                <a:gdLst>
                  <a:gd name="connsiteX0" fmla="*/ 182562 w 452437"/>
                  <a:gd name="connsiteY0" fmla="*/ 0 h 595356"/>
                  <a:gd name="connsiteX1" fmla="*/ 452437 w 452437"/>
                  <a:gd name="connsiteY1" fmla="*/ 297678 h 595356"/>
                  <a:gd name="connsiteX2" fmla="*/ 182562 w 452437"/>
                  <a:gd name="connsiteY2" fmla="*/ 595356 h 595356"/>
                  <a:gd name="connsiteX3" fmla="*/ 31672 w 452437"/>
                  <a:gd name="connsiteY3" fmla="*/ 544517 h 595356"/>
                  <a:gd name="connsiteX4" fmla="*/ 0 w 452437"/>
                  <a:gd name="connsiteY4" fmla="*/ 515693 h 595356"/>
                  <a:gd name="connsiteX5" fmla="*/ 8268 w 452437"/>
                  <a:gd name="connsiteY5" fmla="*/ 508168 h 595356"/>
                  <a:gd name="connsiteX6" fmla="*/ 87312 w 452437"/>
                  <a:gd name="connsiteY6" fmla="*/ 297678 h 595356"/>
                  <a:gd name="connsiteX7" fmla="*/ 8268 w 452437"/>
                  <a:gd name="connsiteY7" fmla="*/ 87188 h 595356"/>
                  <a:gd name="connsiteX8" fmla="*/ 0 w 452437"/>
                  <a:gd name="connsiteY8" fmla="*/ 79663 h 595356"/>
                  <a:gd name="connsiteX9" fmla="*/ 31672 w 452437"/>
                  <a:gd name="connsiteY9" fmla="*/ 50839 h 595356"/>
                  <a:gd name="connsiteX10" fmla="*/ 182562 w 452437"/>
                  <a:gd name="connsiteY10" fmla="*/ 0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10" fmla="*/ 178752 w 452437"/>
                  <a:gd name="connsiteY10" fmla="*/ 389118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0" fmla="*/ 8268 w 452437"/>
                  <a:gd name="connsiteY0" fmla="*/ 87188 h 595356"/>
                  <a:gd name="connsiteX1" fmla="*/ 0 w 452437"/>
                  <a:gd name="connsiteY1" fmla="*/ 79663 h 595356"/>
                  <a:gd name="connsiteX2" fmla="*/ 31672 w 452437"/>
                  <a:gd name="connsiteY2" fmla="*/ 50839 h 595356"/>
                  <a:gd name="connsiteX3" fmla="*/ 182562 w 452437"/>
                  <a:gd name="connsiteY3" fmla="*/ 0 h 595356"/>
                  <a:gd name="connsiteX4" fmla="*/ 452437 w 452437"/>
                  <a:gd name="connsiteY4" fmla="*/ 297678 h 595356"/>
                  <a:gd name="connsiteX5" fmla="*/ 182562 w 452437"/>
                  <a:gd name="connsiteY5" fmla="*/ 595356 h 595356"/>
                  <a:gd name="connsiteX6" fmla="*/ 31672 w 452437"/>
                  <a:gd name="connsiteY6" fmla="*/ 544517 h 595356"/>
                  <a:gd name="connsiteX7" fmla="*/ 0 w 452437"/>
                  <a:gd name="connsiteY7" fmla="*/ 515693 h 595356"/>
                  <a:gd name="connsiteX8" fmla="*/ 8268 w 452437"/>
                  <a:gd name="connsiteY8" fmla="*/ 508168 h 595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2437" h="595356">
                    <a:moveTo>
                      <a:pt x="8268" y="87188"/>
                    </a:moveTo>
                    <a:lnTo>
                      <a:pt x="0" y="79663"/>
                    </a:lnTo>
                    <a:lnTo>
                      <a:pt x="31672" y="50839"/>
                    </a:lnTo>
                    <a:cubicBezTo>
                      <a:pt x="74745" y="18742"/>
                      <a:pt x="126669" y="0"/>
                      <a:pt x="182562" y="0"/>
                    </a:cubicBezTo>
                    <a:cubicBezTo>
                      <a:pt x="331610" y="0"/>
                      <a:pt x="452437" y="133275"/>
                      <a:pt x="452437" y="297678"/>
                    </a:cubicBezTo>
                    <a:cubicBezTo>
                      <a:pt x="452437" y="462081"/>
                      <a:pt x="331610" y="595356"/>
                      <a:pt x="182562" y="595356"/>
                    </a:cubicBezTo>
                    <a:cubicBezTo>
                      <a:pt x="126669" y="595356"/>
                      <a:pt x="74745" y="576614"/>
                      <a:pt x="31672" y="544517"/>
                    </a:cubicBezTo>
                    <a:lnTo>
                      <a:pt x="0" y="515693"/>
                    </a:lnTo>
                    <a:lnTo>
                      <a:pt x="8268" y="508168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1C281739-064F-4969-8C73-DD69795423E1}"/>
                  </a:ext>
                </a:extLst>
              </p:cNvPr>
              <p:cNvSpPr/>
              <p:nvPr/>
            </p:nvSpPr>
            <p:spPr>
              <a:xfrm rot="19800000">
                <a:off x="5108238" y="1436450"/>
                <a:ext cx="115088" cy="190253"/>
              </a:xfrm>
              <a:custGeom>
                <a:avLst/>
                <a:gdLst>
                  <a:gd name="connsiteX0" fmla="*/ 182562 w 452437"/>
                  <a:gd name="connsiteY0" fmla="*/ 0 h 595356"/>
                  <a:gd name="connsiteX1" fmla="*/ 452437 w 452437"/>
                  <a:gd name="connsiteY1" fmla="*/ 297678 h 595356"/>
                  <a:gd name="connsiteX2" fmla="*/ 182562 w 452437"/>
                  <a:gd name="connsiteY2" fmla="*/ 595356 h 595356"/>
                  <a:gd name="connsiteX3" fmla="*/ 31672 w 452437"/>
                  <a:gd name="connsiteY3" fmla="*/ 544517 h 595356"/>
                  <a:gd name="connsiteX4" fmla="*/ 0 w 452437"/>
                  <a:gd name="connsiteY4" fmla="*/ 515693 h 595356"/>
                  <a:gd name="connsiteX5" fmla="*/ 8268 w 452437"/>
                  <a:gd name="connsiteY5" fmla="*/ 508168 h 595356"/>
                  <a:gd name="connsiteX6" fmla="*/ 87312 w 452437"/>
                  <a:gd name="connsiteY6" fmla="*/ 297678 h 595356"/>
                  <a:gd name="connsiteX7" fmla="*/ 8268 w 452437"/>
                  <a:gd name="connsiteY7" fmla="*/ 87188 h 595356"/>
                  <a:gd name="connsiteX8" fmla="*/ 0 w 452437"/>
                  <a:gd name="connsiteY8" fmla="*/ 79663 h 595356"/>
                  <a:gd name="connsiteX9" fmla="*/ 31672 w 452437"/>
                  <a:gd name="connsiteY9" fmla="*/ 50839 h 595356"/>
                  <a:gd name="connsiteX10" fmla="*/ 182562 w 452437"/>
                  <a:gd name="connsiteY10" fmla="*/ 0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10" fmla="*/ 178752 w 452437"/>
                  <a:gd name="connsiteY10" fmla="*/ 389118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0" fmla="*/ 8268 w 452437"/>
                  <a:gd name="connsiteY0" fmla="*/ 87188 h 595356"/>
                  <a:gd name="connsiteX1" fmla="*/ 0 w 452437"/>
                  <a:gd name="connsiteY1" fmla="*/ 79663 h 595356"/>
                  <a:gd name="connsiteX2" fmla="*/ 31672 w 452437"/>
                  <a:gd name="connsiteY2" fmla="*/ 50839 h 595356"/>
                  <a:gd name="connsiteX3" fmla="*/ 182562 w 452437"/>
                  <a:gd name="connsiteY3" fmla="*/ 0 h 595356"/>
                  <a:gd name="connsiteX4" fmla="*/ 452437 w 452437"/>
                  <a:gd name="connsiteY4" fmla="*/ 297678 h 595356"/>
                  <a:gd name="connsiteX5" fmla="*/ 182562 w 452437"/>
                  <a:gd name="connsiteY5" fmla="*/ 595356 h 595356"/>
                  <a:gd name="connsiteX6" fmla="*/ 31672 w 452437"/>
                  <a:gd name="connsiteY6" fmla="*/ 544517 h 595356"/>
                  <a:gd name="connsiteX7" fmla="*/ 0 w 452437"/>
                  <a:gd name="connsiteY7" fmla="*/ 515693 h 595356"/>
                  <a:gd name="connsiteX8" fmla="*/ 8268 w 452437"/>
                  <a:gd name="connsiteY8" fmla="*/ 508168 h 595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2437" h="595356">
                    <a:moveTo>
                      <a:pt x="8268" y="87188"/>
                    </a:moveTo>
                    <a:lnTo>
                      <a:pt x="0" y="79663"/>
                    </a:lnTo>
                    <a:lnTo>
                      <a:pt x="31672" y="50839"/>
                    </a:lnTo>
                    <a:cubicBezTo>
                      <a:pt x="74745" y="18742"/>
                      <a:pt x="126669" y="0"/>
                      <a:pt x="182562" y="0"/>
                    </a:cubicBezTo>
                    <a:cubicBezTo>
                      <a:pt x="331610" y="0"/>
                      <a:pt x="452437" y="133275"/>
                      <a:pt x="452437" y="297678"/>
                    </a:cubicBezTo>
                    <a:cubicBezTo>
                      <a:pt x="452437" y="462081"/>
                      <a:pt x="331610" y="595356"/>
                      <a:pt x="182562" y="595356"/>
                    </a:cubicBezTo>
                    <a:cubicBezTo>
                      <a:pt x="126669" y="595356"/>
                      <a:pt x="74745" y="576614"/>
                      <a:pt x="31672" y="544517"/>
                    </a:cubicBezTo>
                    <a:lnTo>
                      <a:pt x="0" y="515693"/>
                    </a:lnTo>
                    <a:lnTo>
                      <a:pt x="8268" y="508168"/>
                    </a:ln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B7980385-F2ED-4F1C-A1B1-1DFAA14C172F}"/>
                  </a:ext>
                </a:extLst>
              </p:cNvPr>
              <p:cNvSpPr/>
              <p:nvPr/>
            </p:nvSpPr>
            <p:spPr>
              <a:xfrm rot="20700000">
                <a:off x="4984583" y="1411074"/>
                <a:ext cx="142562" cy="169613"/>
              </a:xfrm>
              <a:custGeom>
                <a:avLst/>
                <a:gdLst>
                  <a:gd name="connsiteX0" fmla="*/ 4142 w 349252"/>
                  <a:gd name="connsiteY0" fmla="*/ 0 h 390343"/>
                  <a:gd name="connsiteX1" fmla="*/ 6679 w 349252"/>
                  <a:gd name="connsiteY1" fmla="*/ 1351 h 390343"/>
                  <a:gd name="connsiteX2" fmla="*/ 217671 w 349252"/>
                  <a:gd name="connsiteY2" fmla="*/ 58673 h 390343"/>
                  <a:gd name="connsiteX3" fmla="*/ 223793 w 349252"/>
                  <a:gd name="connsiteY3" fmla="*/ 59072 h 390343"/>
                  <a:gd name="connsiteX4" fmla="*/ 230191 w 349252"/>
                  <a:gd name="connsiteY4" fmla="*/ 133816 h 390343"/>
                  <a:gd name="connsiteX5" fmla="*/ 349252 w 349252"/>
                  <a:gd name="connsiteY5" fmla="*/ 390343 h 390343"/>
                  <a:gd name="connsiteX6" fmla="*/ 0 w 349252"/>
                  <a:gd name="connsiteY6" fmla="*/ 41091 h 390343"/>
                  <a:gd name="connsiteX0" fmla="*/ 4142 w 349252"/>
                  <a:gd name="connsiteY0" fmla="*/ 0 h 390343"/>
                  <a:gd name="connsiteX1" fmla="*/ 6679 w 349252"/>
                  <a:gd name="connsiteY1" fmla="*/ 1351 h 390343"/>
                  <a:gd name="connsiteX2" fmla="*/ 100012 w 349252"/>
                  <a:gd name="connsiteY2" fmla="*/ 37917 h 390343"/>
                  <a:gd name="connsiteX3" fmla="*/ 217671 w 349252"/>
                  <a:gd name="connsiteY3" fmla="*/ 58673 h 390343"/>
                  <a:gd name="connsiteX4" fmla="*/ 223793 w 349252"/>
                  <a:gd name="connsiteY4" fmla="*/ 59072 h 390343"/>
                  <a:gd name="connsiteX5" fmla="*/ 230191 w 349252"/>
                  <a:gd name="connsiteY5" fmla="*/ 133816 h 390343"/>
                  <a:gd name="connsiteX6" fmla="*/ 349252 w 349252"/>
                  <a:gd name="connsiteY6" fmla="*/ 390343 h 390343"/>
                  <a:gd name="connsiteX7" fmla="*/ 0 w 349252"/>
                  <a:gd name="connsiteY7" fmla="*/ 41091 h 390343"/>
                  <a:gd name="connsiteX8" fmla="*/ 4142 w 349252"/>
                  <a:gd name="connsiteY8" fmla="*/ 0 h 390343"/>
                  <a:gd name="connsiteX0" fmla="*/ 100012 w 349252"/>
                  <a:gd name="connsiteY0" fmla="*/ 37917 h 390343"/>
                  <a:gd name="connsiteX1" fmla="*/ 217671 w 349252"/>
                  <a:gd name="connsiteY1" fmla="*/ 58673 h 390343"/>
                  <a:gd name="connsiteX2" fmla="*/ 223793 w 349252"/>
                  <a:gd name="connsiteY2" fmla="*/ 59072 h 390343"/>
                  <a:gd name="connsiteX3" fmla="*/ 230191 w 349252"/>
                  <a:gd name="connsiteY3" fmla="*/ 133816 h 390343"/>
                  <a:gd name="connsiteX4" fmla="*/ 349252 w 349252"/>
                  <a:gd name="connsiteY4" fmla="*/ 390343 h 390343"/>
                  <a:gd name="connsiteX5" fmla="*/ 0 w 349252"/>
                  <a:gd name="connsiteY5" fmla="*/ 41091 h 390343"/>
                  <a:gd name="connsiteX6" fmla="*/ 4142 w 349252"/>
                  <a:gd name="connsiteY6" fmla="*/ 0 h 390343"/>
                  <a:gd name="connsiteX7" fmla="*/ 6679 w 349252"/>
                  <a:gd name="connsiteY7" fmla="*/ 1351 h 390343"/>
                  <a:gd name="connsiteX8" fmla="*/ 191452 w 349252"/>
                  <a:gd name="connsiteY8" fmla="*/ 129357 h 390343"/>
                  <a:gd name="connsiteX0" fmla="*/ 100012 w 349252"/>
                  <a:gd name="connsiteY0" fmla="*/ 37917 h 390343"/>
                  <a:gd name="connsiteX1" fmla="*/ 217671 w 349252"/>
                  <a:gd name="connsiteY1" fmla="*/ 58673 h 390343"/>
                  <a:gd name="connsiteX2" fmla="*/ 223793 w 349252"/>
                  <a:gd name="connsiteY2" fmla="*/ 59072 h 390343"/>
                  <a:gd name="connsiteX3" fmla="*/ 230191 w 349252"/>
                  <a:gd name="connsiteY3" fmla="*/ 133816 h 390343"/>
                  <a:gd name="connsiteX4" fmla="*/ 349252 w 349252"/>
                  <a:gd name="connsiteY4" fmla="*/ 390343 h 390343"/>
                  <a:gd name="connsiteX5" fmla="*/ 0 w 349252"/>
                  <a:gd name="connsiteY5" fmla="*/ 41091 h 390343"/>
                  <a:gd name="connsiteX6" fmla="*/ 4142 w 349252"/>
                  <a:gd name="connsiteY6" fmla="*/ 0 h 390343"/>
                  <a:gd name="connsiteX7" fmla="*/ 6679 w 349252"/>
                  <a:gd name="connsiteY7" fmla="*/ 1351 h 390343"/>
                  <a:gd name="connsiteX0" fmla="*/ 217671 w 349252"/>
                  <a:gd name="connsiteY0" fmla="*/ 58673 h 390343"/>
                  <a:gd name="connsiteX1" fmla="*/ 223793 w 349252"/>
                  <a:gd name="connsiteY1" fmla="*/ 59072 h 390343"/>
                  <a:gd name="connsiteX2" fmla="*/ 230191 w 349252"/>
                  <a:gd name="connsiteY2" fmla="*/ 133816 h 390343"/>
                  <a:gd name="connsiteX3" fmla="*/ 349252 w 349252"/>
                  <a:gd name="connsiteY3" fmla="*/ 390343 h 390343"/>
                  <a:gd name="connsiteX4" fmla="*/ 0 w 349252"/>
                  <a:gd name="connsiteY4" fmla="*/ 41091 h 390343"/>
                  <a:gd name="connsiteX5" fmla="*/ 4142 w 349252"/>
                  <a:gd name="connsiteY5" fmla="*/ 0 h 390343"/>
                  <a:gd name="connsiteX6" fmla="*/ 6679 w 349252"/>
                  <a:gd name="connsiteY6" fmla="*/ 1351 h 390343"/>
                  <a:gd name="connsiteX0" fmla="*/ 217671 w 349252"/>
                  <a:gd name="connsiteY0" fmla="*/ 58673 h 390343"/>
                  <a:gd name="connsiteX1" fmla="*/ 223793 w 349252"/>
                  <a:gd name="connsiteY1" fmla="*/ 59072 h 390343"/>
                  <a:gd name="connsiteX2" fmla="*/ 230191 w 349252"/>
                  <a:gd name="connsiteY2" fmla="*/ 133816 h 390343"/>
                  <a:gd name="connsiteX3" fmla="*/ 349252 w 349252"/>
                  <a:gd name="connsiteY3" fmla="*/ 390343 h 390343"/>
                  <a:gd name="connsiteX4" fmla="*/ 0 w 349252"/>
                  <a:gd name="connsiteY4" fmla="*/ 41091 h 390343"/>
                  <a:gd name="connsiteX5" fmla="*/ 4142 w 349252"/>
                  <a:gd name="connsiteY5" fmla="*/ 0 h 390343"/>
                  <a:gd name="connsiteX0" fmla="*/ 217671 w 349252"/>
                  <a:gd name="connsiteY0" fmla="*/ 17582 h 349252"/>
                  <a:gd name="connsiteX1" fmla="*/ 223793 w 349252"/>
                  <a:gd name="connsiteY1" fmla="*/ 17981 h 349252"/>
                  <a:gd name="connsiteX2" fmla="*/ 230191 w 349252"/>
                  <a:gd name="connsiteY2" fmla="*/ 92725 h 349252"/>
                  <a:gd name="connsiteX3" fmla="*/ 349252 w 349252"/>
                  <a:gd name="connsiteY3" fmla="*/ 349252 h 349252"/>
                  <a:gd name="connsiteX4" fmla="*/ 0 w 349252"/>
                  <a:gd name="connsiteY4" fmla="*/ 0 h 349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9252" h="349252">
                    <a:moveTo>
                      <a:pt x="217671" y="17582"/>
                    </a:moveTo>
                    <a:lnTo>
                      <a:pt x="223793" y="17981"/>
                    </a:lnTo>
                    <a:lnTo>
                      <a:pt x="230191" y="92725"/>
                    </a:lnTo>
                    <a:cubicBezTo>
                      <a:pt x="246066" y="184728"/>
                      <a:pt x="285753" y="273484"/>
                      <a:pt x="349252" y="349252"/>
                    </a:cubicBezTo>
                    <a:cubicBezTo>
                      <a:pt x="156365" y="349252"/>
                      <a:pt x="0" y="192887"/>
                      <a:pt x="0" y="0"/>
                    </a:cubicBez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CAE76A08-D769-40FE-9331-262D85D492EF}"/>
              </a:ext>
            </a:extLst>
          </p:cNvPr>
          <p:cNvSpPr txBox="1"/>
          <p:nvPr/>
        </p:nvSpPr>
        <p:spPr>
          <a:xfrm>
            <a:off x="303489" y="4325256"/>
            <a:ext cx="9304968" cy="2148391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子供の</a:t>
            </a:r>
            <a:r>
              <a:rPr lang="ja-JP" altLang="en-US" sz="13300" dirty="0">
                <a:ln w="38100">
                  <a:noFill/>
                </a:ln>
                <a:effectLst/>
              </a:rPr>
              <a:t>飛出し注意</a:t>
            </a:r>
          </a:p>
        </p:txBody>
      </p: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角丸四角形 1">
            <a:extLst>
              <a:ext uri="{FF2B5EF4-FFF2-40B4-BE49-F238E27FC236}">
                <a16:creationId xmlns:a16="http://schemas.microsoft.com/office/drawing/2014/main" id="{8BE6ECF9-8977-4C65-8BD5-B602E851A99A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9A817E5F-603D-4056-A3BF-E002627464E9}"/>
              </a:ext>
            </a:extLst>
          </p:cNvPr>
          <p:cNvGrpSpPr/>
          <p:nvPr/>
        </p:nvGrpSpPr>
        <p:grpSpPr>
          <a:xfrm>
            <a:off x="2627086" y="614277"/>
            <a:ext cx="4653620" cy="3243098"/>
            <a:chOff x="389351" y="5403050"/>
            <a:chExt cx="5964973" cy="4156980"/>
          </a:xfrm>
        </p:grpSpPr>
        <p:sp>
          <p:nvSpPr>
            <p:cNvPr id="18" name="星: 12 pt 17">
              <a:extLst>
                <a:ext uri="{FF2B5EF4-FFF2-40B4-BE49-F238E27FC236}">
                  <a16:creationId xmlns:a16="http://schemas.microsoft.com/office/drawing/2014/main" id="{3DA80537-A262-407E-B29A-56BE2B72FE22}"/>
                </a:ext>
              </a:extLst>
            </p:cNvPr>
            <p:cNvSpPr/>
            <p:nvPr/>
          </p:nvSpPr>
          <p:spPr>
            <a:xfrm>
              <a:off x="389351" y="5403050"/>
              <a:ext cx="5964973" cy="4156980"/>
            </a:xfrm>
            <a:prstGeom prst="star12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ACB1D03E-2659-4431-8BFD-5F49B9572929}"/>
                </a:ext>
              </a:extLst>
            </p:cNvPr>
            <p:cNvGrpSpPr/>
            <p:nvPr/>
          </p:nvGrpSpPr>
          <p:grpSpPr>
            <a:xfrm>
              <a:off x="1223755" y="5841284"/>
              <a:ext cx="4165902" cy="3610288"/>
              <a:chOff x="3587351" y="1172191"/>
              <a:chExt cx="2731298" cy="2367020"/>
            </a:xfrm>
          </p:grpSpPr>
          <p:sp>
            <p:nvSpPr>
              <p:cNvPr id="20" name="台形 19">
                <a:extLst>
                  <a:ext uri="{FF2B5EF4-FFF2-40B4-BE49-F238E27FC236}">
                    <a16:creationId xmlns:a16="http://schemas.microsoft.com/office/drawing/2014/main" id="{7C0540DC-B23D-4E4A-A7D3-152DAC1D245E}"/>
                  </a:ext>
                </a:extLst>
              </p:cNvPr>
              <p:cNvSpPr/>
              <p:nvPr/>
            </p:nvSpPr>
            <p:spPr>
              <a:xfrm rot="20700000">
                <a:off x="5242489" y="1815932"/>
                <a:ext cx="133902" cy="169732"/>
              </a:xfrm>
              <a:prstGeom prst="trapezoid">
                <a:avLst>
                  <a:gd name="adj" fmla="val 13481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97CB06DC-CA73-4924-90E9-D8FA849373B3}"/>
                  </a:ext>
                </a:extLst>
              </p:cNvPr>
              <p:cNvSpPr/>
              <p:nvPr/>
            </p:nvSpPr>
            <p:spPr>
              <a:xfrm rot="15300000">
                <a:off x="4682986" y="1937336"/>
                <a:ext cx="279678" cy="636102"/>
              </a:xfrm>
              <a:custGeom>
                <a:avLst/>
                <a:gdLst>
                  <a:gd name="connsiteX0" fmla="*/ 209390 w 319178"/>
                  <a:gd name="connsiteY0" fmla="*/ 725941 h 725941"/>
                  <a:gd name="connsiteX1" fmla="*/ 60038 w 319178"/>
                  <a:gd name="connsiteY1" fmla="*/ 725941 h 725941"/>
                  <a:gd name="connsiteX2" fmla="*/ 84202 w 319178"/>
                  <a:gd name="connsiteY2" fmla="*/ 344689 h 725941"/>
                  <a:gd name="connsiteX3" fmla="*/ 79633 w 319178"/>
                  <a:gd name="connsiteY3" fmla="*/ 341609 h 725941"/>
                  <a:gd name="connsiteX4" fmla="*/ 54451 w 319178"/>
                  <a:gd name="connsiteY4" fmla="*/ 280815 h 725941"/>
                  <a:gd name="connsiteX5" fmla="*/ 54452 w 319178"/>
                  <a:gd name="connsiteY5" fmla="*/ 209938 h 725941"/>
                  <a:gd name="connsiteX6" fmla="*/ 1865 w 319178"/>
                  <a:gd name="connsiteY6" fmla="*/ 110804 h 725941"/>
                  <a:gd name="connsiteX7" fmla="*/ 8491 w 319178"/>
                  <a:gd name="connsiteY7" fmla="*/ 89206 h 725941"/>
                  <a:gd name="connsiteX8" fmla="*/ 14572 w 319178"/>
                  <a:gd name="connsiteY8" fmla="*/ 87402 h 725941"/>
                  <a:gd name="connsiteX9" fmla="*/ 30088 w 319178"/>
                  <a:gd name="connsiteY9" fmla="*/ 95833 h 725941"/>
                  <a:gd name="connsiteX10" fmla="*/ 78155 w 319178"/>
                  <a:gd name="connsiteY10" fmla="*/ 174591 h 725941"/>
                  <a:gd name="connsiteX11" fmla="*/ 50927 w 319178"/>
                  <a:gd name="connsiteY11" fmla="*/ 63234 h 725941"/>
                  <a:gd name="connsiteX12" fmla="*/ 64924 w 319178"/>
                  <a:gd name="connsiteY12" fmla="*/ 38992 h 725941"/>
                  <a:gd name="connsiteX13" fmla="*/ 72768 w 319178"/>
                  <a:gd name="connsiteY13" fmla="*/ 38500 h 725941"/>
                  <a:gd name="connsiteX14" fmla="*/ 89166 w 319178"/>
                  <a:gd name="connsiteY14" fmla="*/ 52988 h 725941"/>
                  <a:gd name="connsiteX15" fmla="*/ 121100 w 319178"/>
                  <a:gd name="connsiteY15" fmla="*/ 168896 h 725941"/>
                  <a:gd name="connsiteX16" fmla="*/ 129806 w 319178"/>
                  <a:gd name="connsiteY16" fmla="*/ 19058 h 725941"/>
                  <a:gd name="connsiteX17" fmla="*/ 148864 w 319178"/>
                  <a:gd name="connsiteY17" fmla="*/ 0 h 725941"/>
                  <a:gd name="connsiteX18" fmla="*/ 167923 w 319178"/>
                  <a:gd name="connsiteY18" fmla="*/ 19058 h 725941"/>
                  <a:gd name="connsiteX19" fmla="*/ 167923 w 319178"/>
                  <a:gd name="connsiteY19" fmla="*/ 171004 h 725941"/>
                  <a:gd name="connsiteX20" fmla="*/ 211672 w 319178"/>
                  <a:gd name="connsiteY20" fmla="*/ 48186 h 725941"/>
                  <a:gd name="connsiteX21" fmla="*/ 234904 w 319178"/>
                  <a:gd name="connsiteY21" fmla="*/ 34773 h 725941"/>
                  <a:gd name="connsiteX22" fmla="*/ 248318 w 319178"/>
                  <a:gd name="connsiteY22" fmla="*/ 58006 h 725941"/>
                  <a:gd name="connsiteX23" fmla="*/ 220122 w 319178"/>
                  <a:gd name="connsiteY23" fmla="*/ 173980 h 725941"/>
                  <a:gd name="connsiteX24" fmla="*/ 231625 w 319178"/>
                  <a:gd name="connsiteY24" fmla="*/ 216555 h 725941"/>
                  <a:gd name="connsiteX25" fmla="*/ 278671 w 319178"/>
                  <a:gd name="connsiteY25" fmla="*/ 171598 h 725941"/>
                  <a:gd name="connsiteX26" fmla="*/ 312229 w 319178"/>
                  <a:gd name="connsiteY26" fmla="*/ 171598 h 725941"/>
                  <a:gd name="connsiteX27" fmla="*/ 312228 w 319178"/>
                  <a:gd name="connsiteY27" fmla="*/ 171598 h 725941"/>
                  <a:gd name="connsiteX28" fmla="*/ 312228 w 319178"/>
                  <a:gd name="connsiteY28" fmla="*/ 205156 h 725941"/>
                  <a:gd name="connsiteX29" fmla="*/ 224657 w 319178"/>
                  <a:gd name="connsiteY29" fmla="*/ 298142 h 725941"/>
                  <a:gd name="connsiteX30" fmla="*/ 195116 w 319178"/>
                  <a:gd name="connsiteY30" fmla="*/ 347158 h 725941"/>
                  <a:gd name="connsiteX31" fmla="*/ 185724 w 319178"/>
                  <a:gd name="connsiteY31" fmla="*/ 352546 h 725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19178" h="725941">
                    <a:moveTo>
                      <a:pt x="209390" y="725941"/>
                    </a:moveTo>
                    <a:lnTo>
                      <a:pt x="60038" y="725941"/>
                    </a:lnTo>
                    <a:lnTo>
                      <a:pt x="84202" y="344689"/>
                    </a:lnTo>
                    <a:lnTo>
                      <a:pt x="79633" y="341609"/>
                    </a:lnTo>
                    <a:cubicBezTo>
                      <a:pt x="64075" y="326050"/>
                      <a:pt x="54451" y="304556"/>
                      <a:pt x="54451" y="280815"/>
                    </a:cubicBezTo>
                    <a:lnTo>
                      <a:pt x="54452" y="209938"/>
                    </a:lnTo>
                    <a:lnTo>
                      <a:pt x="1865" y="110804"/>
                    </a:lnTo>
                    <a:cubicBezTo>
                      <a:pt x="-2269" y="103010"/>
                      <a:pt x="697" y="93340"/>
                      <a:pt x="8491" y="89206"/>
                    </a:cubicBezTo>
                    <a:cubicBezTo>
                      <a:pt x="10439" y="88173"/>
                      <a:pt x="12505" y="87583"/>
                      <a:pt x="14572" y="87402"/>
                    </a:cubicBezTo>
                    <a:cubicBezTo>
                      <a:pt x="20773" y="86857"/>
                      <a:pt x="26988" y="89987"/>
                      <a:pt x="30088" y="95833"/>
                    </a:cubicBezTo>
                    <a:cubicBezTo>
                      <a:pt x="46110" y="122085"/>
                      <a:pt x="71566" y="179336"/>
                      <a:pt x="78155" y="174591"/>
                    </a:cubicBezTo>
                    <a:cubicBezTo>
                      <a:pt x="84743" y="169845"/>
                      <a:pt x="60003" y="100353"/>
                      <a:pt x="50927" y="63234"/>
                    </a:cubicBezTo>
                    <a:cubicBezTo>
                      <a:pt x="48098" y="52675"/>
                      <a:pt x="54365" y="41821"/>
                      <a:pt x="64924" y="38992"/>
                    </a:cubicBezTo>
                    <a:cubicBezTo>
                      <a:pt x="67564" y="38284"/>
                      <a:pt x="70222" y="38146"/>
                      <a:pt x="72768" y="38500"/>
                    </a:cubicBezTo>
                    <a:cubicBezTo>
                      <a:pt x="80408" y="39564"/>
                      <a:pt x="87044" y="45069"/>
                      <a:pt x="89166" y="52988"/>
                    </a:cubicBezTo>
                    <a:cubicBezTo>
                      <a:pt x="99985" y="93364"/>
                      <a:pt x="113673" y="169933"/>
                      <a:pt x="121100" y="168896"/>
                    </a:cubicBezTo>
                    <a:cubicBezTo>
                      <a:pt x="128527" y="167858"/>
                      <a:pt x="127078" y="70745"/>
                      <a:pt x="129806" y="19058"/>
                    </a:cubicBezTo>
                    <a:cubicBezTo>
                      <a:pt x="129806" y="8533"/>
                      <a:pt x="138338" y="0"/>
                      <a:pt x="148864" y="0"/>
                    </a:cubicBezTo>
                    <a:cubicBezTo>
                      <a:pt x="159390" y="0"/>
                      <a:pt x="167923" y="8533"/>
                      <a:pt x="167923" y="19058"/>
                    </a:cubicBezTo>
                    <a:cubicBezTo>
                      <a:pt x="167923" y="70577"/>
                      <a:pt x="160650" y="169997"/>
                      <a:pt x="167923" y="171004"/>
                    </a:cubicBezTo>
                    <a:cubicBezTo>
                      <a:pt x="175195" y="172011"/>
                      <a:pt x="197089" y="89996"/>
                      <a:pt x="211672" y="48186"/>
                    </a:cubicBezTo>
                    <a:cubicBezTo>
                      <a:pt x="214383" y="38067"/>
                      <a:pt x="224784" y="32061"/>
                      <a:pt x="234904" y="34773"/>
                    </a:cubicBezTo>
                    <a:cubicBezTo>
                      <a:pt x="245024" y="37485"/>
                      <a:pt x="251029" y="47886"/>
                      <a:pt x="248318" y="58006"/>
                    </a:cubicBezTo>
                    <a:cubicBezTo>
                      <a:pt x="237353" y="98926"/>
                      <a:pt x="223949" y="157475"/>
                      <a:pt x="220122" y="173980"/>
                    </a:cubicBezTo>
                    <a:cubicBezTo>
                      <a:pt x="216296" y="190484"/>
                      <a:pt x="210734" y="213676"/>
                      <a:pt x="231625" y="216555"/>
                    </a:cubicBezTo>
                    <a:cubicBezTo>
                      <a:pt x="239475" y="212535"/>
                      <a:pt x="262989" y="186584"/>
                      <a:pt x="278671" y="171598"/>
                    </a:cubicBezTo>
                    <a:cubicBezTo>
                      <a:pt x="287937" y="162331"/>
                      <a:pt x="302962" y="162331"/>
                      <a:pt x="312229" y="171598"/>
                    </a:cubicBezTo>
                    <a:lnTo>
                      <a:pt x="312228" y="171598"/>
                    </a:lnTo>
                    <a:cubicBezTo>
                      <a:pt x="321495" y="180865"/>
                      <a:pt x="321495" y="195890"/>
                      <a:pt x="312228" y="205156"/>
                    </a:cubicBezTo>
                    <a:lnTo>
                      <a:pt x="224657" y="298142"/>
                    </a:lnTo>
                    <a:cubicBezTo>
                      <a:pt x="220648" y="317731"/>
                      <a:pt x="209978" y="334893"/>
                      <a:pt x="195116" y="347158"/>
                    </a:cubicBezTo>
                    <a:lnTo>
                      <a:pt x="185724" y="352546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" name="四角形: 上の 2 つの角を丸める 21">
                <a:extLst>
                  <a:ext uri="{FF2B5EF4-FFF2-40B4-BE49-F238E27FC236}">
                    <a16:creationId xmlns:a16="http://schemas.microsoft.com/office/drawing/2014/main" id="{365CEF9F-E2AE-4B3C-9FFB-8C724C0A594F}"/>
                  </a:ext>
                </a:extLst>
              </p:cNvPr>
              <p:cNvSpPr/>
              <p:nvPr/>
            </p:nvSpPr>
            <p:spPr>
              <a:xfrm rot="3600000">
                <a:off x="5170299" y="1902111"/>
                <a:ext cx="216836" cy="40824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12F27BB0-BEEE-4E6B-9E9F-FC559E1193FB}"/>
                  </a:ext>
                </a:extLst>
              </p:cNvPr>
              <p:cNvSpPr/>
              <p:nvPr/>
            </p:nvSpPr>
            <p:spPr>
              <a:xfrm rot="9000000">
                <a:off x="5642609" y="2614562"/>
                <a:ext cx="491989" cy="507204"/>
              </a:xfrm>
              <a:custGeom>
                <a:avLst/>
                <a:gdLst>
                  <a:gd name="connsiteX0" fmla="*/ 376727 w 652951"/>
                  <a:gd name="connsiteY0" fmla="*/ 673144 h 673144"/>
                  <a:gd name="connsiteX1" fmla="*/ 397628 w 652951"/>
                  <a:gd name="connsiteY1" fmla="*/ 297836 h 673144"/>
                  <a:gd name="connsiteX2" fmla="*/ 0 w 652951"/>
                  <a:gd name="connsiteY2" fmla="*/ 143123 h 673144"/>
                  <a:gd name="connsiteX3" fmla="*/ 38349 w 652951"/>
                  <a:gd name="connsiteY3" fmla="*/ 0 h 673144"/>
                  <a:gd name="connsiteX4" fmla="*/ 618672 w 652951"/>
                  <a:gd name="connsiteY4" fmla="*/ 89212 h 673144"/>
                  <a:gd name="connsiteX5" fmla="*/ 618593 w 652951"/>
                  <a:gd name="connsiteY5" fmla="*/ 89506 h 673144"/>
                  <a:gd name="connsiteX6" fmla="*/ 620448 w 652951"/>
                  <a:gd name="connsiteY6" fmla="*/ 89506 h 673144"/>
                  <a:gd name="connsiteX7" fmla="*/ 652951 w 652951"/>
                  <a:gd name="connsiteY7" fmla="*/ 673144 h 673144"/>
                  <a:gd name="connsiteX0" fmla="*/ 376727 w 652951"/>
                  <a:gd name="connsiteY0" fmla="*/ 673144 h 673144"/>
                  <a:gd name="connsiteX1" fmla="*/ 397628 w 652951"/>
                  <a:gd name="connsiteY1" fmla="*/ 297836 h 673144"/>
                  <a:gd name="connsiteX2" fmla="*/ 0 w 652951"/>
                  <a:gd name="connsiteY2" fmla="*/ 143123 h 673144"/>
                  <a:gd name="connsiteX3" fmla="*/ 38349 w 652951"/>
                  <a:gd name="connsiteY3" fmla="*/ 0 h 673144"/>
                  <a:gd name="connsiteX4" fmla="*/ 618672 w 652951"/>
                  <a:gd name="connsiteY4" fmla="*/ 89212 h 673144"/>
                  <a:gd name="connsiteX5" fmla="*/ 618593 w 652951"/>
                  <a:gd name="connsiteY5" fmla="*/ 89506 h 673144"/>
                  <a:gd name="connsiteX6" fmla="*/ 652951 w 652951"/>
                  <a:gd name="connsiteY6" fmla="*/ 673144 h 673144"/>
                  <a:gd name="connsiteX7" fmla="*/ 376727 w 652951"/>
                  <a:gd name="connsiteY7" fmla="*/ 673144 h 673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52951" h="673144">
                    <a:moveTo>
                      <a:pt x="376727" y="673144"/>
                    </a:moveTo>
                    <a:lnTo>
                      <a:pt x="397628" y="297836"/>
                    </a:lnTo>
                    <a:lnTo>
                      <a:pt x="0" y="143123"/>
                    </a:lnTo>
                    <a:lnTo>
                      <a:pt x="38349" y="0"/>
                    </a:lnTo>
                    <a:lnTo>
                      <a:pt x="618672" y="89212"/>
                    </a:lnTo>
                    <a:cubicBezTo>
                      <a:pt x="618646" y="89310"/>
                      <a:pt x="618619" y="89408"/>
                      <a:pt x="618593" y="89506"/>
                    </a:cubicBezTo>
                    <a:lnTo>
                      <a:pt x="652951" y="673144"/>
                    </a:lnTo>
                    <a:lnTo>
                      <a:pt x="376727" y="673144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" name="台形 23">
                <a:extLst>
                  <a:ext uri="{FF2B5EF4-FFF2-40B4-BE49-F238E27FC236}">
                    <a16:creationId xmlns:a16="http://schemas.microsoft.com/office/drawing/2014/main" id="{4503A06F-505F-4DC5-A7A2-70A5E91D2B2B}"/>
                  </a:ext>
                </a:extLst>
              </p:cNvPr>
              <p:cNvSpPr/>
              <p:nvPr/>
            </p:nvSpPr>
            <p:spPr>
              <a:xfrm rot="11700000">
                <a:off x="5348892" y="2843946"/>
                <a:ext cx="208131" cy="626192"/>
              </a:xfrm>
              <a:prstGeom prst="trapezoid">
                <a:avLst>
                  <a:gd name="adj" fmla="val 23179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D0D7CF29-BAF7-4604-A3E8-B5EE8B2A402F}"/>
                  </a:ext>
                </a:extLst>
              </p:cNvPr>
              <p:cNvSpPr/>
              <p:nvPr/>
            </p:nvSpPr>
            <p:spPr>
              <a:xfrm rot="900000">
                <a:off x="5138402" y="3375936"/>
                <a:ext cx="316384" cy="163275"/>
              </a:xfrm>
              <a:custGeom>
                <a:avLst/>
                <a:gdLst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240903 w 368198"/>
                  <a:gd name="connsiteY2" fmla="*/ 0 h 197644"/>
                  <a:gd name="connsiteX3" fmla="*/ 344386 w 368198"/>
                  <a:gd name="connsiteY3" fmla="*/ 0 h 197644"/>
                  <a:gd name="connsiteX4" fmla="*/ 368198 w 368198"/>
                  <a:gd name="connsiteY4" fmla="*/ 23812 h 197644"/>
                  <a:gd name="connsiteX5" fmla="*/ 368198 w 368198"/>
                  <a:gd name="connsiteY5" fmla="*/ 169071 h 197644"/>
                  <a:gd name="connsiteX6" fmla="*/ 339625 w 368198"/>
                  <a:gd name="connsiteY6" fmla="*/ 197644 h 197644"/>
                  <a:gd name="connsiteX7" fmla="*/ 311152 w 368198"/>
                  <a:gd name="connsiteY7" fmla="*/ 197644 h 197644"/>
                  <a:gd name="connsiteX8" fmla="*/ 197541 w 368198"/>
                  <a:gd name="connsiteY8" fmla="*/ 197644 h 197644"/>
                  <a:gd name="connsiteX9" fmla="*/ 28573 w 368198"/>
                  <a:gd name="connsiteY9" fmla="*/ 197644 h 197644"/>
                  <a:gd name="connsiteX10" fmla="*/ 0 w 368198"/>
                  <a:gd name="connsiteY10" fmla="*/ 169071 h 197644"/>
                  <a:gd name="connsiteX11" fmla="*/ 0 w 368198"/>
                  <a:gd name="connsiteY11" fmla="*/ 98822 h 197644"/>
                  <a:gd name="connsiteX12" fmla="*/ 98822 w 368198"/>
                  <a:gd name="connsiteY12" fmla="*/ 0 h 197644"/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344386 w 368198"/>
                  <a:gd name="connsiteY2" fmla="*/ 0 h 197644"/>
                  <a:gd name="connsiteX3" fmla="*/ 368198 w 368198"/>
                  <a:gd name="connsiteY3" fmla="*/ 23812 h 197644"/>
                  <a:gd name="connsiteX4" fmla="*/ 368198 w 368198"/>
                  <a:gd name="connsiteY4" fmla="*/ 169071 h 197644"/>
                  <a:gd name="connsiteX5" fmla="*/ 339625 w 368198"/>
                  <a:gd name="connsiteY5" fmla="*/ 197644 h 197644"/>
                  <a:gd name="connsiteX6" fmla="*/ 311152 w 368198"/>
                  <a:gd name="connsiteY6" fmla="*/ 197644 h 197644"/>
                  <a:gd name="connsiteX7" fmla="*/ 197541 w 368198"/>
                  <a:gd name="connsiteY7" fmla="*/ 197644 h 197644"/>
                  <a:gd name="connsiteX8" fmla="*/ 28573 w 368198"/>
                  <a:gd name="connsiteY8" fmla="*/ 197644 h 197644"/>
                  <a:gd name="connsiteX9" fmla="*/ 0 w 368198"/>
                  <a:gd name="connsiteY9" fmla="*/ 169071 h 197644"/>
                  <a:gd name="connsiteX10" fmla="*/ 0 w 368198"/>
                  <a:gd name="connsiteY10" fmla="*/ 98822 h 197644"/>
                  <a:gd name="connsiteX11" fmla="*/ 98822 w 368198"/>
                  <a:gd name="connsiteY11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197541 w 368198"/>
                  <a:gd name="connsiteY6" fmla="*/ 197644 h 197644"/>
                  <a:gd name="connsiteX7" fmla="*/ 28573 w 368198"/>
                  <a:gd name="connsiteY7" fmla="*/ 197644 h 197644"/>
                  <a:gd name="connsiteX8" fmla="*/ 0 w 368198"/>
                  <a:gd name="connsiteY8" fmla="*/ 169071 h 197644"/>
                  <a:gd name="connsiteX9" fmla="*/ 0 w 368198"/>
                  <a:gd name="connsiteY9" fmla="*/ 98822 h 197644"/>
                  <a:gd name="connsiteX10" fmla="*/ 98822 w 368198"/>
                  <a:gd name="connsiteY10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28573 w 368198"/>
                  <a:gd name="connsiteY6" fmla="*/ 197644 h 197644"/>
                  <a:gd name="connsiteX7" fmla="*/ 0 w 368198"/>
                  <a:gd name="connsiteY7" fmla="*/ 169071 h 197644"/>
                  <a:gd name="connsiteX8" fmla="*/ 0 w 368198"/>
                  <a:gd name="connsiteY8" fmla="*/ 98822 h 197644"/>
                  <a:gd name="connsiteX9" fmla="*/ 98822 w 368198"/>
                  <a:gd name="connsiteY9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28573 w 368198"/>
                  <a:gd name="connsiteY5" fmla="*/ 197644 h 197644"/>
                  <a:gd name="connsiteX6" fmla="*/ 0 w 368198"/>
                  <a:gd name="connsiteY6" fmla="*/ 169071 h 197644"/>
                  <a:gd name="connsiteX7" fmla="*/ 0 w 368198"/>
                  <a:gd name="connsiteY7" fmla="*/ 98822 h 197644"/>
                  <a:gd name="connsiteX8" fmla="*/ 98822 w 368198"/>
                  <a:gd name="connsiteY8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8198" h="197644">
                    <a:moveTo>
                      <a:pt x="98822" y="0"/>
                    </a:moveTo>
                    <a:lnTo>
                      <a:pt x="344386" y="0"/>
                    </a:lnTo>
                    <a:cubicBezTo>
                      <a:pt x="357537" y="0"/>
                      <a:pt x="368198" y="10661"/>
                      <a:pt x="368198" y="23812"/>
                    </a:cubicBezTo>
                    <a:lnTo>
                      <a:pt x="368198" y="169071"/>
                    </a:lnTo>
                    <a:cubicBezTo>
                      <a:pt x="368198" y="184851"/>
                      <a:pt x="355405" y="197644"/>
                      <a:pt x="339625" y="197644"/>
                    </a:cubicBezTo>
                    <a:lnTo>
                      <a:pt x="28573" y="197644"/>
                    </a:lnTo>
                    <a:cubicBezTo>
                      <a:pt x="12793" y="197644"/>
                      <a:pt x="0" y="184851"/>
                      <a:pt x="0" y="169071"/>
                    </a:cubicBezTo>
                    <a:lnTo>
                      <a:pt x="0" y="98822"/>
                    </a:lnTo>
                    <a:cubicBezTo>
                      <a:pt x="0" y="44244"/>
                      <a:pt x="44244" y="0"/>
                      <a:pt x="98822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" name="台形 25">
                <a:extLst>
                  <a:ext uri="{FF2B5EF4-FFF2-40B4-BE49-F238E27FC236}">
                    <a16:creationId xmlns:a16="http://schemas.microsoft.com/office/drawing/2014/main" id="{93DC6D0B-C146-4105-9FCB-896211DDCCB7}"/>
                  </a:ext>
                </a:extLst>
              </p:cNvPr>
              <p:cNvSpPr/>
              <p:nvPr/>
            </p:nvSpPr>
            <p:spPr>
              <a:xfrm rot="8100000">
                <a:off x="5486052" y="2621492"/>
                <a:ext cx="337980" cy="361174"/>
              </a:xfrm>
              <a:prstGeom prst="trapezoid">
                <a:avLst>
                  <a:gd name="adj" fmla="val 11414"/>
                </a:avLst>
              </a:prstGeom>
              <a:solidFill>
                <a:srgbClr val="4472C4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342900" marR="0" lvl="0" indent="-34290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" name="台形 26">
                <a:extLst>
                  <a:ext uri="{FF2B5EF4-FFF2-40B4-BE49-F238E27FC236}">
                    <a16:creationId xmlns:a16="http://schemas.microsoft.com/office/drawing/2014/main" id="{62A028C5-CCD7-469D-B871-64EA2BA5200A}"/>
                  </a:ext>
                </a:extLst>
              </p:cNvPr>
              <p:cNvSpPr/>
              <p:nvPr/>
            </p:nvSpPr>
            <p:spPr>
              <a:xfrm rot="10800000">
                <a:off x="5310231" y="2606091"/>
                <a:ext cx="387555" cy="443177"/>
              </a:xfrm>
              <a:prstGeom prst="trapezoid">
                <a:avLst>
                  <a:gd name="adj" fmla="val 11414"/>
                </a:avLst>
              </a:prstGeom>
              <a:solidFill>
                <a:srgbClr val="4472C4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342900" marR="0" lvl="0" indent="-34290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EF270108-6458-4050-9681-B1EBBBD466EB}"/>
                  </a:ext>
                </a:extLst>
              </p:cNvPr>
              <p:cNvSpPr/>
              <p:nvPr/>
            </p:nvSpPr>
            <p:spPr>
              <a:xfrm rot="16200000">
                <a:off x="6078820" y="2925584"/>
                <a:ext cx="316384" cy="163275"/>
              </a:xfrm>
              <a:custGeom>
                <a:avLst/>
                <a:gdLst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240903 w 368198"/>
                  <a:gd name="connsiteY2" fmla="*/ 0 h 197644"/>
                  <a:gd name="connsiteX3" fmla="*/ 344386 w 368198"/>
                  <a:gd name="connsiteY3" fmla="*/ 0 h 197644"/>
                  <a:gd name="connsiteX4" fmla="*/ 368198 w 368198"/>
                  <a:gd name="connsiteY4" fmla="*/ 23812 h 197644"/>
                  <a:gd name="connsiteX5" fmla="*/ 368198 w 368198"/>
                  <a:gd name="connsiteY5" fmla="*/ 169071 h 197644"/>
                  <a:gd name="connsiteX6" fmla="*/ 339625 w 368198"/>
                  <a:gd name="connsiteY6" fmla="*/ 197644 h 197644"/>
                  <a:gd name="connsiteX7" fmla="*/ 311152 w 368198"/>
                  <a:gd name="connsiteY7" fmla="*/ 197644 h 197644"/>
                  <a:gd name="connsiteX8" fmla="*/ 197541 w 368198"/>
                  <a:gd name="connsiteY8" fmla="*/ 197644 h 197644"/>
                  <a:gd name="connsiteX9" fmla="*/ 28573 w 368198"/>
                  <a:gd name="connsiteY9" fmla="*/ 197644 h 197644"/>
                  <a:gd name="connsiteX10" fmla="*/ 0 w 368198"/>
                  <a:gd name="connsiteY10" fmla="*/ 169071 h 197644"/>
                  <a:gd name="connsiteX11" fmla="*/ 0 w 368198"/>
                  <a:gd name="connsiteY11" fmla="*/ 98822 h 197644"/>
                  <a:gd name="connsiteX12" fmla="*/ 98822 w 368198"/>
                  <a:gd name="connsiteY12" fmla="*/ 0 h 197644"/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344386 w 368198"/>
                  <a:gd name="connsiteY2" fmla="*/ 0 h 197644"/>
                  <a:gd name="connsiteX3" fmla="*/ 368198 w 368198"/>
                  <a:gd name="connsiteY3" fmla="*/ 23812 h 197644"/>
                  <a:gd name="connsiteX4" fmla="*/ 368198 w 368198"/>
                  <a:gd name="connsiteY4" fmla="*/ 169071 h 197644"/>
                  <a:gd name="connsiteX5" fmla="*/ 339625 w 368198"/>
                  <a:gd name="connsiteY5" fmla="*/ 197644 h 197644"/>
                  <a:gd name="connsiteX6" fmla="*/ 311152 w 368198"/>
                  <a:gd name="connsiteY6" fmla="*/ 197644 h 197644"/>
                  <a:gd name="connsiteX7" fmla="*/ 197541 w 368198"/>
                  <a:gd name="connsiteY7" fmla="*/ 197644 h 197644"/>
                  <a:gd name="connsiteX8" fmla="*/ 28573 w 368198"/>
                  <a:gd name="connsiteY8" fmla="*/ 197644 h 197644"/>
                  <a:gd name="connsiteX9" fmla="*/ 0 w 368198"/>
                  <a:gd name="connsiteY9" fmla="*/ 169071 h 197644"/>
                  <a:gd name="connsiteX10" fmla="*/ 0 w 368198"/>
                  <a:gd name="connsiteY10" fmla="*/ 98822 h 197644"/>
                  <a:gd name="connsiteX11" fmla="*/ 98822 w 368198"/>
                  <a:gd name="connsiteY11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197541 w 368198"/>
                  <a:gd name="connsiteY6" fmla="*/ 197644 h 197644"/>
                  <a:gd name="connsiteX7" fmla="*/ 28573 w 368198"/>
                  <a:gd name="connsiteY7" fmla="*/ 197644 h 197644"/>
                  <a:gd name="connsiteX8" fmla="*/ 0 w 368198"/>
                  <a:gd name="connsiteY8" fmla="*/ 169071 h 197644"/>
                  <a:gd name="connsiteX9" fmla="*/ 0 w 368198"/>
                  <a:gd name="connsiteY9" fmla="*/ 98822 h 197644"/>
                  <a:gd name="connsiteX10" fmla="*/ 98822 w 368198"/>
                  <a:gd name="connsiteY10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28573 w 368198"/>
                  <a:gd name="connsiteY6" fmla="*/ 197644 h 197644"/>
                  <a:gd name="connsiteX7" fmla="*/ 0 w 368198"/>
                  <a:gd name="connsiteY7" fmla="*/ 169071 h 197644"/>
                  <a:gd name="connsiteX8" fmla="*/ 0 w 368198"/>
                  <a:gd name="connsiteY8" fmla="*/ 98822 h 197644"/>
                  <a:gd name="connsiteX9" fmla="*/ 98822 w 368198"/>
                  <a:gd name="connsiteY9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28573 w 368198"/>
                  <a:gd name="connsiteY5" fmla="*/ 197644 h 197644"/>
                  <a:gd name="connsiteX6" fmla="*/ 0 w 368198"/>
                  <a:gd name="connsiteY6" fmla="*/ 169071 h 197644"/>
                  <a:gd name="connsiteX7" fmla="*/ 0 w 368198"/>
                  <a:gd name="connsiteY7" fmla="*/ 98822 h 197644"/>
                  <a:gd name="connsiteX8" fmla="*/ 98822 w 368198"/>
                  <a:gd name="connsiteY8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8198" h="197644">
                    <a:moveTo>
                      <a:pt x="98822" y="0"/>
                    </a:moveTo>
                    <a:lnTo>
                      <a:pt x="344386" y="0"/>
                    </a:lnTo>
                    <a:cubicBezTo>
                      <a:pt x="357537" y="0"/>
                      <a:pt x="368198" y="10661"/>
                      <a:pt x="368198" y="23812"/>
                    </a:cubicBezTo>
                    <a:lnTo>
                      <a:pt x="368198" y="169071"/>
                    </a:lnTo>
                    <a:cubicBezTo>
                      <a:pt x="368198" y="184851"/>
                      <a:pt x="355405" y="197644"/>
                      <a:pt x="339625" y="197644"/>
                    </a:cubicBezTo>
                    <a:lnTo>
                      <a:pt x="28573" y="197644"/>
                    </a:lnTo>
                    <a:cubicBezTo>
                      <a:pt x="12793" y="197644"/>
                      <a:pt x="0" y="184851"/>
                      <a:pt x="0" y="169071"/>
                    </a:cubicBezTo>
                    <a:lnTo>
                      <a:pt x="0" y="98822"/>
                    </a:lnTo>
                    <a:cubicBezTo>
                      <a:pt x="0" y="44244"/>
                      <a:pt x="44244" y="0"/>
                      <a:pt x="98822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" name="四角形: 上の 2 つの角を丸める 28">
                <a:extLst>
                  <a:ext uri="{FF2B5EF4-FFF2-40B4-BE49-F238E27FC236}">
                    <a16:creationId xmlns:a16="http://schemas.microsoft.com/office/drawing/2014/main" id="{A50AEB57-AFCA-4EAD-9337-0BB1F704B30B}"/>
                  </a:ext>
                </a:extLst>
              </p:cNvPr>
              <p:cNvSpPr/>
              <p:nvPr/>
            </p:nvSpPr>
            <p:spPr>
              <a:xfrm rot="20700000">
                <a:off x="5217477" y="1925937"/>
                <a:ext cx="401509" cy="767209"/>
              </a:xfrm>
              <a:prstGeom prst="round2SameRect">
                <a:avLst>
                  <a:gd name="adj1" fmla="val 40038"/>
                  <a:gd name="adj2" fmla="val 0"/>
                </a:avLst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EF641B5A-622C-48A8-88DA-2421E0092ADE}"/>
                  </a:ext>
                </a:extLst>
              </p:cNvPr>
              <p:cNvSpPr/>
              <p:nvPr/>
            </p:nvSpPr>
            <p:spPr>
              <a:xfrm rot="13500000">
                <a:off x="4849363" y="2196592"/>
                <a:ext cx="279678" cy="636102"/>
              </a:xfrm>
              <a:custGeom>
                <a:avLst/>
                <a:gdLst>
                  <a:gd name="connsiteX0" fmla="*/ 209390 w 319178"/>
                  <a:gd name="connsiteY0" fmla="*/ 725941 h 725941"/>
                  <a:gd name="connsiteX1" fmla="*/ 60038 w 319178"/>
                  <a:gd name="connsiteY1" fmla="*/ 725941 h 725941"/>
                  <a:gd name="connsiteX2" fmla="*/ 84202 w 319178"/>
                  <a:gd name="connsiteY2" fmla="*/ 344689 h 725941"/>
                  <a:gd name="connsiteX3" fmla="*/ 79633 w 319178"/>
                  <a:gd name="connsiteY3" fmla="*/ 341609 h 725941"/>
                  <a:gd name="connsiteX4" fmla="*/ 54451 w 319178"/>
                  <a:gd name="connsiteY4" fmla="*/ 280815 h 725941"/>
                  <a:gd name="connsiteX5" fmla="*/ 54452 w 319178"/>
                  <a:gd name="connsiteY5" fmla="*/ 209938 h 725941"/>
                  <a:gd name="connsiteX6" fmla="*/ 1865 w 319178"/>
                  <a:gd name="connsiteY6" fmla="*/ 110804 h 725941"/>
                  <a:gd name="connsiteX7" fmla="*/ 8491 w 319178"/>
                  <a:gd name="connsiteY7" fmla="*/ 89206 h 725941"/>
                  <a:gd name="connsiteX8" fmla="*/ 14572 w 319178"/>
                  <a:gd name="connsiteY8" fmla="*/ 87402 h 725941"/>
                  <a:gd name="connsiteX9" fmla="*/ 30088 w 319178"/>
                  <a:gd name="connsiteY9" fmla="*/ 95833 h 725941"/>
                  <a:gd name="connsiteX10" fmla="*/ 78155 w 319178"/>
                  <a:gd name="connsiteY10" fmla="*/ 174591 h 725941"/>
                  <a:gd name="connsiteX11" fmla="*/ 50927 w 319178"/>
                  <a:gd name="connsiteY11" fmla="*/ 63234 h 725941"/>
                  <a:gd name="connsiteX12" fmla="*/ 64924 w 319178"/>
                  <a:gd name="connsiteY12" fmla="*/ 38992 h 725941"/>
                  <a:gd name="connsiteX13" fmla="*/ 72768 w 319178"/>
                  <a:gd name="connsiteY13" fmla="*/ 38500 h 725941"/>
                  <a:gd name="connsiteX14" fmla="*/ 89166 w 319178"/>
                  <a:gd name="connsiteY14" fmla="*/ 52988 h 725941"/>
                  <a:gd name="connsiteX15" fmla="*/ 121100 w 319178"/>
                  <a:gd name="connsiteY15" fmla="*/ 168896 h 725941"/>
                  <a:gd name="connsiteX16" fmla="*/ 129806 w 319178"/>
                  <a:gd name="connsiteY16" fmla="*/ 19058 h 725941"/>
                  <a:gd name="connsiteX17" fmla="*/ 148864 w 319178"/>
                  <a:gd name="connsiteY17" fmla="*/ 0 h 725941"/>
                  <a:gd name="connsiteX18" fmla="*/ 167923 w 319178"/>
                  <a:gd name="connsiteY18" fmla="*/ 19058 h 725941"/>
                  <a:gd name="connsiteX19" fmla="*/ 167923 w 319178"/>
                  <a:gd name="connsiteY19" fmla="*/ 171004 h 725941"/>
                  <a:gd name="connsiteX20" fmla="*/ 211672 w 319178"/>
                  <a:gd name="connsiteY20" fmla="*/ 48186 h 725941"/>
                  <a:gd name="connsiteX21" fmla="*/ 234904 w 319178"/>
                  <a:gd name="connsiteY21" fmla="*/ 34773 h 725941"/>
                  <a:gd name="connsiteX22" fmla="*/ 248318 w 319178"/>
                  <a:gd name="connsiteY22" fmla="*/ 58006 h 725941"/>
                  <a:gd name="connsiteX23" fmla="*/ 220122 w 319178"/>
                  <a:gd name="connsiteY23" fmla="*/ 173980 h 725941"/>
                  <a:gd name="connsiteX24" fmla="*/ 231625 w 319178"/>
                  <a:gd name="connsiteY24" fmla="*/ 216555 h 725941"/>
                  <a:gd name="connsiteX25" fmla="*/ 278671 w 319178"/>
                  <a:gd name="connsiteY25" fmla="*/ 171598 h 725941"/>
                  <a:gd name="connsiteX26" fmla="*/ 312229 w 319178"/>
                  <a:gd name="connsiteY26" fmla="*/ 171598 h 725941"/>
                  <a:gd name="connsiteX27" fmla="*/ 312228 w 319178"/>
                  <a:gd name="connsiteY27" fmla="*/ 171598 h 725941"/>
                  <a:gd name="connsiteX28" fmla="*/ 312228 w 319178"/>
                  <a:gd name="connsiteY28" fmla="*/ 205156 h 725941"/>
                  <a:gd name="connsiteX29" fmla="*/ 224657 w 319178"/>
                  <a:gd name="connsiteY29" fmla="*/ 298142 h 725941"/>
                  <a:gd name="connsiteX30" fmla="*/ 195116 w 319178"/>
                  <a:gd name="connsiteY30" fmla="*/ 347158 h 725941"/>
                  <a:gd name="connsiteX31" fmla="*/ 185724 w 319178"/>
                  <a:gd name="connsiteY31" fmla="*/ 352546 h 725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19178" h="725941">
                    <a:moveTo>
                      <a:pt x="209390" y="725941"/>
                    </a:moveTo>
                    <a:lnTo>
                      <a:pt x="60038" y="725941"/>
                    </a:lnTo>
                    <a:lnTo>
                      <a:pt x="84202" y="344689"/>
                    </a:lnTo>
                    <a:lnTo>
                      <a:pt x="79633" y="341609"/>
                    </a:lnTo>
                    <a:cubicBezTo>
                      <a:pt x="64075" y="326050"/>
                      <a:pt x="54451" y="304556"/>
                      <a:pt x="54451" y="280815"/>
                    </a:cubicBezTo>
                    <a:lnTo>
                      <a:pt x="54452" y="209938"/>
                    </a:lnTo>
                    <a:lnTo>
                      <a:pt x="1865" y="110804"/>
                    </a:lnTo>
                    <a:cubicBezTo>
                      <a:pt x="-2269" y="103010"/>
                      <a:pt x="697" y="93340"/>
                      <a:pt x="8491" y="89206"/>
                    </a:cubicBezTo>
                    <a:cubicBezTo>
                      <a:pt x="10439" y="88173"/>
                      <a:pt x="12505" y="87583"/>
                      <a:pt x="14572" y="87402"/>
                    </a:cubicBezTo>
                    <a:cubicBezTo>
                      <a:pt x="20773" y="86857"/>
                      <a:pt x="26988" y="89987"/>
                      <a:pt x="30088" y="95833"/>
                    </a:cubicBezTo>
                    <a:cubicBezTo>
                      <a:pt x="46110" y="122085"/>
                      <a:pt x="71566" y="179336"/>
                      <a:pt x="78155" y="174591"/>
                    </a:cubicBezTo>
                    <a:cubicBezTo>
                      <a:pt x="84743" y="169845"/>
                      <a:pt x="60003" y="100353"/>
                      <a:pt x="50927" y="63234"/>
                    </a:cubicBezTo>
                    <a:cubicBezTo>
                      <a:pt x="48098" y="52675"/>
                      <a:pt x="54365" y="41821"/>
                      <a:pt x="64924" y="38992"/>
                    </a:cubicBezTo>
                    <a:cubicBezTo>
                      <a:pt x="67564" y="38284"/>
                      <a:pt x="70222" y="38146"/>
                      <a:pt x="72768" y="38500"/>
                    </a:cubicBezTo>
                    <a:cubicBezTo>
                      <a:pt x="80408" y="39564"/>
                      <a:pt x="87044" y="45069"/>
                      <a:pt x="89166" y="52988"/>
                    </a:cubicBezTo>
                    <a:cubicBezTo>
                      <a:pt x="99985" y="93364"/>
                      <a:pt x="113673" y="169933"/>
                      <a:pt x="121100" y="168896"/>
                    </a:cubicBezTo>
                    <a:cubicBezTo>
                      <a:pt x="128527" y="167858"/>
                      <a:pt x="127078" y="70745"/>
                      <a:pt x="129806" y="19058"/>
                    </a:cubicBezTo>
                    <a:cubicBezTo>
                      <a:pt x="129806" y="8533"/>
                      <a:pt x="138338" y="0"/>
                      <a:pt x="148864" y="0"/>
                    </a:cubicBezTo>
                    <a:cubicBezTo>
                      <a:pt x="159390" y="0"/>
                      <a:pt x="167923" y="8533"/>
                      <a:pt x="167923" y="19058"/>
                    </a:cubicBezTo>
                    <a:cubicBezTo>
                      <a:pt x="167923" y="70577"/>
                      <a:pt x="160650" y="169997"/>
                      <a:pt x="167923" y="171004"/>
                    </a:cubicBezTo>
                    <a:cubicBezTo>
                      <a:pt x="175195" y="172011"/>
                      <a:pt x="197089" y="89996"/>
                      <a:pt x="211672" y="48186"/>
                    </a:cubicBezTo>
                    <a:cubicBezTo>
                      <a:pt x="214383" y="38067"/>
                      <a:pt x="224784" y="32061"/>
                      <a:pt x="234904" y="34773"/>
                    </a:cubicBezTo>
                    <a:cubicBezTo>
                      <a:pt x="245024" y="37485"/>
                      <a:pt x="251029" y="47886"/>
                      <a:pt x="248318" y="58006"/>
                    </a:cubicBezTo>
                    <a:cubicBezTo>
                      <a:pt x="237353" y="98926"/>
                      <a:pt x="223949" y="157475"/>
                      <a:pt x="220122" y="173980"/>
                    </a:cubicBezTo>
                    <a:cubicBezTo>
                      <a:pt x="216296" y="190484"/>
                      <a:pt x="210734" y="213676"/>
                      <a:pt x="231625" y="216555"/>
                    </a:cubicBezTo>
                    <a:cubicBezTo>
                      <a:pt x="239475" y="212535"/>
                      <a:pt x="262989" y="186584"/>
                      <a:pt x="278671" y="171598"/>
                    </a:cubicBezTo>
                    <a:cubicBezTo>
                      <a:pt x="287937" y="162331"/>
                      <a:pt x="302962" y="162331"/>
                      <a:pt x="312229" y="171598"/>
                    </a:cubicBezTo>
                    <a:lnTo>
                      <a:pt x="312228" y="171598"/>
                    </a:lnTo>
                    <a:cubicBezTo>
                      <a:pt x="321495" y="180865"/>
                      <a:pt x="321495" y="195890"/>
                      <a:pt x="312228" y="205156"/>
                    </a:cubicBezTo>
                    <a:lnTo>
                      <a:pt x="224657" y="298142"/>
                    </a:lnTo>
                    <a:cubicBezTo>
                      <a:pt x="220648" y="317731"/>
                      <a:pt x="209978" y="334893"/>
                      <a:pt x="195116" y="347158"/>
                    </a:cubicBezTo>
                    <a:lnTo>
                      <a:pt x="185724" y="352546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" name="四角形: 上の 2 つの角を丸める 30">
                <a:extLst>
                  <a:ext uri="{FF2B5EF4-FFF2-40B4-BE49-F238E27FC236}">
                    <a16:creationId xmlns:a16="http://schemas.microsoft.com/office/drawing/2014/main" id="{AEAB93EB-280B-4499-904B-1B3ED0EFD619}"/>
                  </a:ext>
                </a:extLst>
              </p:cNvPr>
              <p:cNvSpPr/>
              <p:nvPr/>
            </p:nvSpPr>
            <p:spPr>
              <a:xfrm rot="1800000">
                <a:off x="5201022" y="1953403"/>
                <a:ext cx="216836" cy="40824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" name="楕円 95">
                <a:extLst>
                  <a:ext uri="{FF2B5EF4-FFF2-40B4-BE49-F238E27FC236}">
                    <a16:creationId xmlns:a16="http://schemas.microsoft.com/office/drawing/2014/main" id="{7CA61D53-272F-4CF5-B6A4-19B083237825}"/>
                  </a:ext>
                </a:extLst>
              </p:cNvPr>
              <p:cNvSpPr/>
              <p:nvPr/>
            </p:nvSpPr>
            <p:spPr>
              <a:xfrm rot="19800000">
                <a:off x="4737773" y="1744393"/>
                <a:ext cx="136572" cy="159964"/>
              </a:xfrm>
              <a:custGeom>
                <a:avLst/>
                <a:gdLst>
                  <a:gd name="connsiteX0" fmla="*/ 0 w 173074"/>
                  <a:gd name="connsiteY0" fmla="*/ 165790 h 331579"/>
                  <a:gd name="connsiteX1" fmla="*/ 86537 w 173074"/>
                  <a:gd name="connsiteY1" fmla="*/ 0 h 331579"/>
                  <a:gd name="connsiteX2" fmla="*/ 173074 w 173074"/>
                  <a:gd name="connsiteY2" fmla="*/ 165790 h 331579"/>
                  <a:gd name="connsiteX3" fmla="*/ 86537 w 173074"/>
                  <a:gd name="connsiteY3" fmla="*/ 331580 h 331579"/>
                  <a:gd name="connsiteX4" fmla="*/ 0 w 173074"/>
                  <a:gd name="connsiteY4" fmla="*/ 165790 h 331579"/>
                  <a:gd name="connsiteX0" fmla="*/ 0 w 173074"/>
                  <a:gd name="connsiteY0" fmla="*/ 165790 h 186514"/>
                  <a:gd name="connsiteX1" fmla="*/ 86537 w 173074"/>
                  <a:gd name="connsiteY1" fmla="*/ 0 h 186514"/>
                  <a:gd name="connsiteX2" fmla="*/ 173074 w 173074"/>
                  <a:gd name="connsiteY2" fmla="*/ 165790 h 186514"/>
                  <a:gd name="connsiteX3" fmla="*/ 0 w 173074"/>
                  <a:gd name="connsiteY3" fmla="*/ 165790 h 186514"/>
                  <a:gd name="connsiteX0" fmla="*/ 6831 w 179905"/>
                  <a:gd name="connsiteY0" fmla="*/ 165790 h 197941"/>
                  <a:gd name="connsiteX1" fmla="*/ 93368 w 179905"/>
                  <a:gd name="connsiteY1" fmla="*/ 0 h 197941"/>
                  <a:gd name="connsiteX2" fmla="*/ 179905 w 179905"/>
                  <a:gd name="connsiteY2" fmla="*/ 165790 h 197941"/>
                  <a:gd name="connsiteX3" fmla="*/ 6831 w 179905"/>
                  <a:gd name="connsiteY3" fmla="*/ 165790 h 197941"/>
                  <a:gd name="connsiteX0" fmla="*/ 477 w 173558"/>
                  <a:gd name="connsiteY0" fmla="*/ 203890 h 227056"/>
                  <a:gd name="connsiteX1" fmla="*/ 127495 w 173558"/>
                  <a:gd name="connsiteY1" fmla="*/ 0 h 227056"/>
                  <a:gd name="connsiteX2" fmla="*/ 173551 w 173558"/>
                  <a:gd name="connsiteY2" fmla="*/ 203890 h 227056"/>
                  <a:gd name="connsiteX3" fmla="*/ 477 w 173558"/>
                  <a:gd name="connsiteY3" fmla="*/ 203890 h 227056"/>
                  <a:gd name="connsiteX0" fmla="*/ 2534 w 175615"/>
                  <a:gd name="connsiteY0" fmla="*/ 203890 h 234288"/>
                  <a:gd name="connsiteX1" fmla="*/ 129552 w 175615"/>
                  <a:gd name="connsiteY1" fmla="*/ 0 h 234288"/>
                  <a:gd name="connsiteX2" fmla="*/ 175608 w 175615"/>
                  <a:gd name="connsiteY2" fmla="*/ 203890 h 234288"/>
                  <a:gd name="connsiteX3" fmla="*/ 2534 w 175615"/>
                  <a:gd name="connsiteY3" fmla="*/ 203890 h 234288"/>
                  <a:gd name="connsiteX0" fmla="*/ 2185 w 175259"/>
                  <a:gd name="connsiteY0" fmla="*/ 184035 h 224032"/>
                  <a:gd name="connsiteX1" fmla="*/ 129203 w 175259"/>
                  <a:gd name="connsiteY1" fmla="*/ 59 h 224032"/>
                  <a:gd name="connsiteX2" fmla="*/ 175259 w 175259"/>
                  <a:gd name="connsiteY2" fmla="*/ 203949 h 224032"/>
                  <a:gd name="connsiteX3" fmla="*/ 2185 w 175259"/>
                  <a:gd name="connsiteY3" fmla="*/ 184035 h 224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5259" h="224032">
                    <a:moveTo>
                      <a:pt x="2185" y="184035"/>
                    </a:moveTo>
                    <a:cubicBezTo>
                      <a:pt x="-17397" y="132351"/>
                      <a:pt x="100357" y="-3260"/>
                      <a:pt x="129203" y="59"/>
                    </a:cubicBezTo>
                    <a:cubicBezTo>
                      <a:pt x="158049" y="3378"/>
                      <a:pt x="175259" y="112386"/>
                      <a:pt x="175259" y="203949"/>
                    </a:cubicBezTo>
                    <a:cubicBezTo>
                      <a:pt x="160836" y="231581"/>
                      <a:pt x="21767" y="235719"/>
                      <a:pt x="2185" y="184035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C2BF1FAB-5203-472B-AB15-A6C667C27A61}"/>
                  </a:ext>
                </a:extLst>
              </p:cNvPr>
              <p:cNvSpPr/>
              <p:nvPr/>
            </p:nvSpPr>
            <p:spPr>
              <a:xfrm rot="19800000">
                <a:off x="4730015" y="1172191"/>
                <a:ext cx="737535" cy="779818"/>
              </a:xfrm>
              <a:custGeom>
                <a:avLst/>
                <a:gdLst>
                  <a:gd name="connsiteX0" fmla="*/ 656151 w 841700"/>
                  <a:gd name="connsiteY0" fmla="*/ 75995 h 889954"/>
                  <a:gd name="connsiteX1" fmla="*/ 841700 w 841700"/>
                  <a:gd name="connsiteY1" fmla="*/ 444977 h 889954"/>
                  <a:gd name="connsiteX2" fmla="*/ 420850 w 841700"/>
                  <a:gd name="connsiteY2" fmla="*/ 889954 h 889954"/>
                  <a:gd name="connsiteX3" fmla="*/ 185549 w 841700"/>
                  <a:gd name="connsiteY3" fmla="*/ 813959 h 889954"/>
                  <a:gd name="connsiteX4" fmla="*/ 150185 w 841700"/>
                  <a:gd name="connsiteY4" fmla="*/ 783109 h 889954"/>
                  <a:gd name="connsiteX5" fmla="*/ 153951 w 841700"/>
                  <a:gd name="connsiteY5" fmla="*/ 776806 h 889954"/>
                  <a:gd name="connsiteX6" fmla="*/ 181520 w 841700"/>
                  <a:gd name="connsiteY6" fmla="*/ 654871 h 889954"/>
                  <a:gd name="connsiteX7" fmla="*/ 51907 w 841700"/>
                  <a:gd name="connsiteY7" fmla="*/ 654871 h 889954"/>
                  <a:gd name="connsiteX8" fmla="*/ 33072 w 841700"/>
                  <a:gd name="connsiteY8" fmla="*/ 618182 h 889954"/>
                  <a:gd name="connsiteX9" fmla="*/ 0 w 841700"/>
                  <a:gd name="connsiteY9" fmla="*/ 444977 h 889954"/>
                  <a:gd name="connsiteX10" fmla="*/ 420850 w 841700"/>
                  <a:gd name="connsiteY10" fmla="*/ 0 h 889954"/>
                  <a:gd name="connsiteX11" fmla="*/ 656151 w 841700"/>
                  <a:gd name="connsiteY11" fmla="*/ 75995 h 889954"/>
                  <a:gd name="connsiteX0" fmla="*/ 656151 w 841700"/>
                  <a:gd name="connsiteY0" fmla="*/ 75995 h 889954"/>
                  <a:gd name="connsiteX1" fmla="*/ 841700 w 841700"/>
                  <a:gd name="connsiteY1" fmla="*/ 444977 h 889954"/>
                  <a:gd name="connsiteX2" fmla="*/ 420850 w 841700"/>
                  <a:gd name="connsiteY2" fmla="*/ 889954 h 889954"/>
                  <a:gd name="connsiteX3" fmla="*/ 185549 w 841700"/>
                  <a:gd name="connsiteY3" fmla="*/ 813959 h 889954"/>
                  <a:gd name="connsiteX4" fmla="*/ 150185 w 841700"/>
                  <a:gd name="connsiteY4" fmla="*/ 783109 h 889954"/>
                  <a:gd name="connsiteX5" fmla="*/ 181520 w 841700"/>
                  <a:gd name="connsiteY5" fmla="*/ 654871 h 889954"/>
                  <a:gd name="connsiteX6" fmla="*/ 51907 w 841700"/>
                  <a:gd name="connsiteY6" fmla="*/ 654871 h 889954"/>
                  <a:gd name="connsiteX7" fmla="*/ 33072 w 841700"/>
                  <a:gd name="connsiteY7" fmla="*/ 618182 h 889954"/>
                  <a:gd name="connsiteX8" fmla="*/ 0 w 841700"/>
                  <a:gd name="connsiteY8" fmla="*/ 444977 h 889954"/>
                  <a:gd name="connsiteX9" fmla="*/ 420850 w 841700"/>
                  <a:gd name="connsiteY9" fmla="*/ 0 h 889954"/>
                  <a:gd name="connsiteX10" fmla="*/ 656151 w 841700"/>
                  <a:gd name="connsiteY10" fmla="*/ 75995 h 8899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41700" h="889954">
                    <a:moveTo>
                      <a:pt x="656151" y="75995"/>
                    </a:moveTo>
                    <a:cubicBezTo>
                      <a:pt x="768098" y="155961"/>
                      <a:pt x="841700" y="291381"/>
                      <a:pt x="841700" y="444977"/>
                    </a:cubicBezTo>
                    <a:cubicBezTo>
                      <a:pt x="841700" y="690731"/>
                      <a:pt x="653279" y="889954"/>
                      <a:pt x="420850" y="889954"/>
                    </a:cubicBezTo>
                    <a:cubicBezTo>
                      <a:pt x="333689" y="889954"/>
                      <a:pt x="252717" y="861938"/>
                      <a:pt x="185549" y="813959"/>
                    </a:cubicBezTo>
                    <a:lnTo>
                      <a:pt x="150185" y="783109"/>
                    </a:lnTo>
                    <a:lnTo>
                      <a:pt x="181520" y="654871"/>
                    </a:lnTo>
                    <a:lnTo>
                      <a:pt x="51907" y="654871"/>
                    </a:lnTo>
                    <a:lnTo>
                      <a:pt x="33072" y="618182"/>
                    </a:lnTo>
                    <a:cubicBezTo>
                      <a:pt x="11776" y="564946"/>
                      <a:pt x="0" y="506416"/>
                      <a:pt x="0" y="444977"/>
                    </a:cubicBezTo>
                    <a:cubicBezTo>
                      <a:pt x="0" y="199223"/>
                      <a:pt x="188421" y="0"/>
                      <a:pt x="420850" y="0"/>
                    </a:cubicBezTo>
                    <a:cubicBezTo>
                      <a:pt x="508011" y="0"/>
                      <a:pt x="588983" y="28016"/>
                      <a:pt x="656151" y="75995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" name="月 33">
                <a:extLst>
                  <a:ext uri="{FF2B5EF4-FFF2-40B4-BE49-F238E27FC236}">
                    <a16:creationId xmlns:a16="http://schemas.microsoft.com/office/drawing/2014/main" id="{4BFBCCF6-BDEE-473E-B16B-D83C843E54E9}"/>
                  </a:ext>
                </a:extLst>
              </p:cNvPr>
              <p:cNvSpPr/>
              <p:nvPr/>
            </p:nvSpPr>
            <p:spPr>
              <a:xfrm rot="3600000">
                <a:off x="4773221" y="1481388"/>
                <a:ext cx="41638" cy="136572"/>
              </a:xfrm>
              <a:prstGeom prst="moon">
                <a:avLst>
                  <a:gd name="adj" fmla="val 6497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" name="楕円 34">
                <a:extLst>
                  <a:ext uri="{FF2B5EF4-FFF2-40B4-BE49-F238E27FC236}">
                    <a16:creationId xmlns:a16="http://schemas.microsoft.com/office/drawing/2014/main" id="{33CFDC41-B36A-44CF-A961-747CD7559051}"/>
                  </a:ext>
                </a:extLst>
              </p:cNvPr>
              <p:cNvSpPr/>
              <p:nvPr/>
            </p:nvSpPr>
            <p:spPr>
              <a:xfrm rot="19800000">
                <a:off x="4792577" y="1573501"/>
                <a:ext cx="137059" cy="18466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" name="楕円 35">
                <a:extLst>
                  <a:ext uri="{FF2B5EF4-FFF2-40B4-BE49-F238E27FC236}">
                    <a16:creationId xmlns:a16="http://schemas.microsoft.com/office/drawing/2014/main" id="{DB459D2C-6E37-4D38-9CF5-2467C9DCE94B}"/>
                  </a:ext>
                </a:extLst>
              </p:cNvPr>
              <p:cNvSpPr/>
              <p:nvPr/>
            </p:nvSpPr>
            <p:spPr>
              <a:xfrm rot="19800000">
                <a:off x="4801482" y="1639577"/>
                <a:ext cx="68695" cy="8170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436C33E2-62D0-4D96-8BF4-BA50AB587262}"/>
                  </a:ext>
                </a:extLst>
              </p:cNvPr>
              <p:cNvGrpSpPr/>
              <p:nvPr/>
            </p:nvGrpSpPr>
            <p:grpSpPr>
              <a:xfrm>
                <a:off x="3587351" y="3006500"/>
                <a:ext cx="532073" cy="532074"/>
                <a:chOff x="5473784" y="2581036"/>
                <a:chExt cx="607220" cy="607220"/>
              </a:xfrm>
            </p:grpSpPr>
            <p:sp>
              <p:nvSpPr>
                <p:cNvPr id="43" name="楕円 42">
                  <a:extLst>
                    <a:ext uri="{FF2B5EF4-FFF2-40B4-BE49-F238E27FC236}">
                      <a16:creationId xmlns:a16="http://schemas.microsoft.com/office/drawing/2014/main" id="{56D6B590-5BF9-4DF8-8072-4D59E4EE391D}"/>
                    </a:ext>
                  </a:extLst>
                </p:cNvPr>
                <p:cNvSpPr/>
                <p:nvPr/>
              </p:nvSpPr>
              <p:spPr>
                <a:xfrm>
                  <a:off x="5473784" y="2581036"/>
                  <a:ext cx="607220" cy="607220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" name="五角形 43">
                  <a:extLst>
                    <a:ext uri="{FF2B5EF4-FFF2-40B4-BE49-F238E27FC236}">
                      <a16:creationId xmlns:a16="http://schemas.microsoft.com/office/drawing/2014/main" id="{1FA379E5-D77E-457B-8F4A-90F07F3E93FA}"/>
                    </a:ext>
                  </a:extLst>
                </p:cNvPr>
                <p:cNvSpPr/>
                <p:nvPr/>
              </p:nvSpPr>
              <p:spPr>
                <a:xfrm rot="20700000">
                  <a:off x="5557421" y="2658924"/>
                  <a:ext cx="210114" cy="200109"/>
                </a:xfrm>
                <a:prstGeom prst="pentag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" name="五角形 44">
                  <a:extLst>
                    <a:ext uri="{FF2B5EF4-FFF2-40B4-BE49-F238E27FC236}">
                      <a16:creationId xmlns:a16="http://schemas.microsoft.com/office/drawing/2014/main" id="{FB50478C-F3FF-4E1A-99D3-C3F434A53CBC}"/>
                    </a:ext>
                  </a:extLst>
                </p:cNvPr>
                <p:cNvSpPr/>
                <p:nvPr/>
              </p:nvSpPr>
              <p:spPr>
                <a:xfrm rot="18900000">
                  <a:off x="5787331" y="2903418"/>
                  <a:ext cx="210114" cy="200109"/>
                </a:xfrm>
                <a:prstGeom prst="pentag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C77C7FC6-BD06-4916-A755-9F54C5011113}"/>
                    </a:ext>
                  </a:extLst>
                </p:cNvPr>
                <p:cNvSpPr/>
                <p:nvPr/>
              </p:nvSpPr>
              <p:spPr>
                <a:xfrm>
                  <a:off x="5911590" y="2642491"/>
                  <a:ext cx="151523" cy="166713"/>
                </a:xfrm>
                <a:custGeom>
                  <a:avLst/>
                  <a:gdLst>
                    <a:gd name="connsiteX0" fmla="*/ 46612 w 151523"/>
                    <a:gd name="connsiteY0" fmla="*/ 0 h 166713"/>
                    <a:gd name="connsiteX1" fmla="*/ 79908 w 151523"/>
                    <a:gd name="connsiteY1" fmla="*/ 27472 h 166713"/>
                    <a:gd name="connsiteX2" fmla="*/ 144974 w 151523"/>
                    <a:gd name="connsiteY2" fmla="*/ 123977 h 166713"/>
                    <a:gd name="connsiteX3" fmla="*/ 151523 w 151523"/>
                    <a:gd name="connsiteY3" fmla="*/ 145075 h 166713"/>
                    <a:gd name="connsiteX4" fmla="*/ 70769 w 151523"/>
                    <a:gd name="connsiteY4" fmla="*/ 166713 h 166713"/>
                    <a:gd name="connsiteX5" fmla="*/ 0 w 151523"/>
                    <a:gd name="connsiteY5" fmla="*/ 57640 h 166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51523" h="166713">
                      <a:moveTo>
                        <a:pt x="46612" y="0"/>
                      </a:moveTo>
                      <a:lnTo>
                        <a:pt x="79908" y="27472"/>
                      </a:lnTo>
                      <a:cubicBezTo>
                        <a:pt x="107379" y="54943"/>
                        <a:pt x="129611" y="87654"/>
                        <a:pt x="144974" y="123977"/>
                      </a:cubicBezTo>
                      <a:lnTo>
                        <a:pt x="151523" y="145075"/>
                      </a:lnTo>
                      <a:lnTo>
                        <a:pt x="70769" y="166713"/>
                      </a:lnTo>
                      <a:lnTo>
                        <a:pt x="0" y="5764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2D16833C-4DD5-449D-B5B3-43BE6F50D6F0}"/>
                  </a:ext>
                </a:extLst>
              </p:cNvPr>
              <p:cNvSpPr/>
              <p:nvPr/>
            </p:nvSpPr>
            <p:spPr>
              <a:xfrm>
                <a:off x="4137074" y="2870443"/>
                <a:ext cx="833109" cy="341197"/>
              </a:xfrm>
              <a:custGeom>
                <a:avLst/>
                <a:gdLst>
                  <a:gd name="connsiteX0" fmla="*/ 845898 w 1109532"/>
                  <a:gd name="connsiteY0" fmla="*/ 120773 h 454404"/>
                  <a:gd name="connsiteX1" fmla="*/ 1109532 w 1109532"/>
                  <a:gd name="connsiteY1" fmla="*/ 247297 h 454404"/>
                  <a:gd name="connsiteX2" fmla="*/ 1086436 w 1109532"/>
                  <a:gd name="connsiteY2" fmla="*/ 265978 h 454404"/>
                  <a:gd name="connsiteX3" fmla="*/ 753854 w 1109532"/>
                  <a:gd name="connsiteY3" fmla="*/ 163984 h 454404"/>
                  <a:gd name="connsiteX4" fmla="*/ 534546 w 1109532"/>
                  <a:gd name="connsiteY4" fmla="*/ 434017 h 454404"/>
                  <a:gd name="connsiteX5" fmla="*/ 532597 w 1109532"/>
                  <a:gd name="connsiteY5" fmla="*/ 433844 h 454404"/>
                  <a:gd name="connsiteX6" fmla="*/ 534488 w 1109532"/>
                  <a:gd name="connsiteY6" fmla="*/ 435723 h 454404"/>
                  <a:gd name="connsiteX7" fmla="*/ 511392 w 1109532"/>
                  <a:gd name="connsiteY7" fmla="*/ 454404 h 454404"/>
                  <a:gd name="connsiteX8" fmla="*/ 278452 w 1109532"/>
                  <a:gd name="connsiteY8" fmla="*/ 339048 h 454404"/>
                  <a:gd name="connsiteX9" fmla="*/ 39230 w 1109532"/>
                  <a:gd name="connsiteY9" fmla="*/ 440738 h 454404"/>
                  <a:gd name="connsiteX10" fmla="*/ 17253 w 1109532"/>
                  <a:gd name="connsiteY10" fmla="*/ 420752 h 454404"/>
                  <a:gd name="connsiteX11" fmla="*/ 279311 w 1109532"/>
                  <a:gd name="connsiteY11" fmla="*/ 309355 h 454404"/>
                  <a:gd name="connsiteX12" fmla="*/ 482209 w 1109532"/>
                  <a:gd name="connsiteY12" fmla="*/ 383758 h 454404"/>
                  <a:gd name="connsiteX13" fmla="*/ 509858 w 1109532"/>
                  <a:gd name="connsiteY13" fmla="*/ 411241 h 454404"/>
                  <a:gd name="connsiteX14" fmla="*/ 529020 w 1109532"/>
                  <a:gd name="connsiteY14" fmla="*/ 332485 h 454404"/>
                  <a:gd name="connsiteX15" fmla="*/ 745202 w 1109532"/>
                  <a:gd name="connsiteY15" fmla="*/ 135568 h 454404"/>
                  <a:gd name="connsiteX16" fmla="*/ 845898 w 1109532"/>
                  <a:gd name="connsiteY16" fmla="*/ 120773 h 454404"/>
                  <a:gd name="connsiteX17" fmla="*/ 828645 w 1109532"/>
                  <a:gd name="connsiteY17" fmla="*/ 3 h 454404"/>
                  <a:gd name="connsiteX18" fmla="*/ 1092279 w 1109532"/>
                  <a:gd name="connsiteY18" fmla="*/ 126527 h 454404"/>
                  <a:gd name="connsiteX19" fmla="*/ 1069183 w 1109532"/>
                  <a:gd name="connsiteY19" fmla="*/ 145208 h 454404"/>
                  <a:gd name="connsiteX20" fmla="*/ 736601 w 1109532"/>
                  <a:gd name="connsiteY20" fmla="*/ 43214 h 454404"/>
                  <a:gd name="connsiteX21" fmla="*/ 517293 w 1109532"/>
                  <a:gd name="connsiteY21" fmla="*/ 313247 h 454404"/>
                  <a:gd name="connsiteX22" fmla="*/ 515344 w 1109532"/>
                  <a:gd name="connsiteY22" fmla="*/ 313074 h 454404"/>
                  <a:gd name="connsiteX23" fmla="*/ 517235 w 1109532"/>
                  <a:gd name="connsiteY23" fmla="*/ 314953 h 454404"/>
                  <a:gd name="connsiteX24" fmla="*/ 494139 w 1109532"/>
                  <a:gd name="connsiteY24" fmla="*/ 333634 h 454404"/>
                  <a:gd name="connsiteX25" fmla="*/ 261199 w 1109532"/>
                  <a:gd name="connsiteY25" fmla="*/ 218278 h 454404"/>
                  <a:gd name="connsiteX26" fmla="*/ 21977 w 1109532"/>
                  <a:gd name="connsiteY26" fmla="*/ 319968 h 454404"/>
                  <a:gd name="connsiteX27" fmla="*/ 0 w 1109532"/>
                  <a:gd name="connsiteY27" fmla="*/ 299982 h 454404"/>
                  <a:gd name="connsiteX28" fmla="*/ 262058 w 1109532"/>
                  <a:gd name="connsiteY28" fmla="*/ 188585 h 454404"/>
                  <a:gd name="connsiteX29" fmla="*/ 464956 w 1109532"/>
                  <a:gd name="connsiteY29" fmla="*/ 262988 h 454404"/>
                  <a:gd name="connsiteX30" fmla="*/ 492605 w 1109532"/>
                  <a:gd name="connsiteY30" fmla="*/ 290471 h 454404"/>
                  <a:gd name="connsiteX31" fmla="*/ 511767 w 1109532"/>
                  <a:gd name="connsiteY31" fmla="*/ 211715 h 454404"/>
                  <a:gd name="connsiteX32" fmla="*/ 727949 w 1109532"/>
                  <a:gd name="connsiteY32" fmla="*/ 14797 h 454404"/>
                  <a:gd name="connsiteX33" fmla="*/ 828645 w 1109532"/>
                  <a:gd name="connsiteY33" fmla="*/ 3 h 454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09532" h="454404">
                    <a:moveTo>
                      <a:pt x="845898" y="120773"/>
                    </a:moveTo>
                    <a:cubicBezTo>
                      <a:pt x="946580" y="121199"/>
                      <a:pt x="1044026" y="166308"/>
                      <a:pt x="1109532" y="247297"/>
                    </a:cubicBezTo>
                    <a:lnTo>
                      <a:pt x="1086436" y="265978"/>
                    </a:lnTo>
                    <a:cubicBezTo>
                      <a:pt x="1006705" y="167402"/>
                      <a:pt x="875140" y="127055"/>
                      <a:pt x="753854" y="163984"/>
                    </a:cubicBezTo>
                    <a:cubicBezTo>
                      <a:pt x="632567" y="200913"/>
                      <a:pt x="545812" y="307735"/>
                      <a:pt x="534546" y="434017"/>
                    </a:cubicBezTo>
                    <a:lnTo>
                      <a:pt x="532597" y="433844"/>
                    </a:lnTo>
                    <a:lnTo>
                      <a:pt x="534488" y="435723"/>
                    </a:lnTo>
                    <a:lnTo>
                      <a:pt x="511392" y="454404"/>
                    </a:lnTo>
                    <a:cubicBezTo>
                      <a:pt x="454293" y="383810"/>
                      <a:pt x="369210" y="341675"/>
                      <a:pt x="278452" y="339048"/>
                    </a:cubicBezTo>
                    <a:cubicBezTo>
                      <a:pt x="187694" y="336421"/>
                      <a:pt x="100316" y="373564"/>
                      <a:pt x="39230" y="440738"/>
                    </a:cubicBezTo>
                    <a:lnTo>
                      <a:pt x="17253" y="420752"/>
                    </a:lnTo>
                    <a:cubicBezTo>
                      <a:pt x="84171" y="347167"/>
                      <a:pt x="179890" y="306478"/>
                      <a:pt x="279311" y="309355"/>
                    </a:cubicBezTo>
                    <a:cubicBezTo>
                      <a:pt x="353877" y="311514"/>
                      <a:pt x="424946" y="338017"/>
                      <a:pt x="482209" y="383758"/>
                    </a:cubicBezTo>
                    <a:lnTo>
                      <a:pt x="509858" y="411241"/>
                    </a:lnTo>
                    <a:lnTo>
                      <a:pt x="529020" y="332485"/>
                    </a:lnTo>
                    <a:cubicBezTo>
                      <a:pt x="567183" y="239316"/>
                      <a:pt x="645553" y="165909"/>
                      <a:pt x="745202" y="135568"/>
                    </a:cubicBezTo>
                    <a:cubicBezTo>
                      <a:pt x="778418" y="125454"/>
                      <a:pt x="812338" y="120631"/>
                      <a:pt x="845898" y="120773"/>
                    </a:cubicBezTo>
                    <a:close/>
                    <a:moveTo>
                      <a:pt x="828645" y="3"/>
                    </a:moveTo>
                    <a:cubicBezTo>
                      <a:pt x="929327" y="429"/>
                      <a:pt x="1026773" y="45538"/>
                      <a:pt x="1092279" y="126527"/>
                    </a:cubicBezTo>
                    <a:lnTo>
                      <a:pt x="1069183" y="145208"/>
                    </a:lnTo>
                    <a:cubicBezTo>
                      <a:pt x="989452" y="46632"/>
                      <a:pt x="857887" y="6285"/>
                      <a:pt x="736601" y="43214"/>
                    </a:cubicBezTo>
                    <a:cubicBezTo>
                      <a:pt x="615314" y="80143"/>
                      <a:pt x="528559" y="186965"/>
                      <a:pt x="517293" y="313247"/>
                    </a:cubicBezTo>
                    <a:lnTo>
                      <a:pt x="515344" y="313074"/>
                    </a:lnTo>
                    <a:lnTo>
                      <a:pt x="517235" y="314953"/>
                    </a:lnTo>
                    <a:lnTo>
                      <a:pt x="494139" y="333634"/>
                    </a:lnTo>
                    <a:cubicBezTo>
                      <a:pt x="437040" y="263040"/>
                      <a:pt x="351957" y="220905"/>
                      <a:pt x="261199" y="218278"/>
                    </a:cubicBezTo>
                    <a:cubicBezTo>
                      <a:pt x="170441" y="215651"/>
                      <a:pt x="83063" y="252794"/>
                      <a:pt x="21977" y="319968"/>
                    </a:cubicBezTo>
                    <a:lnTo>
                      <a:pt x="0" y="299982"/>
                    </a:lnTo>
                    <a:cubicBezTo>
                      <a:pt x="66918" y="226397"/>
                      <a:pt x="162637" y="185708"/>
                      <a:pt x="262058" y="188585"/>
                    </a:cubicBezTo>
                    <a:cubicBezTo>
                      <a:pt x="336624" y="190744"/>
                      <a:pt x="407693" y="217247"/>
                      <a:pt x="464956" y="262988"/>
                    </a:cubicBezTo>
                    <a:lnTo>
                      <a:pt x="492605" y="290471"/>
                    </a:lnTo>
                    <a:lnTo>
                      <a:pt x="511767" y="211715"/>
                    </a:lnTo>
                    <a:cubicBezTo>
                      <a:pt x="549930" y="118546"/>
                      <a:pt x="628300" y="45139"/>
                      <a:pt x="727949" y="14797"/>
                    </a:cubicBezTo>
                    <a:cubicBezTo>
                      <a:pt x="761165" y="4684"/>
                      <a:pt x="795085" y="-139"/>
                      <a:pt x="828645" y="3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9DC81CB8-82E5-48AE-B908-FB01057547AB}"/>
                  </a:ext>
                </a:extLst>
              </p:cNvPr>
              <p:cNvSpPr/>
              <p:nvPr/>
            </p:nvSpPr>
            <p:spPr>
              <a:xfrm>
                <a:off x="4597399" y="1177458"/>
                <a:ext cx="989449" cy="544466"/>
              </a:xfrm>
              <a:custGeom>
                <a:avLst/>
                <a:gdLst>
                  <a:gd name="connsiteX0" fmla="*/ 591164 w 1129192"/>
                  <a:gd name="connsiteY0" fmla="*/ 1954 h 621363"/>
                  <a:gd name="connsiteX1" fmla="*/ 936344 w 1129192"/>
                  <a:gd name="connsiteY1" fmla="*/ 228727 h 621363"/>
                  <a:gd name="connsiteX2" fmla="*/ 998495 w 1129192"/>
                  <a:gd name="connsiteY2" fmla="*/ 480123 h 621363"/>
                  <a:gd name="connsiteX3" fmla="*/ 997919 w 1129192"/>
                  <a:gd name="connsiteY3" fmla="*/ 484236 h 621363"/>
                  <a:gd name="connsiteX4" fmla="*/ 1023650 w 1129192"/>
                  <a:gd name="connsiteY4" fmla="*/ 480214 h 621363"/>
                  <a:gd name="connsiteX5" fmla="*/ 1111824 w 1129192"/>
                  <a:gd name="connsiteY5" fmla="*/ 434695 h 621363"/>
                  <a:gd name="connsiteX6" fmla="*/ 1077749 w 1129192"/>
                  <a:gd name="connsiteY6" fmla="*/ 536307 h 621363"/>
                  <a:gd name="connsiteX7" fmla="*/ 1050623 w 1129192"/>
                  <a:gd name="connsiteY7" fmla="*/ 549781 h 621363"/>
                  <a:gd name="connsiteX8" fmla="*/ 1080030 w 1129192"/>
                  <a:gd name="connsiteY8" fmla="*/ 562803 h 621363"/>
                  <a:gd name="connsiteX9" fmla="*/ 1129192 w 1129192"/>
                  <a:gd name="connsiteY9" fmla="*/ 572872 h 621363"/>
                  <a:gd name="connsiteX10" fmla="*/ 996756 w 1129192"/>
                  <a:gd name="connsiteY10" fmla="*/ 608358 h 621363"/>
                  <a:gd name="connsiteX11" fmla="*/ 977233 w 1129192"/>
                  <a:gd name="connsiteY11" fmla="*/ 591138 h 621363"/>
                  <a:gd name="connsiteX12" fmla="*/ 974691 w 1129192"/>
                  <a:gd name="connsiteY12" fmla="*/ 598563 h 621363"/>
                  <a:gd name="connsiteX13" fmla="*/ 935986 w 1129192"/>
                  <a:gd name="connsiteY13" fmla="*/ 606586 h 621363"/>
                  <a:gd name="connsiteX14" fmla="*/ 633800 w 1129192"/>
                  <a:gd name="connsiteY14" fmla="*/ 445271 h 621363"/>
                  <a:gd name="connsiteX15" fmla="*/ 592551 w 1129192"/>
                  <a:gd name="connsiteY15" fmla="*/ 327238 h 621363"/>
                  <a:gd name="connsiteX16" fmla="*/ 590718 w 1129192"/>
                  <a:gd name="connsiteY16" fmla="*/ 292111 h 621363"/>
                  <a:gd name="connsiteX17" fmla="*/ 588990 w 1129192"/>
                  <a:gd name="connsiteY17" fmla="*/ 291478 h 621363"/>
                  <a:gd name="connsiteX18" fmla="*/ 587278 w 1129192"/>
                  <a:gd name="connsiteY18" fmla="*/ 293988 h 621363"/>
                  <a:gd name="connsiteX19" fmla="*/ 315445 w 1129192"/>
                  <a:gd name="connsiteY19" fmla="*/ 369020 h 621363"/>
                  <a:gd name="connsiteX20" fmla="*/ 183268 w 1129192"/>
                  <a:gd name="connsiteY20" fmla="*/ 292255 h 621363"/>
                  <a:gd name="connsiteX21" fmla="*/ 181350 w 1129192"/>
                  <a:gd name="connsiteY21" fmla="*/ 289870 h 621363"/>
                  <a:gd name="connsiteX22" fmla="*/ 165503 w 1129192"/>
                  <a:gd name="connsiteY22" fmla="*/ 313374 h 621363"/>
                  <a:gd name="connsiteX23" fmla="*/ 96950 w 1129192"/>
                  <a:gd name="connsiteY23" fmla="*/ 341769 h 621363"/>
                  <a:gd name="connsiteX24" fmla="*/ 0 w 1129192"/>
                  <a:gd name="connsiteY24" fmla="*/ 244820 h 621363"/>
                  <a:gd name="connsiteX25" fmla="*/ 72172 w 1129192"/>
                  <a:gd name="connsiteY25" fmla="*/ 264645 h 621363"/>
                  <a:gd name="connsiteX26" fmla="*/ 91207 w 1129192"/>
                  <a:gd name="connsiteY26" fmla="*/ 265153 h 621363"/>
                  <a:gd name="connsiteX27" fmla="*/ 83187 w 1129192"/>
                  <a:gd name="connsiteY27" fmla="*/ 259827 h 621363"/>
                  <a:gd name="connsiteX28" fmla="*/ 83187 w 1129192"/>
                  <a:gd name="connsiteY28" fmla="*/ 122719 h 621363"/>
                  <a:gd name="connsiteX29" fmla="*/ 175414 w 1129192"/>
                  <a:gd name="connsiteY29" fmla="*/ 237377 h 621363"/>
                  <a:gd name="connsiteX30" fmla="*/ 182376 w 1129192"/>
                  <a:gd name="connsiteY30" fmla="*/ 240859 h 621363"/>
                  <a:gd name="connsiteX31" fmla="*/ 183610 w 1129192"/>
                  <a:gd name="connsiteY31" fmla="*/ 237255 h 621363"/>
                  <a:gd name="connsiteX32" fmla="*/ 349389 w 1129192"/>
                  <a:gd name="connsiteY32" fmla="*/ 53791 h 621363"/>
                  <a:gd name="connsiteX33" fmla="*/ 591164 w 1129192"/>
                  <a:gd name="connsiteY33" fmla="*/ 1954 h 621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29192" h="621363">
                    <a:moveTo>
                      <a:pt x="591164" y="1954"/>
                    </a:moveTo>
                    <a:cubicBezTo>
                      <a:pt x="728095" y="15233"/>
                      <a:pt x="859546" y="95709"/>
                      <a:pt x="936344" y="228727"/>
                    </a:cubicBezTo>
                    <a:cubicBezTo>
                      <a:pt x="982423" y="308538"/>
                      <a:pt x="1002284" y="395930"/>
                      <a:pt x="998495" y="480123"/>
                    </a:cubicBezTo>
                    <a:lnTo>
                      <a:pt x="997919" y="484236"/>
                    </a:lnTo>
                    <a:lnTo>
                      <a:pt x="1023650" y="480214"/>
                    </a:lnTo>
                    <a:cubicBezTo>
                      <a:pt x="1055608" y="471651"/>
                      <a:pt x="1085742" y="456278"/>
                      <a:pt x="1111824" y="434695"/>
                    </a:cubicBezTo>
                    <a:cubicBezTo>
                      <a:pt x="1122217" y="473485"/>
                      <a:pt x="1107551" y="513085"/>
                      <a:pt x="1077749" y="536307"/>
                    </a:cubicBezTo>
                    <a:lnTo>
                      <a:pt x="1050623" y="549781"/>
                    </a:lnTo>
                    <a:lnTo>
                      <a:pt x="1080030" y="562803"/>
                    </a:lnTo>
                    <a:cubicBezTo>
                      <a:pt x="1095869" y="567878"/>
                      <a:pt x="1112340" y="571282"/>
                      <a:pt x="1129192" y="572872"/>
                    </a:cubicBezTo>
                    <a:cubicBezTo>
                      <a:pt x="1102420" y="619243"/>
                      <a:pt x="1043127" y="635131"/>
                      <a:pt x="996756" y="608358"/>
                    </a:cubicBezTo>
                    <a:lnTo>
                      <a:pt x="977233" y="591138"/>
                    </a:lnTo>
                    <a:lnTo>
                      <a:pt x="974691" y="598563"/>
                    </a:lnTo>
                    <a:lnTo>
                      <a:pt x="935986" y="606586"/>
                    </a:lnTo>
                    <a:cubicBezTo>
                      <a:pt x="819893" y="618290"/>
                      <a:pt x="699162" y="558482"/>
                      <a:pt x="633800" y="445271"/>
                    </a:cubicBezTo>
                    <a:cubicBezTo>
                      <a:pt x="612012" y="407534"/>
                      <a:pt x="598440" y="367437"/>
                      <a:pt x="592551" y="327238"/>
                    </a:cubicBezTo>
                    <a:lnTo>
                      <a:pt x="590718" y="292111"/>
                    </a:lnTo>
                    <a:lnTo>
                      <a:pt x="588990" y="291478"/>
                    </a:lnTo>
                    <a:lnTo>
                      <a:pt x="587278" y="293988"/>
                    </a:lnTo>
                    <a:cubicBezTo>
                      <a:pt x="526858" y="364695"/>
                      <a:pt x="421027" y="397311"/>
                      <a:pt x="315445" y="369020"/>
                    </a:cubicBezTo>
                    <a:cubicBezTo>
                      <a:pt x="262655" y="354875"/>
                      <a:pt x="217424" y="327512"/>
                      <a:pt x="183268" y="292255"/>
                    </a:cubicBezTo>
                    <a:lnTo>
                      <a:pt x="181350" y="289870"/>
                    </a:lnTo>
                    <a:lnTo>
                      <a:pt x="165503" y="313374"/>
                    </a:lnTo>
                    <a:cubicBezTo>
                      <a:pt x="147959" y="330918"/>
                      <a:pt x="123721" y="341769"/>
                      <a:pt x="96950" y="341769"/>
                    </a:cubicBezTo>
                    <a:cubicBezTo>
                      <a:pt x="43406" y="341769"/>
                      <a:pt x="1" y="298364"/>
                      <a:pt x="0" y="244820"/>
                    </a:cubicBezTo>
                    <a:cubicBezTo>
                      <a:pt x="23084" y="255393"/>
                      <a:pt x="47466" y="262002"/>
                      <a:pt x="72172" y="264645"/>
                    </a:cubicBezTo>
                    <a:lnTo>
                      <a:pt x="91207" y="265153"/>
                    </a:lnTo>
                    <a:lnTo>
                      <a:pt x="83187" y="259827"/>
                    </a:lnTo>
                    <a:cubicBezTo>
                      <a:pt x="45326" y="221965"/>
                      <a:pt x="45326" y="160581"/>
                      <a:pt x="83187" y="122719"/>
                    </a:cubicBezTo>
                    <a:cubicBezTo>
                      <a:pt x="100880" y="170318"/>
                      <a:pt x="133457" y="210372"/>
                      <a:pt x="175414" y="237377"/>
                    </a:cubicBezTo>
                    <a:lnTo>
                      <a:pt x="182376" y="240859"/>
                    </a:lnTo>
                    <a:lnTo>
                      <a:pt x="183610" y="237255"/>
                    </a:lnTo>
                    <a:cubicBezTo>
                      <a:pt x="217790" y="162119"/>
                      <a:pt x="273906" y="97371"/>
                      <a:pt x="349389" y="53791"/>
                    </a:cubicBezTo>
                    <a:cubicBezTo>
                      <a:pt x="424872" y="10210"/>
                      <a:pt x="509004" y="-6014"/>
                      <a:pt x="591164" y="19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4498C659-CD68-4C3F-B8F2-7A839DFA1818}"/>
                  </a:ext>
                </a:extLst>
              </p:cNvPr>
              <p:cNvSpPr/>
              <p:nvPr/>
            </p:nvSpPr>
            <p:spPr>
              <a:xfrm rot="19800000">
                <a:off x="5088926" y="1388014"/>
                <a:ext cx="184384" cy="264624"/>
              </a:xfrm>
              <a:custGeom>
                <a:avLst/>
                <a:gdLst>
                  <a:gd name="connsiteX0" fmla="*/ 182562 w 452437"/>
                  <a:gd name="connsiteY0" fmla="*/ 0 h 595356"/>
                  <a:gd name="connsiteX1" fmla="*/ 452437 w 452437"/>
                  <a:gd name="connsiteY1" fmla="*/ 297678 h 595356"/>
                  <a:gd name="connsiteX2" fmla="*/ 182562 w 452437"/>
                  <a:gd name="connsiteY2" fmla="*/ 595356 h 595356"/>
                  <a:gd name="connsiteX3" fmla="*/ 31672 w 452437"/>
                  <a:gd name="connsiteY3" fmla="*/ 544517 h 595356"/>
                  <a:gd name="connsiteX4" fmla="*/ 0 w 452437"/>
                  <a:gd name="connsiteY4" fmla="*/ 515693 h 595356"/>
                  <a:gd name="connsiteX5" fmla="*/ 8268 w 452437"/>
                  <a:gd name="connsiteY5" fmla="*/ 508168 h 595356"/>
                  <a:gd name="connsiteX6" fmla="*/ 87312 w 452437"/>
                  <a:gd name="connsiteY6" fmla="*/ 297678 h 595356"/>
                  <a:gd name="connsiteX7" fmla="*/ 8268 w 452437"/>
                  <a:gd name="connsiteY7" fmla="*/ 87188 h 595356"/>
                  <a:gd name="connsiteX8" fmla="*/ 0 w 452437"/>
                  <a:gd name="connsiteY8" fmla="*/ 79663 h 595356"/>
                  <a:gd name="connsiteX9" fmla="*/ 31672 w 452437"/>
                  <a:gd name="connsiteY9" fmla="*/ 50839 h 595356"/>
                  <a:gd name="connsiteX10" fmla="*/ 182562 w 452437"/>
                  <a:gd name="connsiteY10" fmla="*/ 0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10" fmla="*/ 178752 w 452437"/>
                  <a:gd name="connsiteY10" fmla="*/ 389118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0" fmla="*/ 8268 w 452437"/>
                  <a:gd name="connsiteY0" fmla="*/ 87188 h 595356"/>
                  <a:gd name="connsiteX1" fmla="*/ 0 w 452437"/>
                  <a:gd name="connsiteY1" fmla="*/ 79663 h 595356"/>
                  <a:gd name="connsiteX2" fmla="*/ 31672 w 452437"/>
                  <a:gd name="connsiteY2" fmla="*/ 50839 h 595356"/>
                  <a:gd name="connsiteX3" fmla="*/ 182562 w 452437"/>
                  <a:gd name="connsiteY3" fmla="*/ 0 h 595356"/>
                  <a:gd name="connsiteX4" fmla="*/ 452437 w 452437"/>
                  <a:gd name="connsiteY4" fmla="*/ 297678 h 595356"/>
                  <a:gd name="connsiteX5" fmla="*/ 182562 w 452437"/>
                  <a:gd name="connsiteY5" fmla="*/ 595356 h 595356"/>
                  <a:gd name="connsiteX6" fmla="*/ 31672 w 452437"/>
                  <a:gd name="connsiteY6" fmla="*/ 544517 h 595356"/>
                  <a:gd name="connsiteX7" fmla="*/ 0 w 452437"/>
                  <a:gd name="connsiteY7" fmla="*/ 515693 h 595356"/>
                  <a:gd name="connsiteX8" fmla="*/ 8268 w 452437"/>
                  <a:gd name="connsiteY8" fmla="*/ 508168 h 595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2437" h="595356">
                    <a:moveTo>
                      <a:pt x="8268" y="87188"/>
                    </a:moveTo>
                    <a:lnTo>
                      <a:pt x="0" y="79663"/>
                    </a:lnTo>
                    <a:lnTo>
                      <a:pt x="31672" y="50839"/>
                    </a:lnTo>
                    <a:cubicBezTo>
                      <a:pt x="74745" y="18742"/>
                      <a:pt x="126669" y="0"/>
                      <a:pt x="182562" y="0"/>
                    </a:cubicBezTo>
                    <a:cubicBezTo>
                      <a:pt x="331610" y="0"/>
                      <a:pt x="452437" y="133275"/>
                      <a:pt x="452437" y="297678"/>
                    </a:cubicBezTo>
                    <a:cubicBezTo>
                      <a:pt x="452437" y="462081"/>
                      <a:pt x="331610" y="595356"/>
                      <a:pt x="182562" y="595356"/>
                    </a:cubicBezTo>
                    <a:cubicBezTo>
                      <a:pt x="126669" y="595356"/>
                      <a:pt x="74745" y="576614"/>
                      <a:pt x="31672" y="544517"/>
                    </a:cubicBezTo>
                    <a:lnTo>
                      <a:pt x="0" y="515693"/>
                    </a:lnTo>
                    <a:lnTo>
                      <a:pt x="8268" y="508168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04CD97C2-4986-4347-B509-1B69B318155F}"/>
                  </a:ext>
                </a:extLst>
              </p:cNvPr>
              <p:cNvSpPr/>
              <p:nvPr/>
            </p:nvSpPr>
            <p:spPr>
              <a:xfrm rot="19800000">
                <a:off x="5108238" y="1436450"/>
                <a:ext cx="115088" cy="190253"/>
              </a:xfrm>
              <a:custGeom>
                <a:avLst/>
                <a:gdLst>
                  <a:gd name="connsiteX0" fmla="*/ 182562 w 452437"/>
                  <a:gd name="connsiteY0" fmla="*/ 0 h 595356"/>
                  <a:gd name="connsiteX1" fmla="*/ 452437 w 452437"/>
                  <a:gd name="connsiteY1" fmla="*/ 297678 h 595356"/>
                  <a:gd name="connsiteX2" fmla="*/ 182562 w 452437"/>
                  <a:gd name="connsiteY2" fmla="*/ 595356 h 595356"/>
                  <a:gd name="connsiteX3" fmla="*/ 31672 w 452437"/>
                  <a:gd name="connsiteY3" fmla="*/ 544517 h 595356"/>
                  <a:gd name="connsiteX4" fmla="*/ 0 w 452437"/>
                  <a:gd name="connsiteY4" fmla="*/ 515693 h 595356"/>
                  <a:gd name="connsiteX5" fmla="*/ 8268 w 452437"/>
                  <a:gd name="connsiteY5" fmla="*/ 508168 h 595356"/>
                  <a:gd name="connsiteX6" fmla="*/ 87312 w 452437"/>
                  <a:gd name="connsiteY6" fmla="*/ 297678 h 595356"/>
                  <a:gd name="connsiteX7" fmla="*/ 8268 w 452437"/>
                  <a:gd name="connsiteY7" fmla="*/ 87188 h 595356"/>
                  <a:gd name="connsiteX8" fmla="*/ 0 w 452437"/>
                  <a:gd name="connsiteY8" fmla="*/ 79663 h 595356"/>
                  <a:gd name="connsiteX9" fmla="*/ 31672 w 452437"/>
                  <a:gd name="connsiteY9" fmla="*/ 50839 h 595356"/>
                  <a:gd name="connsiteX10" fmla="*/ 182562 w 452437"/>
                  <a:gd name="connsiteY10" fmla="*/ 0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10" fmla="*/ 178752 w 452437"/>
                  <a:gd name="connsiteY10" fmla="*/ 389118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0" fmla="*/ 8268 w 452437"/>
                  <a:gd name="connsiteY0" fmla="*/ 87188 h 595356"/>
                  <a:gd name="connsiteX1" fmla="*/ 0 w 452437"/>
                  <a:gd name="connsiteY1" fmla="*/ 79663 h 595356"/>
                  <a:gd name="connsiteX2" fmla="*/ 31672 w 452437"/>
                  <a:gd name="connsiteY2" fmla="*/ 50839 h 595356"/>
                  <a:gd name="connsiteX3" fmla="*/ 182562 w 452437"/>
                  <a:gd name="connsiteY3" fmla="*/ 0 h 595356"/>
                  <a:gd name="connsiteX4" fmla="*/ 452437 w 452437"/>
                  <a:gd name="connsiteY4" fmla="*/ 297678 h 595356"/>
                  <a:gd name="connsiteX5" fmla="*/ 182562 w 452437"/>
                  <a:gd name="connsiteY5" fmla="*/ 595356 h 595356"/>
                  <a:gd name="connsiteX6" fmla="*/ 31672 w 452437"/>
                  <a:gd name="connsiteY6" fmla="*/ 544517 h 595356"/>
                  <a:gd name="connsiteX7" fmla="*/ 0 w 452437"/>
                  <a:gd name="connsiteY7" fmla="*/ 515693 h 595356"/>
                  <a:gd name="connsiteX8" fmla="*/ 8268 w 452437"/>
                  <a:gd name="connsiteY8" fmla="*/ 508168 h 595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2437" h="595356">
                    <a:moveTo>
                      <a:pt x="8268" y="87188"/>
                    </a:moveTo>
                    <a:lnTo>
                      <a:pt x="0" y="79663"/>
                    </a:lnTo>
                    <a:lnTo>
                      <a:pt x="31672" y="50839"/>
                    </a:lnTo>
                    <a:cubicBezTo>
                      <a:pt x="74745" y="18742"/>
                      <a:pt x="126669" y="0"/>
                      <a:pt x="182562" y="0"/>
                    </a:cubicBezTo>
                    <a:cubicBezTo>
                      <a:pt x="331610" y="0"/>
                      <a:pt x="452437" y="133275"/>
                      <a:pt x="452437" y="297678"/>
                    </a:cubicBezTo>
                    <a:cubicBezTo>
                      <a:pt x="452437" y="462081"/>
                      <a:pt x="331610" y="595356"/>
                      <a:pt x="182562" y="595356"/>
                    </a:cubicBezTo>
                    <a:cubicBezTo>
                      <a:pt x="126669" y="595356"/>
                      <a:pt x="74745" y="576614"/>
                      <a:pt x="31672" y="544517"/>
                    </a:cubicBezTo>
                    <a:lnTo>
                      <a:pt x="0" y="515693"/>
                    </a:lnTo>
                    <a:lnTo>
                      <a:pt x="8268" y="508168"/>
                    </a:ln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2C162635-E721-4078-A8A8-77C9E794C56C}"/>
                  </a:ext>
                </a:extLst>
              </p:cNvPr>
              <p:cNvSpPr/>
              <p:nvPr/>
            </p:nvSpPr>
            <p:spPr>
              <a:xfrm rot="20700000">
                <a:off x="4984583" y="1411074"/>
                <a:ext cx="142562" cy="169613"/>
              </a:xfrm>
              <a:custGeom>
                <a:avLst/>
                <a:gdLst>
                  <a:gd name="connsiteX0" fmla="*/ 4142 w 349252"/>
                  <a:gd name="connsiteY0" fmla="*/ 0 h 390343"/>
                  <a:gd name="connsiteX1" fmla="*/ 6679 w 349252"/>
                  <a:gd name="connsiteY1" fmla="*/ 1351 h 390343"/>
                  <a:gd name="connsiteX2" fmla="*/ 217671 w 349252"/>
                  <a:gd name="connsiteY2" fmla="*/ 58673 h 390343"/>
                  <a:gd name="connsiteX3" fmla="*/ 223793 w 349252"/>
                  <a:gd name="connsiteY3" fmla="*/ 59072 h 390343"/>
                  <a:gd name="connsiteX4" fmla="*/ 230191 w 349252"/>
                  <a:gd name="connsiteY4" fmla="*/ 133816 h 390343"/>
                  <a:gd name="connsiteX5" fmla="*/ 349252 w 349252"/>
                  <a:gd name="connsiteY5" fmla="*/ 390343 h 390343"/>
                  <a:gd name="connsiteX6" fmla="*/ 0 w 349252"/>
                  <a:gd name="connsiteY6" fmla="*/ 41091 h 390343"/>
                  <a:gd name="connsiteX0" fmla="*/ 4142 w 349252"/>
                  <a:gd name="connsiteY0" fmla="*/ 0 h 390343"/>
                  <a:gd name="connsiteX1" fmla="*/ 6679 w 349252"/>
                  <a:gd name="connsiteY1" fmla="*/ 1351 h 390343"/>
                  <a:gd name="connsiteX2" fmla="*/ 100012 w 349252"/>
                  <a:gd name="connsiteY2" fmla="*/ 37917 h 390343"/>
                  <a:gd name="connsiteX3" fmla="*/ 217671 w 349252"/>
                  <a:gd name="connsiteY3" fmla="*/ 58673 h 390343"/>
                  <a:gd name="connsiteX4" fmla="*/ 223793 w 349252"/>
                  <a:gd name="connsiteY4" fmla="*/ 59072 h 390343"/>
                  <a:gd name="connsiteX5" fmla="*/ 230191 w 349252"/>
                  <a:gd name="connsiteY5" fmla="*/ 133816 h 390343"/>
                  <a:gd name="connsiteX6" fmla="*/ 349252 w 349252"/>
                  <a:gd name="connsiteY6" fmla="*/ 390343 h 390343"/>
                  <a:gd name="connsiteX7" fmla="*/ 0 w 349252"/>
                  <a:gd name="connsiteY7" fmla="*/ 41091 h 390343"/>
                  <a:gd name="connsiteX8" fmla="*/ 4142 w 349252"/>
                  <a:gd name="connsiteY8" fmla="*/ 0 h 390343"/>
                  <a:gd name="connsiteX0" fmla="*/ 100012 w 349252"/>
                  <a:gd name="connsiteY0" fmla="*/ 37917 h 390343"/>
                  <a:gd name="connsiteX1" fmla="*/ 217671 w 349252"/>
                  <a:gd name="connsiteY1" fmla="*/ 58673 h 390343"/>
                  <a:gd name="connsiteX2" fmla="*/ 223793 w 349252"/>
                  <a:gd name="connsiteY2" fmla="*/ 59072 h 390343"/>
                  <a:gd name="connsiteX3" fmla="*/ 230191 w 349252"/>
                  <a:gd name="connsiteY3" fmla="*/ 133816 h 390343"/>
                  <a:gd name="connsiteX4" fmla="*/ 349252 w 349252"/>
                  <a:gd name="connsiteY4" fmla="*/ 390343 h 390343"/>
                  <a:gd name="connsiteX5" fmla="*/ 0 w 349252"/>
                  <a:gd name="connsiteY5" fmla="*/ 41091 h 390343"/>
                  <a:gd name="connsiteX6" fmla="*/ 4142 w 349252"/>
                  <a:gd name="connsiteY6" fmla="*/ 0 h 390343"/>
                  <a:gd name="connsiteX7" fmla="*/ 6679 w 349252"/>
                  <a:gd name="connsiteY7" fmla="*/ 1351 h 390343"/>
                  <a:gd name="connsiteX8" fmla="*/ 191452 w 349252"/>
                  <a:gd name="connsiteY8" fmla="*/ 129357 h 390343"/>
                  <a:gd name="connsiteX0" fmla="*/ 100012 w 349252"/>
                  <a:gd name="connsiteY0" fmla="*/ 37917 h 390343"/>
                  <a:gd name="connsiteX1" fmla="*/ 217671 w 349252"/>
                  <a:gd name="connsiteY1" fmla="*/ 58673 h 390343"/>
                  <a:gd name="connsiteX2" fmla="*/ 223793 w 349252"/>
                  <a:gd name="connsiteY2" fmla="*/ 59072 h 390343"/>
                  <a:gd name="connsiteX3" fmla="*/ 230191 w 349252"/>
                  <a:gd name="connsiteY3" fmla="*/ 133816 h 390343"/>
                  <a:gd name="connsiteX4" fmla="*/ 349252 w 349252"/>
                  <a:gd name="connsiteY4" fmla="*/ 390343 h 390343"/>
                  <a:gd name="connsiteX5" fmla="*/ 0 w 349252"/>
                  <a:gd name="connsiteY5" fmla="*/ 41091 h 390343"/>
                  <a:gd name="connsiteX6" fmla="*/ 4142 w 349252"/>
                  <a:gd name="connsiteY6" fmla="*/ 0 h 390343"/>
                  <a:gd name="connsiteX7" fmla="*/ 6679 w 349252"/>
                  <a:gd name="connsiteY7" fmla="*/ 1351 h 390343"/>
                  <a:gd name="connsiteX0" fmla="*/ 217671 w 349252"/>
                  <a:gd name="connsiteY0" fmla="*/ 58673 h 390343"/>
                  <a:gd name="connsiteX1" fmla="*/ 223793 w 349252"/>
                  <a:gd name="connsiteY1" fmla="*/ 59072 h 390343"/>
                  <a:gd name="connsiteX2" fmla="*/ 230191 w 349252"/>
                  <a:gd name="connsiteY2" fmla="*/ 133816 h 390343"/>
                  <a:gd name="connsiteX3" fmla="*/ 349252 w 349252"/>
                  <a:gd name="connsiteY3" fmla="*/ 390343 h 390343"/>
                  <a:gd name="connsiteX4" fmla="*/ 0 w 349252"/>
                  <a:gd name="connsiteY4" fmla="*/ 41091 h 390343"/>
                  <a:gd name="connsiteX5" fmla="*/ 4142 w 349252"/>
                  <a:gd name="connsiteY5" fmla="*/ 0 h 390343"/>
                  <a:gd name="connsiteX6" fmla="*/ 6679 w 349252"/>
                  <a:gd name="connsiteY6" fmla="*/ 1351 h 390343"/>
                  <a:gd name="connsiteX0" fmla="*/ 217671 w 349252"/>
                  <a:gd name="connsiteY0" fmla="*/ 58673 h 390343"/>
                  <a:gd name="connsiteX1" fmla="*/ 223793 w 349252"/>
                  <a:gd name="connsiteY1" fmla="*/ 59072 h 390343"/>
                  <a:gd name="connsiteX2" fmla="*/ 230191 w 349252"/>
                  <a:gd name="connsiteY2" fmla="*/ 133816 h 390343"/>
                  <a:gd name="connsiteX3" fmla="*/ 349252 w 349252"/>
                  <a:gd name="connsiteY3" fmla="*/ 390343 h 390343"/>
                  <a:gd name="connsiteX4" fmla="*/ 0 w 349252"/>
                  <a:gd name="connsiteY4" fmla="*/ 41091 h 390343"/>
                  <a:gd name="connsiteX5" fmla="*/ 4142 w 349252"/>
                  <a:gd name="connsiteY5" fmla="*/ 0 h 390343"/>
                  <a:gd name="connsiteX0" fmla="*/ 217671 w 349252"/>
                  <a:gd name="connsiteY0" fmla="*/ 17582 h 349252"/>
                  <a:gd name="connsiteX1" fmla="*/ 223793 w 349252"/>
                  <a:gd name="connsiteY1" fmla="*/ 17981 h 349252"/>
                  <a:gd name="connsiteX2" fmla="*/ 230191 w 349252"/>
                  <a:gd name="connsiteY2" fmla="*/ 92725 h 349252"/>
                  <a:gd name="connsiteX3" fmla="*/ 349252 w 349252"/>
                  <a:gd name="connsiteY3" fmla="*/ 349252 h 349252"/>
                  <a:gd name="connsiteX4" fmla="*/ 0 w 349252"/>
                  <a:gd name="connsiteY4" fmla="*/ 0 h 349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9252" h="349252">
                    <a:moveTo>
                      <a:pt x="217671" y="17582"/>
                    </a:moveTo>
                    <a:lnTo>
                      <a:pt x="223793" y="17981"/>
                    </a:lnTo>
                    <a:lnTo>
                      <a:pt x="230191" y="92725"/>
                    </a:lnTo>
                    <a:cubicBezTo>
                      <a:pt x="246066" y="184728"/>
                      <a:pt x="285753" y="273484"/>
                      <a:pt x="349252" y="349252"/>
                    </a:cubicBezTo>
                    <a:cubicBezTo>
                      <a:pt x="156365" y="349252"/>
                      <a:pt x="0" y="192887"/>
                      <a:pt x="0" y="0"/>
                    </a:cubicBez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5B63B7FB-6109-42FA-AAFD-BBC5E39ECFF9}"/>
              </a:ext>
            </a:extLst>
          </p:cNvPr>
          <p:cNvSpPr txBox="1"/>
          <p:nvPr/>
        </p:nvSpPr>
        <p:spPr>
          <a:xfrm>
            <a:off x="696687" y="4002657"/>
            <a:ext cx="8518572" cy="2066152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子供の</a:t>
            </a:r>
            <a:r>
              <a:rPr lang="ja-JP" altLang="en-US" sz="13300" dirty="0">
                <a:ln w="38100">
                  <a:noFill/>
                </a:ln>
                <a:effectLst/>
              </a:rPr>
              <a:t>飛出し注意</a:t>
            </a:r>
          </a:p>
        </p:txBody>
      </p: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73DE169C-228E-4D81-9017-EEAA0EF566A8}"/>
              </a:ext>
            </a:extLst>
          </p:cNvPr>
          <p:cNvGrpSpPr/>
          <p:nvPr/>
        </p:nvGrpSpPr>
        <p:grpSpPr>
          <a:xfrm>
            <a:off x="2257866" y="1276234"/>
            <a:ext cx="5390266" cy="3756466"/>
            <a:chOff x="389351" y="5403050"/>
            <a:chExt cx="5964973" cy="4156980"/>
          </a:xfrm>
        </p:grpSpPr>
        <p:sp>
          <p:nvSpPr>
            <p:cNvPr id="23" name="星: 12 pt 22">
              <a:extLst>
                <a:ext uri="{FF2B5EF4-FFF2-40B4-BE49-F238E27FC236}">
                  <a16:creationId xmlns:a16="http://schemas.microsoft.com/office/drawing/2014/main" id="{1CED477E-A49C-408C-84EC-803550E67213}"/>
                </a:ext>
              </a:extLst>
            </p:cNvPr>
            <p:cNvSpPr/>
            <p:nvPr/>
          </p:nvSpPr>
          <p:spPr>
            <a:xfrm>
              <a:off x="389351" y="5403050"/>
              <a:ext cx="5964973" cy="4156980"/>
            </a:xfrm>
            <a:prstGeom prst="star12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593D3392-09DB-49F8-8EC7-73EEA27E0D5E}"/>
                </a:ext>
              </a:extLst>
            </p:cNvPr>
            <p:cNvGrpSpPr/>
            <p:nvPr/>
          </p:nvGrpSpPr>
          <p:grpSpPr>
            <a:xfrm>
              <a:off x="1223755" y="5841284"/>
              <a:ext cx="4165902" cy="3610288"/>
              <a:chOff x="3587351" y="1172191"/>
              <a:chExt cx="2731298" cy="2367020"/>
            </a:xfrm>
          </p:grpSpPr>
          <p:sp>
            <p:nvSpPr>
              <p:cNvPr id="25" name="台形 24">
                <a:extLst>
                  <a:ext uri="{FF2B5EF4-FFF2-40B4-BE49-F238E27FC236}">
                    <a16:creationId xmlns:a16="http://schemas.microsoft.com/office/drawing/2014/main" id="{06D98967-268B-4AA0-8E45-8105A8921CCB}"/>
                  </a:ext>
                </a:extLst>
              </p:cNvPr>
              <p:cNvSpPr/>
              <p:nvPr/>
            </p:nvSpPr>
            <p:spPr>
              <a:xfrm rot="20700000">
                <a:off x="5242489" y="1815932"/>
                <a:ext cx="133902" cy="169732"/>
              </a:xfrm>
              <a:prstGeom prst="trapezoid">
                <a:avLst>
                  <a:gd name="adj" fmla="val 13481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3FDC0C7D-FA9B-4393-916F-A7DBDA774321}"/>
                  </a:ext>
                </a:extLst>
              </p:cNvPr>
              <p:cNvSpPr/>
              <p:nvPr/>
            </p:nvSpPr>
            <p:spPr>
              <a:xfrm rot="15300000">
                <a:off x="4682986" y="1937336"/>
                <a:ext cx="279678" cy="636102"/>
              </a:xfrm>
              <a:custGeom>
                <a:avLst/>
                <a:gdLst>
                  <a:gd name="connsiteX0" fmla="*/ 209390 w 319178"/>
                  <a:gd name="connsiteY0" fmla="*/ 725941 h 725941"/>
                  <a:gd name="connsiteX1" fmla="*/ 60038 w 319178"/>
                  <a:gd name="connsiteY1" fmla="*/ 725941 h 725941"/>
                  <a:gd name="connsiteX2" fmla="*/ 84202 w 319178"/>
                  <a:gd name="connsiteY2" fmla="*/ 344689 h 725941"/>
                  <a:gd name="connsiteX3" fmla="*/ 79633 w 319178"/>
                  <a:gd name="connsiteY3" fmla="*/ 341609 h 725941"/>
                  <a:gd name="connsiteX4" fmla="*/ 54451 w 319178"/>
                  <a:gd name="connsiteY4" fmla="*/ 280815 h 725941"/>
                  <a:gd name="connsiteX5" fmla="*/ 54452 w 319178"/>
                  <a:gd name="connsiteY5" fmla="*/ 209938 h 725941"/>
                  <a:gd name="connsiteX6" fmla="*/ 1865 w 319178"/>
                  <a:gd name="connsiteY6" fmla="*/ 110804 h 725941"/>
                  <a:gd name="connsiteX7" fmla="*/ 8491 w 319178"/>
                  <a:gd name="connsiteY7" fmla="*/ 89206 h 725941"/>
                  <a:gd name="connsiteX8" fmla="*/ 14572 w 319178"/>
                  <a:gd name="connsiteY8" fmla="*/ 87402 h 725941"/>
                  <a:gd name="connsiteX9" fmla="*/ 30088 w 319178"/>
                  <a:gd name="connsiteY9" fmla="*/ 95833 h 725941"/>
                  <a:gd name="connsiteX10" fmla="*/ 78155 w 319178"/>
                  <a:gd name="connsiteY10" fmla="*/ 174591 h 725941"/>
                  <a:gd name="connsiteX11" fmla="*/ 50927 w 319178"/>
                  <a:gd name="connsiteY11" fmla="*/ 63234 h 725941"/>
                  <a:gd name="connsiteX12" fmla="*/ 64924 w 319178"/>
                  <a:gd name="connsiteY12" fmla="*/ 38992 h 725941"/>
                  <a:gd name="connsiteX13" fmla="*/ 72768 w 319178"/>
                  <a:gd name="connsiteY13" fmla="*/ 38500 h 725941"/>
                  <a:gd name="connsiteX14" fmla="*/ 89166 w 319178"/>
                  <a:gd name="connsiteY14" fmla="*/ 52988 h 725941"/>
                  <a:gd name="connsiteX15" fmla="*/ 121100 w 319178"/>
                  <a:gd name="connsiteY15" fmla="*/ 168896 h 725941"/>
                  <a:gd name="connsiteX16" fmla="*/ 129806 w 319178"/>
                  <a:gd name="connsiteY16" fmla="*/ 19058 h 725941"/>
                  <a:gd name="connsiteX17" fmla="*/ 148864 w 319178"/>
                  <a:gd name="connsiteY17" fmla="*/ 0 h 725941"/>
                  <a:gd name="connsiteX18" fmla="*/ 167923 w 319178"/>
                  <a:gd name="connsiteY18" fmla="*/ 19058 h 725941"/>
                  <a:gd name="connsiteX19" fmla="*/ 167923 w 319178"/>
                  <a:gd name="connsiteY19" fmla="*/ 171004 h 725941"/>
                  <a:gd name="connsiteX20" fmla="*/ 211672 w 319178"/>
                  <a:gd name="connsiteY20" fmla="*/ 48186 h 725941"/>
                  <a:gd name="connsiteX21" fmla="*/ 234904 w 319178"/>
                  <a:gd name="connsiteY21" fmla="*/ 34773 h 725941"/>
                  <a:gd name="connsiteX22" fmla="*/ 248318 w 319178"/>
                  <a:gd name="connsiteY22" fmla="*/ 58006 h 725941"/>
                  <a:gd name="connsiteX23" fmla="*/ 220122 w 319178"/>
                  <a:gd name="connsiteY23" fmla="*/ 173980 h 725941"/>
                  <a:gd name="connsiteX24" fmla="*/ 231625 w 319178"/>
                  <a:gd name="connsiteY24" fmla="*/ 216555 h 725941"/>
                  <a:gd name="connsiteX25" fmla="*/ 278671 w 319178"/>
                  <a:gd name="connsiteY25" fmla="*/ 171598 h 725941"/>
                  <a:gd name="connsiteX26" fmla="*/ 312229 w 319178"/>
                  <a:gd name="connsiteY26" fmla="*/ 171598 h 725941"/>
                  <a:gd name="connsiteX27" fmla="*/ 312228 w 319178"/>
                  <a:gd name="connsiteY27" fmla="*/ 171598 h 725941"/>
                  <a:gd name="connsiteX28" fmla="*/ 312228 w 319178"/>
                  <a:gd name="connsiteY28" fmla="*/ 205156 h 725941"/>
                  <a:gd name="connsiteX29" fmla="*/ 224657 w 319178"/>
                  <a:gd name="connsiteY29" fmla="*/ 298142 h 725941"/>
                  <a:gd name="connsiteX30" fmla="*/ 195116 w 319178"/>
                  <a:gd name="connsiteY30" fmla="*/ 347158 h 725941"/>
                  <a:gd name="connsiteX31" fmla="*/ 185724 w 319178"/>
                  <a:gd name="connsiteY31" fmla="*/ 352546 h 725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19178" h="725941">
                    <a:moveTo>
                      <a:pt x="209390" y="725941"/>
                    </a:moveTo>
                    <a:lnTo>
                      <a:pt x="60038" y="725941"/>
                    </a:lnTo>
                    <a:lnTo>
                      <a:pt x="84202" y="344689"/>
                    </a:lnTo>
                    <a:lnTo>
                      <a:pt x="79633" y="341609"/>
                    </a:lnTo>
                    <a:cubicBezTo>
                      <a:pt x="64075" y="326050"/>
                      <a:pt x="54451" y="304556"/>
                      <a:pt x="54451" y="280815"/>
                    </a:cubicBezTo>
                    <a:lnTo>
                      <a:pt x="54452" y="209938"/>
                    </a:lnTo>
                    <a:lnTo>
                      <a:pt x="1865" y="110804"/>
                    </a:lnTo>
                    <a:cubicBezTo>
                      <a:pt x="-2269" y="103010"/>
                      <a:pt x="697" y="93340"/>
                      <a:pt x="8491" y="89206"/>
                    </a:cubicBezTo>
                    <a:cubicBezTo>
                      <a:pt x="10439" y="88173"/>
                      <a:pt x="12505" y="87583"/>
                      <a:pt x="14572" y="87402"/>
                    </a:cubicBezTo>
                    <a:cubicBezTo>
                      <a:pt x="20773" y="86857"/>
                      <a:pt x="26988" y="89987"/>
                      <a:pt x="30088" y="95833"/>
                    </a:cubicBezTo>
                    <a:cubicBezTo>
                      <a:pt x="46110" y="122085"/>
                      <a:pt x="71566" y="179336"/>
                      <a:pt x="78155" y="174591"/>
                    </a:cubicBezTo>
                    <a:cubicBezTo>
                      <a:pt x="84743" y="169845"/>
                      <a:pt x="60003" y="100353"/>
                      <a:pt x="50927" y="63234"/>
                    </a:cubicBezTo>
                    <a:cubicBezTo>
                      <a:pt x="48098" y="52675"/>
                      <a:pt x="54365" y="41821"/>
                      <a:pt x="64924" y="38992"/>
                    </a:cubicBezTo>
                    <a:cubicBezTo>
                      <a:pt x="67564" y="38284"/>
                      <a:pt x="70222" y="38146"/>
                      <a:pt x="72768" y="38500"/>
                    </a:cubicBezTo>
                    <a:cubicBezTo>
                      <a:pt x="80408" y="39564"/>
                      <a:pt x="87044" y="45069"/>
                      <a:pt x="89166" y="52988"/>
                    </a:cubicBezTo>
                    <a:cubicBezTo>
                      <a:pt x="99985" y="93364"/>
                      <a:pt x="113673" y="169933"/>
                      <a:pt x="121100" y="168896"/>
                    </a:cubicBezTo>
                    <a:cubicBezTo>
                      <a:pt x="128527" y="167858"/>
                      <a:pt x="127078" y="70745"/>
                      <a:pt x="129806" y="19058"/>
                    </a:cubicBezTo>
                    <a:cubicBezTo>
                      <a:pt x="129806" y="8533"/>
                      <a:pt x="138338" y="0"/>
                      <a:pt x="148864" y="0"/>
                    </a:cubicBezTo>
                    <a:cubicBezTo>
                      <a:pt x="159390" y="0"/>
                      <a:pt x="167923" y="8533"/>
                      <a:pt x="167923" y="19058"/>
                    </a:cubicBezTo>
                    <a:cubicBezTo>
                      <a:pt x="167923" y="70577"/>
                      <a:pt x="160650" y="169997"/>
                      <a:pt x="167923" y="171004"/>
                    </a:cubicBezTo>
                    <a:cubicBezTo>
                      <a:pt x="175195" y="172011"/>
                      <a:pt x="197089" y="89996"/>
                      <a:pt x="211672" y="48186"/>
                    </a:cubicBezTo>
                    <a:cubicBezTo>
                      <a:pt x="214383" y="38067"/>
                      <a:pt x="224784" y="32061"/>
                      <a:pt x="234904" y="34773"/>
                    </a:cubicBezTo>
                    <a:cubicBezTo>
                      <a:pt x="245024" y="37485"/>
                      <a:pt x="251029" y="47886"/>
                      <a:pt x="248318" y="58006"/>
                    </a:cubicBezTo>
                    <a:cubicBezTo>
                      <a:pt x="237353" y="98926"/>
                      <a:pt x="223949" y="157475"/>
                      <a:pt x="220122" y="173980"/>
                    </a:cubicBezTo>
                    <a:cubicBezTo>
                      <a:pt x="216296" y="190484"/>
                      <a:pt x="210734" y="213676"/>
                      <a:pt x="231625" y="216555"/>
                    </a:cubicBezTo>
                    <a:cubicBezTo>
                      <a:pt x="239475" y="212535"/>
                      <a:pt x="262989" y="186584"/>
                      <a:pt x="278671" y="171598"/>
                    </a:cubicBezTo>
                    <a:cubicBezTo>
                      <a:pt x="287937" y="162331"/>
                      <a:pt x="302962" y="162331"/>
                      <a:pt x="312229" y="171598"/>
                    </a:cubicBezTo>
                    <a:lnTo>
                      <a:pt x="312228" y="171598"/>
                    </a:lnTo>
                    <a:cubicBezTo>
                      <a:pt x="321495" y="180865"/>
                      <a:pt x="321495" y="195890"/>
                      <a:pt x="312228" y="205156"/>
                    </a:cubicBezTo>
                    <a:lnTo>
                      <a:pt x="224657" y="298142"/>
                    </a:lnTo>
                    <a:cubicBezTo>
                      <a:pt x="220648" y="317731"/>
                      <a:pt x="209978" y="334893"/>
                      <a:pt x="195116" y="347158"/>
                    </a:cubicBezTo>
                    <a:lnTo>
                      <a:pt x="185724" y="352546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" name="四角形: 上の 2 つの角を丸める 26">
                <a:extLst>
                  <a:ext uri="{FF2B5EF4-FFF2-40B4-BE49-F238E27FC236}">
                    <a16:creationId xmlns:a16="http://schemas.microsoft.com/office/drawing/2014/main" id="{906B4153-DCC7-4E9B-91B5-241D1DF6BFEC}"/>
                  </a:ext>
                </a:extLst>
              </p:cNvPr>
              <p:cNvSpPr/>
              <p:nvPr/>
            </p:nvSpPr>
            <p:spPr>
              <a:xfrm rot="3600000">
                <a:off x="5170299" y="1902111"/>
                <a:ext cx="216836" cy="40824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2D5A4CE8-19D3-466A-B5D0-C8D4C001C210}"/>
                  </a:ext>
                </a:extLst>
              </p:cNvPr>
              <p:cNvSpPr/>
              <p:nvPr/>
            </p:nvSpPr>
            <p:spPr>
              <a:xfrm rot="9000000">
                <a:off x="5642609" y="2614562"/>
                <a:ext cx="491989" cy="507204"/>
              </a:xfrm>
              <a:custGeom>
                <a:avLst/>
                <a:gdLst>
                  <a:gd name="connsiteX0" fmla="*/ 376727 w 652951"/>
                  <a:gd name="connsiteY0" fmla="*/ 673144 h 673144"/>
                  <a:gd name="connsiteX1" fmla="*/ 397628 w 652951"/>
                  <a:gd name="connsiteY1" fmla="*/ 297836 h 673144"/>
                  <a:gd name="connsiteX2" fmla="*/ 0 w 652951"/>
                  <a:gd name="connsiteY2" fmla="*/ 143123 h 673144"/>
                  <a:gd name="connsiteX3" fmla="*/ 38349 w 652951"/>
                  <a:gd name="connsiteY3" fmla="*/ 0 h 673144"/>
                  <a:gd name="connsiteX4" fmla="*/ 618672 w 652951"/>
                  <a:gd name="connsiteY4" fmla="*/ 89212 h 673144"/>
                  <a:gd name="connsiteX5" fmla="*/ 618593 w 652951"/>
                  <a:gd name="connsiteY5" fmla="*/ 89506 h 673144"/>
                  <a:gd name="connsiteX6" fmla="*/ 620448 w 652951"/>
                  <a:gd name="connsiteY6" fmla="*/ 89506 h 673144"/>
                  <a:gd name="connsiteX7" fmla="*/ 652951 w 652951"/>
                  <a:gd name="connsiteY7" fmla="*/ 673144 h 673144"/>
                  <a:gd name="connsiteX0" fmla="*/ 376727 w 652951"/>
                  <a:gd name="connsiteY0" fmla="*/ 673144 h 673144"/>
                  <a:gd name="connsiteX1" fmla="*/ 397628 w 652951"/>
                  <a:gd name="connsiteY1" fmla="*/ 297836 h 673144"/>
                  <a:gd name="connsiteX2" fmla="*/ 0 w 652951"/>
                  <a:gd name="connsiteY2" fmla="*/ 143123 h 673144"/>
                  <a:gd name="connsiteX3" fmla="*/ 38349 w 652951"/>
                  <a:gd name="connsiteY3" fmla="*/ 0 h 673144"/>
                  <a:gd name="connsiteX4" fmla="*/ 618672 w 652951"/>
                  <a:gd name="connsiteY4" fmla="*/ 89212 h 673144"/>
                  <a:gd name="connsiteX5" fmla="*/ 618593 w 652951"/>
                  <a:gd name="connsiteY5" fmla="*/ 89506 h 673144"/>
                  <a:gd name="connsiteX6" fmla="*/ 652951 w 652951"/>
                  <a:gd name="connsiteY6" fmla="*/ 673144 h 673144"/>
                  <a:gd name="connsiteX7" fmla="*/ 376727 w 652951"/>
                  <a:gd name="connsiteY7" fmla="*/ 673144 h 673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52951" h="673144">
                    <a:moveTo>
                      <a:pt x="376727" y="673144"/>
                    </a:moveTo>
                    <a:lnTo>
                      <a:pt x="397628" y="297836"/>
                    </a:lnTo>
                    <a:lnTo>
                      <a:pt x="0" y="143123"/>
                    </a:lnTo>
                    <a:lnTo>
                      <a:pt x="38349" y="0"/>
                    </a:lnTo>
                    <a:lnTo>
                      <a:pt x="618672" y="89212"/>
                    </a:lnTo>
                    <a:cubicBezTo>
                      <a:pt x="618646" y="89310"/>
                      <a:pt x="618619" y="89408"/>
                      <a:pt x="618593" y="89506"/>
                    </a:cubicBezTo>
                    <a:lnTo>
                      <a:pt x="652951" y="673144"/>
                    </a:lnTo>
                    <a:lnTo>
                      <a:pt x="376727" y="673144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" name="台形 28">
                <a:extLst>
                  <a:ext uri="{FF2B5EF4-FFF2-40B4-BE49-F238E27FC236}">
                    <a16:creationId xmlns:a16="http://schemas.microsoft.com/office/drawing/2014/main" id="{079A97A0-E5A5-4E64-97E5-4B2DB04CEA39}"/>
                  </a:ext>
                </a:extLst>
              </p:cNvPr>
              <p:cNvSpPr/>
              <p:nvPr/>
            </p:nvSpPr>
            <p:spPr>
              <a:xfrm rot="11700000">
                <a:off x="5348892" y="2843946"/>
                <a:ext cx="208131" cy="626192"/>
              </a:xfrm>
              <a:prstGeom prst="trapezoid">
                <a:avLst>
                  <a:gd name="adj" fmla="val 23179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9CA21452-2E5F-4E2C-B658-19E154F69F66}"/>
                  </a:ext>
                </a:extLst>
              </p:cNvPr>
              <p:cNvSpPr/>
              <p:nvPr/>
            </p:nvSpPr>
            <p:spPr>
              <a:xfrm rot="900000">
                <a:off x="5138402" y="3375936"/>
                <a:ext cx="316384" cy="163275"/>
              </a:xfrm>
              <a:custGeom>
                <a:avLst/>
                <a:gdLst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240903 w 368198"/>
                  <a:gd name="connsiteY2" fmla="*/ 0 h 197644"/>
                  <a:gd name="connsiteX3" fmla="*/ 344386 w 368198"/>
                  <a:gd name="connsiteY3" fmla="*/ 0 h 197644"/>
                  <a:gd name="connsiteX4" fmla="*/ 368198 w 368198"/>
                  <a:gd name="connsiteY4" fmla="*/ 23812 h 197644"/>
                  <a:gd name="connsiteX5" fmla="*/ 368198 w 368198"/>
                  <a:gd name="connsiteY5" fmla="*/ 169071 h 197644"/>
                  <a:gd name="connsiteX6" fmla="*/ 339625 w 368198"/>
                  <a:gd name="connsiteY6" fmla="*/ 197644 h 197644"/>
                  <a:gd name="connsiteX7" fmla="*/ 311152 w 368198"/>
                  <a:gd name="connsiteY7" fmla="*/ 197644 h 197644"/>
                  <a:gd name="connsiteX8" fmla="*/ 197541 w 368198"/>
                  <a:gd name="connsiteY8" fmla="*/ 197644 h 197644"/>
                  <a:gd name="connsiteX9" fmla="*/ 28573 w 368198"/>
                  <a:gd name="connsiteY9" fmla="*/ 197644 h 197644"/>
                  <a:gd name="connsiteX10" fmla="*/ 0 w 368198"/>
                  <a:gd name="connsiteY10" fmla="*/ 169071 h 197644"/>
                  <a:gd name="connsiteX11" fmla="*/ 0 w 368198"/>
                  <a:gd name="connsiteY11" fmla="*/ 98822 h 197644"/>
                  <a:gd name="connsiteX12" fmla="*/ 98822 w 368198"/>
                  <a:gd name="connsiteY12" fmla="*/ 0 h 197644"/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344386 w 368198"/>
                  <a:gd name="connsiteY2" fmla="*/ 0 h 197644"/>
                  <a:gd name="connsiteX3" fmla="*/ 368198 w 368198"/>
                  <a:gd name="connsiteY3" fmla="*/ 23812 h 197644"/>
                  <a:gd name="connsiteX4" fmla="*/ 368198 w 368198"/>
                  <a:gd name="connsiteY4" fmla="*/ 169071 h 197644"/>
                  <a:gd name="connsiteX5" fmla="*/ 339625 w 368198"/>
                  <a:gd name="connsiteY5" fmla="*/ 197644 h 197644"/>
                  <a:gd name="connsiteX6" fmla="*/ 311152 w 368198"/>
                  <a:gd name="connsiteY6" fmla="*/ 197644 h 197644"/>
                  <a:gd name="connsiteX7" fmla="*/ 197541 w 368198"/>
                  <a:gd name="connsiteY7" fmla="*/ 197644 h 197644"/>
                  <a:gd name="connsiteX8" fmla="*/ 28573 w 368198"/>
                  <a:gd name="connsiteY8" fmla="*/ 197644 h 197644"/>
                  <a:gd name="connsiteX9" fmla="*/ 0 w 368198"/>
                  <a:gd name="connsiteY9" fmla="*/ 169071 h 197644"/>
                  <a:gd name="connsiteX10" fmla="*/ 0 w 368198"/>
                  <a:gd name="connsiteY10" fmla="*/ 98822 h 197644"/>
                  <a:gd name="connsiteX11" fmla="*/ 98822 w 368198"/>
                  <a:gd name="connsiteY11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197541 w 368198"/>
                  <a:gd name="connsiteY6" fmla="*/ 197644 h 197644"/>
                  <a:gd name="connsiteX7" fmla="*/ 28573 w 368198"/>
                  <a:gd name="connsiteY7" fmla="*/ 197644 h 197644"/>
                  <a:gd name="connsiteX8" fmla="*/ 0 w 368198"/>
                  <a:gd name="connsiteY8" fmla="*/ 169071 h 197644"/>
                  <a:gd name="connsiteX9" fmla="*/ 0 w 368198"/>
                  <a:gd name="connsiteY9" fmla="*/ 98822 h 197644"/>
                  <a:gd name="connsiteX10" fmla="*/ 98822 w 368198"/>
                  <a:gd name="connsiteY10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28573 w 368198"/>
                  <a:gd name="connsiteY6" fmla="*/ 197644 h 197644"/>
                  <a:gd name="connsiteX7" fmla="*/ 0 w 368198"/>
                  <a:gd name="connsiteY7" fmla="*/ 169071 h 197644"/>
                  <a:gd name="connsiteX8" fmla="*/ 0 w 368198"/>
                  <a:gd name="connsiteY8" fmla="*/ 98822 h 197644"/>
                  <a:gd name="connsiteX9" fmla="*/ 98822 w 368198"/>
                  <a:gd name="connsiteY9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28573 w 368198"/>
                  <a:gd name="connsiteY5" fmla="*/ 197644 h 197644"/>
                  <a:gd name="connsiteX6" fmla="*/ 0 w 368198"/>
                  <a:gd name="connsiteY6" fmla="*/ 169071 h 197644"/>
                  <a:gd name="connsiteX7" fmla="*/ 0 w 368198"/>
                  <a:gd name="connsiteY7" fmla="*/ 98822 h 197644"/>
                  <a:gd name="connsiteX8" fmla="*/ 98822 w 368198"/>
                  <a:gd name="connsiteY8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8198" h="197644">
                    <a:moveTo>
                      <a:pt x="98822" y="0"/>
                    </a:moveTo>
                    <a:lnTo>
                      <a:pt x="344386" y="0"/>
                    </a:lnTo>
                    <a:cubicBezTo>
                      <a:pt x="357537" y="0"/>
                      <a:pt x="368198" y="10661"/>
                      <a:pt x="368198" y="23812"/>
                    </a:cubicBezTo>
                    <a:lnTo>
                      <a:pt x="368198" y="169071"/>
                    </a:lnTo>
                    <a:cubicBezTo>
                      <a:pt x="368198" y="184851"/>
                      <a:pt x="355405" y="197644"/>
                      <a:pt x="339625" y="197644"/>
                    </a:cubicBezTo>
                    <a:lnTo>
                      <a:pt x="28573" y="197644"/>
                    </a:lnTo>
                    <a:cubicBezTo>
                      <a:pt x="12793" y="197644"/>
                      <a:pt x="0" y="184851"/>
                      <a:pt x="0" y="169071"/>
                    </a:cubicBezTo>
                    <a:lnTo>
                      <a:pt x="0" y="98822"/>
                    </a:lnTo>
                    <a:cubicBezTo>
                      <a:pt x="0" y="44244"/>
                      <a:pt x="44244" y="0"/>
                      <a:pt x="98822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" name="台形 30">
                <a:extLst>
                  <a:ext uri="{FF2B5EF4-FFF2-40B4-BE49-F238E27FC236}">
                    <a16:creationId xmlns:a16="http://schemas.microsoft.com/office/drawing/2014/main" id="{25875141-C364-4B9C-B104-BAD30602E782}"/>
                  </a:ext>
                </a:extLst>
              </p:cNvPr>
              <p:cNvSpPr/>
              <p:nvPr/>
            </p:nvSpPr>
            <p:spPr>
              <a:xfrm rot="8100000">
                <a:off x="5486052" y="2621492"/>
                <a:ext cx="337980" cy="361174"/>
              </a:xfrm>
              <a:prstGeom prst="trapezoid">
                <a:avLst>
                  <a:gd name="adj" fmla="val 11414"/>
                </a:avLst>
              </a:prstGeom>
              <a:solidFill>
                <a:srgbClr val="4472C4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342900" marR="0" lvl="0" indent="-34290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" name="台形 31">
                <a:extLst>
                  <a:ext uri="{FF2B5EF4-FFF2-40B4-BE49-F238E27FC236}">
                    <a16:creationId xmlns:a16="http://schemas.microsoft.com/office/drawing/2014/main" id="{4E5CC6CD-BD7F-47EF-84DD-13DFFC09019A}"/>
                  </a:ext>
                </a:extLst>
              </p:cNvPr>
              <p:cNvSpPr/>
              <p:nvPr/>
            </p:nvSpPr>
            <p:spPr>
              <a:xfrm rot="10800000">
                <a:off x="5310231" y="2606091"/>
                <a:ext cx="387555" cy="443177"/>
              </a:xfrm>
              <a:prstGeom prst="trapezoid">
                <a:avLst>
                  <a:gd name="adj" fmla="val 11414"/>
                </a:avLst>
              </a:prstGeom>
              <a:solidFill>
                <a:srgbClr val="4472C4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342900" marR="0" lvl="0" indent="-34290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85E539B7-E966-4E05-A905-A000EC7DD8E6}"/>
                  </a:ext>
                </a:extLst>
              </p:cNvPr>
              <p:cNvSpPr/>
              <p:nvPr/>
            </p:nvSpPr>
            <p:spPr>
              <a:xfrm rot="16200000">
                <a:off x="6078820" y="2925584"/>
                <a:ext cx="316384" cy="163275"/>
              </a:xfrm>
              <a:custGeom>
                <a:avLst/>
                <a:gdLst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240903 w 368198"/>
                  <a:gd name="connsiteY2" fmla="*/ 0 h 197644"/>
                  <a:gd name="connsiteX3" fmla="*/ 344386 w 368198"/>
                  <a:gd name="connsiteY3" fmla="*/ 0 h 197644"/>
                  <a:gd name="connsiteX4" fmla="*/ 368198 w 368198"/>
                  <a:gd name="connsiteY4" fmla="*/ 23812 h 197644"/>
                  <a:gd name="connsiteX5" fmla="*/ 368198 w 368198"/>
                  <a:gd name="connsiteY5" fmla="*/ 169071 h 197644"/>
                  <a:gd name="connsiteX6" fmla="*/ 339625 w 368198"/>
                  <a:gd name="connsiteY6" fmla="*/ 197644 h 197644"/>
                  <a:gd name="connsiteX7" fmla="*/ 311152 w 368198"/>
                  <a:gd name="connsiteY7" fmla="*/ 197644 h 197644"/>
                  <a:gd name="connsiteX8" fmla="*/ 197541 w 368198"/>
                  <a:gd name="connsiteY8" fmla="*/ 197644 h 197644"/>
                  <a:gd name="connsiteX9" fmla="*/ 28573 w 368198"/>
                  <a:gd name="connsiteY9" fmla="*/ 197644 h 197644"/>
                  <a:gd name="connsiteX10" fmla="*/ 0 w 368198"/>
                  <a:gd name="connsiteY10" fmla="*/ 169071 h 197644"/>
                  <a:gd name="connsiteX11" fmla="*/ 0 w 368198"/>
                  <a:gd name="connsiteY11" fmla="*/ 98822 h 197644"/>
                  <a:gd name="connsiteX12" fmla="*/ 98822 w 368198"/>
                  <a:gd name="connsiteY12" fmla="*/ 0 h 197644"/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344386 w 368198"/>
                  <a:gd name="connsiteY2" fmla="*/ 0 h 197644"/>
                  <a:gd name="connsiteX3" fmla="*/ 368198 w 368198"/>
                  <a:gd name="connsiteY3" fmla="*/ 23812 h 197644"/>
                  <a:gd name="connsiteX4" fmla="*/ 368198 w 368198"/>
                  <a:gd name="connsiteY4" fmla="*/ 169071 h 197644"/>
                  <a:gd name="connsiteX5" fmla="*/ 339625 w 368198"/>
                  <a:gd name="connsiteY5" fmla="*/ 197644 h 197644"/>
                  <a:gd name="connsiteX6" fmla="*/ 311152 w 368198"/>
                  <a:gd name="connsiteY6" fmla="*/ 197644 h 197644"/>
                  <a:gd name="connsiteX7" fmla="*/ 197541 w 368198"/>
                  <a:gd name="connsiteY7" fmla="*/ 197644 h 197644"/>
                  <a:gd name="connsiteX8" fmla="*/ 28573 w 368198"/>
                  <a:gd name="connsiteY8" fmla="*/ 197644 h 197644"/>
                  <a:gd name="connsiteX9" fmla="*/ 0 w 368198"/>
                  <a:gd name="connsiteY9" fmla="*/ 169071 h 197644"/>
                  <a:gd name="connsiteX10" fmla="*/ 0 w 368198"/>
                  <a:gd name="connsiteY10" fmla="*/ 98822 h 197644"/>
                  <a:gd name="connsiteX11" fmla="*/ 98822 w 368198"/>
                  <a:gd name="connsiteY11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197541 w 368198"/>
                  <a:gd name="connsiteY6" fmla="*/ 197644 h 197644"/>
                  <a:gd name="connsiteX7" fmla="*/ 28573 w 368198"/>
                  <a:gd name="connsiteY7" fmla="*/ 197644 h 197644"/>
                  <a:gd name="connsiteX8" fmla="*/ 0 w 368198"/>
                  <a:gd name="connsiteY8" fmla="*/ 169071 h 197644"/>
                  <a:gd name="connsiteX9" fmla="*/ 0 w 368198"/>
                  <a:gd name="connsiteY9" fmla="*/ 98822 h 197644"/>
                  <a:gd name="connsiteX10" fmla="*/ 98822 w 368198"/>
                  <a:gd name="connsiteY10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28573 w 368198"/>
                  <a:gd name="connsiteY6" fmla="*/ 197644 h 197644"/>
                  <a:gd name="connsiteX7" fmla="*/ 0 w 368198"/>
                  <a:gd name="connsiteY7" fmla="*/ 169071 h 197644"/>
                  <a:gd name="connsiteX8" fmla="*/ 0 w 368198"/>
                  <a:gd name="connsiteY8" fmla="*/ 98822 h 197644"/>
                  <a:gd name="connsiteX9" fmla="*/ 98822 w 368198"/>
                  <a:gd name="connsiteY9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28573 w 368198"/>
                  <a:gd name="connsiteY5" fmla="*/ 197644 h 197644"/>
                  <a:gd name="connsiteX6" fmla="*/ 0 w 368198"/>
                  <a:gd name="connsiteY6" fmla="*/ 169071 h 197644"/>
                  <a:gd name="connsiteX7" fmla="*/ 0 w 368198"/>
                  <a:gd name="connsiteY7" fmla="*/ 98822 h 197644"/>
                  <a:gd name="connsiteX8" fmla="*/ 98822 w 368198"/>
                  <a:gd name="connsiteY8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8198" h="197644">
                    <a:moveTo>
                      <a:pt x="98822" y="0"/>
                    </a:moveTo>
                    <a:lnTo>
                      <a:pt x="344386" y="0"/>
                    </a:lnTo>
                    <a:cubicBezTo>
                      <a:pt x="357537" y="0"/>
                      <a:pt x="368198" y="10661"/>
                      <a:pt x="368198" y="23812"/>
                    </a:cubicBezTo>
                    <a:lnTo>
                      <a:pt x="368198" y="169071"/>
                    </a:lnTo>
                    <a:cubicBezTo>
                      <a:pt x="368198" y="184851"/>
                      <a:pt x="355405" y="197644"/>
                      <a:pt x="339625" y="197644"/>
                    </a:cubicBezTo>
                    <a:lnTo>
                      <a:pt x="28573" y="197644"/>
                    </a:lnTo>
                    <a:cubicBezTo>
                      <a:pt x="12793" y="197644"/>
                      <a:pt x="0" y="184851"/>
                      <a:pt x="0" y="169071"/>
                    </a:cubicBezTo>
                    <a:lnTo>
                      <a:pt x="0" y="98822"/>
                    </a:lnTo>
                    <a:cubicBezTo>
                      <a:pt x="0" y="44244"/>
                      <a:pt x="44244" y="0"/>
                      <a:pt x="98822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" name="四角形: 上の 2 つの角を丸める 33">
                <a:extLst>
                  <a:ext uri="{FF2B5EF4-FFF2-40B4-BE49-F238E27FC236}">
                    <a16:creationId xmlns:a16="http://schemas.microsoft.com/office/drawing/2014/main" id="{EFBA1A64-EF49-45E9-8751-1D7B71DF8F0C}"/>
                  </a:ext>
                </a:extLst>
              </p:cNvPr>
              <p:cNvSpPr/>
              <p:nvPr/>
            </p:nvSpPr>
            <p:spPr>
              <a:xfrm rot="20700000">
                <a:off x="5217477" y="1925937"/>
                <a:ext cx="401509" cy="767209"/>
              </a:xfrm>
              <a:prstGeom prst="round2SameRect">
                <a:avLst>
                  <a:gd name="adj1" fmla="val 40038"/>
                  <a:gd name="adj2" fmla="val 0"/>
                </a:avLst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E3BCA81C-D761-4F60-9B44-0C97A98C471D}"/>
                  </a:ext>
                </a:extLst>
              </p:cNvPr>
              <p:cNvSpPr/>
              <p:nvPr/>
            </p:nvSpPr>
            <p:spPr>
              <a:xfrm rot="13500000">
                <a:off x="4849363" y="2196592"/>
                <a:ext cx="279678" cy="636102"/>
              </a:xfrm>
              <a:custGeom>
                <a:avLst/>
                <a:gdLst>
                  <a:gd name="connsiteX0" fmla="*/ 209390 w 319178"/>
                  <a:gd name="connsiteY0" fmla="*/ 725941 h 725941"/>
                  <a:gd name="connsiteX1" fmla="*/ 60038 w 319178"/>
                  <a:gd name="connsiteY1" fmla="*/ 725941 h 725941"/>
                  <a:gd name="connsiteX2" fmla="*/ 84202 w 319178"/>
                  <a:gd name="connsiteY2" fmla="*/ 344689 h 725941"/>
                  <a:gd name="connsiteX3" fmla="*/ 79633 w 319178"/>
                  <a:gd name="connsiteY3" fmla="*/ 341609 h 725941"/>
                  <a:gd name="connsiteX4" fmla="*/ 54451 w 319178"/>
                  <a:gd name="connsiteY4" fmla="*/ 280815 h 725941"/>
                  <a:gd name="connsiteX5" fmla="*/ 54452 w 319178"/>
                  <a:gd name="connsiteY5" fmla="*/ 209938 h 725941"/>
                  <a:gd name="connsiteX6" fmla="*/ 1865 w 319178"/>
                  <a:gd name="connsiteY6" fmla="*/ 110804 h 725941"/>
                  <a:gd name="connsiteX7" fmla="*/ 8491 w 319178"/>
                  <a:gd name="connsiteY7" fmla="*/ 89206 h 725941"/>
                  <a:gd name="connsiteX8" fmla="*/ 14572 w 319178"/>
                  <a:gd name="connsiteY8" fmla="*/ 87402 h 725941"/>
                  <a:gd name="connsiteX9" fmla="*/ 30088 w 319178"/>
                  <a:gd name="connsiteY9" fmla="*/ 95833 h 725941"/>
                  <a:gd name="connsiteX10" fmla="*/ 78155 w 319178"/>
                  <a:gd name="connsiteY10" fmla="*/ 174591 h 725941"/>
                  <a:gd name="connsiteX11" fmla="*/ 50927 w 319178"/>
                  <a:gd name="connsiteY11" fmla="*/ 63234 h 725941"/>
                  <a:gd name="connsiteX12" fmla="*/ 64924 w 319178"/>
                  <a:gd name="connsiteY12" fmla="*/ 38992 h 725941"/>
                  <a:gd name="connsiteX13" fmla="*/ 72768 w 319178"/>
                  <a:gd name="connsiteY13" fmla="*/ 38500 h 725941"/>
                  <a:gd name="connsiteX14" fmla="*/ 89166 w 319178"/>
                  <a:gd name="connsiteY14" fmla="*/ 52988 h 725941"/>
                  <a:gd name="connsiteX15" fmla="*/ 121100 w 319178"/>
                  <a:gd name="connsiteY15" fmla="*/ 168896 h 725941"/>
                  <a:gd name="connsiteX16" fmla="*/ 129806 w 319178"/>
                  <a:gd name="connsiteY16" fmla="*/ 19058 h 725941"/>
                  <a:gd name="connsiteX17" fmla="*/ 148864 w 319178"/>
                  <a:gd name="connsiteY17" fmla="*/ 0 h 725941"/>
                  <a:gd name="connsiteX18" fmla="*/ 167923 w 319178"/>
                  <a:gd name="connsiteY18" fmla="*/ 19058 h 725941"/>
                  <a:gd name="connsiteX19" fmla="*/ 167923 w 319178"/>
                  <a:gd name="connsiteY19" fmla="*/ 171004 h 725941"/>
                  <a:gd name="connsiteX20" fmla="*/ 211672 w 319178"/>
                  <a:gd name="connsiteY20" fmla="*/ 48186 h 725941"/>
                  <a:gd name="connsiteX21" fmla="*/ 234904 w 319178"/>
                  <a:gd name="connsiteY21" fmla="*/ 34773 h 725941"/>
                  <a:gd name="connsiteX22" fmla="*/ 248318 w 319178"/>
                  <a:gd name="connsiteY22" fmla="*/ 58006 h 725941"/>
                  <a:gd name="connsiteX23" fmla="*/ 220122 w 319178"/>
                  <a:gd name="connsiteY23" fmla="*/ 173980 h 725941"/>
                  <a:gd name="connsiteX24" fmla="*/ 231625 w 319178"/>
                  <a:gd name="connsiteY24" fmla="*/ 216555 h 725941"/>
                  <a:gd name="connsiteX25" fmla="*/ 278671 w 319178"/>
                  <a:gd name="connsiteY25" fmla="*/ 171598 h 725941"/>
                  <a:gd name="connsiteX26" fmla="*/ 312229 w 319178"/>
                  <a:gd name="connsiteY26" fmla="*/ 171598 h 725941"/>
                  <a:gd name="connsiteX27" fmla="*/ 312228 w 319178"/>
                  <a:gd name="connsiteY27" fmla="*/ 171598 h 725941"/>
                  <a:gd name="connsiteX28" fmla="*/ 312228 w 319178"/>
                  <a:gd name="connsiteY28" fmla="*/ 205156 h 725941"/>
                  <a:gd name="connsiteX29" fmla="*/ 224657 w 319178"/>
                  <a:gd name="connsiteY29" fmla="*/ 298142 h 725941"/>
                  <a:gd name="connsiteX30" fmla="*/ 195116 w 319178"/>
                  <a:gd name="connsiteY30" fmla="*/ 347158 h 725941"/>
                  <a:gd name="connsiteX31" fmla="*/ 185724 w 319178"/>
                  <a:gd name="connsiteY31" fmla="*/ 352546 h 725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19178" h="725941">
                    <a:moveTo>
                      <a:pt x="209390" y="725941"/>
                    </a:moveTo>
                    <a:lnTo>
                      <a:pt x="60038" y="725941"/>
                    </a:lnTo>
                    <a:lnTo>
                      <a:pt x="84202" y="344689"/>
                    </a:lnTo>
                    <a:lnTo>
                      <a:pt x="79633" y="341609"/>
                    </a:lnTo>
                    <a:cubicBezTo>
                      <a:pt x="64075" y="326050"/>
                      <a:pt x="54451" y="304556"/>
                      <a:pt x="54451" y="280815"/>
                    </a:cubicBezTo>
                    <a:lnTo>
                      <a:pt x="54452" y="209938"/>
                    </a:lnTo>
                    <a:lnTo>
                      <a:pt x="1865" y="110804"/>
                    </a:lnTo>
                    <a:cubicBezTo>
                      <a:pt x="-2269" y="103010"/>
                      <a:pt x="697" y="93340"/>
                      <a:pt x="8491" y="89206"/>
                    </a:cubicBezTo>
                    <a:cubicBezTo>
                      <a:pt x="10439" y="88173"/>
                      <a:pt x="12505" y="87583"/>
                      <a:pt x="14572" y="87402"/>
                    </a:cubicBezTo>
                    <a:cubicBezTo>
                      <a:pt x="20773" y="86857"/>
                      <a:pt x="26988" y="89987"/>
                      <a:pt x="30088" y="95833"/>
                    </a:cubicBezTo>
                    <a:cubicBezTo>
                      <a:pt x="46110" y="122085"/>
                      <a:pt x="71566" y="179336"/>
                      <a:pt x="78155" y="174591"/>
                    </a:cubicBezTo>
                    <a:cubicBezTo>
                      <a:pt x="84743" y="169845"/>
                      <a:pt x="60003" y="100353"/>
                      <a:pt x="50927" y="63234"/>
                    </a:cubicBezTo>
                    <a:cubicBezTo>
                      <a:pt x="48098" y="52675"/>
                      <a:pt x="54365" y="41821"/>
                      <a:pt x="64924" y="38992"/>
                    </a:cubicBezTo>
                    <a:cubicBezTo>
                      <a:pt x="67564" y="38284"/>
                      <a:pt x="70222" y="38146"/>
                      <a:pt x="72768" y="38500"/>
                    </a:cubicBezTo>
                    <a:cubicBezTo>
                      <a:pt x="80408" y="39564"/>
                      <a:pt x="87044" y="45069"/>
                      <a:pt x="89166" y="52988"/>
                    </a:cubicBezTo>
                    <a:cubicBezTo>
                      <a:pt x="99985" y="93364"/>
                      <a:pt x="113673" y="169933"/>
                      <a:pt x="121100" y="168896"/>
                    </a:cubicBezTo>
                    <a:cubicBezTo>
                      <a:pt x="128527" y="167858"/>
                      <a:pt x="127078" y="70745"/>
                      <a:pt x="129806" y="19058"/>
                    </a:cubicBezTo>
                    <a:cubicBezTo>
                      <a:pt x="129806" y="8533"/>
                      <a:pt x="138338" y="0"/>
                      <a:pt x="148864" y="0"/>
                    </a:cubicBezTo>
                    <a:cubicBezTo>
                      <a:pt x="159390" y="0"/>
                      <a:pt x="167923" y="8533"/>
                      <a:pt x="167923" y="19058"/>
                    </a:cubicBezTo>
                    <a:cubicBezTo>
                      <a:pt x="167923" y="70577"/>
                      <a:pt x="160650" y="169997"/>
                      <a:pt x="167923" y="171004"/>
                    </a:cubicBezTo>
                    <a:cubicBezTo>
                      <a:pt x="175195" y="172011"/>
                      <a:pt x="197089" y="89996"/>
                      <a:pt x="211672" y="48186"/>
                    </a:cubicBezTo>
                    <a:cubicBezTo>
                      <a:pt x="214383" y="38067"/>
                      <a:pt x="224784" y="32061"/>
                      <a:pt x="234904" y="34773"/>
                    </a:cubicBezTo>
                    <a:cubicBezTo>
                      <a:pt x="245024" y="37485"/>
                      <a:pt x="251029" y="47886"/>
                      <a:pt x="248318" y="58006"/>
                    </a:cubicBezTo>
                    <a:cubicBezTo>
                      <a:pt x="237353" y="98926"/>
                      <a:pt x="223949" y="157475"/>
                      <a:pt x="220122" y="173980"/>
                    </a:cubicBezTo>
                    <a:cubicBezTo>
                      <a:pt x="216296" y="190484"/>
                      <a:pt x="210734" y="213676"/>
                      <a:pt x="231625" y="216555"/>
                    </a:cubicBezTo>
                    <a:cubicBezTo>
                      <a:pt x="239475" y="212535"/>
                      <a:pt x="262989" y="186584"/>
                      <a:pt x="278671" y="171598"/>
                    </a:cubicBezTo>
                    <a:cubicBezTo>
                      <a:pt x="287937" y="162331"/>
                      <a:pt x="302962" y="162331"/>
                      <a:pt x="312229" y="171598"/>
                    </a:cubicBezTo>
                    <a:lnTo>
                      <a:pt x="312228" y="171598"/>
                    </a:lnTo>
                    <a:cubicBezTo>
                      <a:pt x="321495" y="180865"/>
                      <a:pt x="321495" y="195890"/>
                      <a:pt x="312228" y="205156"/>
                    </a:cubicBezTo>
                    <a:lnTo>
                      <a:pt x="224657" y="298142"/>
                    </a:lnTo>
                    <a:cubicBezTo>
                      <a:pt x="220648" y="317731"/>
                      <a:pt x="209978" y="334893"/>
                      <a:pt x="195116" y="347158"/>
                    </a:cubicBezTo>
                    <a:lnTo>
                      <a:pt x="185724" y="352546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" name="四角形: 上の 2 つの角を丸める 35">
                <a:extLst>
                  <a:ext uri="{FF2B5EF4-FFF2-40B4-BE49-F238E27FC236}">
                    <a16:creationId xmlns:a16="http://schemas.microsoft.com/office/drawing/2014/main" id="{1B535DAF-CD8F-467E-9D8F-5621A0E416EF}"/>
                  </a:ext>
                </a:extLst>
              </p:cNvPr>
              <p:cNvSpPr/>
              <p:nvPr/>
            </p:nvSpPr>
            <p:spPr>
              <a:xfrm rot="1800000">
                <a:off x="5201022" y="1953403"/>
                <a:ext cx="216836" cy="40824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" name="楕円 95">
                <a:extLst>
                  <a:ext uri="{FF2B5EF4-FFF2-40B4-BE49-F238E27FC236}">
                    <a16:creationId xmlns:a16="http://schemas.microsoft.com/office/drawing/2014/main" id="{1FAE79B6-E673-46E2-B699-7E289F4C7EE3}"/>
                  </a:ext>
                </a:extLst>
              </p:cNvPr>
              <p:cNvSpPr/>
              <p:nvPr/>
            </p:nvSpPr>
            <p:spPr>
              <a:xfrm rot="19800000">
                <a:off x="4737773" y="1744393"/>
                <a:ext cx="136572" cy="159964"/>
              </a:xfrm>
              <a:custGeom>
                <a:avLst/>
                <a:gdLst>
                  <a:gd name="connsiteX0" fmla="*/ 0 w 173074"/>
                  <a:gd name="connsiteY0" fmla="*/ 165790 h 331579"/>
                  <a:gd name="connsiteX1" fmla="*/ 86537 w 173074"/>
                  <a:gd name="connsiteY1" fmla="*/ 0 h 331579"/>
                  <a:gd name="connsiteX2" fmla="*/ 173074 w 173074"/>
                  <a:gd name="connsiteY2" fmla="*/ 165790 h 331579"/>
                  <a:gd name="connsiteX3" fmla="*/ 86537 w 173074"/>
                  <a:gd name="connsiteY3" fmla="*/ 331580 h 331579"/>
                  <a:gd name="connsiteX4" fmla="*/ 0 w 173074"/>
                  <a:gd name="connsiteY4" fmla="*/ 165790 h 331579"/>
                  <a:gd name="connsiteX0" fmla="*/ 0 w 173074"/>
                  <a:gd name="connsiteY0" fmla="*/ 165790 h 186514"/>
                  <a:gd name="connsiteX1" fmla="*/ 86537 w 173074"/>
                  <a:gd name="connsiteY1" fmla="*/ 0 h 186514"/>
                  <a:gd name="connsiteX2" fmla="*/ 173074 w 173074"/>
                  <a:gd name="connsiteY2" fmla="*/ 165790 h 186514"/>
                  <a:gd name="connsiteX3" fmla="*/ 0 w 173074"/>
                  <a:gd name="connsiteY3" fmla="*/ 165790 h 186514"/>
                  <a:gd name="connsiteX0" fmla="*/ 6831 w 179905"/>
                  <a:gd name="connsiteY0" fmla="*/ 165790 h 197941"/>
                  <a:gd name="connsiteX1" fmla="*/ 93368 w 179905"/>
                  <a:gd name="connsiteY1" fmla="*/ 0 h 197941"/>
                  <a:gd name="connsiteX2" fmla="*/ 179905 w 179905"/>
                  <a:gd name="connsiteY2" fmla="*/ 165790 h 197941"/>
                  <a:gd name="connsiteX3" fmla="*/ 6831 w 179905"/>
                  <a:gd name="connsiteY3" fmla="*/ 165790 h 197941"/>
                  <a:gd name="connsiteX0" fmla="*/ 477 w 173558"/>
                  <a:gd name="connsiteY0" fmla="*/ 203890 h 227056"/>
                  <a:gd name="connsiteX1" fmla="*/ 127495 w 173558"/>
                  <a:gd name="connsiteY1" fmla="*/ 0 h 227056"/>
                  <a:gd name="connsiteX2" fmla="*/ 173551 w 173558"/>
                  <a:gd name="connsiteY2" fmla="*/ 203890 h 227056"/>
                  <a:gd name="connsiteX3" fmla="*/ 477 w 173558"/>
                  <a:gd name="connsiteY3" fmla="*/ 203890 h 227056"/>
                  <a:gd name="connsiteX0" fmla="*/ 2534 w 175615"/>
                  <a:gd name="connsiteY0" fmla="*/ 203890 h 234288"/>
                  <a:gd name="connsiteX1" fmla="*/ 129552 w 175615"/>
                  <a:gd name="connsiteY1" fmla="*/ 0 h 234288"/>
                  <a:gd name="connsiteX2" fmla="*/ 175608 w 175615"/>
                  <a:gd name="connsiteY2" fmla="*/ 203890 h 234288"/>
                  <a:gd name="connsiteX3" fmla="*/ 2534 w 175615"/>
                  <a:gd name="connsiteY3" fmla="*/ 203890 h 234288"/>
                  <a:gd name="connsiteX0" fmla="*/ 2185 w 175259"/>
                  <a:gd name="connsiteY0" fmla="*/ 184035 h 224032"/>
                  <a:gd name="connsiteX1" fmla="*/ 129203 w 175259"/>
                  <a:gd name="connsiteY1" fmla="*/ 59 h 224032"/>
                  <a:gd name="connsiteX2" fmla="*/ 175259 w 175259"/>
                  <a:gd name="connsiteY2" fmla="*/ 203949 h 224032"/>
                  <a:gd name="connsiteX3" fmla="*/ 2185 w 175259"/>
                  <a:gd name="connsiteY3" fmla="*/ 184035 h 224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5259" h="224032">
                    <a:moveTo>
                      <a:pt x="2185" y="184035"/>
                    </a:moveTo>
                    <a:cubicBezTo>
                      <a:pt x="-17397" y="132351"/>
                      <a:pt x="100357" y="-3260"/>
                      <a:pt x="129203" y="59"/>
                    </a:cubicBezTo>
                    <a:cubicBezTo>
                      <a:pt x="158049" y="3378"/>
                      <a:pt x="175259" y="112386"/>
                      <a:pt x="175259" y="203949"/>
                    </a:cubicBezTo>
                    <a:cubicBezTo>
                      <a:pt x="160836" y="231581"/>
                      <a:pt x="21767" y="235719"/>
                      <a:pt x="2185" y="184035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7A6BC9E6-1E19-4B03-ADB8-2AFB0204F23F}"/>
                  </a:ext>
                </a:extLst>
              </p:cNvPr>
              <p:cNvSpPr/>
              <p:nvPr/>
            </p:nvSpPr>
            <p:spPr>
              <a:xfrm rot="19800000">
                <a:off x="4730015" y="1172191"/>
                <a:ext cx="737535" cy="779818"/>
              </a:xfrm>
              <a:custGeom>
                <a:avLst/>
                <a:gdLst>
                  <a:gd name="connsiteX0" fmla="*/ 656151 w 841700"/>
                  <a:gd name="connsiteY0" fmla="*/ 75995 h 889954"/>
                  <a:gd name="connsiteX1" fmla="*/ 841700 w 841700"/>
                  <a:gd name="connsiteY1" fmla="*/ 444977 h 889954"/>
                  <a:gd name="connsiteX2" fmla="*/ 420850 w 841700"/>
                  <a:gd name="connsiteY2" fmla="*/ 889954 h 889954"/>
                  <a:gd name="connsiteX3" fmla="*/ 185549 w 841700"/>
                  <a:gd name="connsiteY3" fmla="*/ 813959 h 889954"/>
                  <a:gd name="connsiteX4" fmla="*/ 150185 w 841700"/>
                  <a:gd name="connsiteY4" fmla="*/ 783109 h 889954"/>
                  <a:gd name="connsiteX5" fmla="*/ 153951 w 841700"/>
                  <a:gd name="connsiteY5" fmla="*/ 776806 h 889954"/>
                  <a:gd name="connsiteX6" fmla="*/ 181520 w 841700"/>
                  <a:gd name="connsiteY6" fmla="*/ 654871 h 889954"/>
                  <a:gd name="connsiteX7" fmla="*/ 51907 w 841700"/>
                  <a:gd name="connsiteY7" fmla="*/ 654871 h 889954"/>
                  <a:gd name="connsiteX8" fmla="*/ 33072 w 841700"/>
                  <a:gd name="connsiteY8" fmla="*/ 618182 h 889954"/>
                  <a:gd name="connsiteX9" fmla="*/ 0 w 841700"/>
                  <a:gd name="connsiteY9" fmla="*/ 444977 h 889954"/>
                  <a:gd name="connsiteX10" fmla="*/ 420850 w 841700"/>
                  <a:gd name="connsiteY10" fmla="*/ 0 h 889954"/>
                  <a:gd name="connsiteX11" fmla="*/ 656151 w 841700"/>
                  <a:gd name="connsiteY11" fmla="*/ 75995 h 889954"/>
                  <a:gd name="connsiteX0" fmla="*/ 656151 w 841700"/>
                  <a:gd name="connsiteY0" fmla="*/ 75995 h 889954"/>
                  <a:gd name="connsiteX1" fmla="*/ 841700 w 841700"/>
                  <a:gd name="connsiteY1" fmla="*/ 444977 h 889954"/>
                  <a:gd name="connsiteX2" fmla="*/ 420850 w 841700"/>
                  <a:gd name="connsiteY2" fmla="*/ 889954 h 889954"/>
                  <a:gd name="connsiteX3" fmla="*/ 185549 w 841700"/>
                  <a:gd name="connsiteY3" fmla="*/ 813959 h 889954"/>
                  <a:gd name="connsiteX4" fmla="*/ 150185 w 841700"/>
                  <a:gd name="connsiteY4" fmla="*/ 783109 h 889954"/>
                  <a:gd name="connsiteX5" fmla="*/ 181520 w 841700"/>
                  <a:gd name="connsiteY5" fmla="*/ 654871 h 889954"/>
                  <a:gd name="connsiteX6" fmla="*/ 51907 w 841700"/>
                  <a:gd name="connsiteY6" fmla="*/ 654871 h 889954"/>
                  <a:gd name="connsiteX7" fmla="*/ 33072 w 841700"/>
                  <a:gd name="connsiteY7" fmla="*/ 618182 h 889954"/>
                  <a:gd name="connsiteX8" fmla="*/ 0 w 841700"/>
                  <a:gd name="connsiteY8" fmla="*/ 444977 h 889954"/>
                  <a:gd name="connsiteX9" fmla="*/ 420850 w 841700"/>
                  <a:gd name="connsiteY9" fmla="*/ 0 h 889954"/>
                  <a:gd name="connsiteX10" fmla="*/ 656151 w 841700"/>
                  <a:gd name="connsiteY10" fmla="*/ 75995 h 8899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41700" h="889954">
                    <a:moveTo>
                      <a:pt x="656151" y="75995"/>
                    </a:moveTo>
                    <a:cubicBezTo>
                      <a:pt x="768098" y="155961"/>
                      <a:pt x="841700" y="291381"/>
                      <a:pt x="841700" y="444977"/>
                    </a:cubicBezTo>
                    <a:cubicBezTo>
                      <a:pt x="841700" y="690731"/>
                      <a:pt x="653279" y="889954"/>
                      <a:pt x="420850" y="889954"/>
                    </a:cubicBezTo>
                    <a:cubicBezTo>
                      <a:pt x="333689" y="889954"/>
                      <a:pt x="252717" y="861938"/>
                      <a:pt x="185549" y="813959"/>
                    </a:cubicBezTo>
                    <a:lnTo>
                      <a:pt x="150185" y="783109"/>
                    </a:lnTo>
                    <a:lnTo>
                      <a:pt x="181520" y="654871"/>
                    </a:lnTo>
                    <a:lnTo>
                      <a:pt x="51907" y="654871"/>
                    </a:lnTo>
                    <a:lnTo>
                      <a:pt x="33072" y="618182"/>
                    </a:lnTo>
                    <a:cubicBezTo>
                      <a:pt x="11776" y="564946"/>
                      <a:pt x="0" y="506416"/>
                      <a:pt x="0" y="444977"/>
                    </a:cubicBezTo>
                    <a:cubicBezTo>
                      <a:pt x="0" y="199223"/>
                      <a:pt x="188421" y="0"/>
                      <a:pt x="420850" y="0"/>
                    </a:cubicBezTo>
                    <a:cubicBezTo>
                      <a:pt x="508011" y="0"/>
                      <a:pt x="588983" y="28016"/>
                      <a:pt x="656151" y="75995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" name="月 38">
                <a:extLst>
                  <a:ext uri="{FF2B5EF4-FFF2-40B4-BE49-F238E27FC236}">
                    <a16:creationId xmlns:a16="http://schemas.microsoft.com/office/drawing/2014/main" id="{88CAC0DC-EE23-45D1-9A91-C16816DCCF7C}"/>
                  </a:ext>
                </a:extLst>
              </p:cNvPr>
              <p:cNvSpPr/>
              <p:nvPr/>
            </p:nvSpPr>
            <p:spPr>
              <a:xfrm rot="3600000">
                <a:off x="4773221" y="1481388"/>
                <a:ext cx="41638" cy="136572"/>
              </a:xfrm>
              <a:prstGeom prst="moon">
                <a:avLst>
                  <a:gd name="adj" fmla="val 6497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" name="楕円 39">
                <a:extLst>
                  <a:ext uri="{FF2B5EF4-FFF2-40B4-BE49-F238E27FC236}">
                    <a16:creationId xmlns:a16="http://schemas.microsoft.com/office/drawing/2014/main" id="{01437B40-8110-49CD-B1BB-26B2B079BB2F}"/>
                  </a:ext>
                </a:extLst>
              </p:cNvPr>
              <p:cNvSpPr/>
              <p:nvPr/>
            </p:nvSpPr>
            <p:spPr>
              <a:xfrm rot="19800000">
                <a:off x="4792577" y="1573501"/>
                <a:ext cx="137059" cy="18466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DBDBF03D-364B-412A-97E3-E81AAF3E6192}"/>
                  </a:ext>
                </a:extLst>
              </p:cNvPr>
              <p:cNvSpPr/>
              <p:nvPr/>
            </p:nvSpPr>
            <p:spPr>
              <a:xfrm rot="19800000">
                <a:off x="4801482" y="1639577"/>
                <a:ext cx="68695" cy="8170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2" name="グループ化 41">
                <a:extLst>
                  <a:ext uri="{FF2B5EF4-FFF2-40B4-BE49-F238E27FC236}">
                    <a16:creationId xmlns:a16="http://schemas.microsoft.com/office/drawing/2014/main" id="{BE116738-E41E-4DBC-8C07-61A85A84729F}"/>
                  </a:ext>
                </a:extLst>
              </p:cNvPr>
              <p:cNvGrpSpPr/>
              <p:nvPr/>
            </p:nvGrpSpPr>
            <p:grpSpPr>
              <a:xfrm>
                <a:off x="3587351" y="3006500"/>
                <a:ext cx="532073" cy="532074"/>
                <a:chOff x="5473784" y="2581036"/>
                <a:chExt cx="607220" cy="607220"/>
              </a:xfrm>
            </p:grpSpPr>
            <p:sp>
              <p:nvSpPr>
                <p:cNvPr id="48" name="楕円 47">
                  <a:extLst>
                    <a:ext uri="{FF2B5EF4-FFF2-40B4-BE49-F238E27FC236}">
                      <a16:creationId xmlns:a16="http://schemas.microsoft.com/office/drawing/2014/main" id="{F6D1B356-CDBF-4135-8B30-B0BBF7063434}"/>
                    </a:ext>
                  </a:extLst>
                </p:cNvPr>
                <p:cNvSpPr/>
                <p:nvPr/>
              </p:nvSpPr>
              <p:spPr>
                <a:xfrm>
                  <a:off x="5473784" y="2581036"/>
                  <a:ext cx="607220" cy="607220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" name="五角形 48">
                  <a:extLst>
                    <a:ext uri="{FF2B5EF4-FFF2-40B4-BE49-F238E27FC236}">
                      <a16:creationId xmlns:a16="http://schemas.microsoft.com/office/drawing/2014/main" id="{7B8D8B3F-073C-42C7-8F03-C86DB023072F}"/>
                    </a:ext>
                  </a:extLst>
                </p:cNvPr>
                <p:cNvSpPr/>
                <p:nvPr/>
              </p:nvSpPr>
              <p:spPr>
                <a:xfrm rot="20700000">
                  <a:off x="5557421" y="2658924"/>
                  <a:ext cx="210114" cy="200109"/>
                </a:xfrm>
                <a:prstGeom prst="pentag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" name="五角形 49">
                  <a:extLst>
                    <a:ext uri="{FF2B5EF4-FFF2-40B4-BE49-F238E27FC236}">
                      <a16:creationId xmlns:a16="http://schemas.microsoft.com/office/drawing/2014/main" id="{F200C1DB-D9E3-4801-B6ED-B2CFA35D04A9}"/>
                    </a:ext>
                  </a:extLst>
                </p:cNvPr>
                <p:cNvSpPr/>
                <p:nvPr/>
              </p:nvSpPr>
              <p:spPr>
                <a:xfrm rot="18900000">
                  <a:off x="5787331" y="2903418"/>
                  <a:ext cx="210114" cy="200109"/>
                </a:xfrm>
                <a:prstGeom prst="pentag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ACF88DBE-691A-4B75-887A-5E3A74959753}"/>
                    </a:ext>
                  </a:extLst>
                </p:cNvPr>
                <p:cNvSpPr/>
                <p:nvPr/>
              </p:nvSpPr>
              <p:spPr>
                <a:xfrm>
                  <a:off x="5911590" y="2642491"/>
                  <a:ext cx="151523" cy="166713"/>
                </a:xfrm>
                <a:custGeom>
                  <a:avLst/>
                  <a:gdLst>
                    <a:gd name="connsiteX0" fmla="*/ 46612 w 151523"/>
                    <a:gd name="connsiteY0" fmla="*/ 0 h 166713"/>
                    <a:gd name="connsiteX1" fmla="*/ 79908 w 151523"/>
                    <a:gd name="connsiteY1" fmla="*/ 27472 h 166713"/>
                    <a:gd name="connsiteX2" fmla="*/ 144974 w 151523"/>
                    <a:gd name="connsiteY2" fmla="*/ 123977 h 166713"/>
                    <a:gd name="connsiteX3" fmla="*/ 151523 w 151523"/>
                    <a:gd name="connsiteY3" fmla="*/ 145075 h 166713"/>
                    <a:gd name="connsiteX4" fmla="*/ 70769 w 151523"/>
                    <a:gd name="connsiteY4" fmla="*/ 166713 h 166713"/>
                    <a:gd name="connsiteX5" fmla="*/ 0 w 151523"/>
                    <a:gd name="connsiteY5" fmla="*/ 57640 h 166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51523" h="166713">
                      <a:moveTo>
                        <a:pt x="46612" y="0"/>
                      </a:moveTo>
                      <a:lnTo>
                        <a:pt x="79908" y="27472"/>
                      </a:lnTo>
                      <a:cubicBezTo>
                        <a:pt x="107379" y="54943"/>
                        <a:pt x="129611" y="87654"/>
                        <a:pt x="144974" y="123977"/>
                      </a:cubicBezTo>
                      <a:lnTo>
                        <a:pt x="151523" y="145075"/>
                      </a:lnTo>
                      <a:lnTo>
                        <a:pt x="70769" y="166713"/>
                      </a:lnTo>
                      <a:lnTo>
                        <a:pt x="0" y="5764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71E870E2-AEE3-4A78-8EE1-0A822ACBA6B8}"/>
                  </a:ext>
                </a:extLst>
              </p:cNvPr>
              <p:cNvSpPr/>
              <p:nvPr/>
            </p:nvSpPr>
            <p:spPr>
              <a:xfrm>
                <a:off x="4137074" y="2870443"/>
                <a:ext cx="833109" cy="341197"/>
              </a:xfrm>
              <a:custGeom>
                <a:avLst/>
                <a:gdLst>
                  <a:gd name="connsiteX0" fmla="*/ 845898 w 1109532"/>
                  <a:gd name="connsiteY0" fmla="*/ 120773 h 454404"/>
                  <a:gd name="connsiteX1" fmla="*/ 1109532 w 1109532"/>
                  <a:gd name="connsiteY1" fmla="*/ 247297 h 454404"/>
                  <a:gd name="connsiteX2" fmla="*/ 1086436 w 1109532"/>
                  <a:gd name="connsiteY2" fmla="*/ 265978 h 454404"/>
                  <a:gd name="connsiteX3" fmla="*/ 753854 w 1109532"/>
                  <a:gd name="connsiteY3" fmla="*/ 163984 h 454404"/>
                  <a:gd name="connsiteX4" fmla="*/ 534546 w 1109532"/>
                  <a:gd name="connsiteY4" fmla="*/ 434017 h 454404"/>
                  <a:gd name="connsiteX5" fmla="*/ 532597 w 1109532"/>
                  <a:gd name="connsiteY5" fmla="*/ 433844 h 454404"/>
                  <a:gd name="connsiteX6" fmla="*/ 534488 w 1109532"/>
                  <a:gd name="connsiteY6" fmla="*/ 435723 h 454404"/>
                  <a:gd name="connsiteX7" fmla="*/ 511392 w 1109532"/>
                  <a:gd name="connsiteY7" fmla="*/ 454404 h 454404"/>
                  <a:gd name="connsiteX8" fmla="*/ 278452 w 1109532"/>
                  <a:gd name="connsiteY8" fmla="*/ 339048 h 454404"/>
                  <a:gd name="connsiteX9" fmla="*/ 39230 w 1109532"/>
                  <a:gd name="connsiteY9" fmla="*/ 440738 h 454404"/>
                  <a:gd name="connsiteX10" fmla="*/ 17253 w 1109532"/>
                  <a:gd name="connsiteY10" fmla="*/ 420752 h 454404"/>
                  <a:gd name="connsiteX11" fmla="*/ 279311 w 1109532"/>
                  <a:gd name="connsiteY11" fmla="*/ 309355 h 454404"/>
                  <a:gd name="connsiteX12" fmla="*/ 482209 w 1109532"/>
                  <a:gd name="connsiteY12" fmla="*/ 383758 h 454404"/>
                  <a:gd name="connsiteX13" fmla="*/ 509858 w 1109532"/>
                  <a:gd name="connsiteY13" fmla="*/ 411241 h 454404"/>
                  <a:gd name="connsiteX14" fmla="*/ 529020 w 1109532"/>
                  <a:gd name="connsiteY14" fmla="*/ 332485 h 454404"/>
                  <a:gd name="connsiteX15" fmla="*/ 745202 w 1109532"/>
                  <a:gd name="connsiteY15" fmla="*/ 135568 h 454404"/>
                  <a:gd name="connsiteX16" fmla="*/ 845898 w 1109532"/>
                  <a:gd name="connsiteY16" fmla="*/ 120773 h 454404"/>
                  <a:gd name="connsiteX17" fmla="*/ 828645 w 1109532"/>
                  <a:gd name="connsiteY17" fmla="*/ 3 h 454404"/>
                  <a:gd name="connsiteX18" fmla="*/ 1092279 w 1109532"/>
                  <a:gd name="connsiteY18" fmla="*/ 126527 h 454404"/>
                  <a:gd name="connsiteX19" fmla="*/ 1069183 w 1109532"/>
                  <a:gd name="connsiteY19" fmla="*/ 145208 h 454404"/>
                  <a:gd name="connsiteX20" fmla="*/ 736601 w 1109532"/>
                  <a:gd name="connsiteY20" fmla="*/ 43214 h 454404"/>
                  <a:gd name="connsiteX21" fmla="*/ 517293 w 1109532"/>
                  <a:gd name="connsiteY21" fmla="*/ 313247 h 454404"/>
                  <a:gd name="connsiteX22" fmla="*/ 515344 w 1109532"/>
                  <a:gd name="connsiteY22" fmla="*/ 313074 h 454404"/>
                  <a:gd name="connsiteX23" fmla="*/ 517235 w 1109532"/>
                  <a:gd name="connsiteY23" fmla="*/ 314953 h 454404"/>
                  <a:gd name="connsiteX24" fmla="*/ 494139 w 1109532"/>
                  <a:gd name="connsiteY24" fmla="*/ 333634 h 454404"/>
                  <a:gd name="connsiteX25" fmla="*/ 261199 w 1109532"/>
                  <a:gd name="connsiteY25" fmla="*/ 218278 h 454404"/>
                  <a:gd name="connsiteX26" fmla="*/ 21977 w 1109532"/>
                  <a:gd name="connsiteY26" fmla="*/ 319968 h 454404"/>
                  <a:gd name="connsiteX27" fmla="*/ 0 w 1109532"/>
                  <a:gd name="connsiteY27" fmla="*/ 299982 h 454404"/>
                  <a:gd name="connsiteX28" fmla="*/ 262058 w 1109532"/>
                  <a:gd name="connsiteY28" fmla="*/ 188585 h 454404"/>
                  <a:gd name="connsiteX29" fmla="*/ 464956 w 1109532"/>
                  <a:gd name="connsiteY29" fmla="*/ 262988 h 454404"/>
                  <a:gd name="connsiteX30" fmla="*/ 492605 w 1109532"/>
                  <a:gd name="connsiteY30" fmla="*/ 290471 h 454404"/>
                  <a:gd name="connsiteX31" fmla="*/ 511767 w 1109532"/>
                  <a:gd name="connsiteY31" fmla="*/ 211715 h 454404"/>
                  <a:gd name="connsiteX32" fmla="*/ 727949 w 1109532"/>
                  <a:gd name="connsiteY32" fmla="*/ 14797 h 454404"/>
                  <a:gd name="connsiteX33" fmla="*/ 828645 w 1109532"/>
                  <a:gd name="connsiteY33" fmla="*/ 3 h 454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09532" h="454404">
                    <a:moveTo>
                      <a:pt x="845898" y="120773"/>
                    </a:moveTo>
                    <a:cubicBezTo>
                      <a:pt x="946580" y="121199"/>
                      <a:pt x="1044026" y="166308"/>
                      <a:pt x="1109532" y="247297"/>
                    </a:cubicBezTo>
                    <a:lnTo>
                      <a:pt x="1086436" y="265978"/>
                    </a:lnTo>
                    <a:cubicBezTo>
                      <a:pt x="1006705" y="167402"/>
                      <a:pt x="875140" y="127055"/>
                      <a:pt x="753854" y="163984"/>
                    </a:cubicBezTo>
                    <a:cubicBezTo>
                      <a:pt x="632567" y="200913"/>
                      <a:pt x="545812" y="307735"/>
                      <a:pt x="534546" y="434017"/>
                    </a:cubicBezTo>
                    <a:lnTo>
                      <a:pt x="532597" y="433844"/>
                    </a:lnTo>
                    <a:lnTo>
                      <a:pt x="534488" y="435723"/>
                    </a:lnTo>
                    <a:lnTo>
                      <a:pt x="511392" y="454404"/>
                    </a:lnTo>
                    <a:cubicBezTo>
                      <a:pt x="454293" y="383810"/>
                      <a:pt x="369210" y="341675"/>
                      <a:pt x="278452" y="339048"/>
                    </a:cubicBezTo>
                    <a:cubicBezTo>
                      <a:pt x="187694" y="336421"/>
                      <a:pt x="100316" y="373564"/>
                      <a:pt x="39230" y="440738"/>
                    </a:cubicBezTo>
                    <a:lnTo>
                      <a:pt x="17253" y="420752"/>
                    </a:lnTo>
                    <a:cubicBezTo>
                      <a:pt x="84171" y="347167"/>
                      <a:pt x="179890" y="306478"/>
                      <a:pt x="279311" y="309355"/>
                    </a:cubicBezTo>
                    <a:cubicBezTo>
                      <a:pt x="353877" y="311514"/>
                      <a:pt x="424946" y="338017"/>
                      <a:pt x="482209" y="383758"/>
                    </a:cubicBezTo>
                    <a:lnTo>
                      <a:pt x="509858" y="411241"/>
                    </a:lnTo>
                    <a:lnTo>
                      <a:pt x="529020" y="332485"/>
                    </a:lnTo>
                    <a:cubicBezTo>
                      <a:pt x="567183" y="239316"/>
                      <a:pt x="645553" y="165909"/>
                      <a:pt x="745202" y="135568"/>
                    </a:cubicBezTo>
                    <a:cubicBezTo>
                      <a:pt x="778418" y="125454"/>
                      <a:pt x="812338" y="120631"/>
                      <a:pt x="845898" y="120773"/>
                    </a:cubicBezTo>
                    <a:close/>
                    <a:moveTo>
                      <a:pt x="828645" y="3"/>
                    </a:moveTo>
                    <a:cubicBezTo>
                      <a:pt x="929327" y="429"/>
                      <a:pt x="1026773" y="45538"/>
                      <a:pt x="1092279" y="126527"/>
                    </a:cubicBezTo>
                    <a:lnTo>
                      <a:pt x="1069183" y="145208"/>
                    </a:lnTo>
                    <a:cubicBezTo>
                      <a:pt x="989452" y="46632"/>
                      <a:pt x="857887" y="6285"/>
                      <a:pt x="736601" y="43214"/>
                    </a:cubicBezTo>
                    <a:cubicBezTo>
                      <a:pt x="615314" y="80143"/>
                      <a:pt x="528559" y="186965"/>
                      <a:pt x="517293" y="313247"/>
                    </a:cubicBezTo>
                    <a:lnTo>
                      <a:pt x="515344" y="313074"/>
                    </a:lnTo>
                    <a:lnTo>
                      <a:pt x="517235" y="314953"/>
                    </a:lnTo>
                    <a:lnTo>
                      <a:pt x="494139" y="333634"/>
                    </a:lnTo>
                    <a:cubicBezTo>
                      <a:pt x="437040" y="263040"/>
                      <a:pt x="351957" y="220905"/>
                      <a:pt x="261199" y="218278"/>
                    </a:cubicBezTo>
                    <a:cubicBezTo>
                      <a:pt x="170441" y="215651"/>
                      <a:pt x="83063" y="252794"/>
                      <a:pt x="21977" y="319968"/>
                    </a:cubicBezTo>
                    <a:lnTo>
                      <a:pt x="0" y="299982"/>
                    </a:lnTo>
                    <a:cubicBezTo>
                      <a:pt x="66918" y="226397"/>
                      <a:pt x="162637" y="185708"/>
                      <a:pt x="262058" y="188585"/>
                    </a:cubicBezTo>
                    <a:cubicBezTo>
                      <a:pt x="336624" y="190744"/>
                      <a:pt x="407693" y="217247"/>
                      <a:pt x="464956" y="262988"/>
                    </a:cubicBezTo>
                    <a:lnTo>
                      <a:pt x="492605" y="290471"/>
                    </a:lnTo>
                    <a:lnTo>
                      <a:pt x="511767" y="211715"/>
                    </a:lnTo>
                    <a:cubicBezTo>
                      <a:pt x="549930" y="118546"/>
                      <a:pt x="628300" y="45139"/>
                      <a:pt x="727949" y="14797"/>
                    </a:cubicBezTo>
                    <a:cubicBezTo>
                      <a:pt x="761165" y="4684"/>
                      <a:pt x="795085" y="-139"/>
                      <a:pt x="828645" y="3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040C43E0-E69D-46BF-85D3-59BEF0725B3F}"/>
                  </a:ext>
                </a:extLst>
              </p:cNvPr>
              <p:cNvSpPr/>
              <p:nvPr/>
            </p:nvSpPr>
            <p:spPr>
              <a:xfrm>
                <a:off x="4597399" y="1177458"/>
                <a:ext cx="989449" cy="544466"/>
              </a:xfrm>
              <a:custGeom>
                <a:avLst/>
                <a:gdLst>
                  <a:gd name="connsiteX0" fmla="*/ 591164 w 1129192"/>
                  <a:gd name="connsiteY0" fmla="*/ 1954 h 621363"/>
                  <a:gd name="connsiteX1" fmla="*/ 936344 w 1129192"/>
                  <a:gd name="connsiteY1" fmla="*/ 228727 h 621363"/>
                  <a:gd name="connsiteX2" fmla="*/ 998495 w 1129192"/>
                  <a:gd name="connsiteY2" fmla="*/ 480123 h 621363"/>
                  <a:gd name="connsiteX3" fmla="*/ 997919 w 1129192"/>
                  <a:gd name="connsiteY3" fmla="*/ 484236 h 621363"/>
                  <a:gd name="connsiteX4" fmla="*/ 1023650 w 1129192"/>
                  <a:gd name="connsiteY4" fmla="*/ 480214 h 621363"/>
                  <a:gd name="connsiteX5" fmla="*/ 1111824 w 1129192"/>
                  <a:gd name="connsiteY5" fmla="*/ 434695 h 621363"/>
                  <a:gd name="connsiteX6" fmla="*/ 1077749 w 1129192"/>
                  <a:gd name="connsiteY6" fmla="*/ 536307 h 621363"/>
                  <a:gd name="connsiteX7" fmla="*/ 1050623 w 1129192"/>
                  <a:gd name="connsiteY7" fmla="*/ 549781 h 621363"/>
                  <a:gd name="connsiteX8" fmla="*/ 1080030 w 1129192"/>
                  <a:gd name="connsiteY8" fmla="*/ 562803 h 621363"/>
                  <a:gd name="connsiteX9" fmla="*/ 1129192 w 1129192"/>
                  <a:gd name="connsiteY9" fmla="*/ 572872 h 621363"/>
                  <a:gd name="connsiteX10" fmla="*/ 996756 w 1129192"/>
                  <a:gd name="connsiteY10" fmla="*/ 608358 h 621363"/>
                  <a:gd name="connsiteX11" fmla="*/ 977233 w 1129192"/>
                  <a:gd name="connsiteY11" fmla="*/ 591138 h 621363"/>
                  <a:gd name="connsiteX12" fmla="*/ 974691 w 1129192"/>
                  <a:gd name="connsiteY12" fmla="*/ 598563 h 621363"/>
                  <a:gd name="connsiteX13" fmla="*/ 935986 w 1129192"/>
                  <a:gd name="connsiteY13" fmla="*/ 606586 h 621363"/>
                  <a:gd name="connsiteX14" fmla="*/ 633800 w 1129192"/>
                  <a:gd name="connsiteY14" fmla="*/ 445271 h 621363"/>
                  <a:gd name="connsiteX15" fmla="*/ 592551 w 1129192"/>
                  <a:gd name="connsiteY15" fmla="*/ 327238 h 621363"/>
                  <a:gd name="connsiteX16" fmla="*/ 590718 w 1129192"/>
                  <a:gd name="connsiteY16" fmla="*/ 292111 h 621363"/>
                  <a:gd name="connsiteX17" fmla="*/ 588990 w 1129192"/>
                  <a:gd name="connsiteY17" fmla="*/ 291478 h 621363"/>
                  <a:gd name="connsiteX18" fmla="*/ 587278 w 1129192"/>
                  <a:gd name="connsiteY18" fmla="*/ 293988 h 621363"/>
                  <a:gd name="connsiteX19" fmla="*/ 315445 w 1129192"/>
                  <a:gd name="connsiteY19" fmla="*/ 369020 h 621363"/>
                  <a:gd name="connsiteX20" fmla="*/ 183268 w 1129192"/>
                  <a:gd name="connsiteY20" fmla="*/ 292255 h 621363"/>
                  <a:gd name="connsiteX21" fmla="*/ 181350 w 1129192"/>
                  <a:gd name="connsiteY21" fmla="*/ 289870 h 621363"/>
                  <a:gd name="connsiteX22" fmla="*/ 165503 w 1129192"/>
                  <a:gd name="connsiteY22" fmla="*/ 313374 h 621363"/>
                  <a:gd name="connsiteX23" fmla="*/ 96950 w 1129192"/>
                  <a:gd name="connsiteY23" fmla="*/ 341769 h 621363"/>
                  <a:gd name="connsiteX24" fmla="*/ 0 w 1129192"/>
                  <a:gd name="connsiteY24" fmla="*/ 244820 h 621363"/>
                  <a:gd name="connsiteX25" fmla="*/ 72172 w 1129192"/>
                  <a:gd name="connsiteY25" fmla="*/ 264645 h 621363"/>
                  <a:gd name="connsiteX26" fmla="*/ 91207 w 1129192"/>
                  <a:gd name="connsiteY26" fmla="*/ 265153 h 621363"/>
                  <a:gd name="connsiteX27" fmla="*/ 83187 w 1129192"/>
                  <a:gd name="connsiteY27" fmla="*/ 259827 h 621363"/>
                  <a:gd name="connsiteX28" fmla="*/ 83187 w 1129192"/>
                  <a:gd name="connsiteY28" fmla="*/ 122719 h 621363"/>
                  <a:gd name="connsiteX29" fmla="*/ 175414 w 1129192"/>
                  <a:gd name="connsiteY29" fmla="*/ 237377 h 621363"/>
                  <a:gd name="connsiteX30" fmla="*/ 182376 w 1129192"/>
                  <a:gd name="connsiteY30" fmla="*/ 240859 h 621363"/>
                  <a:gd name="connsiteX31" fmla="*/ 183610 w 1129192"/>
                  <a:gd name="connsiteY31" fmla="*/ 237255 h 621363"/>
                  <a:gd name="connsiteX32" fmla="*/ 349389 w 1129192"/>
                  <a:gd name="connsiteY32" fmla="*/ 53791 h 621363"/>
                  <a:gd name="connsiteX33" fmla="*/ 591164 w 1129192"/>
                  <a:gd name="connsiteY33" fmla="*/ 1954 h 621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29192" h="621363">
                    <a:moveTo>
                      <a:pt x="591164" y="1954"/>
                    </a:moveTo>
                    <a:cubicBezTo>
                      <a:pt x="728095" y="15233"/>
                      <a:pt x="859546" y="95709"/>
                      <a:pt x="936344" y="228727"/>
                    </a:cubicBezTo>
                    <a:cubicBezTo>
                      <a:pt x="982423" y="308538"/>
                      <a:pt x="1002284" y="395930"/>
                      <a:pt x="998495" y="480123"/>
                    </a:cubicBezTo>
                    <a:lnTo>
                      <a:pt x="997919" y="484236"/>
                    </a:lnTo>
                    <a:lnTo>
                      <a:pt x="1023650" y="480214"/>
                    </a:lnTo>
                    <a:cubicBezTo>
                      <a:pt x="1055608" y="471651"/>
                      <a:pt x="1085742" y="456278"/>
                      <a:pt x="1111824" y="434695"/>
                    </a:cubicBezTo>
                    <a:cubicBezTo>
                      <a:pt x="1122217" y="473485"/>
                      <a:pt x="1107551" y="513085"/>
                      <a:pt x="1077749" y="536307"/>
                    </a:cubicBezTo>
                    <a:lnTo>
                      <a:pt x="1050623" y="549781"/>
                    </a:lnTo>
                    <a:lnTo>
                      <a:pt x="1080030" y="562803"/>
                    </a:lnTo>
                    <a:cubicBezTo>
                      <a:pt x="1095869" y="567878"/>
                      <a:pt x="1112340" y="571282"/>
                      <a:pt x="1129192" y="572872"/>
                    </a:cubicBezTo>
                    <a:cubicBezTo>
                      <a:pt x="1102420" y="619243"/>
                      <a:pt x="1043127" y="635131"/>
                      <a:pt x="996756" y="608358"/>
                    </a:cubicBezTo>
                    <a:lnTo>
                      <a:pt x="977233" y="591138"/>
                    </a:lnTo>
                    <a:lnTo>
                      <a:pt x="974691" y="598563"/>
                    </a:lnTo>
                    <a:lnTo>
                      <a:pt x="935986" y="606586"/>
                    </a:lnTo>
                    <a:cubicBezTo>
                      <a:pt x="819893" y="618290"/>
                      <a:pt x="699162" y="558482"/>
                      <a:pt x="633800" y="445271"/>
                    </a:cubicBezTo>
                    <a:cubicBezTo>
                      <a:pt x="612012" y="407534"/>
                      <a:pt x="598440" y="367437"/>
                      <a:pt x="592551" y="327238"/>
                    </a:cubicBezTo>
                    <a:lnTo>
                      <a:pt x="590718" y="292111"/>
                    </a:lnTo>
                    <a:lnTo>
                      <a:pt x="588990" y="291478"/>
                    </a:lnTo>
                    <a:lnTo>
                      <a:pt x="587278" y="293988"/>
                    </a:lnTo>
                    <a:cubicBezTo>
                      <a:pt x="526858" y="364695"/>
                      <a:pt x="421027" y="397311"/>
                      <a:pt x="315445" y="369020"/>
                    </a:cubicBezTo>
                    <a:cubicBezTo>
                      <a:pt x="262655" y="354875"/>
                      <a:pt x="217424" y="327512"/>
                      <a:pt x="183268" y="292255"/>
                    </a:cubicBezTo>
                    <a:lnTo>
                      <a:pt x="181350" y="289870"/>
                    </a:lnTo>
                    <a:lnTo>
                      <a:pt x="165503" y="313374"/>
                    </a:lnTo>
                    <a:cubicBezTo>
                      <a:pt x="147959" y="330918"/>
                      <a:pt x="123721" y="341769"/>
                      <a:pt x="96950" y="341769"/>
                    </a:cubicBezTo>
                    <a:cubicBezTo>
                      <a:pt x="43406" y="341769"/>
                      <a:pt x="1" y="298364"/>
                      <a:pt x="0" y="244820"/>
                    </a:cubicBezTo>
                    <a:cubicBezTo>
                      <a:pt x="23084" y="255393"/>
                      <a:pt x="47466" y="262002"/>
                      <a:pt x="72172" y="264645"/>
                    </a:cubicBezTo>
                    <a:lnTo>
                      <a:pt x="91207" y="265153"/>
                    </a:lnTo>
                    <a:lnTo>
                      <a:pt x="83187" y="259827"/>
                    </a:lnTo>
                    <a:cubicBezTo>
                      <a:pt x="45326" y="221965"/>
                      <a:pt x="45326" y="160581"/>
                      <a:pt x="83187" y="122719"/>
                    </a:cubicBezTo>
                    <a:cubicBezTo>
                      <a:pt x="100880" y="170318"/>
                      <a:pt x="133457" y="210372"/>
                      <a:pt x="175414" y="237377"/>
                    </a:cubicBezTo>
                    <a:lnTo>
                      <a:pt x="182376" y="240859"/>
                    </a:lnTo>
                    <a:lnTo>
                      <a:pt x="183610" y="237255"/>
                    </a:lnTo>
                    <a:cubicBezTo>
                      <a:pt x="217790" y="162119"/>
                      <a:pt x="273906" y="97371"/>
                      <a:pt x="349389" y="53791"/>
                    </a:cubicBezTo>
                    <a:cubicBezTo>
                      <a:pt x="424872" y="10210"/>
                      <a:pt x="509004" y="-6014"/>
                      <a:pt x="591164" y="19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A1BF0CB3-C6A3-4BC2-8D67-1C56AEF85033}"/>
                  </a:ext>
                </a:extLst>
              </p:cNvPr>
              <p:cNvSpPr/>
              <p:nvPr/>
            </p:nvSpPr>
            <p:spPr>
              <a:xfrm rot="19800000">
                <a:off x="5088926" y="1388014"/>
                <a:ext cx="184384" cy="264624"/>
              </a:xfrm>
              <a:custGeom>
                <a:avLst/>
                <a:gdLst>
                  <a:gd name="connsiteX0" fmla="*/ 182562 w 452437"/>
                  <a:gd name="connsiteY0" fmla="*/ 0 h 595356"/>
                  <a:gd name="connsiteX1" fmla="*/ 452437 w 452437"/>
                  <a:gd name="connsiteY1" fmla="*/ 297678 h 595356"/>
                  <a:gd name="connsiteX2" fmla="*/ 182562 w 452437"/>
                  <a:gd name="connsiteY2" fmla="*/ 595356 h 595356"/>
                  <a:gd name="connsiteX3" fmla="*/ 31672 w 452437"/>
                  <a:gd name="connsiteY3" fmla="*/ 544517 h 595356"/>
                  <a:gd name="connsiteX4" fmla="*/ 0 w 452437"/>
                  <a:gd name="connsiteY4" fmla="*/ 515693 h 595356"/>
                  <a:gd name="connsiteX5" fmla="*/ 8268 w 452437"/>
                  <a:gd name="connsiteY5" fmla="*/ 508168 h 595356"/>
                  <a:gd name="connsiteX6" fmla="*/ 87312 w 452437"/>
                  <a:gd name="connsiteY6" fmla="*/ 297678 h 595356"/>
                  <a:gd name="connsiteX7" fmla="*/ 8268 w 452437"/>
                  <a:gd name="connsiteY7" fmla="*/ 87188 h 595356"/>
                  <a:gd name="connsiteX8" fmla="*/ 0 w 452437"/>
                  <a:gd name="connsiteY8" fmla="*/ 79663 h 595356"/>
                  <a:gd name="connsiteX9" fmla="*/ 31672 w 452437"/>
                  <a:gd name="connsiteY9" fmla="*/ 50839 h 595356"/>
                  <a:gd name="connsiteX10" fmla="*/ 182562 w 452437"/>
                  <a:gd name="connsiteY10" fmla="*/ 0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10" fmla="*/ 178752 w 452437"/>
                  <a:gd name="connsiteY10" fmla="*/ 389118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0" fmla="*/ 8268 w 452437"/>
                  <a:gd name="connsiteY0" fmla="*/ 87188 h 595356"/>
                  <a:gd name="connsiteX1" fmla="*/ 0 w 452437"/>
                  <a:gd name="connsiteY1" fmla="*/ 79663 h 595356"/>
                  <a:gd name="connsiteX2" fmla="*/ 31672 w 452437"/>
                  <a:gd name="connsiteY2" fmla="*/ 50839 h 595356"/>
                  <a:gd name="connsiteX3" fmla="*/ 182562 w 452437"/>
                  <a:gd name="connsiteY3" fmla="*/ 0 h 595356"/>
                  <a:gd name="connsiteX4" fmla="*/ 452437 w 452437"/>
                  <a:gd name="connsiteY4" fmla="*/ 297678 h 595356"/>
                  <a:gd name="connsiteX5" fmla="*/ 182562 w 452437"/>
                  <a:gd name="connsiteY5" fmla="*/ 595356 h 595356"/>
                  <a:gd name="connsiteX6" fmla="*/ 31672 w 452437"/>
                  <a:gd name="connsiteY6" fmla="*/ 544517 h 595356"/>
                  <a:gd name="connsiteX7" fmla="*/ 0 w 452437"/>
                  <a:gd name="connsiteY7" fmla="*/ 515693 h 595356"/>
                  <a:gd name="connsiteX8" fmla="*/ 8268 w 452437"/>
                  <a:gd name="connsiteY8" fmla="*/ 508168 h 595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2437" h="595356">
                    <a:moveTo>
                      <a:pt x="8268" y="87188"/>
                    </a:moveTo>
                    <a:lnTo>
                      <a:pt x="0" y="79663"/>
                    </a:lnTo>
                    <a:lnTo>
                      <a:pt x="31672" y="50839"/>
                    </a:lnTo>
                    <a:cubicBezTo>
                      <a:pt x="74745" y="18742"/>
                      <a:pt x="126669" y="0"/>
                      <a:pt x="182562" y="0"/>
                    </a:cubicBezTo>
                    <a:cubicBezTo>
                      <a:pt x="331610" y="0"/>
                      <a:pt x="452437" y="133275"/>
                      <a:pt x="452437" y="297678"/>
                    </a:cubicBezTo>
                    <a:cubicBezTo>
                      <a:pt x="452437" y="462081"/>
                      <a:pt x="331610" y="595356"/>
                      <a:pt x="182562" y="595356"/>
                    </a:cubicBezTo>
                    <a:cubicBezTo>
                      <a:pt x="126669" y="595356"/>
                      <a:pt x="74745" y="576614"/>
                      <a:pt x="31672" y="544517"/>
                    </a:cubicBezTo>
                    <a:lnTo>
                      <a:pt x="0" y="515693"/>
                    </a:lnTo>
                    <a:lnTo>
                      <a:pt x="8268" y="508168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1B48B718-81A6-47F7-A01C-CF63B5FC130B}"/>
                  </a:ext>
                </a:extLst>
              </p:cNvPr>
              <p:cNvSpPr/>
              <p:nvPr/>
            </p:nvSpPr>
            <p:spPr>
              <a:xfrm rot="19800000">
                <a:off x="5108238" y="1436450"/>
                <a:ext cx="115088" cy="190253"/>
              </a:xfrm>
              <a:custGeom>
                <a:avLst/>
                <a:gdLst>
                  <a:gd name="connsiteX0" fmla="*/ 182562 w 452437"/>
                  <a:gd name="connsiteY0" fmla="*/ 0 h 595356"/>
                  <a:gd name="connsiteX1" fmla="*/ 452437 w 452437"/>
                  <a:gd name="connsiteY1" fmla="*/ 297678 h 595356"/>
                  <a:gd name="connsiteX2" fmla="*/ 182562 w 452437"/>
                  <a:gd name="connsiteY2" fmla="*/ 595356 h 595356"/>
                  <a:gd name="connsiteX3" fmla="*/ 31672 w 452437"/>
                  <a:gd name="connsiteY3" fmla="*/ 544517 h 595356"/>
                  <a:gd name="connsiteX4" fmla="*/ 0 w 452437"/>
                  <a:gd name="connsiteY4" fmla="*/ 515693 h 595356"/>
                  <a:gd name="connsiteX5" fmla="*/ 8268 w 452437"/>
                  <a:gd name="connsiteY5" fmla="*/ 508168 h 595356"/>
                  <a:gd name="connsiteX6" fmla="*/ 87312 w 452437"/>
                  <a:gd name="connsiteY6" fmla="*/ 297678 h 595356"/>
                  <a:gd name="connsiteX7" fmla="*/ 8268 w 452437"/>
                  <a:gd name="connsiteY7" fmla="*/ 87188 h 595356"/>
                  <a:gd name="connsiteX8" fmla="*/ 0 w 452437"/>
                  <a:gd name="connsiteY8" fmla="*/ 79663 h 595356"/>
                  <a:gd name="connsiteX9" fmla="*/ 31672 w 452437"/>
                  <a:gd name="connsiteY9" fmla="*/ 50839 h 595356"/>
                  <a:gd name="connsiteX10" fmla="*/ 182562 w 452437"/>
                  <a:gd name="connsiteY10" fmla="*/ 0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10" fmla="*/ 178752 w 452437"/>
                  <a:gd name="connsiteY10" fmla="*/ 389118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0" fmla="*/ 8268 w 452437"/>
                  <a:gd name="connsiteY0" fmla="*/ 87188 h 595356"/>
                  <a:gd name="connsiteX1" fmla="*/ 0 w 452437"/>
                  <a:gd name="connsiteY1" fmla="*/ 79663 h 595356"/>
                  <a:gd name="connsiteX2" fmla="*/ 31672 w 452437"/>
                  <a:gd name="connsiteY2" fmla="*/ 50839 h 595356"/>
                  <a:gd name="connsiteX3" fmla="*/ 182562 w 452437"/>
                  <a:gd name="connsiteY3" fmla="*/ 0 h 595356"/>
                  <a:gd name="connsiteX4" fmla="*/ 452437 w 452437"/>
                  <a:gd name="connsiteY4" fmla="*/ 297678 h 595356"/>
                  <a:gd name="connsiteX5" fmla="*/ 182562 w 452437"/>
                  <a:gd name="connsiteY5" fmla="*/ 595356 h 595356"/>
                  <a:gd name="connsiteX6" fmla="*/ 31672 w 452437"/>
                  <a:gd name="connsiteY6" fmla="*/ 544517 h 595356"/>
                  <a:gd name="connsiteX7" fmla="*/ 0 w 452437"/>
                  <a:gd name="connsiteY7" fmla="*/ 515693 h 595356"/>
                  <a:gd name="connsiteX8" fmla="*/ 8268 w 452437"/>
                  <a:gd name="connsiteY8" fmla="*/ 508168 h 595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2437" h="595356">
                    <a:moveTo>
                      <a:pt x="8268" y="87188"/>
                    </a:moveTo>
                    <a:lnTo>
                      <a:pt x="0" y="79663"/>
                    </a:lnTo>
                    <a:lnTo>
                      <a:pt x="31672" y="50839"/>
                    </a:lnTo>
                    <a:cubicBezTo>
                      <a:pt x="74745" y="18742"/>
                      <a:pt x="126669" y="0"/>
                      <a:pt x="182562" y="0"/>
                    </a:cubicBezTo>
                    <a:cubicBezTo>
                      <a:pt x="331610" y="0"/>
                      <a:pt x="452437" y="133275"/>
                      <a:pt x="452437" y="297678"/>
                    </a:cubicBezTo>
                    <a:cubicBezTo>
                      <a:pt x="452437" y="462081"/>
                      <a:pt x="331610" y="595356"/>
                      <a:pt x="182562" y="595356"/>
                    </a:cubicBezTo>
                    <a:cubicBezTo>
                      <a:pt x="126669" y="595356"/>
                      <a:pt x="74745" y="576614"/>
                      <a:pt x="31672" y="544517"/>
                    </a:cubicBezTo>
                    <a:lnTo>
                      <a:pt x="0" y="515693"/>
                    </a:lnTo>
                    <a:lnTo>
                      <a:pt x="8268" y="508168"/>
                    </a:ln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1B9C00A1-D871-433D-8030-7BCCCFDC2128}"/>
                  </a:ext>
                </a:extLst>
              </p:cNvPr>
              <p:cNvSpPr/>
              <p:nvPr/>
            </p:nvSpPr>
            <p:spPr>
              <a:xfrm rot="20700000">
                <a:off x="4984583" y="1411074"/>
                <a:ext cx="142562" cy="169613"/>
              </a:xfrm>
              <a:custGeom>
                <a:avLst/>
                <a:gdLst>
                  <a:gd name="connsiteX0" fmla="*/ 4142 w 349252"/>
                  <a:gd name="connsiteY0" fmla="*/ 0 h 390343"/>
                  <a:gd name="connsiteX1" fmla="*/ 6679 w 349252"/>
                  <a:gd name="connsiteY1" fmla="*/ 1351 h 390343"/>
                  <a:gd name="connsiteX2" fmla="*/ 217671 w 349252"/>
                  <a:gd name="connsiteY2" fmla="*/ 58673 h 390343"/>
                  <a:gd name="connsiteX3" fmla="*/ 223793 w 349252"/>
                  <a:gd name="connsiteY3" fmla="*/ 59072 h 390343"/>
                  <a:gd name="connsiteX4" fmla="*/ 230191 w 349252"/>
                  <a:gd name="connsiteY4" fmla="*/ 133816 h 390343"/>
                  <a:gd name="connsiteX5" fmla="*/ 349252 w 349252"/>
                  <a:gd name="connsiteY5" fmla="*/ 390343 h 390343"/>
                  <a:gd name="connsiteX6" fmla="*/ 0 w 349252"/>
                  <a:gd name="connsiteY6" fmla="*/ 41091 h 390343"/>
                  <a:gd name="connsiteX0" fmla="*/ 4142 w 349252"/>
                  <a:gd name="connsiteY0" fmla="*/ 0 h 390343"/>
                  <a:gd name="connsiteX1" fmla="*/ 6679 w 349252"/>
                  <a:gd name="connsiteY1" fmla="*/ 1351 h 390343"/>
                  <a:gd name="connsiteX2" fmla="*/ 100012 w 349252"/>
                  <a:gd name="connsiteY2" fmla="*/ 37917 h 390343"/>
                  <a:gd name="connsiteX3" fmla="*/ 217671 w 349252"/>
                  <a:gd name="connsiteY3" fmla="*/ 58673 h 390343"/>
                  <a:gd name="connsiteX4" fmla="*/ 223793 w 349252"/>
                  <a:gd name="connsiteY4" fmla="*/ 59072 h 390343"/>
                  <a:gd name="connsiteX5" fmla="*/ 230191 w 349252"/>
                  <a:gd name="connsiteY5" fmla="*/ 133816 h 390343"/>
                  <a:gd name="connsiteX6" fmla="*/ 349252 w 349252"/>
                  <a:gd name="connsiteY6" fmla="*/ 390343 h 390343"/>
                  <a:gd name="connsiteX7" fmla="*/ 0 w 349252"/>
                  <a:gd name="connsiteY7" fmla="*/ 41091 h 390343"/>
                  <a:gd name="connsiteX8" fmla="*/ 4142 w 349252"/>
                  <a:gd name="connsiteY8" fmla="*/ 0 h 390343"/>
                  <a:gd name="connsiteX0" fmla="*/ 100012 w 349252"/>
                  <a:gd name="connsiteY0" fmla="*/ 37917 h 390343"/>
                  <a:gd name="connsiteX1" fmla="*/ 217671 w 349252"/>
                  <a:gd name="connsiteY1" fmla="*/ 58673 h 390343"/>
                  <a:gd name="connsiteX2" fmla="*/ 223793 w 349252"/>
                  <a:gd name="connsiteY2" fmla="*/ 59072 h 390343"/>
                  <a:gd name="connsiteX3" fmla="*/ 230191 w 349252"/>
                  <a:gd name="connsiteY3" fmla="*/ 133816 h 390343"/>
                  <a:gd name="connsiteX4" fmla="*/ 349252 w 349252"/>
                  <a:gd name="connsiteY4" fmla="*/ 390343 h 390343"/>
                  <a:gd name="connsiteX5" fmla="*/ 0 w 349252"/>
                  <a:gd name="connsiteY5" fmla="*/ 41091 h 390343"/>
                  <a:gd name="connsiteX6" fmla="*/ 4142 w 349252"/>
                  <a:gd name="connsiteY6" fmla="*/ 0 h 390343"/>
                  <a:gd name="connsiteX7" fmla="*/ 6679 w 349252"/>
                  <a:gd name="connsiteY7" fmla="*/ 1351 h 390343"/>
                  <a:gd name="connsiteX8" fmla="*/ 191452 w 349252"/>
                  <a:gd name="connsiteY8" fmla="*/ 129357 h 390343"/>
                  <a:gd name="connsiteX0" fmla="*/ 100012 w 349252"/>
                  <a:gd name="connsiteY0" fmla="*/ 37917 h 390343"/>
                  <a:gd name="connsiteX1" fmla="*/ 217671 w 349252"/>
                  <a:gd name="connsiteY1" fmla="*/ 58673 h 390343"/>
                  <a:gd name="connsiteX2" fmla="*/ 223793 w 349252"/>
                  <a:gd name="connsiteY2" fmla="*/ 59072 h 390343"/>
                  <a:gd name="connsiteX3" fmla="*/ 230191 w 349252"/>
                  <a:gd name="connsiteY3" fmla="*/ 133816 h 390343"/>
                  <a:gd name="connsiteX4" fmla="*/ 349252 w 349252"/>
                  <a:gd name="connsiteY4" fmla="*/ 390343 h 390343"/>
                  <a:gd name="connsiteX5" fmla="*/ 0 w 349252"/>
                  <a:gd name="connsiteY5" fmla="*/ 41091 h 390343"/>
                  <a:gd name="connsiteX6" fmla="*/ 4142 w 349252"/>
                  <a:gd name="connsiteY6" fmla="*/ 0 h 390343"/>
                  <a:gd name="connsiteX7" fmla="*/ 6679 w 349252"/>
                  <a:gd name="connsiteY7" fmla="*/ 1351 h 390343"/>
                  <a:gd name="connsiteX0" fmla="*/ 217671 w 349252"/>
                  <a:gd name="connsiteY0" fmla="*/ 58673 h 390343"/>
                  <a:gd name="connsiteX1" fmla="*/ 223793 w 349252"/>
                  <a:gd name="connsiteY1" fmla="*/ 59072 h 390343"/>
                  <a:gd name="connsiteX2" fmla="*/ 230191 w 349252"/>
                  <a:gd name="connsiteY2" fmla="*/ 133816 h 390343"/>
                  <a:gd name="connsiteX3" fmla="*/ 349252 w 349252"/>
                  <a:gd name="connsiteY3" fmla="*/ 390343 h 390343"/>
                  <a:gd name="connsiteX4" fmla="*/ 0 w 349252"/>
                  <a:gd name="connsiteY4" fmla="*/ 41091 h 390343"/>
                  <a:gd name="connsiteX5" fmla="*/ 4142 w 349252"/>
                  <a:gd name="connsiteY5" fmla="*/ 0 h 390343"/>
                  <a:gd name="connsiteX6" fmla="*/ 6679 w 349252"/>
                  <a:gd name="connsiteY6" fmla="*/ 1351 h 390343"/>
                  <a:gd name="connsiteX0" fmla="*/ 217671 w 349252"/>
                  <a:gd name="connsiteY0" fmla="*/ 58673 h 390343"/>
                  <a:gd name="connsiteX1" fmla="*/ 223793 w 349252"/>
                  <a:gd name="connsiteY1" fmla="*/ 59072 h 390343"/>
                  <a:gd name="connsiteX2" fmla="*/ 230191 w 349252"/>
                  <a:gd name="connsiteY2" fmla="*/ 133816 h 390343"/>
                  <a:gd name="connsiteX3" fmla="*/ 349252 w 349252"/>
                  <a:gd name="connsiteY3" fmla="*/ 390343 h 390343"/>
                  <a:gd name="connsiteX4" fmla="*/ 0 w 349252"/>
                  <a:gd name="connsiteY4" fmla="*/ 41091 h 390343"/>
                  <a:gd name="connsiteX5" fmla="*/ 4142 w 349252"/>
                  <a:gd name="connsiteY5" fmla="*/ 0 h 390343"/>
                  <a:gd name="connsiteX0" fmla="*/ 217671 w 349252"/>
                  <a:gd name="connsiteY0" fmla="*/ 17582 h 349252"/>
                  <a:gd name="connsiteX1" fmla="*/ 223793 w 349252"/>
                  <a:gd name="connsiteY1" fmla="*/ 17981 h 349252"/>
                  <a:gd name="connsiteX2" fmla="*/ 230191 w 349252"/>
                  <a:gd name="connsiteY2" fmla="*/ 92725 h 349252"/>
                  <a:gd name="connsiteX3" fmla="*/ 349252 w 349252"/>
                  <a:gd name="connsiteY3" fmla="*/ 349252 h 349252"/>
                  <a:gd name="connsiteX4" fmla="*/ 0 w 349252"/>
                  <a:gd name="connsiteY4" fmla="*/ 0 h 349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9252" h="349252">
                    <a:moveTo>
                      <a:pt x="217671" y="17582"/>
                    </a:moveTo>
                    <a:lnTo>
                      <a:pt x="223793" y="17981"/>
                    </a:lnTo>
                    <a:lnTo>
                      <a:pt x="230191" y="92725"/>
                    </a:lnTo>
                    <a:cubicBezTo>
                      <a:pt x="246066" y="184728"/>
                      <a:pt x="285753" y="273484"/>
                      <a:pt x="349252" y="349252"/>
                    </a:cubicBezTo>
                    <a:cubicBezTo>
                      <a:pt x="156365" y="349252"/>
                      <a:pt x="0" y="192887"/>
                      <a:pt x="0" y="0"/>
                    </a:cubicBez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62040921-3FF5-4255-9279-5C4E69EAFF42}"/>
              </a:ext>
            </a:extLst>
          </p:cNvPr>
          <p:cNvSpPr txBox="1"/>
          <p:nvPr/>
        </p:nvSpPr>
        <p:spPr>
          <a:xfrm>
            <a:off x="303489" y="5046772"/>
            <a:ext cx="9304968" cy="1426875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effectLst/>
              </a:rPr>
              <a:t>子供の飛出し注意</a:t>
            </a: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A6881EC6-D1A1-47BE-9C08-657A0D6CB4D6}"/>
              </a:ext>
            </a:extLst>
          </p:cNvPr>
          <p:cNvSpPr txBox="1"/>
          <p:nvPr/>
        </p:nvSpPr>
        <p:spPr>
          <a:xfrm>
            <a:off x="0" y="435440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ドライバーのみなさまへ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角丸四角形 1">
            <a:extLst>
              <a:ext uri="{FF2B5EF4-FFF2-40B4-BE49-F238E27FC236}">
                <a16:creationId xmlns:a16="http://schemas.microsoft.com/office/drawing/2014/main" id="{861883A7-6002-4270-90D8-030555DCF340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3243F6FA-3C14-4E33-9FDA-BD5D8649E802}"/>
              </a:ext>
            </a:extLst>
          </p:cNvPr>
          <p:cNvGrpSpPr/>
          <p:nvPr/>
        </p:nvGrpSpPr>
        <p:grpSpPr>
          <a:xfrm>
            <a:off x="2590798" y="1223755"/>
            <a:ext cx="4724402" cy="3292426"/>
            <a:chOff x="389351" y="5403050"/>
            <a:chExt cx="5964973" cy="4156980"/>
          </a:xfrm>
        </p:grpSpPr>
        <p:sp>
          <p:nvSpPr>
            <p:cNvPr id="24" name="星: 12 pt 23">
              <a:extLst>
                <a:ext uri="{FF2B5EF4-FFF2-40B4-BE49-F238E27FC236}">
                  <a16:creationId xmlns:a16="http://schemas.microsoft.com/office/drawing/2014/main" id="{F811093D-236D-4B75-BFDB-3E9024CC1E6A}"/>
                </a:ext>
              </a:extLst>
            </p:cNvPr>
            <p:cNvSpPr/>
            <p:nvPr/>
          </p:nvSpPr>
          <p:spPr>
            <a:xfrm>
              <a:off x="389351" y="5403050"/>
              <a:ext cx="5964973" cy="4156980"/>
            </a:xfrm>
            <a:prstGeom prst="star12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C46EF6B7-D1D7-47BD-AE72-896B531315BB}"/>
                </a:ext>
              </a:extLst>
            </p:cNvPr>
            <p:cNvGrpSpPr/>
            <p:nvPr/>
          </p:nvGrpSpPr>
          <p:grpSpPr>
            <a:xfrm>
              <a:off x="1223755" y="5841284"/>
              <a:ext cx="4165902" cy="3610288"/>
              <a:chOff x="3587351" y="1172191"/>
              <a:chExt cx="2731298" cy="2367020"/>
            </a:xfrm>
          </p:grpSpPr>
          <p:sp>
            <p:nvSpPr>
              <p:cNvPr id="26" name="台形 25">
                <a:extLst>
                  <a:ext uri="{FF2B5EF4-FFF2-40B4-BE49-F238E27FC236}">
                    <a16:creationId xmlns:a16="http://schemas.microsoft.com/office/drawing/2014/main" id="{6C6644E0-8A65-41B9-BC6E-82309F92DE97}"/>
                  </a:ext>
                </a:extLst>
              </p:cNvPr>
              <p:cNvSpPr/>
              <p:nvPr/>
            </p:nvSpPr>
            <p:spPr>
              <a:xfrm rot="20700000">
                <a:off x="5242489" y="1815932"/>
                <a:ext cx="133902" cy="169732"/>
              </a:xfrm>
              <a:prstGeom prst="trapezoid">
                <a:avLst>
                  <a:gd name="adj" fmla="val 13481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099B3FBF-8CA2-47D3-8510-92F1824A6C77}"/>
                  </a:ext>
                </a:extLst>
              </p:cNvPr>
              <p:cNvSpPr/>
              <p:nvPr/>
            </p:nvSpPr>
            <p:spPr>
              <a:xfrm rot="15300000">
                <a:off x="4682986" y="1937336"/>
                <a:ext cx="279678" cy="636102"/>
              </a:xfrm>
              <a:custGeom>
                <a:avLst/>
                <a:gdLst>
                  <a:gd name="connsiteX0" fmla="*/ 209390 w 319178"/>
                  <a:gd name="connsiteY0" fmla="*/ 725941 h 725941"/>
                  <a:gd name="connsiteX1" fmla="*/ 60038 w 319178"/>
                  <a:gd name="connsiteY1" fmla="*/ 725941 h 725941"/>
                  <a:gd name="connsiteX2" fmla="*/ 84202 w 319178"/>
                  <a:gd name="connsiteY2" fmla="*/ 344689 h 725941"/>
                  <a:gd name="connsiteX3" fmla="*/ 79633 w 319178"/>
                  <a:gd name="connsiteY3" fmla="*/ 341609 h 725941"/>
                  <a:gd name="connsiteX4" fmla="*/ 54451 w 319178"/>
                  <a:gd name="connsiteY4" fmla="*/ 280815 h 725941"/>
                  <a:gd name="connsiteX5" fmla="*/ 54452 w 319178"/>
                  <a:gd name="connsiteY5" fmla="*/ 209938 h 725941"/>
                  <a:gd name="connsiteX6" fmla="*/ 1865 w 319178"/>
                  <a:gd name="connsiteY6" fmla="*/ 110804 h 725941"/>
                  <a:gd name="connsiteX7" fmla="*/ 8491 w 319178"/>
                  <a:gd name="connsiteY7" fmla="*/ 89206 h 725941"/>
                  <a:gd name="connsiteX8" fmla="*/ 14572 w 319178"/>
                  <a:gd name="connsiteY8" fmla="*/ 87402 h 725941"/>
                  <a:gd name="connsiteX9" fmla="*/ 30088 w 319178"/>
                  <a:gd name="connsiteY9" fmla="*/ 95833 h 725941"/>
                  <a:gd name="connsiteX10" fmla="*/ 78155 w 319178"/>
                  <a:gd name="connsiteY10" fmla="*/ 174591 h 725941"/>
                  <a:gd name="connsiteX11" fmla="*/ 50927 w 319178"/>
                  <a:gd name="connsiteY11" fmla="*/ 63234 h 725941"/>
                  <a:gd name="connsiteX12" fmla="*/ 64924 w 319178"/>
                  <a:gd name="connsiteY12" fmla="*/ 38992 h 725941"/>
                  <a:gd name="connsiteX13" fmla="*/ 72768 w 319178"/>
                  <a:gd name="connsiteY13" fmla="*/ 38500 h 725941"/>
                  <a:gd name="connsiteX14" fmla="*/ 89166 w 319178"/>
                  <a:gd name="connsiteY14" fmla="*/ 52988 h 725941"/>
                  <a:gd name="connsiteX15" fmla="*/ 121100 w 319178"/>
                  <a:gd name="connsiteY15" fmla="*/ 168896 h 725941"/>
                  <a:gd name="connsiteX16" fmla="*/ 129806 w 319178"/>
                  <a:gd name="connsiteY16" fmla="*/ 19058 h 725941"/>
                  <a:gd name="connsiteX17" fmla="*/ 148864 w 319178"/>
                  <a:gd name="connsiteY17" fmla="*/ 0 h 725941"/>
                  <a:gd name="connsiteX18" fmla="*/ 167923 w 319178"/>
                  <a:gd name="connsiteY18" fmla="*/ 19058 h 725941"/>
                  <a:gd name="connsiteX19" fmla="*/ 167923 w 319178"/>
                  <a:gd name="connsiteY19" fmla="*/ 171004 h 725941"/>
                  <a:gd name="connsiteX20" fmla="*/ 211672 w 319178"/>
                  <a:gd name="connsiteY20" fmla="*/ 48186 h 725941"/>
                  <a:gd name="connsiteX21" fmla="*/ 234904 w 319178"/>
                  <a:gd name="connsiteY21" fmla="*/ 34773 h 725941"/>
                  <a:gd name="connsiteX22" fmla="*/ 248318 w 319178"/>
                  <a:gd name="connsiteY22" fmla="*/ 58006 h 725941"/>
                  <a:gd name="connsiteX23" fmla="*/ 220122 w 319178"/>
                  <a:gd name="connsiteY23" fmla="*/ 173980 h 725941"/>
                  <a:gd name="connsiteX24" fmla="*/ 231625 w 319178"/>
                  <a:gd name="connsiteY24" fmla="*/ 216555 h 725941"/>
                  <a:gd name="connsiteX25" fmla="*/ 278671 w 319178"/>
                  <a:gd name="connsiteY25" fmla="*/ 171598 h 725941"/>
                  <a:gd name="connsiteX26" fmla="*/ 312229 w 319178"/>
                  <a:gd name="connsiteY26" fmla="*/ 171598 h 725941"/>
                  <a:gd name="connsiteX27" fmla="*/ 312228 w 319178"/>
                  <a:gd name="connsiteY27" fmla="*/ 171598 h 725941"/>
                  <a:gd name="connsiteX28" fmla="*/ 312228 w 319178"/>
                  <a:gd name="connsiteY28" fmla="*/ 205156 h 725941"/>
                  <a:gd name="connsiteX29" fmla="*/ 224657 w 319178"/>
                  <a:gd name="connsiteY29" fmla="*/ 298142 h 725941"/>
                  <a:gd name="connsiteX30" fmla="*/ 195116 w 319178"/>
                  <a:gd name="connsiteY30" fmla="*/ 347158 h 725941"/>
                  <a:gd name="connsiteX31" fmla="*/ 185724 w 319178"/>
                  <a:gd name="connsiteY31" fmla="*/ 352546 h 725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19178" h="725941">
                    <a:moveTo>
                      <a:pt x="209390" y="725941"/>
                    </a:moveTo>
                    <a:lnTo>
                      <a:pt x="60038" y="725941"/>
                    </a:lnTo>
                    <a:lnTo>
                      <a:pt x="84202" y="344689"/>
                    </a:lnTo>
                    <a:lnTo>
                      <a:pt x="79633" y="341609"/>
                    </a:lnTo>
                    <a:cubicBezTo>
                      <a:pt x="64075" y="326050"/>
                      <a:pt x="54451" y="304556"/>
                      <a:pt x="54451" y="280815"/>
                    </a:cubicBezTo>
                    <a:lnTo>
                      <a:pt x="54452" y="209938"/>
                    </a:lnTo>
                    <a:lnTo>
                      <a:pt x="1865" y="110804"/>
                    </a:lnTo>
                    <a:cubicBezTo>
                      <a:pt x="-2269" y="103010"/>
                      <a:pt x="697" y="93340"/>
                      <a:pt x="8491" y="89206"/>
                    </a:cubicBezTo>
                    <a:cubicBezTo>
                      <a:pt x="10439" y="88173"/>
                      <a:pt x="12505" y="87583"/>
                      <a:pt x="14572" y="87402"/>
                    </a:cubicBezTo>
                    <a:cubicBezTo>
                      <a:pt x="20773" y="86857"/>
                      <a:pt x="26988" y="89987"/>
                      <a:pt x="30088" y="95833"/>
                    </a:cubicBezTo>
                    <a:cubicBezTo>
                      <a:pt x="46110" y="122085"/>
                      <a:pt x="71566" y="179336"/>
                      <a:pt x="78155" y="174591"/>
                    </a:cubicBezTo>
                    <a:cubicBezTo>
                      <a:pt x="84743" y="169845"/>
                      <a:pt x="60003" y="100353"/>
                      <a:pt x="50927" y="63234"/>
                    </a:cubicBezTo>
                    <a:cubicBezTo>
                      <a:pt x="48098" y="52675"/>
                      <a:pt x="54365" y="41821"/>
                      <a:pt x="64924" y="38992"/>
                    </a:cubicBezTo>
                    <a:cubicBezTo>
                      <a:pt x="67564" y="38284"/>
                      <a:pt x="70222" y="38146"/>
                      <a:pt x="72768" y="38500"/>
                    </a:cubicBezTo>
                    <a:cubicBezTo>
                      <a:pt x="80408" y="39564"/>
                      <a:pt x="87044" y="45069"/>
                      <a:pt x="89166" y="52988"/>
                    </a:cubicBezTo>
                    <a:cubicBezTo>
                      <a:pt x="99985" y="93364"/>
                      <a:pt x="113673" y="169933"/>
                      <a:pt x="121100" y="168896"/>
                    </a:cubicBezTo>
                    <a:cubicBezTo>
                      <a:pt x="128527" y="167858"/>
                      <a:pt x="127078" y="70745"/>
                      <a:pt x="129806" y="19058"/>
                    </a:cubicBezTo>
                    <a:cubicBezTo>
                      <a:pt x="129806" y="8533"/>
                      <a:pt x="138338" y="0"/>
                      <a:pt x="148864" y="0"/>
                    </a:cubicBezTo>
                    <a:cubicBezTo>
                      <a:pt x="159390" y="0"/>
                      <a:pt x="167923" y="8533"/>
                      <a:pt x="167923" y="19058"/>
                    </a:cubicBezTo>
                    <a:cubicBezTo>
                      <a:pt x="167923" y="70577"/>
                      <a:pt x="160650" y="169997"/>
                      <a:pt x="167923" y="171004"/>
                    </a:cubicBezTo>
                    <a:cubicBezTo>
                      <a:pt x="175195" y="172011"/>
                      <a:pt x="197089" y="89996"/>
                      <a:pt x="211672" y="48186"/>
                    </a:cubicBezTo>
                    <a:cubicBezTo>
                      <a:pt x="214383" y="38067"/>
                      <a:pt x="224784" y="32061"/>
                      <a:pt x="234904" y="34773"/>
                    </a:cubicBezTo>
                    <a:cubicBezTo>
                      <a:pt x="245024" y="37485"/>
                      <a:pt x="251029" y="47886"/>
                      <a:pt x="248318" y="58006"/>
                    </a:cubicBezTo>
                    <a:cubicBezTo>
                      <a:pt x="237353" y="98926"/>
                      <a:pt x="223949" y="157475"/>
                      <a:pt x="220122" y="173980"/>
                    </a:cubicBezTo>
                    <a:cubicBezTo>
                      <a:pt x="216296" y="190484"/>
                      <a:pt x="210734" y="213676"/>
                      <a:pt x="231625" y="216555"/>
                    </a:cubicBezTo>
                    <a:cubicBezTo>
                      <a:pt x="239475" y="212535"/>
                      <a:pt x="262989" y="186584"/>
                      <a:pt x="278671" y="171598"/>
                    </a:cubicBezTo>
                    <a:cubicBezTo>
                      <a:pt x="287937" y="162331"/>
                      <a:pt x="302962" y="162331"/>
                      <a:pt x="312229" y="171598"/>
                    </a:cubicBezTo>
                    <a:lnTo>
                      <a:pt x="312228" y="171598"/>
                    </a:lnTo>
                    <a:cubicBezTo>
                      <a:pt x="321495" y="180865"/>
                      <a:pt x="321495" y="195890"/>
                      <a:pt x="312228" y="205156"/>
                    </a:cubicBezTo>
                    <a:lnTo>
                      <a:pt x="224657" y="298142"/>
                    </a:lnTo>
                    <a:cubicBezTo>
                      <a:pt x="220648" y="317731"/>
                      <a:pt x="209978" y="334893"/>
                      <a:pt x="195116" y="347158"/>
                    </a:cubicBezTo>
                    <a:lnTo>
                      <a:pt x="185724" y="352546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" name="四角形: 上の 2 つの角を丸める 27">
                <a:extLst>
                  <a:ext uri="{FF2B5EF4-FFF2-40B4-BE49-F238E27FC236}">
                    <a16:creationId xmlns:a16="http://schemas.microsoft.com/office/drawing/2014/main" id="{7D47E837-0D7C-4317-BA16-93CDA8A4AE4C}"/>
                  </a:ext>
                </a:extLst>
              </p:cNvPr>
              <p:cNvSpPr/>
              <p:nvPr/>
            </p:nvSpPr>
            <p:spPr>
              <a:xfrm rot="3600000">
                <a:off x="5170299" y="1902111"/>
                <a:ext cx="216836" cy="40824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D2CAFEB1-74B7-4692-A4D0-50D206A6FDD3}"/>
                  </a:ext>
                </a:extLst>
              </p:cNvPr>
              <p:cNvSpPr/>
              <p:nvPr/>
            </p:nvSpPr>
            <p:spPr>
              <a:xfrm rot="9000000">
                <a:off x="5642609" y="2614562"/>
                <a:ext cx="491989" cy="507204"/>
              </a:xfrm>
              <a:custGeom>
                <a:avLst/>
                <a:gdLst>
                  <a:gd name="connsiteX0" fmla="*/ 376727 w 652951"/>
                  <a:gd name="connsiteY0" fmla="*/ 673144 h 673144"/>
                  <a:gd name="connsiteX1" fmla="*/ 397628 w 652951"/>
                  <a:gd name="connsiteY1" fmla="*/ 297836 h 673144"/>
                  <a:gd name="connsiteX2" fmla="*/ 0 w 652951"/>
                  <a:gd name="connsiteY2" fmla="*/ 143123 h 673144"/>
                  <a:gd name="connsiteX3" fmla="*/ 38349 w 652951"/>
                  <a:gd name="connsiteY3" fmla="*/ 0 h 673144"/>
                  <a:gd name="connsiteX4" fmla="*/ 618672 w 652951"/>
                  <a:gd name="connsiteY4" fmla="*/ 89212 h 673144"/>
                  <a:gd name="connsiteX5" fmla="*/ 618593 w 652951"/>
                  <a:gd name="connsiteY5" fmla="*/ 89506 h 673144"/>
                  <a:gd name="connsiteX6" fmla="*/ 620448 w 652951"/>
                  <a:gd name="connsiteY6" fmla="*/ 89506 h 673144"/>
                  <a:gd name="connsiteX7" fmla="*/ 652951 w 652951"/>
                  <a:gd name="connsiteY7" fmla="*/ 673144 h 673144"/>
                  <a:gd name="connsiteX0" fmla="*/ 376727 w 652951"/>
                  <a:gd name="connsiteY0" fmla="*/ 673144 h 673144"/>
                  <a:gd name="connsiteX1" fmla="*/ 397628 w 652951"/>
                  <a:gd name="connsiteY1" fmla="*/ 297836 h 673144"/>
                  <a:gd name="connsiteX2" fmla="*/ 0 w 652951"/>
                  <a:gd name="connsiteY2" fmla="*/ 143123 h 673144"/>
                  <a:gd name="connsiteX3" fmla="*/ 38349 w 652951"/>
                  <a:gd name="connsiteY3" fmla="*/ 0 h 673144"/>
                  <a:gd name="connsiteX4" fmla="*/ 618672 w 652951"/>
                  <a:gd name="connsiteY4" fmla="*/ 89212 h 673144"/>
                  <a:gd name="connsiteX5" fmla="*/ 618593 w 652951"/>
                  <a:gd name="connsiteY5" fmla="*/ 89506 h 673144"/>
                  <a:gd name="connsiteX6" fmla="*/ 652951 w 652951"/>
                  <a:gd name="connsiteY6" fmla="*/ 673144 h 673144"/>
                  <a:gd name="connsiteX7" fmla="*/ 376727 w 652951"/>
                  <a:gd name="connsiteY7" fmla="*/ 673144 h 673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52951" h="673144">
                    <a:moveTo>
                      <a:pt x="376727" y="673144"/>
                    </a:moveTo>
                    <a:lnTo>
                      <a:pt x="397628" y="297836"/>
                    </a:lnTo>
                    <a:lnTo>
                      <a:pt x="0" y="143123"/>
                    </a:lnTo>
                    <a:lnTo>
                      <a:pt x="38349" y="0"/>
                    </a:lnTo>
                    <a:lnTo>
                      <a:pt x="618672" y="89212"/>
                    </a:lnTo>
                    <a:cubicBezTo>
                      <a:pt x="618646" y="89310"/>
                      <a:pt x="618619" y="89408"/>
                      <a:pt x="618593" y="89506"/>
                    </a:cubicBezTo>
                    <a:lnTo>
                      <a:pt x="652951" y="673144"/>
                    </a:lnTo>
                    <a:lnTo>
                      <a:pt x="376727" y="673144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" name="台形 29">
                <a:extLst>
                  <a:ext uri="{FF2B5EF4-FFF2-40B4-BE49-F238E27FC236}">
                    <a16:creationId xmlns:a16="http://schemas.microsoft.com/office/drawing/2014/main" id="{CFF90B57-87FF-4C94-A96D-A81D3DD8FDAC}"/>
                  </a:ext>
                </a:extLst>
              </p:cNvPr>
              <p:cNvSpPr/>
              <p:nvPr/>
            </p:nvSpPr>
            <p:spPr>
              <a:xfrm rot="11700000">
                <a:off x="5348892" y="2843946"/>
                <a:ext cx="208131" cy="626192"/>
              </a:xfrm>
              <a:prstGeom prst="trapezoid">
                <a:avLst>
                  <a:gd name="adj" fmla="val 23179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FD5543DF-2D50-45D8-AF8F-D911BA2D3C6D}"/>
                  </a:ext>
                </a:extLst>
              </p:cNvPr>
              <p:cNvSpPr/>
              <p:nvPr/>
            </p:nvSpPr>
            <p:spPr>
              <a:xfrm rot="900000">
                <a:off x="5138402" y="3375936"/>
                <a:ext cx="316384" cy="163275"/>
              </a:xfrm>
              <a:custGeom>
                <a:avLst/>
                <a:gdLst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240903 w 368198"/>
                  <a:gd name="connsiteY2" fmla="*/ 0 h 197644"/>
                  <a:gd name="connsiteX3" fmla="*/ 344386 w 368198"/>
                  <a:gd name="connsiteY3" fmla="*/ 0 h 197644"/>
                  <a:gd name="connsiteX4" fmla="*/ 368198 w 368198"/>
                  <a:gd name="connsiteY4" fmla="*/ 23812 h 197644"/>
                  <a:gd name="connsiteX5" fmla="*/ 368198 w 368198"/>
                  <a:gd name="connsiteY5" fmla="*/ 169071 h 197644"/>
                  <a:gd name="connsiteX6" fmla="*/ 339625 w 368198"/>
                  <a:gd name="connsiteY6" fmla="*/ 197644 h 197644"/>
                  <a:gd name="connsiteX7" fmla="*/ 311152 w 368198"/>
                  <a:gd name="connsiteY7" fmla="*/ 197644 h 197644"/>
                  <a:gd name="connsiteX8" fmla="*/ 197541 w 368198"/>
                  <a:gd name="connsiteY8" fmla="*/ 197644 h 197644"/>
                  <a:gd name="connsiteX9" fmla="*/ 28573 w 368198"/>
                  <a:gd name="connsiteY9" fmla="*/ 197644 h 197644"/>
                  <a:gd name="connsiteX10" fmla="*/ 0 w 368198"/>
                  <a:gd name="connsiteY10" fmla="*/ 169071 h 197644"/>
                  <a:gd name="connsiteX11" fmla="*/ 0 w 368198"/>
                  <a:gd name="connsiteY11" fmla="*/ 98822 h 197644"/>
                  <a:gd name="connsiteX12" fmla="*/ 98822 w 368198"/>
                  <a:gd name="connsiteY12" fmla="*/ 0 h 197644"/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344386 w 368198"/>
                  <a:gd name="connsiteY2" fmla="*/ 0 h 197644"/>
                  <a:gd name="connsiteX3" fmla="*/ 368198 w 368198"/>
                  <a:gd name="connsiteY3" fmla="*/ 23812 h 197644"/>
                  <a:gd name="connsiteX4" fmla="*/ 368198 w 368198"/>
                  <a:gd name="connsiteY4" fmla="*/ 169071 h 197644"/>
                  <a:gd name="connsiteX5" fmla="*/ 339625 w 368198"/>
                  <a:gd name="connsiteY5" fmla="*/ 197644 h 197644"/>
                  <a:gd name="connsiteX6" fmla="*/ 311152 w 368198"/>
                  <a:gd name="connsiteY6" fmla="*/ 197644 h 197644"/>
                  <a:gd name="connsiteX7" fmla="*/ 197541 w 368198"/>
                  <a:gd name="connsiteY7" fmla="*/ 197644 h 197644"/>
                  <a:gd name="connsiteX8" fmla="*/ 28573 w 368198"/>
                  <a:gd name="connsiteY8" fmla="*/ 197644 h 197644"/>
                  <a:gd name="connsiteX9" fmla="*/ 0 w 368198"/>
                  <a:gd name="connsiteY9" fmla="*/ 169071 h 197644"/>
                  <a:gd name="connsiteX10" fmla="*/ 0 w 368198"/>
                  <a:gd name="connsiteY10" fmla="*/ 98822 h 197644"/>
                  <a:gd name="connsiteX11" fmla="*/ 98822 w 368198"/>
                  <a:gd name="connsiteY11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197541 w 368198"/>
                  <a:gd name="connsiteY6" fmla="*/ 197644 h 197644"/>
                  <a:gd name="connsiteX7" fmla="*/ 28573 w 368198"/>
                  <a:gd name="connsiteY7" fmla="*/ 197644 h 197644"/>
                  <a:gd name="connsiteX8" fmla="*/ 0 w 368198"/>
                  <a:gd name="connsiteY8" fmla="*/ 169071 h 197644"/>
                  <a:gd name="connsiteX9" fmla="*/ 0 w 368198"/>
                  <a:gd name="connsiteY9" fmla="*/ 98822 h 197644"/>
                  <a:gd name="connsiteX10" fmla="*/ 98822 w 368198"/>
                  <a:gd name="connsiteY10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28573 w 368198"/>
                  <a:gd name="connsiteY6" fmla="*/ 197644 h 197644"/>
                  <a:gd name="connsiteX7" fmla="*/ 0 w 368198"/>
                  <a:gd name="connsiteY7" fmla="*/ 169071 h 197644"/>
                  <a:gd name="connsiteX8" fmla="*/ 0 w 368198"/>
                  <a:gd name="connsiteY8" fmla="*/ 98822 h 197644"/>
                  <a:gd name="connsiteX9" fmla="*/ 98822 w 368198"/>
                  <a:gd name="connsiteY9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28573 w 368198"/>
                  <a:gd name="connsiteY5" fmla="*/ 197644 h 197644"/>
                  <a:gd name="connsiteX6" fmla="*/ 0 w 368198"/>
                  <a:gd name="connsiteY6" fmla="*/ 169071 h 197644"/>
                  <a:gd name="connsiteX7" fmla="*/ 0 w 368198"/>
                  <a:gd name="connsiteY7" fmla="*/ 98822 h 197644"/>
                  <a:gd name="connsiteX8" fmla="*/ 98822 w 368198"/>
                  <a:gd name="connsiteY8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8198" h="197644">
                    <a:moveTo>
                      <a:pt x="98822" y="0"/>
                    </a:moveTo>
                    <a:lnTo>
                      <a:pt x="344386" y="0"/>
                    </a:lnTo>
                    <a:cubicBezTo>
                      <a:pt x="357537" y="0"/>
                      <a:pt x="368198" y="10661"/>
                      <a:pt x="368198" y="23812"/>
                    </a:cubicBezTo>
                    <a:lnTo>
                      <a:pt x="368198" y="169071"/>
                    </a:lnTo>
                    <a:cubicBezTo>
                      <a:pt x="368198" y="184851"/>
                      <a:pt x="355405" y="197644"/>
                      <a:pt x="339625" y="197644"/>
                    </a:cubicBezTo>
                    <a:lnTo>
                      <a:pt x="28573" y="197644"/>
                    </a:lnTo>
                    <a:cubicBezTo>
                      <a:pt x="12793" y="197644"/>
                      <a:pt x="0" y="184851"/>
                      <a:pt x="0" y="169071"/>
                    </a:cubicBezTo>
                    <a:lnTo>
                      <a:pt x="0" y="98822"/>
                    </a:lnTo>
                    <a:cubicBezTo>
                      <a:pt x="0" y="44244"/>
                      <a:pt x="44244" y="0"/>
                      <a:pt x="98822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" name="台形 31">
                <a:extLst>
                  <a:ext uri="{FF2B5EF4-FFF2-40B4-BE49-F238E27FC236}">
                    <a16:creationId xmlns:a16="http://schemas.microsoft.com/office/drawing/2014/main" id="{D48304E2-4B02-4489-9F3F-4F9766F91AD9}"/>
                  </a:ext>
                </a:extLst>
              </p:cNvPr>
              <p:cNvSpPr/>
              <p:nvPr/>
            </p:nvSpPr>
            <p:spPr>
              <a:xfrm rot="8100000">
                <a:off x="5486052" y="2621492"/>
                <a:ext cx="337980" cy="361174"/>
              </a:xfrm>
              <a:prstGeom prst="trapezoid">
                <a:avLst>
                  <a:gd name="adj" fmla="val 11414"/>
                </a:avLst>
              </a:prstGeom>
              <a:solidFill>
                <a:srgbClr val="4472C4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342900" marR="0" lvl="0" indent="-34290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" name="台形 32">
                <a:extLst>
                  <a:ext uri="{FF2B5EF4-FFF2-40B4-BE49-F238E27FC236}">
                    <a16:creationId xmlns:a16="http://schemas.microsoft.com/office/drawing/2014/main" id="{0B728DFA-0D4A-4D08-820C-CC4D6F071887}"/>
                  </a:ext>
                </a:extLst>
              </p:cNvPr>
              <p:cNvSpPr/>
              <p:nvPr/>
            </p:nvSpPr>
            <p:spPr>
              <a:xfrm rot="10800000">
                <a:off x="5310231" y="2606091"/>
                <a:ext cx="387555" cy="443177"/>
              </a:xfrm>
              <a:prstGeom prst="trapezoid">
                <a:avLst>
                  <a:gd name="adj" fmla="val 11414"/>
                </a:avLst>
              </a:prstGeom>
              <a:solidFill>
                <a:srgbClr val="4472C4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342900" marR="0" lvl="0" indent="-34290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0780758E-E884-4B2E-B4E8-E746B565B1DA}"/>
                  </a:ext>
                </a:extLst>
              </p:cNvPr>
              <p:cNvSpPr/>
              <p:nvPr/>
            </p:nvSpPr>
            <p:spPr>
              <a:xfrm rot="16200000">
                <a:off x="6078820" y="2925584"/>
                <a:ext cx="316384" cy="163275"/>
              </a:xfrm>
              <a:custGeom>
                <a:avLst/>
                <a:gdLst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240903 w 368198"/>
                  <a:gd name="connsiteY2" fmla="*/ 0 h 197644"/>
                  <a:gd name="connsiteX3" fmla="*/ 344386 w 368198"/>
                  <a:gd name="connsiteY3" fmla="*/ 0 h 197644"/>
                  <a:gd name="connsiteX4" fmla="*/ 368198 w 368198"/>
                  <a:gd name="connsiteY4" fmla="*/ 23812 h 197644"/>
                  <a:gd name="connsiteX5" fmla="*/ 368198 w 368198"/>
                  <a:gd name="connsiteY5" fmla="*/ 169071 h 197644"/>
                  <a:gd name="connsiteX6" fmla="*/ 339625 w 368198"/>
                  <a:gd name="connsiteY6" fmla="*/ 197644 h 197644"/>
                  <a:gd name="connsiteX7" fmla="*/ 311152 w 368198"/>
                  <a:gd name="connsiteY7" fmla="*/ 197644 h 197644"/>
                  <a:gd name="connsiteX8" fmla="*/ 197541 w 368198"/>
                  <a:gd name="connsiteY8" fmla="*/ 197644 h 197644"/>
                  <a:gd name="connsiteX9" fmla="*/ 28573 w 368198"/>
                  <a:gd name="connsiteY9" fmla="*/ 197644 h 197644"/>
                  <a:gd name="connsiteX10" fmla="*/ 0 w 368198"/>
                  <a:gd name="connsiteY10" fmla="*/ 169071 h 197644"/>
                  <a:gd name="connsiteX11" fmla="*/ 0 w 368198"/>
                  <a:gd name="connsiteY11" fmla="*/ 98822 h 197644"/>
                  <a:gd name="connsiteX12" fmla="*/ 98822 w 368198"/>
                  <a:gd name="connsiteY12" fmla="*/ 0 h 197644"/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344386 w 368198"/>
                  <a:gd name="connsiteY2" fmla="*/ 0 h 197644"/>
                  <a:gd name="connsiteX3" fmla="*/ 368198 w 368198"/>
                  <a:gd name="connsiteY3" fmla="*/ 23812 h 197644"/>
                  <a:gd name="connsiteX4" fmla="*/ 368198 w 368198"/>
                  <a:gd name="connsiteY4" fmla="*/ 169071 h 197644"/>
                  <a:gd name="connsiteX5" fmla="*/ 339625 w 368198"/>
                  <a:gd name="connsiteY5" fmla="*/ 197644 h 197644"/>
                  <a:gd name="connsiteX6" fmla="*/ 311152 w 368198"/>
                  <a:gd name="connsiteY6" fmla="*/ 197644 h 197644"/>
                  <a:gd name="connsiteX7" fmla="*/ 197541 w 368198"/>
                  <a:gd name="connsiteY7" fmla="*/ 197644 h 197644"/>
                  <a:gd name="connsiteX8" fmla="*/ 28573 w 368198"/>
                  <a:gd name="connsiteY8" fmla="*/ 197644 h 197644"/>
                  <a:gd name="connsiteX9" fmla="*/ 0 w 368198"/>
                  <a:gd name="connsiteY9" fmla="*/ 169071 h 197644"/>
                  <a:gd name="connsiteX10" fmla="*/ 0 w 368198"/>
                  <a:gd name="connsiteY10" fmla="*/ 98822 h 197644"/>
                  <a:gd name="connsiteX11" fmla="*/ 98822 w 368198"/>
                  <a:gd name="connsiteY11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197541 w 368198"/>
                  <a:gd name="connsiteY6" fmla="*/ 197644 h 197644"/>
                  <a:gd name="connsiteX7" fmla="*/ 28573 w 368198"/>
                  <a:gd name="connsiteY7" fmla="*/ 197644 h 197644"/>
                  <a:gd name="connsiteX8" fmla="*/ 0 w 368198"/>
                  <a:gd name="connsiteY8" fmla="*/ 169071 h 197644"/>
                  <a:gd name="connsiteX9" fmla="*/ 0 w 368198"/>
                  <a:gd name="connsiteY9" fmla="*/ 98822 h 197644"/>
                  <a:gd name="connsiteX10" fmla="*/ 98822 w 368198"/>
                  <a:gd name="connsiteY10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28573 w 368198"/>
                  <a:gd name="connsiteY6" fmla="*/ 197644 h 197644"/>
                  <a:gd name="connsiteX7" fmla="*/ 0 w 368198"/>
                  <a:gd name="connsiteY7" fmla="*/ 169071 h 197644"/>
                  <a:gd name="connsiteX8" fmla="*/ 0 w 368198"/>
                  <a:gd name="connsiteY8" fmla="*/ 98822 h 197644"/>
                  <a:gd name="connsiteX9" fmla="*/ 98822 w 368198"/>
                  <a:gd name="connsiteY9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28573 w 368198"/>
                  <a:gd name="connsiteY5" fmla="*/ 197644 h 197644"/>
                  <a:gd name="connsiteX6" fmla="*/ 0 w 368198"/>
                  <a:gd name="connsiteY6" fmla="*/ 169071 h 197644"/>
                  <a:gd name="connsiteX7" fmla="*/ 0 w 368198"/>
                  <a:gd name="connsiteY7" fmla="*/ 98822 h 197644"/>
                  <a:gd name="connsiteX8" fmla="*/ 98822 w 368198"/>
                  <a:gd name="connsiteY8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8198" h="197644">
                    <a:moveTo>
                      <a:pt x="98822" y="0"/>
                    </a:moveTo>
                    <a:lnTo>
                      <a:pt x="344386" y="0"/>
                    </a:lnTo>
                    <a:cubicBezTo>
                      <a:pt x="357537" y="0"/>
                      <a:pt x="368198" y="10661"/>
                      <a:pt x="368198" y="23812"/>
                    </a:cubicBezTo>
                    <a:lnTo>
                      <a:pt x="368198" y="169071"/>
                    </a:lnTo>
                    <a:cubicBezTo>
                      <a:pt x="368198" y="184851"/>
                      <a:pt x="355405" y="197644"/>
                      <a:pt x="339625" y="197644"/>
                    </a:cubicBezTo>
                    <a:lnTo>
                      <a:pt x="28573" y="197644"/>
                    </a:lnTo>
                    <a:cubicBezTo>
                      <a:pt x="12793" y="197644"/>
                      <a:pt x="0" y="184851"/>
                      <a:pt x="0" y="169071"/>
                    </a:cubicBezTo>
                    <a:lnTo>
                      <a:pt x="0" y="98822"/>
                    </a:lnTo>
                    <a:cubicBezTo>
                      <a:pt x="0" y="44244"/>
                      <a:pt x="44244" y="0"/>
                      <a:pt x="98822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" name="四角形: 上の 2 つの角を丸める 34">
                <a:extLst>
                  <a:ext uri="{FF2B5EF4-FFF2-40B4-BE49-F238E27FC236}">
                    <a16:creationId xmlns:a16="http://schemas.microsoft.com/office/drawing/2014/main" id="{FB048EC8-B7EF-4B5B-84FB-39ABA25D5CE7}"/>
                  </a:ext>
                </a:extLst>
              </p:cNvPr>
              <p:cNvSpPr/>
              <p:nvPr/>
            </p:nvSpPr>
            <p:spPr>
              <a:xfrm rot="20700000">
                <a:off x="5217477" y="1925937"/>
                <a:ext cx="401509" cy="767209"/>
              </a:xfrm>
              <a:prstGeom prst="round2SameRect">
                <a:avLst>
                  <a:gd name="adj1" fmla="val 40038"/>
                  <a:gd name="adj2" fmla="val 0"/>
                </a:avLst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CF8F8C8D-18E9-4830-A05E-13DA8DC804EB}"/>
                  </a:ext>
                </a:extLst>
              </p:cNvPr>
              <p:cNvSpPr/>
              <p:nvPr/>
            </p:nvSpPr>
            <p:spPr>
              <a:xfrm rot="13500000">
                <a:off x="4849363" y="2196592"/>
                <a:ext cx="279678" cy="636102"/>
              </a:xfrm>
              <a:custGeom>
                <a:avLst/>
                <a:gdLst>
                  <a:gd name="connsiteX0" fmla="*/ 209390 w 319178"/>
                  <a:gd name="connsiteY0" fmla="*/ 725941 h 725941"/>
                  <a:gd name="connsiteX1" fmla="*/ 60038 w 319178"/>
                  <a:gd name="connsiteY1" fmla="*/ 725941 h 725941"/>
                  <a:gd name="connsiteX2" fmla="*/ 84202 w 319178"/>
                  <a:gd name="connsiteY2" fmla="*/ 344689 h 725941"/>
                  <a:gd name="connsiteX3" fmla="*/ 79633 w 319178"/>
                  <a:gd name="connsiteY3" fmla="*/ 341609 h 725941"/>
                  <a:gd name="connsiteX4" fmla="*/ 54451 w 319178"/>
                  <a:gd name="connsiteY4" fmla="*/ 280815 h 725941"/>
                  <a:gd name="connsiteX5" fmla="*/ 54452 w 319178"/>
                  <a:gd name="connsiteY5" fmla="*/ 209938 h 725941"/>
                  <a:gd name="connsiteX6" fmla="*/ 1865 w 319178"/>
                  <a:gd name="connsiteY6" fmla="*/ 110804 h 725941"/>
                  <a:gd name="connsiteX7" fmla="*/ 8491 w 319178"/>
                  <a:gd name="connsiteY7" fmla="*/ 89206 h 725941"/>
                  <a:gd name="connsiteX8" fmla="*/ 14572 w 319178"/>
                  <a:gd name="connsiteY8" fmla="*/ 87402 h 725941"/>
                  <a:gd name="connsiteX9" fmla="*/ 30088 w 319178"/>
                  <a:gd name="connsiteY9" fmla="*/ 95833 h 725941"/>
                  <a:gd name="connsiteX10" fmla="*/ 78155 w 319178"/>
                  <a:gd name="connsiteY10" fmla="*/ 174591 h 725941"/>
                  <a:gd name="connsiteX11" fmla="*/ 50927 w 319178"/>
                  <a:gd name="connsiteY11" fmla="*/ 63234 h 725941"/>
                  <a:gd name="connsiteX12" fmla="*/ 64924 w 319178"/>
                  <a:gd name="connsiteY12" fmla="*/ 38992 h 725941"/>
                  <a:gd name="connsiteX13" fmla="*/ 72768 w 319178"/>
                  <a:gd name="connsiteY13" fmla="*/ 38500 h 725941"/>
                  <a:gd name="connsiteX14" fmla="*/ 89166 w 319178"/>
                  <a:gd name="connsiteY14" fmla="*/ 52988 h 725941"/>
                  <a:gd name="connsiteX15" fmla="*/ 121100 w 319178"/>
                  <a:gd name="connsiteY15" fmla="*/ 168896 h 725941"/>
                  <a:gd name="connsiteX16" fmla="*/ 129806 w 319178"/>
                  <a:gd name="connsiteY16" fmla="*/ 19058 h 725941"/>
                  <a:gd name="connsiteX17" fmla="*/ 148864 w 319178"/>
                  <a:gd name="connsiteY17" fmla="*/ 0 h 725941"/>
                  <a:gd name="connsiteX18" fmla="*/ 167923 w 319178"/>
                  <a:gd name="connsiteY18" fmla="*/ 19058 h 725941"/>
                  <a:gd name="connsiteX19" fmla="*/ 167923 w 319178"/>
                  <a:gd name="connsiteY19" fmla="*/ 171004 h 725941"/>
                  <a:gd name="connsiteX20" fmla="*/ 211672 w 319178"/>
                  <a:gd name="connsiteY20" fmla="*/ 48186 h 725941"/>
                  <a:gd name="connsiteX21" fmla="*/ 234904 w 319178"/>
                  <a:gd name="connsiteY21" fmla="*/ 34773 h 725941"/>
                  <a:gd name="connsiteX22" fmla="*/ 248318 w 319178"/>
                  <a:gd name="connsiteY22" fmla="*/ 58006 h 725941"/>
                  <a:gd name="connsiteX23" fmla="*/ 220122 w 319178"/>
                  <a:gd name="connsiteY23" fmla="*/ 173980 h 725941"/>
                  <a:gd name="connsiteX24" fmla="*/ 231625 w 319178"/>
                  <a:gd name="connsiteY24" fmla="*/ 216555 h 725941"/>
                  <a:gd name="connsiteX25" fmla="*/ 278671 w 319178"/>
                  <a:gd name="connsiteY25" fmla="*/ 171598 h 725941"/>
                  <a:gd name="connsiteX26" fmla="*/ 312229 w 319178"/>
                  <a:gd name="connsiteY26" fmla="*/ 171598 h 725941"/>
                  <a:gd name="connsiteX27" fmla="*/ 312228 w 319178"/>
                  <a:gd name="connsiteY27" fmla="*/ 171598 h 725941"/>
                  <a:gd name="connsiteX28" fmla="*/ 312228 w 319178"/>
                  <a:gd name="connsiteY28" fmla="*/ 205156 h 725941"/>
                  <a:gd name="connsiteX29" fmla="*/ 224657 w 319178"/>
                  <a:gd name="connsiteY29" fmla="*/ 298142 h 725941"/>
                  <a:gd name="connsiteX30" fmla="*/ 195116 w 319178"/>
                  <a:gd name="connsiteY30" fmla="*/ 347158 h 725941"/>
                  <a:gd name="connsiteX31" fmla="*/ 185724 w 319178"/>
                  <a:gd name="connsiteY31" fmla="*/ 352546 h 725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19178" h="725941">
                    <a:moveTo>
                      <a:pt x="209390" y="725941"/>
                    </a:moveTo>
                    <a:lnTo>
                      <a:pt x="60038" y="725941"/>
                    </a:lnTo>
                    <a:lnTo>
                      <a:pt x="84202" y="344689"/>
                    </a:lnTo>
                    <a:lnTo>
                      <a:pt x="79633" y="341609"/>
                    </a:lnTo>
                    <a:cubicBezTo>
                      <a:pt x="64075" y="326050"/>
                      <a:pt x="54451" y="304556"/>
                      <a:pt x="54451" y="280815"/>
                    </a:cubicBezTo>
                    <a:lnTo>
                      <a:pt x="54452" y="209938"/>
                    </a:lnTo>
                    <a:lnTo>
                      <a:pt x="1865" y="110804"/>
                    </a:lnTo>
                    <a:cubicBezTo>
                      <a:pt x="-2269" y="103010"/>
                      <a:pt x="697" y="93340"/>
                      <a:pt x="8491" y="89206"/>
                    </a:cubicBezTo>
                    <a:cubicBezTo>
                      <a:pt x="10439" y="88173"/>
                      <a:pt x="12505" y="87583"/>
                      <a:pt x="14572" y="87402"/>
                    </a:cubicBezTo>
                    <a:cubicBezTo>
                      <a:pt x="20773" y="86857"/>
                      <a:pt x="26988" y="89987"/>
                      <a:pt x="30088" y="95833"/>
                    </a:cubicBezTo>
                    <a:cubicBezTo>
                      <a:pt x="46110" y="122085"/>
                      <a:pt x="71566" y="179336"/>
                      <a:pt x="78155" y="174591"/>
                    </a:cubicBezTo>
                    <a:cubicBezTo>
                      <a:pt x="84743" y="169845"/>
                      <a:pt x="60003" y="100353"/>
                      <a:pt x="50927" y="63234"/>
                    </a:cubicBezTo>
                    <a:cubicBezTo>
                      <a:pt x="48098" y="52675"/>
                      <a:pt x="54365" y="41821"/>
                      <a:pt x="64924" y="38992"/>
                    </a:cubicBezTo>
                    <a:cubicBezTo>
                      <a:pt x="67564" y="38284"/>
                      <a:pt x="70222" y="38146"/>
                      <a:pt x="72768" y="38500"/>
                    </a:cubicBezTo>
                    <a:cubicBezTo>
                      <a:pt x="80408" y="39564"/>
                      <a:pt x="87044" y="45069"/>
                      <a:pt x="89166" y="52988"/>
                    </a:cubicBezTo>
                    <a:cubicBezTo>
                      <a:pt x="99985" y="93364"/>
                      <a:pt x="113673" y="169933"/>
                      <a:pt x="121100" y="168896"/>
                    </a:cubicBezTo>
                    <a:cubicBezTo>
                      <a:pt x="128527" y="167858"/>
                      <a:pt x="127078" y="70745"/>
                      <a:pt x="129806" y="19058"/>
                    </a:cubicBezTo>
                    <a:cubicBezTo>
                      <a:pt x="129806" y="8533"/>
                      <a:pt x="138338" y="0"/>
                      <a:pt x="148864" y="0"/>
                    </a:cubicBezTo>
                    <a:cubicBezTo>
                      <a:pt x="159390" y="0"/>
                      <a:pt x="167923" y="8533"/>
                      <a:pt x="167923" y="19058"/>
                    </a:cubicBezTo>
                    <a:cubicBezTo>
                      <a:pt x="167923" y="70577"/>
                      <a:pt x="160650" y="169997"/>
                      <a:pt x="167923" y="171004"/>
                    </a:cubicBezTo>
                    <a:cubicBezTo>
                      <a:pt x="175195" y="172011"/>
                      <a:pt x="197089" y="89996"/>
                      <a:pt x="211672" y="48186"/>
                    </a:cubicBezTo>
                    <a:cubicBezTo>
                      <a:pt x="214383" y="38067"/>
                      <a:pt x="224784" y="32061"/>
                      <a:pt x="234904" y="34773"/>
                    </a:cubicBezTo>
                    <a:cubicBezTo>
                      <a:pt x="245024" y="37485"/>
                      <a:pt x="251029" y="47886"/>
                      <a:pt x="248318" y="58006"/>
                    </a:cubicBezTo>
                    <a:cubicBezTo>
                      <a:pt x="237353" y="98926"/>
                      <a:pt x="223949" y="157475"/>
                      <a:pt x="220122" y="173980"/>
                    </a:cubicBezTo>
                    <a:cubicBezTo>
                      <a:pt x="216296" y="190484"/>
                      <a:pt x="210734" y="213676"/>
                      <a:pt x="231625" y="216555"/>
                    </a:cubicBezTo>
                    <a:cubicBezTo>
                      <a:pt x="239475" y="212535"/>
                      <a:pt x="262989" y="186584"/>
                      <a:pt x="278671" y="171598"/>
                    </a:cubicBezTo>
                    <a:cubicBezTo>
                      <a:pt x="287937" y="162331"/>
                      <a:pt x="302962" y="162331"/>
                      <a:pt x="312229" y="171598"/>
                    </a:cubicBezTo>
                    <a:lnTo>
                      <a:pt x="312228" y="171598"/>
                    </a:lnTo>
                    <a:cubicBezTo>
                      <a:pt x="321495" y="180865"/>
                      <a:pt x="321495" y="195890"/>
                      <a:pt x="312228" y="205156"/>
                    </a:cubicBezTo>
                    <a:lnTo>
                      <a:pt x="224657" y="298142"/>
                    </a:lnTo>
                    <a:cubicBezTo>
                      <a:pt x="220648" y="317731"/>
                      <a:pt x="209978" y="334893"/>
                      <a:pt x="195116" y="347158"/>
                    </a:cubicBezTo>
                    <a:lnTo>
                      <a:pt x="185724" y="352546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" name="四角形: 上の 2 つの角を丸める 36">
                <a:extLst>
                  <a:ext uri="{FF2B5EF4-FFF2-40B4-BE49-F238E27FC236}">
                    <a16:creationId xmlns:a16="http://schemas.microsoft.com/office/drawing/2014/main" id="{74BAD784-F2B9-46A6-894E-D207DAA419B1}"/>
                  </a:ext>
                </a:extLst>
              </p:cNvPr>
              <p:cNvSpPr/>
              <p:nvPr/>
            </p:nvSpPr>
            <p:spPr>
              <a:xfrm rot="1800000">
                <a:off x="5201022" y="1953403"/>
                <a:ext cx="216836" cy="40824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" name="楕円 95">
                <a:extLst>
                  <a:ext uri="{FF2B5EF4-FFF2-40B4-BE49-F238E27FC236}">
                    <a16:creationId xmlns:a16="http://schemas.microsoft.com/office/drawing/2014/main" id="{9181F959-20D1-4DD5-8821-C7248CF07F8D}"/>
                  </a:ext>
                </a:extLst>
              </p:cNvPr>
              <p:cNvSpPr/>
              <p:nvPr/>
            </p:nvSpPr>
            <p:spPr>
              <a:xfrm rot="19800000">
                <a:off x="4737773" y="1744393"/>
                <a:ext cx="136572" cy="159964"/>
              </a:xfrm>
              <a:custGeom>
                <a:avLst/>
                <a:gdLst>
                  <a:gd name="connsiteX0" fmla="*/ 0 w 173074"/>
                  <a:gd name="connsiteY0" fmla="*/ 165790 h 331579"/>
                  <a:gd name="connsiteX1" fmla="*/ 86537 w 173074"/>
                  <a:gd name="connsiteY1" fmla="*/ 0 h 331579"/>
                  <a:gd name="connsiteX2" fmla="*/ 173074 w 173074"/>
                  <a:gd name="connsiteY2" fmla="*/ 165790 h 331579"/>
                  <a:gd name="connsiteX3" fmla="*/ 86537 w 173074"/>
                  <a:gd name="connsiteY3" fmla="*/ 331580 h 331579"/>
                  <a:gd name="connsiteX4" fmla="*/ 0 w 173074"/>
                  <a:gd name="connsiteY4" fmla="*/ 165790 h 331579"/>
                  <a:gd name="connsiteX0" fmla="*/ 0 w 173074"/>
                  <a:gd name="connsiteY0" fmla="*/ 165790 h 186514"/>
                  <a:gd name="connsiteX1" fmla="*/ 86537 w 173074"/>
                  <a:gd name="connsiteY1" fmla="*/ 0 h 186514"/>
                  <a:gd name="connsiteX2" fmla="*/ 173074 w 173074"/>
                  <a:gd name="connsiteY2" fmla="*/ 165790 h 186514"/>
                  <a:gd name="connsiteX3" fmla="*/ 0 w 173074"/>
                  <a:gd name="connsiteY3" fmla="*/ 165790 h 186514"/>
                  <a:gd name="connsiteX0" fmla="*/ 6831 w 179905"/>
                  <a:gd name="connsiteY0" fmla="*/ 165790 h 197941"/>
                  <a:gd name="connsiteX1" fmla="*/ 93368 w 179905"/>
                  <a:gd name="connsiteY1" fmla="*/ 0 h 197941"/>
                  <a:gd name="connsiteX2" fmla="*/ 179905 w 179905"/>
                  <a:gd name="connsiteY2" fmla="*/ 165790 h 197941"/>
                  <a:gd name="connsiteX3" fmla="*/ 6831 w 179905"/>
                  <a:gd name="connsiteY3" fmla="*/ 165790 h 197941"/>
                  <a:gd name="connsiteX0" fmla="*/ 477 w 173558"/>
                  <a:gd name="connsiteY0" fmla="*/ 203890 h 227056"/>
                  <a:gd name="connsiteX1" fmla="*/ 127495 w 173558"/>
                  <a:gd name="connsiteY1" fmla="*/ 0 h 227056"/>
                  <a:gd name="connsiteX2" fmla="*/ 173551 w 173558"/>
                  <a:gd name="connsiteY2" fmla="*/ 203890 h 227056"/>
                  <a:gd name="connsiteX3" fmla="*/ 477 w 173558"/>
                  <a:gd name="connsiteY3" fmla="*/ 203890 h 227056"/>
                  <a:gd name="connsiteX0" fmla="*/ 2534 w 175615"/>
                  <a:gd name="connsiteY0" fmla="*/ 203890 h 234288"/>
                  <a:gd name="connsiteX1" fmla="*/ 129552 w 175615"/>
                  <a:gd name="connsiteY1" fmla="*/ 0 h 234288"/>
                  <a:gd name="connsiteX2" fmla="*/ 175608 w 175615"/>
                  <a:gd name="connsiteY2" fmla="*/ 203890 h 234288"/>
                  <a:gd name="connsiteX3" fmla="*/ 2534 w 175615"/>
                  <a:gd name="connsiteY3" fmla="*/ 203890 h 234288"/>
                  <a:gd name="connsiteX0" fmla="*/ 2185 w 175259"/>
                  <a:gd name="connsiteY0" fmla="*/ 184035 h 224032"/>
                  <a:gd name="connsiteX1" fmla="*/ 129203 w 175259"/>
                  <a:gd name="connsiteY1" fmla="*/ 59 h 224032"/>
                  <a:gd name="connsiteX2" fmla="*/ 175259 w 175259"/>
                  <a:gd name="connsiteY2" fmla="*/ 203949 h 224032"/>
                  <a:gd name="connsiteX3" fmla="*/ 2185 w 175259"/>
                  <a:gd name="connsiteY3" fmla="*/ 184035 h 224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5259" h="224032">
                    <a:moveTo>
                      <a:pt x="2185" y="184035"/>
                    </a:moveTo>
                    <a:cubicBezTo>
                      <a:pt x="-17397" y="132351"/>
                      <a:pt x="100357" y="-3260"/>
                      <a:pt x="129203" y="59"/>
                    </a:cubicBezTo>
                    <a:cubicBezTo>
                      <a:pt x="158049" y="3378"/>
                      <a:pt x="175259" y="112386"/>
                      <a:pt x="175259" y="203949"/>
                    </a:cubicBezTo>
                    <a:cubicBezTo>
                      <a:pt x="160836" y="231581"/>
                      <a:pt x="21767" y="235719"/>
                      <a:pt x="2185" y="184035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180E23C5-F6B4-4A71-8463-B4536EF91DDC}"/>
                  </a:ext>
                </a:extLst>
              </p:cNvPr>
              <p:cNvSpPr/>
              <p:nvPr/>
            </p:nvSpPr>
            <p:spPr>
              <a:xfrm rot="19800000">
                <a:off x="4730015" y="1172191"/>
                <a:ext cx="737535" cy="779818"/>
              </a:xfrm>
              <a:custGeom>
                <a:avLst/>
                <a:gdLst>
                  <a:gd name="connsiteX0" fmla="*/ 656151 w 841700"/>
                  <a:gd name="connsiteY0" fmla="*/ 75995 h 889954"/>
                  <a:gd name="connsiteX1" fmla="*/ 841700 w 841700"/>
                  <a:gd name="connsiteY1" fmla="*/ 444977 h 889954"/>
                  <a:gd name="connsiteX2" fmla="*/ 420850 w 841700"/>
                  <a:gd name="connsiteY2" fmla="*/ 889954 h 889954"/>
                  <a:gd name="connsiteX3" fmla="*/ 185549 w 841700"/>
                  <a:gd name="connsiteY3" fmla="*/ 813959 h 889954"/>
                  <a:gd name="connsiteX4" fmla="*/ 150185 w 841700"/>
                  <a:gd name="connsiteY4" fmla="*/ 783109 h 889954"/>
                  <a:gd name="connsiteX5" fmla="*/ 153951 w 841700"/>
                  <a:gd name="connsiteY5" fmla="*/ 776806 h 889954"/>
                  <a:gd name="connsiteX6" fmla="*/ 181520 w 841700"/>
                  <a:gd name="connsiteY6" fmla="*/ 654871 h 889954"/>
                  <a:gd name="connsiteX7" fmla="*/ 51907 w 841700"/>
                  <a:gd name="connsiteY7" fmla="*/ 654871 h 889954"/>
                  <a:gd name="connsiteX8" fmla="*/ 33072 w 841700"/>
                  <a:gd name="connsiteY8" fmla="*/ 618182 h 889954"/>
                  <a:gd name="connsiteX9" fmla="*/ 0 w 841700"/>
                  <a:gd name="connsiteY9" fmla="*/ 444977 h 889954"/>
                  <a:gd name="connsiteX10" fmla="*/ 420850 w 841700"/>
                  <a:gd name="connsiteY10" fmla="*/ 0 h 889954"/>
                  <a:gd name="connsiteX11" fmla="*/ 656151 w 841700"/>
                  <a:gd name="connsiteY11" fmla="*/ 75995 h 889954"/>
                  <a:gd name="connsiteX0" fmla="*/ 656151 w 841700"/>
                  <a:gd name="connsiteY0" fmla="*/ 75995 h 889954"/>
                  <a:gd name="connsiteX1" fmla="*/ 841700 w 841700"/>
                  <a:gd name="connsiteY1" fmla="*/ 444977 h 889954"/>
                  <a:gd name="connsiteX2" fmla="*/ 420850 w 841700"/>
                  <a:gd name="connsiteY2" fmla="*/ 889954 h 889954"/>
                  <a:gd name="connsiteX3" fmla="*/ 185549 w 841700"/>
                  <a:gd name="connsiteY3" fmla="*/ 813959 h 889954"/>
                  <a:gd name="connsiteX4" fmla="*/ 150185 w 841700"/>
                  <a:gd name="connsiteY4" fmla="*/ 783109 h 889954"/>
                  <a:gd name="connsiteX5" fmla="*/ 181520 w 841700"/>
                  <a:gd name="connsiteY5" fmla="*/ 654871 h 889954"/>
                  <a:gd name="connsiteX6" fmla="*/ 51907 w 841700"/>
                  <a:gd name="connsiteY6" fmla="*/ 654871 h 889954"/>
                  <a:gd name="connsiteX7" fmla="*/ 33072 w 841700"/>
                  <a:gd name="connsiteY7" fmla="*/ 618182 h 889954"/>
                  <a:gd name="connsiteX8" fmla="*/ 0 w 841700"/>
                  <a:gd name="connsiteY8" fmla="*/ 444977 h 889954"/>
                  <a:gd name="connsiteX9" fmla="*/ 420850 w 841700"/>
                  <a:gd name="connsiteY9" fmla="*/ 0 h 889954"/>
                  <a:gd name="connsiteX10" fmla="*/ 656151 w 841700"/>
                  <a:gd name="connsiteY10" fmla="*/ 75995 h 8899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41700" h="889954">
                    <a:moveTo>
                      <a:pt x="656151" y="75995"/>
                    </a:moveTo>
                    <a:cubicBezTo>
                      <a:pt x="768098" y="155961"/>
                      <a:pt x="841700" y="291381"/>
                      <a:pt x="841700" y="444977"/>
                    </a:cubicBezTo>
                    <a:cubicBezTo>
                      <a:pt x="841700" y="690731"/>
                      <a:pt x="653279" y="889954"/>
                      <a:pt x="420850" y="889954"/>
                    </a:cubicBezTo>
                    <a:cubicBezTo>
                      <a:pt x="333689" y="889954"/>
                      <a:pt x="252717" y="861938"/>
                      <a:pt x="185549" y="813959"/>
                    </a:cubicBezTo>
                    <a:lnTo>
                      <a:pt x="150185" y="783109"/>
                    </a:lnTo>
                    <a:lnTo>
                      <a:pt x="181520" y="654871"/>
                    </a:lnTo>
                    <a:lnTo>
                      <a:pt x="51907" y="654871"/>
                    </a:lnTo>
                    <a:lnTo>
                      <a:pt x="33072" y="618182"/>
                    </a:lnTo>
                    <a:cubicBezTo>
                      <a:pt x="11776" y="564946"/>
                      <a:pt x="0" y="506416"/>
                      <a:pt x="0" y="444977"/>
                    </a:cubicBezTo>
                    <a:cubicBezTo>
                      <a:pt x="0" y="199223"/>
                      <a:pt x="188421" y="0"/>
                      <a:pt x="420850" y="0"/>
                    </a:cubicBezTo>
                    <a:cubicBezTo>
                      <a:pt x="508011" y="0"/>
                      <a:pt x="588983" y="28016"/>
                      <a:pt x="656151" y="75995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" name="月 39">
                <a:extLst>
                  <a:ext uri="{FF2B5EF4-FFF2-40B4-BE49-F238E27FC236}">
                    <a16:creationId xmlns:a16="http://schemas.microsoft.com/office/drawing/2014/main" id="{9D7717BF-EE78-4783-9255-6F9ACA5C398D}"/>
                  </a:ext>
                </a:extLst>
              </p:cNvPr>
              <p:cNvSpPr/>
              <p:nvPr/>
            </p:nvSpPr>
            <p:spPr>
              <a:xfrm rot="3600000">
                <a:off x="4773221" y="1481388"/>
                <a:ext cx="41638" cy="136572"/>
              </a:xfrm>
              <a:prstGeom prst="moon">
                <a:avLst>
                  <a:gd name="adj" fmla="val 6497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C60D358A-C7E8-462C-B154-0D888612E2E7}"/>
                  </a:ext>
                </a:extLst>
              </p:cNvPr>
              <p:cNvSpPr/>
              <p:nvPr/>
            </p:nvSpPr>
            <p:spPr>
              <a:xfrm rot="19800000">
                <a:off x="4792577" y="1573501"/>
                <a:ext cx="137059" cy="18466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83B2E9A7-B74D-45E8-9D54-1BAD4AFDB4DF}"/>
                  </a:ext>
                </a:extLst>
              </p:cNvPr>
              <p:cNvSpPr/>
              <p:nvPr/>
            </p:nvSpPr>
            <p:spPr>
              <a:xfrm rot="19800000">
                <a:off x="4801482" y="1639577"/>
                <a:ext cx="68695" cy="8170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3" name="グループ化 42">
                <a:extLst>
                  <a:ext uri="{FF2B5EF4-FFF2-40B4-BE49-F238E27FC236}">
                    <a16:creationId xmlns:a16="http://schemas.microsoft.com/office/drawing/2014/main" id="{ED5AEDA3-7F8D-468F-996D-0BF3339F0653}"/>
                  </a:ext>
                </a:extLst>
              </p:cNvPr>
              <p:cNvGrpSpPr/>
              <p:nvPr/>
            </p:nvGrpSpPr>
            <p:grpSpPr>
              <a:xfrm>
                <a:off x="3587351" y="3006500"/>
                <a:ext cx="532073" cy="532074"/>
                <a:chOff x="5473784" y="2581036"/>
                <a:chExt cx="607220" cy="607220"/>
              </a:xfrm>
            </p:grpSpPr>
            <p:sp>
              <p:nvSpPr>
                <p:cNvPr id="49" name="楕円 48">
                  <a:extLst>
                    <a:ext uri="{FF2B5EF4-FFF2-40B4-BE49-F238E27FC236}">
                      <a16:creationId xmlns:a16="http://schemas.microsoft.com/office/drawing/2014/main" id="{13402856-2A6B-46F2-991E-162B5BD747EA}"/>
                    </a:ext>
                  </a:extLst>
                </p:cNvPr>
                <p:cNvSpPr/>
                <p:nvPr/>
              </p:nvSpPr>
              <p:spPr>
                <a:xfrm>
                  <a:off x="5473784" y="2581036"/>
                  <a:ext cx="607220" cy="607220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" name="五角形 49">
                  <a:extLst>
                    <a:ext uri="{FF2B5EF4-FFF2-40B4-BE49-F238E27FC236}">
                      <a16:creationId xmlns:a16="http://schemas.microsoft.com/office/drawing/2014/main" id="{C6D17013-FDB6-4B8A-B5D2-6B3B86A26A3C}"/>
                    </a:ext>
                  </a:extLst>
                </p:cNvPr>
                <p:cNvSpPr/>
                <p:nvPr/>
              </p:nvSpPr>
              <p:spPr>
                <a:xfrm rot="20700000">
                  <a:off x="5557421" y="2658924"/>
                  <a:ext cx="210114" cy="200109"/>
                </a:xfrm>
                <a:prstGeom prst="pentag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" name="五角形 50">
                  <a:extLst>
                    <a:ext uri="{FF2B5EF4-FFF2-40B4-BE49-F238E27FC236}">
                      <a16:creationId xmlns:a16="http://schemas.microsoft.com/office/drawing/2014/main" id="{480584C0-CE39-4246-8160-32B7AF18226E}"/>
                    </a:ext>
                  </a:extLst>
                </p:cNvPr>
                <p:cNvSpPr/>
                <p:nvPr/>
              </p:nvSpPr>
              <p:spPr>
                <a:xfrm rot="18900000">
                  <a:off x="5787331" y="2903418"/>
                  <a:ext cx="210114" cy="200109"/>
                </a:xfrm>
                <a:prstGeom prst="pentag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D48F2E94-3F16-45EC-AF8C-1EFC734E3F47}"/>
                    </a:ext>
                  </a:extLst>
                </p:cNvPr>
                <p:cNvSpPr/>
                <p:nvPr/>
              </p:nvSpPr>
              <p:spPr>
                <a:xfrm>
                  <a:off x="5911590" y="2642491"/>
                  <a:ext cx="151523" cy="166713"/>
                </a:xfrm>
                <a:custGeom>
                  <a:avLst/>
                  <a:gdLst>
                    <a:gd name="connsiteX0" fmla="*/ 46612 w 151523"/>
                    <a:gd name="connsiteY0" fmla="*/ 0 h 166713"/>
                    <a:gd name="connsiteX1" fmla="*/ 79908 w 151523"/>
                    <a:gd name="connsiteY1" fmla="*/ 27472 h 166713"/>
                    <a:gd name="connsiteX2" fmla="*/ 144974 w 151523"/>
                    <a:gd name="connsiteY2" fmla="*/ 123977 h 166713"/>
                    <a:gd name="connsiteX3" fmla="*/ 151523 w 151523"/>
                    <a:gd name="connsiteY3" fmla="*/ 145075 h 166713"/>
                    <a:gd name="connsiteX4" fmla="*/ 70769 w 151523"/>
                    <a:gd name="connsiteY4" fmla="*/ 166713 h 166713"/>
                    <a:gd name="connsiteX5" fmla="*/ 0 w 151523"/>
                    <a:gd name="connsiteY5" fmla="*/ 57640 h 166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51523" h="166713">
                      <a:moveTo>
                        <a:pt x="46612" y="0"/>
                      </a:moveTo>
                      <a:lnTo>
                        <a:pt x="79908" y="27472"/>
                      </a:lnTo>
                      <a:cubicBezTo>
                        <a:pt x="107379" y="54943"/>
                        <a:pt x="129611" y="87654"/>
                        <a:pt x="144974" y="123977"/>
                      </a:cubicBezTo>
                      <a:lnTo>
                        <a:pt x="151523" y="145075"/>
                      </a:lnTo>
                      <a:lnTo>
                        <a:pt x="70769" y="166713"/>
                      </a:lnTo>
                      <a:lnTo>
                        <a:pt x="0" y="5764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96770A69-07F6-438B-9A71-D25C7A62006B}"/>
                  </a:ext>
                </a:extLst>
              </p:cNvPr>
              <p:cNvSpPr/>
              <p:nvPr/>
            </p:nvSpPr>
            <p:spPr>
              <a:xfrm>
                <a:off x="4137074" y="2870443"/>
                <a:ext cx="833109" cy="341197"/>
              </a:xfrm>
              <a:custGeom>
                <a:avLst/>
                <a:gdLst>
                  <a:gd name="connsiteX0" fmla="*/ 845898 w 1109532"/>
                  <a:gd name="connsiteY0" fmla="*/ 120773 h 454404"/>
                  <a:gd name="connsiteX1" fmla="*/ 1109532 w 1109532"/>
                  <a:gd name="connsiteY1" fmla="*/ 247297 h 454404"/>
                  <a:gd name="connsiteX2" fmla="*/ 1086436 w 1109532"/>
                  <a:gd name="connsiteY2" fmla="*/ 265978 h 454404"/>
                  <a:gd name="connsiteX3" fmla="*/ 753854 w 1109532"/>
                  <a:gd name="connsiteY3" fmla="*/ 163984 h 454404"/>
                  <a:gd name="connsiteX4" fmla="*/ 534546 w 1109532"/>
                  <a:gd name="connsiteY4" fmla="*/ 434017 h 454404"/>
                  <a:gd name="connsiteX5" fmla="*/ 532597 w 1109532"/>
                  <a:gd name="connsiteY5" fmla="*/ 433844 h 454404"/>
                  <a:gd name="connsiteX6" fmla="*/ 534488 w 1109532"/>
                  <a:gd name="connsiteY6" fmla="*/ 435723 h 454404"/>
                  <a:gd name="connsiteX7" fmla="*/ 511392 w 1109532"/>
                  <a:gd name="connsiteY7" fmla="*/ 454404 h 454404"/>
                  <a:gd name="connsiteX8" fmla="*/ 278452 w 1109532"/>
                  <a:gd name="connsiteY8" fmla="*/ 339048 h 454404"/>
                  <a:gd name="connsiteX9" fmla="*/ 39230 w 1109532"/>
                  <a:gd name="connsiteY9" fmla="*/ 440738 h 454404"/>
                  <a:gd name="connsiteX10" fmla="*/ 17253 w 1109532"/>
                  <a:gd name="connsiteY10" fmla="*/ 420752 h 454404"/>
                  <a:gd name="connsiteX11" fmla="*/ 279311 w 1109532"/>
                  <a:gd name="connsiteY11" fmla="*/ 309355 h 454404"/>
                  <a:gd name="connsiteX12" fmla="*/ 482209 w 1109532"/>
                  <a:gd name="connsiteY12" fmla="*/ 383758 h 454404"/>
                  <a:gd name="connsiteX13" fmla="*/ 509858 w 1109532"/>
                  <a:gd name="connsiteY13" fmla="*/ 411241 h 454404"/>
                  <a:gd name="connsiteX14" fmla="*/ 529020 w 1109532"/>
                  <a:gd name="connsiteY14" fmla="*/ 332485 h 454404"/>
                  <a:gd name="connsiteX15" fmla="*/ 745202 w 1109532"/>
                  <a:gd name="connsiteY15" fmla="*/ 135568 h 454404"/>
                  <a:gd name="connsiteX16" fmla="*/ 845898 w 1109532"/>
                  <a:gd name="connsiteY16" fmla="*/ 120773 h 454404"/>
                  <a:gd name="connsiteX17" fmla="*/ 828645 w 1109532"/>
                  <a:gd name="connsiteY17" fmla="*/ 3 h 454404"/>
                  <a:gd name="connsiteX18" fmla="*/ 1092279 w 1109532"/>
                  <a:gd name="connsiteY18" fmla="*/ 126527 h 454404"/>
                  <a:gd name="connsiteX19" fmla="*/ 1069183 w 1109532"/>
                  <a:gd name="connsiteY19" fmla="*/ 145208 h 454404"/>
                  <a:gd name="connsiteX20" fmla="*/ 736601 w 1109532"/>
                  <a:gd name="connsiteY20" fmla="*/ 43214 h 454404"/>
                  <a:gd name="connsiteX21" fmla="*/ 517293 w 1109532"/>
                  <a:gd name="connsiteY21" fmla="*/ 313247 h 454404"/>
                  <a:gd name="connsiteX22" fmla="*/ 515344 w 1109532"/>
                  <a:gd name="connsiteY22" fmla="*/ 313074 h 454404"/>
                  <a:gd name="connsiteX23" fmla="*/ 517235 w 1109532"/>
                  <a:gd name="connsiteY23" fmla="*/ 314953 h 454404"/>
                  <a:gd name="connsiteX24" fmla="*/ 494139 w 1109532"/>
                  <a:gd name="connsiteY24" fmla="*/ 333634 h 454404"/>
                  <a:gd name="connsiteX25" fmla="*/ 261199 w 1109532"/>
                  <a:gd name="connsiteY25" fmla="*/ 218278 h 454404"/>
                  <a:gd name="connsiteX26" fmla="*/ 21977 w 1109532"/>
                  <a:gd name="connsiteY26" fmla="*/ 319968 h 454404"/>
                  <a:gd name="connsiteX27" fmla="*/ 0 w 1109532"/>
                  <a:gd name="connsiteY27" fmla="*/ 299982 h 454404"/>
                  <a:gd name="connsiteX28" fmla="*/ 262058 w 1109532"/>
                  <a:gd name="connsiteY28" fmla="*/ 188585 h 454404"/>
                  <a:gd name="connsiteX29" fmla="*/ 464956 w 1109532"/>
                  <a:gd name="connsiteY29" fmla="*/ 262988 h 454404"/>
                  <a:gd name="connsiteX30" fmla="*/ 492605 w 1109532"/>
                  <a:gd name="connsiteY30" fmla="*/ 290471 h 454404"/>
                  <a:gd name="connsiteX31" fmla="*/ 511767 w 1109532"/>
                  <a:gd name="connsiteY31" fmla="*/ 211715 h 454404"/>
                  <a:gd name="connsiteX32" fmla="*/ 727949 w 1109532"/>
                  <a:gd name="connsiteY32" fmla="*/ 14797 h 454404"/>
                  <a:gd name="connsiteX33" fmla="*/ 828645 w 1109532"/>
                  <a:gd name="connsiteY33" fmla="*/ 3 h 454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09532" h="454404">
                    <a:moveTo>
                      <a:pt x="845898" y="120773"/>
                    </a:moveTo>
                    <a:cubicBezTo>
                      <a:pt x="946580" y="121199"/>
                      <a:pt x="1044026" y="166308"/>
                      <a:pt x="1109532" y="247297"/>
                    </a:cubicBezTo>
                    <a:lnTo>
                      <a:pt x="1086436" y="265978"/>
                    </a:lnTo>
                    <a:cubicBezTo>
                      <a:pt x="1006705" y="167402"/>
                      <a:pt x="875140" y="127055"/>
                      <a:pt x="753854" y="163984"/>
                    </a:cubicBezTo>
                    <a:cubicBezTo>
                      <a:pt x="632567" y="200913"/>
                      <a:pt x="545812" y="307735"/>
                      <a:pt x="534546" y="434017"/>
                    </a:cubicBezTo>
                    <a:lnTo>
                      <a:pt x="532597" y="433844"/>
                    </a:lnTo>
                    <a:lnTo>
                      <a:pt x="534488" y="435723"/>
                    </a:lnTo>
                    <a:lnTo>
                      <a:pt x="511392" y="454404"/>
                    </a:lnTo>
                    <a:cubicBezTo>
                      <a:pt x="454293" y="383810"/>
                      <a:pt x="369210" y="341675"/>
                      <a:pt x="278452" y="339048"/>
                    </a:cubicBezTo>
                    <a:cubicBezTo>
                      <a:pt x="187694" y="336421"/>
                      <a:pt x="100316" y="373564"/>
                      <a:pt x="39230" y="440738"/>
                    </a:cubicBezTo>
                    <a:lnTo>
                      <a:pt x="17253" y="420752"/>
                    </a:lnTo>
                    <a:cubicBezTo>
                      <a:pt x="84171" y="347167"/>
                      <a:pt x="179890" y="306478"/>
                      <a:pt x="279311" y="309355"/>
                    </a:cubicBezTo>
                    <a:cubicBezTo>
                      <a:pt x="353877" y="311514"/>
                      <a:pt x="424946" y="338017"/>
                      <a:pt x="482209" y="383758"/>
                    </a:cubicBezTo>
                    <a:lnTo>
                      <a:pt x="509858" y="411241"/>
                    </a:lnTo>
                    <a:lnTo>
                      <a:pt x="529020" y="332485"/>
                    </a:lnTo>
                    <a:cubicBezTo>
                      <a:pt x="567183" y="239316"/>
                      <a:pt x="645553" y="165909"/>
                      <a:pt x="745202" y="135568"/>
                    </a:cubicBezTo>
                    <a:cubicBezTo>
                      <a:pt x="778418" y="125454"/>
                      <a:pt x="812338" y="120631"/>
                      <a:pt x="845898" y="120773"/>
                    </a:cubicBezTo>
                    <a:close/>
                    <a:moveTo>
                      <a:pt x="828645" y="3"/>
                    </a:moveTo>
                    <a:cubicBezTo>
                      <a:pt x="929327" y="429"/>
                      <a:pt x="1026773" y="45538"/>
                      <a:pt x="1092279" y="126527"/>
                    </a:cubicBezTo>
                    <a:lnTo>
                      <a:pt x="1069183" y="145208"/>
                    </a:lnTo>
                    <a:cubicBezTo>
                      <a:pt x="989452" y="46632"/>
                      <a:pt x="857887" y="6285"/>
                      <a:pt x="736601" y="43214"/>
                    </a:cubicBezTo>
                    <a:cubicBezTo>
                      <a:pt x="615314" y="80143"/>
                      <a:pt x="528559" y="186965"/>
                      <a:pt x="517293" y="313247"/>
                    </a:cubicBezTo>
                    <a:lnTo>
                      <a:pt x="515344" y="313074"/>
                    </a:lnTo>
                    <a:lnTo>
                      <a:pt x="517235" y="314953"/>
                    </a:lnTo>
                    <a:lnTo>
                      <a:pt x="494139" y="333634"/>
                    </a:lnTo>
                    <a:cubicBezTo>
                      <a:pt x="437040" y="263040"/>
                      <a:pt x="351957" y="220905"/>
                      <a:pt x="261199" y="218278"/>
                    </a:cubicBezTo>
                    <a:cubicBezTo>
                      <a:pt x="170441" y="215651"/>
                      <a:pt x="83063" y="252794"/>
                      <a:pt x="21977" y="319968"/>
                    </a:cubicBezTo>
                    <a:lnTo>
                      <a:pt x="0" y="299982"/>
                    </a:lnTo>
                    <a:cubicBezTo>
                      <a:pt x="66918" y="226397"/>
                      <a:pt x="162637" y="185708"/>
                      <a:pt x="262058" y="188585"/>
                    </a:cubicBezTo>
                    <a:cubicBezTo>
                      <a:pt x="336624" y="190744"/>
                      <a:pt x="407693" y="217247"/>
                      <a:pt x="464956" y="262988"/>
                    </a:cubicBezTo>
                    <a:lnTo>
                      <a:pt x="492605" y="290471"/>
                    </a:lnTo>
                    <a:lnTo>
                      <a:pt x="511767" y="211715"/>
                    </a:lnTo>
                    <a:cubicBezTo>
                      <a:pt x="549930" y="118546"/>
                      <a:pt x="628300" y="45139"/>
                      <a:pt x="727949" y="14797"/>
                    </a:cubicBezTo>
                    <a:cubicBezTo>
                      <a:pt x="761165" y="4684"/>
                      <a:pt x="795085" y="-139"/>
                      <a:pt x="828645" y="3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12C2706E-4DF7-4F7A-B788-3F55F716C656}"/>
                  </a:ext>
                </a:extLst>
              </p:cNvPr>
              <p:cNvSpPr/>
              <p:nvPr/>
            </p:nvSpPr>
            <p:spPr>
              <a:xfrm>
                <a:off x="4597399" y="1177458"/>
                <a:ext cx="989449" cy="544466"/>
              </a:xfrm>
              <a:custGeom>
                <a:avLst/>
                <a:gdLst>
                  <a:gd name="connsiteX0" fmla="*/ 591164 w 1129192"/>
                  <a:gd name="connsiteY0" fmla="*/ 1954 h 621363"/>
                  <a:gd name="connsiteX1" fmla="*/ 936344 w 1129192"/>
                  <a:gd name="connsiteY1" fmla="*/ 228727 h 621363"/>
                  <a:gd name="connsiteX2" fmla="*/ 998495 w 1129192"/>
                  <a:gd name="connsiteY2" fmla="*/ 480123 h 621363"/>
                  <a:gd name="connsiteX3" fmla="*/ 997919 w 1129192"/>
                  <a:gd name="connsiteY3" fmla="*/ 484236 h 621363"/>
                  <a:gd name="connsiteX4" fmla="*/ 1023650 w 1129192"/>
                  <a:gd name="connsiteY4" fmla="*/ 480214 h 621363"/>
                  <a:gd name="connsiteX5" fmla="*/ 1111824 w 1129192"/>
                  <a:gd name="connsiteY5" fmla="*/ 434695 h 621363"/>
                  <a:gd name="connsiteX6" fmla="*/ 1077749 w 1129192"/>
                  <a:gd name="connsiteY6" fmla="*/ 536307 h 621363"/>
                  <a:gd name="connsiteX7" fmla="*/ 1050623 w 1129192"/>
                  <a:gd name="connsiteY7" fmla="*/ 549781 h 621363"/>
                  <a:gd name="connsiteX8" fmla="*/ 1080030 w 1129192"/>
                  <a:gd name="connsiteY8" fmla="*/ 562803 h 621363"/>
                  <a:gd name="connsiteX9" fmla="*/ 1129192 w 1129192"/>
                  <a:gd name="connsiteY9" fmla="*/ 572872 h 621363"/>
                  <a:gd name="connsiteX10" fmla="*/ 996756 w 1129192"/>
                  <a:gd name="connsiteY10" fmla="*/ 608358 h 621363"/>
                  <a:gd name="connsiteX11" fmla="*/ 977233 w 1129192"/>
                  <a:gd name="connsiteY11" fmla="*/ 591138 h 621363"/>
                  <a:gd name="connsiteX12" fmla="*/ 974691 w 1129192"/>
                  <a:gd name="connsiteY12" fmla="*/ 598563 h 621363"/>
                  <a:gd name="connsiteX13" fmla="*/ 935986 w 1129192"/>
                  <a:gd name="connsiteY13" fmla="*/ 606586 h 621363"/>
                  <a:gd name="connsiteX14" fmla="*/ 633800 w 1129192"/>
                  <a:gd name="connsiteY14" fmla="*/ 445271 h 621363"/>
                  <a:gd name="connsiteX15" fmla="*/ 592551 w 1129192"/>
                  <a:gd name="connsiteY15" fmla="*/ 327238 h 621363"/>
                  <a:gd name="connsiteX16" fmla="*/ 590718 w 1129192"/>
                  <a:gd name="connsiteY16" fmla="*/ 292111 h 621363"/>
                  <a:gd name="connsiteX17" fmla="*/ 588990 w 1129192"/>
                  <a:gd name="connsiteY17" fmla="*/ 291478 h 621363"/>
                  <a:gd name="connsiteX18" fmla="*/ 587278 w 1129192"/>
                  <a:gd name="connsiteY18" fmla="*/ 293988 h 621363"/>
                  <a:gd name="connsiteX19" fmla="*/ 315445 w 1129192"/>
                  <a:gd name="connsiteY19" fmla="*/ 369020 h 621363"/>
                  <a:gd name="connsiteX20" fmla="*/ 183268 w 1129192"/>
                  <a:gd name="connsiteY20" fmla="*/ 292255 h 621363"/>
                  <a:gd name="connsiteX21" fmla="*/ 181350 w 1129192"/>
                  <a:gd name="connsiteY21" fmla="*/ 289870 h 621363"/>
                  <a:gd name="connsiteX22" fmla="*/ 165503 w 1129192"/>
                  <a:gd name="connsiteY22" fmla="*/ 313374 h 621363"/>
                  <a:gd name="connsiteX23" fmla="*/ 96950 w 1129192"/>
                  <a:gd name="connsiteY23" fmla="*/ 341769 h 621363"/>
                  <a:gd name="connsiteX24" fmla="*/ 0 w 1129192"/>
                  <a:gd name="connsiteY24" fmla="*/ 244820 h 621363"/>
                  <a:gd name="connsiteX25" fmla="*/ 72172 w 1129192"/>
                  <a:gd name="connsiteY25" fmla="*/ 264645 h 621363"/>
                  <a:gd name="connsiteX26" fmla="*/ 91207 w 1129192"/>
                  <a:gd name="connsiteY26" fmla="*/ 265153 h 621363"/>
                  <a:gd name="connsiteX27" fmla="*/ 83187 w 1129192"/>
                  <a:gd name="connsiteY27" fmla="*/ 259827 h 621363"/>
                  <a:gd name="connsiteX28" fmla="*/ 83187 w 1129192"/>
                  <a:gd name="connsiteY28" fmla="*/ 122719 h 621363"/>
                  <a:gd name="connsiteX29" fmla="*/ 175414 w 1129192"/>
                  <a:gd name="connsiteY29" fmla="*/ 237377 h 621363"/>
                  <a:gd name="connsiteX30" fmla="*/ 182376 w 1129192"/>
                  <a:gd name="connsiteY30" fmla="*/ 240859 h 621363"/>
                  <a:gd name="connsiteX31" fmla="*/ 183610 w 1129192"/>
                  <a:gd name="connsiteY31" fmla="*/ 237255 h 621363"/>
                  <a:gd name="connsiteX32" fmla="*/ 349389 w 1129192"/>
                  <a:gd name="connsiteY32" fmla="*/ 53791 h 621363"/>
                  <a:gd name="connsiteX33" fmla="*/ 591164 w 1129192"/>
                  <a:gd name="connsiteY33" fmla="*/ 1954 h 621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29192" h="621363">
                    <a:moveTo>
                      <a:pt x="591164" y="1954"/>
                    </a:moveTo>
                    <a:cubicBezTo>
                      <a:pt x="728095" y="15233"/>
                      <a:pt x="859546" y="95709"/>
                      <a:pt x="936344" y="228727"/>
                    </a:cubicBezTo>
                    <a:cubicBezTo>
                      <a:pt x="982423" y="308538"/>
                      <a:pt x="1002284" y="395930"/>
                      <a:pt x="998495" y="480123"/>
                    </a:cubicBezTo>
                    <a:lnTo>
                      <a:pt x="997919" y="484236"/>
                    </a:lnTo>
                    <a:lnTo>
                      <a:pt x="1023650" y="480214"/>
                    </a:lnTo>
                    <a:cubicBezTo>
                      <a:pt x="1055608" y="471651"/>
                      <a:pt x="1085742" y="456278"/>
                      <a:pt x="1111824" y="434695"/>
                    </a:cubicBezTo>
                    <a:cubicBezTo>
                      <a:pt x="1122217" y="473485"/>
                      <a:pt x="1107551" y="513085"/>
                      <a:pt x="1077749" y="536307"/>
                    </a:cubicBezTo>
                    <a:lnTo>
                      <a:pt x="1050623" y="549781"/>
                    </a:lnTo>
                    <a:lnTo>
                      <a:pt x="1080030" y="562803"/>
                    </a:lnTo>
                    <a:cubicBezTo>
                      <a:pt x="1095869" y="567878"/>
                      <a:pt x="1112340" y="571282"/>
                      <a:pt x="1129192" y="572872"/>
                    </a:cubicBezTo>
                    <a:cubicBezTo>
                      <a:pt x="1102420" y="619243"/>
                      <a:pt x="1043127" y="635131"/>
                      <a:pt x="996756" y="608358"/>
                    </a:cubicBezTo>
                    <a:lnTo>
                      <a:pt x="977233" y="591138"/>
                    </a:lnTo>
                    <a:lnTo>
                      <a:pt x="974691" y="598563"/>
                    </a:lnTo>
                    <a:lnTo>
                      <a:pt x="935986" y="606586"/>
                    </a:lnTo>
                    <a:cubicBezTo>
                      <a:pt x="819893" y="618290"/>
                      <a:pt x="699162" y="558482"/>
                      <a:pt x="633800" y="445271"/>
                    </a:cubicBezTo>
                    <a:cubicBezTo>
                      <a:pt x="612012" y="407534"/>
                      <a:pt x="598440" y="367437"/>
                      <a:pt x="592551" y="327238"/>
                    </a:cubicBezTo>
                    <a:lnTo>
                      <a:pt x="590718" y="292111"/>
                    </a:lnTo>
                    <a:lnTo>
                      <a:pt x="588990" y="291478"/>
                    </a:lnTo>
                    <a:lnTo>
                      <a:pt x="587278" y="293988"/>
                    </a:lnTo>
                    <a:cubicBezTo>
                      <a:pt x="526858" y="364695"/>
                      <a:pt x="421027" y="397311"/>
                      <a:pt x="315445" y="369020"/>
                    </a:cubicBezTo>
                    <a:cubicBezTo>
                      <a:pt x="262655" y="354875"/>
                      <a:pt x="217424" y="327512"/>
                      <a:pt x="183268" y="292255"/>
                    </a:cubicBezTo>
                    <a:lnTo>
                      <a:pt x="181350" y="289870"/>
                    </a:lnTo>
                    <a:lnTo>
                      <a:pt x="165503" y="313374"/>
                    </a:lnTo>
                    <a:cubicBezTo>
                      <a:pt x="147959" y="330918"/>
                      <a:pt x="123721" y="341769"/>
                      <a:pt x="96950" y="341769"/>
                    </a:cubicBezTo>
                    <a:cubicBezTo>
                      <a:pt x="43406" y="341769"/>
                      <a:pt x="1" y="298364"/>
                      <a:pt x="0" y="244820"/>
                    </a:cubicBezTo>
                    <a:cubicBezTo>
                      <a:pt x="23084" y="255393"/>
                      <a:pt x="47466" y="262002"/>
                      <a:pt x="72172" y="264645"/>
                    </a:cubicBezTo>
                    <a:lnTo>
                      <a:pt x="91207" y="265153"/>
                    </a:lnTo>
                    <a:lnTo>
                      <a:pt x="83187" y="259827"/>
                    </a:lnTo>
                    <a:cubicBezTo>
                      <a:pt x="45326" y="221965"/>
                      <a:pt x="45326" y="160581"/>
                      <a:pt x="83187" y="122719"/>
                    </a:cubicBezTo>
                    <a:cubicBezTo>
                      <a:pt x="100880" y="170318"/>
                      <a:pt x="133457" y="210372"/>
                      <a:pt x="175414" y="237377"/>
                    </a:cubicBezTo>
                    <a:lnTo>
                      <a:pt x="182376" y="240859"/>
                    </a:lnTo>
                    <a:lnTo>
                      <a:pt x="183610" y="237255"/>
                    </a:lnTo>
                    <a:cubicBezTo>
                      <a:pt x="217790" y="162119"/>
                      <a:pt x="273906" y="97371"/>
                      <a:pt x="349389" y="53791"/>
                    </a:cubicBezTo>
                    <a:cubicBezTo>
                      <a:pt x="424872" y="10210"/>
                      <a:pt x="509004" y="-6014"/>
                      <a:pt x="591164" y="19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8D87BB94-5B6A-430A-9983-04E9AA6AA26F}"/>
                  </a:ext>
                </a:extLst>
              </p:cNvPr>
              <p:cNvSpPr/>
              <p:nvPr/>
            </p:nvSpPr>
            <p:spPr>
              <a:xfrm rot="19800000">
                <a:off x="5088926" y="1388014"/>
                <a:ext cx="184384" cy="264624"/>
              </a:xfrm>
              <a:custGeom>
                <a:avLst/>
                <a:gdLst>
                  <a:gd name="connsiteX0" fmla="*/ 182562 w 452437"/>
                  <a:gd name="connsiteY0" fmla="*/ 0 h 595356"/>
                  <a:gd name="connsiteX1" fmla="*/ 452437 w 452437"/>
                  <a:gd name="connsiteY1" fmla="*/ 297678 h 595356"/>
                  <a:gd name="connsiteX2" fmla="*/ 182562 w 452437"/>
                  <a:gd name="connsiteY2" fmla="*/ 595356 h 595356"/>
                  <a:gd name="connsiteX3" fmla="*/ 31672 w 452437"/>
                  <a:gd name="connsiteY3" fmla="*/ 544517 h 595356"/>
                  <a:gd name="connsiteX4" fmla="*/ 0 w 452437"/>
                  <a:gd name="connsiteY4" fmla="*/ 515693 h 595356"/>
                  <a:gd name="connsiteX5" fmla="*/ 8268 w 452437"/>
                  <a:gd name="connsiteY5" fmla="*/ 508168 h 595356"/>
                  <a:gd name="connsiteX6" fmla="*/ 87312 w 452437"/>
                  <a:gd name="connsiteY6" fmla="*/ 297678 h 595356"/>
                  <a:gd name="connsiteX7" fmla="*/ 8268 w 452437"/>
                  <a:gd name="connsiteY7" fmla="*/ 87188 h 595356"/>
                  <a:gd name="connsiteX8" fmla="*/ 0 w 452437"/>
                  <a:gd name="connsiteY8" fmla="*/ 79663 h 595356"/>
                  <a:gd name="connsiteX9" fmla="*/ 31672 w 452437"/>
                  <a:gd name="connsiteY9" fmla="*/ 50839 h 595356"/>
                  <a:gd name="connsiteX10" fmla="*/ 182562 w 452437"/>
                  <a:gd name="connsiteY10" fmla="*/ 0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10" fmla="*/ 178752 w 452437"/>
                  <a:gd name="connsiteY10" fmla="*/ 389118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0" fmla="*/ 8268 w 452437"/>
                  <a:gd name="connsiteY0" fmla="*/ 87188 h 595356"/>
                  <a:gd name="connsiteX1" fmla="*/ 0 w 452437"/>
                  <a:gd name="connsiteY1" fmla="*/ 79663 h 595356"/>
                  <a:gd name="connsiteX2" fmla="*/ 31672 w 452437"/>
                  <a:gd name="connsiteY2" fmla="*/ 50839 h 595356"/>
                  <a:gd name="connsiteX3" fmla="*/ 182562 w 452437"/>
                  <a:gd name="connsiteY3" fmla="*/ 0 h 595356"/>
                  <a:gd name="connsiteX4" fmla="*/ 452437 w 452437"/>
                  <a:gd name="connsiteY4" fmla="*/ 297678 h 595356"/>
                  <a:gd name="connsiteX5" fmla="*/ 182562 w 452437"/>
                  <a:gd name="connsiteY5" fmla="*/ 595356 h 595356"/>
                  <a:gd name="connsiteX6" fmla="*/ 31672 w 452437"/>
                  <a:gd name="connsiteY6" fmla="*/ 544517 h 595356"/>
                  <a:gd name="connsiteX7" fmla="*/ 0 w 452437"/>
                  <a:gd name="connsiteY7" fmla="*/ 515693 h 595356"/>
                  <a:gd name="connsiteX8" fmla="*/ 8268 w 452437"/>
                  <a:gd name="connsiteY8" fmla="*/ 508168 h 595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2437" h="595356">
                    <a:moveTo>
                      <a:pt x="8268" y="87188"/>
                    </a:moveTo>
                    <a:lnTo>
                      <a:pt x="0" y="79663"/>
                    </a:lnTo>
                    <a:lnTo>
                      <a:pt x="31672" y="50839"/>
                    </a:lnTo>
                    <a:cubicBezTo>
                      <a:pt x="74745" y="18742"/>
                      <a:pt x="126669" y="0"/>
                      <a:pt x="182562" y="0"/>
                    </a:cubicBezTo>
                    <a:cubicBezTo>
                      <a:pt x="331610" y="0"/>
                      <a:pt x="452437" y="133275"/>
                      <a:pt x="452437" y="297678"/>
                    </a:cubicBezTo>
                    <a:cubicBezTo>
                      <a:pt x="452437" y="462081"/>
                      <a:pt x="331610" y="595356"/>
                      <a:pt x="182562" y="595356"/>
                    </a:cubicBezTo>
                    <a:cubicBezTo>
                      <a:pt x="126669" y="595356"/>
                      <a:pt x="74745" y="576614"/>
                      <a:pt x="31672" y="544517"/>
                    </a:cubicBezTo>
                    <a:lnTo>
                      <a:pt x="0" y="515693"/>
                    </a:lnTo>
                    <a:lnTo>
                      <a:pt x="8268" y="508168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EAE1C16B-4C86-4918-A042-C3DE6F7648AD}"/>
                  </a:ext>
                </a:extLst>
              </p:cNvPr>
              <p:cNvSpPr/>
              <p:nvPr/>
            </p:nvSpPr>
            <p:spPr>
              <a:xfrm rot="19800000">
                <a:off x="5108238" y="1436450"/>
                <a:ext cx="115088" cy="190253"/>
              </a:xfrm>
              <a:custGeom>
                <a:avLst/>
                <a:gdLst>
                  <a:gd name="connsiteX0" fmla="*/ 182562 w 452437"/>
                  <a:gd name="connsiteY0" fmla="*/ 0 h 595356"/>
                  <a:gd name="connsiteX1" fmla="*/ 452437 w 452437"/>
                  <a:gd name="connsiteY1" fmla="*/ 297678 h 595356"/>
                  <a:gd name="connsiteX2" fmla="*/ 182562 w 452437"/>
                  <a:gd name="connsiteY2" fmla="*/ 595356 h 595356"/>
                  <a:gd name="connsiteX3" fmla="*/ 31672 w 452437"/>
                  <a:gd name="connsiteY3" fmla="*/ 544517 h 595356"/>
                  <a:gd name="connsiteX4" fmla="*/ 0 w 452437"/>
                  <a:gd name="connsiteY4" fmla="*/ 515693 h 595356"/>
                  <a:gd name="connsiteX5" fmla="*/ 8268 w 452437"/>
                  <a:gd name="connsiteY5" fmla="*/ 508168 h 595356"/>
                  <a:gd name="connsiteX6" fmla="*/ 87312 w 452437"/>
                  <a:gd name="connsiteY6" fmla="*/ 297678 h 595356"/>
                  <a:gd name="connsiteX7" fmla="*/ 8268 w 452437"/>
                  <a:gd name="connsiteY7" fmla="*/ 87188 h 595356"/>
                  <a:gd name="connsiteX8" fmla="*/ 0 w 452437"/>
                  <a:gd name="connsiteY8" fmla="*/ 79663 h 595356"/>
                  <a:gd name="connsiteX9" fmla="*/ 31672 w 452437"/>
                  <a:gd name="connsiteY9" fmla="*/ 50839 h 595356"/>
                  <a:gd name="connsiteX10" fmla="*/ 182562 w 452437"/>
                  <a:gd name="connsiteY10" fmla="*/ 0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10" fmla="*/ 178752 w 452437"/>
                  <a:gd name="connsiteY10" fmla="*/ 389118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0" fmla="*/ 8268 w 452437"/>
                  <a:gd name="connsiteY0" fmla="*/ 87188 h 595356"/>
                  <a:gd name="connsiteX1" fmla="*/ 0 w 452437"/>
                  <a:gd name="connsiteY1" fmla="*/ 79663 h 595356"/>
                  <a:gd name="connsiteX2" fmla="*/ 31672 w 452437"/>
                  <a:gd name="connsiteY2" fmla="*/ 50839 h 595356"/>
                  <a:gd name="connsiteX3" fmla="*/ 182562 w 452437"/>
                  <a:gd name="connsiteY3" fmla="*/ 0 h 595356"/>
                  <a:gd name="connsiteX4" fmla="*/ 452437 w 452437"/>
                  <a:gd name="connsiteY4" fmla="*/ 297678 h 595356"/>
                  <a:gd name="connsiteX5" fmla="*/ 182562 w 452437"/>
                  <a:gd name="connsiteY5" fmla="*/ 595356 h 595356"/>
                  <a:gd name="connsiteX6" fmla="*/ 31672 w 452437"/>
                  <a:gd name="connsiteY6" fmla="*/ 544517 h 595356"/>
                  <a:gd name="connsiteX7" fmla="*/ 0 w 452437"/>
                  <a:gd name="connsiteY7" fmla="*/ 515693 h 595356"/>
                  <a:gd name="connsiteX8" fmla="*/ 8268 w 452437"/>
                  <a:gd name="connsiteY8" fmla="*/ 508168 h 595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2437" h="595356">
                    <a:moveTo>
                      <a:pt x="8268" y="87188"/>
                    </a:moveTo>
                    <a:lnTo>
                      <a:pt x="0" y="79663"/>
                    </a:lnTo>
                    <a:lnTo>
                      <a:pt x="31672" y="50839"/>
                    </a:lnTo>
                    <a:cubicBezTo>
                      <a:pt x="74745" y="18742"/>
                      <a:pt x="126669" y="0"/>
                      <a:pt x="182562" y="0"/>
                    </a:cubicBezTo>
                    <a:cubicBezTo>
                      <a:pt x="331610" y="0"/>
                      <a:pt x="452437" y="133275"/>
                      <a:pt x="452437" y="297678"/>
                    </a:cubicBezTo>
                    <a:cubicBezTo>
                      <a:pt x="452437" y="462081"/>
                      <a:pt x="331610" y="595356"/>
                      <a:pt x="182562" y="595356"/>
                    </a:cubicBezTo>
                    <a:cubicBezTo>
                      <a:pt x="126669" y="595356"/>
                      <a:pt x="74745" y="576614"/>
                      <a:pt x="31672" y="544517"/>
                    </a:cubicBezTo>
                    <a:lnTo>
                      <a:pt x="0" y="515693"/>
                    </a:lnTo>
                    <a:lnTo>
                      <a:pt x="8268" y="508168"/>
                    </a:ln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9DFE4F66-518F-411C-9E0C-1A7C394CF6F2}"/>
                  </a:ext>
                </a:extLst>
              </p:cNvPr>
              <p:cNvSpPr/>
              <p:nvPr/>
            </p:nvSpPr>
            <p:spPr>
              <a:xfrm rot="20700000">
                <a:off x="4984583" y="1411074"/>
                <a:ext cx="142562" cy="169613"/>
              </a:xfrm>
              <a:custGeom>
                <a:avLst/>
                <a:gdLst>
                  <a:gd name="connsiteX0" fmla="*/ 4142 w 349252"/>
                  <a:gd name="connsiteY0" fmla="*/ 0 h 390343"/>
                  <a:gd name="connsiteX1" fmla="*/ 6679 w 349252"/>
                  <a:gd name="connsiteY1" fmla="*/ 1351 h 390343"/>
                  <a:gd name="connsiteX2" fmla="*/ 217671 w 349252"/>
                  <a:gd name="connsiteY2" fmla="*/ 58673 h 390343"/>
                  <a:gd name="connsiteX3" fmla="*/ 223793 w 349252"/>
                  <a:gd name="connsiteY3" fmla="*/ 59072 h 390343"/>
                  <a:gd name="connsiteX4" fmla="*/ 230191 w 349252"/>
                  <a:gd name="connsiteY4" fmla="*/ 133816 h 390343"/>
                  <a:gd name="connsiteX5" fmla="*/ 349252 w 349252"/>
                  <a:gd name="connsiteY5" fmla="*/ 390343 h 390343"/>
                  <a:gd name="connsiteX6" fmla="*/ 0 w 349252"/>
                  <a:gd name="connsiteY6" fmla="*/ 41091 h 390343"/>
                  <a:gd name="connsiteX0" fmla="*/ 4142 w 349252"/>
                  <a:gd name="connsiteY0" fmla="*/ 0 h 390343"/>
                  <a:gd name="connsiteX1" fmla="*/ 6679 w 349252"/>
                  <a:gd name="connsiteY1" fmla="*/ 1351 h 390343"/>
                  <a:gd name="connsiteX2" fmla="*/ 100012 w 349252"/>
                  <a:gd name="connsiteY2" fmla="*/ 37917 h 390343"/>
                  <a:gd name="connsiteX3" fmla="*/ 217671 w 349252"/>
                  <a:gd name="connsiteY3" fmla="*/ 58673 h 390343"/>
                  <a:gd name="connsiteX4" fmla="*/ 223793 w 349252"/>
                  <a:gd name="connsiteY4" fmla="*/ 59072 h 390343"/>
                  <a:gd name="connsiteX5" fmla="*/ 230191 w 349252"/>
                  <a:gd name="connsiteY5" fmla="*/ 133816 h 390343"/>
                  <a:gd name="connsiteX6" fmla="*/ 349252 w 349252"/>
                  <a:gd name="connsiteY6" fmla="*/ 390343 h 390343"/>
                  <a:gd name="connsiteX7" fmla="*/ 0 w 349252"/>
                  <a:gd name="connsiteY7" fmla="*/ 41091 h 390343"/>
                  <a:gd name="connsiteX8" fmla="*/ 4142 w 349252"/>
                  <a:gd name="connsiteY8" fmla="*/ 0 h 390343"/>
                  <a:gd name="connsiteX0" fmla="*/ 100012 w 349252"/>
                  <a:gd name="connsiteY0" fmla="*/ 37917 h 390343"/>
                  <a:gd name="connsiteX1" fmla="*/ 217671 w 349252"/>
                  <a:gd name="connsiteY1" fmla="*/ 58673 h 390343"/>
                  <a:gd name="connsiteX2" fmla="*/ 223793 w 349252"/>
                  <a:gd name="connsiteY2" fmla="*/ 59072 h 390343"/>
                  <a:gd name="connsiteX3" fmla="*/ 230191 w 349252"/>
                  <a:gd name="connsiteY3" fmla="*/ 133816 h 390343"/>
                  <a:gd name="connsiteX4" fmla="*/ 349252 w 349252"/>
                  <a:gd name="connsiteY4" fmla="*/ 390343 h 390343"/>
                  <a:gd name="connsiteX5" fmla="*/ 0 w 349252"/>
                  <a:gd name="connsiteY5" fmla="*/ 41091 h 390343"/>
                  <a:gd name="connsiteX6" fmla="*/ 4142 w 349252"/>
                  <a:gd name="connsiteY6" fmla="*/ 0 h 390343"/>
                  <a:gd name="connsiteX7" fmla="*/ 6679 w 349252"/>
                  <a:gd name="connsiteY7" fmla="*/ 1351 h 390343"/>
                  <a:gd name="connsiteX8" fmla="*/ 191452 w 349252"/>
                  <a:gd name="connsiteY8" fmla="*/ 129357 h 390343"/>
                  <a:gd name="connsiteX0" fmla="*/ 100012 w 349252"/>
                  <a:gd name="connsiteY0" fmla="*/ 37917 h 390343"/>
                  <a:gd name="connsiteX1" fmla="*/ 217671 w 349252"/>
                  <a:gd name="connsiteY1" fmla="*/ 58673 h 390343"/>
                  <a:gd name="connsiteX2" fmla="*/ 223793 w 349252"/>
                  <a:gd name="connsiteY2" fmla="*/ 59072 h 390343"/>
                  <a:gd name="connsiteX3" fmla="*/ 230191 w 349252"/>
                  <a:gd name="connsiteY3" fmla="*/ 133816 h 390343"/>
                  <a:gd name="connsiteX4" fmla="*/ 349252 w 349252"/>
                  <a:gd name="connsiteY4" fmla="*/ 390343 h 390343"/>
                  <a:gd name="connsiteX5" fmla="*/ 0 w 349252"/>
                  <a:gd name="connsiteY5" fmla="*/ 41091 h 390343"/>
                  <a:gd name="connsiteX6" fmla="*/ 4142 w 349252"/>
                  <a:gd name="connsiteY6" fmla="*/ 0 h 390343"/>
                  <a:gd name="connsiteX7" fmla="*/ 6679 w 349252"/>
                  <a:gd name="connsiteY7" fmla="*/ 1351 h 390343"/>
                  <a:gd name="connsiteX0" fmla="*/ 217671 w 349252"/>
                  <a:gd name="connsiteY0" fmla="*/ 58673 h 390343"/>
                  <a:gd name="connsiteX1" fmla="*/ 223793 w 349252"/>
                  <a:gd name="connsiteY1" fmla="*/ 59072 h 390343"/>
                  <a:gd name="connsiteX2" fmla="*/ 230191 w 349252"/>
                  <a:gd name="connsiteY2" fmla="*/ 133816 h 390343"/>
                  <a:gd name="connsiteX3" fmla="*/ 349252 w 349252"/>
                  <a:gd name="connsiteY3" fmla="*/ 390343 h 390343"/>
                  <a:gd name="connsiteX4" fmla="*/ 0 w 349252"/>
                  <a:gd name="connsiteY4" fmla="*/ 41091 h 390343"/>
                  <a:gd name="connsiteX5" fmla="*/ 4142 w 349252"/>
                  <a:gd name="connsiteY5" fmla="*/ 0 h 390343"/>
                  <a:gd name="connsiteX6" fmla="*/ 6679 w 349252"/>
                  <a:gd name="connsiteY6" fmla="*/ 1351 h 390343"/>
                  <a:gd name="connsiteX0" fmla="*/ 217671 w 349252"/>
                  <a:gd name="connsiteY0" fmla="*/ 58673 h 390343"/>
                  <a:gd name="connsiteX1" fmla="*/ 223793 w 349252"/>
                  <a:gd name="connsiteY1" fmla="*/ 59072 h 390343"/>
                  <a:gd name="connsiteX2" fmla="*/ 230191 w 349252"/>
                  <a:gd name="connsiteY2" fmla="*/ 133816 h 390343"/>
                  <a:gd name="connsiteX3" fmla="*/ 349252 w 349252"/>
                  <a:gd name="connsiteY3" fmla="*/ 390343 h 390343"/>
                  <a:gd name="connsiteX4" fmla="*/ 0 w 349252"/>
                  <a:gd name="connsiteY4" fmla="*/ 41091 h 390343"/>
                  <a:gd name="connsiteX5" fmla="*/ 4142 w 349252"/>
                  <a:gd name="connsiteY5" fmla="*/ 0 h 390343"/>
                  <a:gd name="connsiteX0" fmla="*/ 217671 w 349252"/>
                  <a:gd name="connsiteY0" fmla="*/ 17582 h 349252"/>
                  <a:gd name="connsiteX1" fmla="*/ 223793 w 349252"/>
                  <a:gd name="connsiteY1" fmla="*/ 17981 h 349252"/>
                  <a:gd name="connsiteX2" fmla="*/ 230191 w 349252"/>
                  <a:gd name="connsiteY2" fmla="*/ 92725 h 349252"/>
                  <a:gd name="connsiteX3" fmla="*/ 349252 w 349252"/>
                  <a:gd name="connsiteY3" fmla="*/ 349252 h 349252"/>
                  <a:gd name="connsiteX4" fmla="*/ 0 w 349252"/>
                  <a:gd name="connsiteY4" fmla="*/ 0 h 349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9252" h="349252">
                    <a:moveTo>
                      <a:pt x="217671" y="17582"/>
                    </a:moveTo>
                    <a:lnTo>
                      <a:pt x="223793" y="17981"/>
                    </a:lnTo>
                    <a:lnTo>
                      <a:pt x="230191" y="92725"/>
                    </a:lnTo>
                    <a:cubicBezTo>
                      <a:pt x="246066" y="184728"/>
                      <a:pt x="285753" y="273484"/>
                      <a:pt x="349252" y="349252"/>
                    </a:cubicBezTo>
                    <a:cubicBezTo>
                      <a:pt x="156365" y="349252"/>
                      <a:pt x="0" y="192887"/>
                      <a:pt x="0" y="0"/>
                    </a:cubicBez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E2056B78-5ED2-4CBD-8F9C-C2E848837BE4}"/>
              </a:ext>
            </a:extLst>
          </p:cNvPr>
          <p:cNvSpPr txBox="1"/>
          <p:nvPr/>
        </p:nvSpPr>
        <p:spPr>
          <a:xfrm>
            <a:off x="593775" y="4542972"/>
            <a:ext cx="8724396" cy="1710398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effectLst/>
              </a:rPr>
              <a:t>子供の飛出し注意</a:t>
            </a: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376BBC5A-62DA-4953-98AB-03DB0F2B6CC2}"/>
              </a:ext>
            </a:extLst>
          </p:cNvPr>
          <p:cNvSpPr txBox="1"/>
          <p:nvPr/>
        </p:nvSpPr>
        <p:spPr>
          <a:xfrm>
            <a:off x="0" y="621335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ドライバーのみなさまへ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2112787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</Words>
  <Application>Microsoft Office PowerPoint</Application>
  <PresentationFormat>A4 210 x 297 mm</PresentationFormat>
  <Paragraphs>10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popa44_子供の飛出し注意</dc:title>
  <dc:subject>popa44_子供の飛出し注意</dc:subject>
  <dc:creator>でじけろお</dc:creator>
  <cp:lastModifiedBy/>
  <cp:revision>1</cp:revision>
  <dcterms:created xsi:type="dcterms:W3CDTF">2014-07-30T05:46:34Z</dcterms:created>
  <dcterms:modified xsi:type="dcterms:W3CDTF">2019-09-09T02:16:32Z</dcterms:modified>
  <cp:version>1</cp:version>
</cp:coreProperties>
</file>