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90" r:id="rId3"/>
    <p:sldId id="273" r:id="rId4"/>
    <p:sldId id="291" r:id="rId5"/>
    <p:sldId id="292" r:id="rId6"/>
    <p:sldId id="29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8" d="100"/>
          <a:sy n="58" d="100"/>
        </p:scale>
        <p:origin x="1482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53725" y="0"/>
            <a:ext cx="4616648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</a:rPr>
              <a:t>お子様から</a:t>
            </a:r>
            <a:endParaRPr lang="en-US" altLang="ja-JP" sz="96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/>
            </a:endParaRPr>
          </a:p>
          <a:p>
            <a:r>
              <a:rPr lang="ja-JP" altLang="en-US" sz="9600" dirty="0">
                <a:ln w="28575">
                  <a:solidFill>
                    <a:schemeClr val="tx1"/>
                  </a:solidFill>
                </a:ln>
                <a:effectLst/>
              </a:rPr>
              <a:t>目を</a:t>
            </a:r>
            <a:endParaRPr lang="en-US" altLang="ja-JP" sz="9600" dirty="0">
              <a:ln w="28575">
                <a:solidFill>
                  <a:schemeClr val="tx1"/>
                </a:solidFill>
              </a:ln>
              <a:effectLst/>
            </a:endParaRPr>
          </a:p>
          <a:p>
            <a:r>
              <a:rPr lang="ja-JP" altLang="en-US" sz="9600" dirty="0">
                <a:ln w="28575">
                  <a:solidFill>
                    <a:schemeClr val="tx1"/>
                  </a:solidFill>
                </a:ln>
                <a:effectLst/>
              </a:rPr>
              <a:t>離さないで</a:t>
            </a:r>
            <a:endParaRPr lang="en-US" altLang="ja-JP" sz="96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153CE960-3AEB-4A20-9054-7AE0B5721D5C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3799F90-FD37-4E2E-B3C8-F679E43E4C37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ln>
                <a:solidFill>
                  <a:schemeClr val="bg1">
                    <a:lumMod val="50000"/>
                  </a:schemeClr>
                </a:solidFill>
              </a:ln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B6039E2-40F2-43BE-A8E2-5CFECE9158EA}"/>
              </a:ext>
            </a:extLst>
          </p:cNvPr>
          <p:cNvSpPr txBox="1"/>
          <p:nvPr/>
        </p:nvSpPr>
        <p:spPr>
          <a:xfrm>
            <a:off x="953725" y="0"/>
            <a:ext cx="4616648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お子様から</a:t>
            </a:r>
            <a:endParaRPr lang="en-US" altLang="ja-JP" sz="96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96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目を</a:t>
            </a:r>
            <a:endParaRPr lang="en-US" altLang="ja-JP" sz="96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96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離さないで</a:t>
            </a:r>
            <a:endParaRPr lang="en-US" altLang="ja-JP" sz="96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3849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F33F4F73-CCB9-4AE1-80E2-FC20CA497205}"/>
              </a:ext>
            </a:extLst>
          </p:cNvPr>
          <p:cNvSpPr txBox="1"/>
          <p:nvPr/>
        </p:nvSpPr>
        <p:spPr>
          <a:xfrm>
            <a:off x="0" y="5378951"/>
            <a:ext cx="6858000" cy="415498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お子様から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28575">
                  <a:noFill/>
                </a:ln>
                <a:effectLst/>
              </a:rPr>
              <a:t>目を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r>
              <a:rPr lang="ja-JP" altLang="en-US" sz="8800" dirty="0">
                <a:ln w="28575">
                  <a:noFill/>
                </a:ln>
                <a:effectLst/>
              </a:rPr>
              <a:t>離さないで</a:t>
            </a:r>
            <a:endParaRPr lang="en-US" altLang="ja-JP" sz="66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037A1389-AE56-4DB6-AB7C-5588CCF01D4D}"/>
              </a:ext>
            </a:extLst>
          </p:cNvPr>
          <p:cNvGrpSpPr/>
          <p:nvPr/>
        </p:nvGrpSpPr>
        <p:grpSpPr>
          <a:xfrm>
            <a:off x="1223755" y="430794"/>
            <a:ext cx="4035226" cy="4522206"/>
            <a:chOff x="1858960" y="1525106"/>
            <a:chExt cx="2687640" cy="3011991"/>
          </a:xfrm>
        </p:grpSpPr>
        <p:sp>
          <p:nvSpPr>
            <p:cNvPr id="139" name="星: 12 pt 138">
              <a:extLst>
                <a:ext uri="{FF2B5EF4-FFF2-40B4-BE49-F238E27FC236}">
                  <a16:creationId xmlns:a16="http://schemas.microsoft.com/office/drawing/2014/main" id="{A239A256-421A-48F4-A1DE-5DCB7330A4E0}"/>
                </a:ext>
              </a:extLst>
            </p:cNvPr>
            <p:cNvSpPr/>
            <p:nvPr/>
          </p:nvSpPr>
          <p:spPr>
            <a:xfrm>
              <a:off x="1858960" y="1751997"/>
              <a:ext cx="2687640" cy="2687640"/>
            </a:xfrm>
            <a:prstGeom prst="star12">
              <a:avLst>
                <a:gd name="adj" fmla="val 39972"/>
              </a:avLst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CBD42E35-A404-478C-AEC1-E9284232D56C}"/>
                </a:ext>
              </a:extLst>
            </p:cNvPr>
            <p:cNvGrpSpPr/>
            <p:nvPr/>
          </p:nvGrpSpPr>
          <p:grpSpPr>
            <a:xfrm>
              <a:off x="2096154" y="1525106"/>
              <a:ext cx="2359034" cy="3011991"/>
              <a:chOff x="2096154" y="1525106"/>
              <a:chExt cx="2359034" cy="3011991"/>
            </a:xfrm>
          </p:grpSpPr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7FB51402-768A-4652-AB22-7EEE2533420D}"/>
                  </a:ext>
                </a:extLst>
              </p:cNvPr>
              <p:cNvGrpSpPr/>
              <p:nvPr/>
            </p:nvGrpSpPr>
            <p:grpSpPr>
              <a:xfrm flipH="1">
                <a:off x="2884153" y="1525106"/>
                <a:ext cx="1571035" cy="3011991"/>
                <a:chOff x="859773" y="2866226"/>
                <a:chExt cx="1571035" cy="3011991"/>
              </a:xfrm>
            </p:grpSpPr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74849E9A-E9E3-4818-A248-4BF3BEEC640E}"/>
                    </a:ext>
                  </a:extLst>
                </p:cNvPr>
                <p:cNvGrpSpPr/>
                <p:nvPr/>
              </p:nvGrpSpPr>
              <p:grpSpPr>
                <a:xfrm>
                  <a:off x="859773" y="4038202"/>
                  <a:ext cx="1558301" cy="1840015"/>
                  <a:chOff x="859773" y="4038202"/>
                  <a:chExt cx="1558301" cy="1840015"/>
                </a:xfrm>
              </p:grpSpPr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0D9F7417-7F6C-4C7A-AD80-8A04F7567D59}"/>
                      </a:ext>
                    </a:extLst>
                  </p:cNvPr>
                  <p:cNvSpPr/>
                  <p:nvPr/>
                </p:nvSpPr>
                <p:spPr>
                  <a:xfrm>
                    <a:off x="2021446" y="4141073"/>
                    <a:ext cx="364424" cy="177237"/>
                  </a:xfrm>
                  <a:custGeom>
                    <a:avLst/>
                    <a:gdLst>
                      <a:gd name="connsiteX0" fmla="*/ 176979 w 390548"/>
                      <a:gd name="connsiteY0" fmla="*/ 47246 h 250358"/>
                      <a:gd name="connsiteX1" fmla="*/ 10303 w 390548"/>
                      <a:gd name="connsiteY1" fmla="*/ 125179 h 250358"/>
                      <a:gd name="connsiteX2" fmla="*/ 176979 w 390548"/>
                      <a:gd name="connsiteY2" fmla="*/ 203112 h 250358"/>
                      <a:gd name="connsiteX3" fmla="*/ 343655 w 390548"/>
                      <a:gd name="connsiteY3" fmla="*/ 125179 h 250358"/>
                      <a:gd name="connsiteX4" fmla="*/ 176979 w 390548"/>
                      <a:gd name="connsiteY4" fmla="*/ 47246 h 250358"/>
                      <a:gd name="connsiteX5" fmla="*/ 195274 w 390548"/>
                      <a:gd name="connsiteY5" fmla="*/ 0 h 250358"/>
                      <a:gd name="connsiteX6" fmla="*/ 390548 w 390548"/>
                      <a:gd name="connsiteY6" fmla="*/ 125179 h 250358"/>
                      <a:gd name="connsiteX7" fmla="*/ 195274 w 390548"/>
                      <a:gd name="connsiteY7" fmla="*/ 250358 h 250358"/>
                      <a:gd name="connsiteX8" fmla="*/ 0 w 390548"/>
                      <a:gd name="connsiteY8" fmla="*/ 125179 h 250358"/>
                      <a:gd name="connsiteX9" fmla="*/ 195274 w 390548"/>
                      <a:gd name="connsiteY9" fmla="*/ 0 h 250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0548" h="250358">
                        <a:moveTo>
                          <a:pt x="176979" y="47246"/>
                        </a:moveTo>
                        <a:cubicBezTo>
                          <a:pt x="84926" y="47246"/>
                          <a:pt x="10303" y="82138"/>
                          <a:pt x="10303" y="125179"/>
                        </a:cubicBezTo>
                        <a:cubicBezTo>
                          <a:pt x="10303" y="168220"/>
                          <a:pt x="84926" y="203112"/>
                          <a:pt x="176979" y="203112"/>
                        </a:cubicBezTo>
                        <a:cubicBezTo>
                          <a:pt x="269032" y="203112"/>
                          <a:pt x="343655" y="168220"/>
                          <a:pt x="343655" y="125179"/>
                        </a:cubicBezTo>
                        <a:cubicBezTo>
                          <a:pt x="343655" y="82138"/>
                          <a:pt x="269032" y="47246"/>
                          <a:pt x="176979" y="47246"/>
                        </a:cubicBezTo>
                        <a:close/>
                        <a:moveTo>
                          <a:pt x="195274" y="0"/>
                        </a:moveTo>
                        <a:cubicBezTo>
                          <a:pt x="303121" y="0"/>
                          <a:pt x="390548" y="56045"/>
                          <a:pt x="390548" y="125179"/>
                        </a:cubicBezTo>
                        <a:cubicBezTo>
                          <a:pt x="390548" y="194313"/>
                          <a:pt x="303121" y="250358"/>
                          <a:pt x="195274" y="250358"/>
                        </a:cubicBezTo>
                        <a:cubicBezTo>
                          <a:pt x="87427" y="250358"/>
                          <a:pt x="0" y="194313"/>
                          <a:pt x="0" y="125179"/>
                        </a:cubicBezTo>
                        <a:cubicBezTo>
                          <a:pt x="0" y="56045"/>
                          <a:pt x="87427" y="0"/>
                          <a:pt x="195274" y="0"/>
                        </a:cubicBezTo>
                        <a:close/>
                      </a:path>
                    </a:pathLst>
                  </a:cu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FE9CCF74-44A9-4E39-9C4D-478404A90FE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973026" y="4038202"/>
                    <a:ext cx="364424" cy="177237"/>
                  </a:xfrm>
                  <a:custGeom>
                    <a:avLst/>
                    <a:gdLst>
                      <a:gd name="connsiteX0" fmla="*/ 176979 w 390548"/>
                      <a:gd name="connsiteY0" fmla="*/ 47246 h 250358"/>
                      <a:gd name="connsiteX1" fmla="*/ 10303 w 390548"/>
                      <a:gd name="connsiteY1" fmla="*/ 125179 h 250358"/>
                      <a:gd name="connsiteX2" fmla="*/ 176979 w 390548"/>
                      <a:gd name="connsiteY2" fmla="*/ 203112 h 250358"/>
                      <a:gd name="connsiteX3" fmla="*/ 343655 w 390548"/>
                      <a:gd name="connsiteY3" fmla="*/ 125179 h 250358"/>
                      <a:gd name="connsiteX4" fmla="*/ 176979 w 390548"/>
                      <a:gd name="connsiteY4" fmla="*/ 47246 h 250358"/>
                      <a:gd name="connsiteX5" fmla="*/ 195274 w 390548"/>
                      <a:gd name="connsiteY5" fmla="*/ 0 h 250358"/>
                      <a:gd name="connsiteX6" fmla="*/ 390548 w 390548"/>
                      <a:gd name="connsiteY6" fmla="*/ 125179 h 250358"/>
                      <a:gd name="connsiteX7" fmla="*/ 195274 w 390548"/>
                      <a:gd name="connsiteY7" fmla="*/ 250358 h 250358"/>
                      <a:gd name="connsiteX8" fmla="*/ 0 w 390548"/>
                      <a:gd name="connsiteY8" fmla="*/ 125179 h 250358"/>
                      <a:gd name="connsiteX9" fmla="*/ 195274 w 390548"/>
                      <a:gd name="connsiteY9" fmla="*/ 0 h 250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0548" h="250358">
                        <a:moveTo>
                          <a:pt x="176979" y="47246"/>
                        </a:moveTo>
                        <a:cubicBezTo>
                          <a:pt x="84926" y="47246"/>
                          <a:pt x="10303" y="82138"/>
                          <a:pt x="10303" y="125179"/>
                        </a:cubicBezTo>
                        <a:cubicBezTo>
                          <a:pt x="10303" y="168220"/>
                          <a:pt x="84926" y="203112"/>
                          <a:pt x="176979" y="203112"/>
                        </a:cubicBezTo>
                        <a:cubicBezTo>
                          <a:pt x="269032" y="203112"/>
                          <a:pt x="343655" y="168220"/>
                          <a:pt x="343655" y="125179"/>
                        </a:cubicBezTo>
                        <a:cubicBezTo>
                          <a:pt x="343655" y="82138"/>
                          <a:pt x="269032" y="47246"/>
                          <a:pt x="176979" y="47246"/>
                        </a:cubicBezTo>
                        <a:close/>
                        <a:moveTo>
                          <a:pt x="195274" y="0"/>
                        </a:moveTo>
                        <a:cubicBezTo>
                          <a:pt x="303121" y="0"/>
                          <a:pt x="390548" y="56045"/>
                          <a:pt x="390548" y="125179"/>
                        </a:cubicBezTo>
                        <a:cubicBezTo>
                          <a:pt x="390548" y="194313"/>
                          <a:pt x="303121" y="250358"/>
                          <a:pt x="195274" y="250358"/>
                        </a:cubicBezTo>
                        <a:cubicBezTo>
                          <a:pt x="87427" y="250358"/>
                          <a:pt x="0" y="194313"/>
                          <a:pt x="0" y="125179"/>
                        </a:cubicBezTo>
                        <a:cubicBezTo>
                          <a:pt x="0" y="56045"/>
                          <a:pt x="87427" y="0"/>
                          <a:pt x="195274" y="0"/>
                        </a:cubicBezTo>
                        <a:close/>
                      </a:path>
                    </a:pathLst>
                  </a:cu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7F0E6A9C-293A-4877-8312-090672681D7E}"/>
                      </a:ext>
                    </a:extLst>
                  </p:cNvPr>
                  <p:cNvSpPr/>
                  <p:nvPr/>
                </p:nvSpPr>
                <p:spPr>
                  <a:xfrm rot="4427297">
                    <a:off x="2068029" y="5428141"/>
                    <a:ext cx="271671" cy="390110"/>
                  </a:xfrm>
                  <a:custGeom>
                    <a:avLst/>
                    <a:gdLst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351018 w 539928"/>
                      <a:gd name="connsiteY2" fmla="*/ 88263 h 336052"/>
                      <a:gd name="connsiteX3" fmla="*/ 413913 w 539928"/>
                      <a:gd name="connsiteY3" fmla="*/ 110223 h 336052"/>
                      <a:gd name="connsiteX4" fmla="*/ 538153 w 539928"/>
                      <a:gd name="connsiteY4" fmla="*/ 259545 h 336052"/>
                      <a:gd name="connsiteX5" fmla="*/ 260687 w 539928"/>
                      <a:gd name="connsiteY5" fmla="*/ 322210 h 336052"/>
                      <a:gd name="connsiteX6" fmla="*/ 94005 w 539928"/>
                      <a:gd name="connsiteY6" fmla="*/ 244083 h 336052"/>
                      <a:gd name="connsiteX7" fmla="*/ 80198 w 539928"/>
                      <a:gd name="connsiteY7" fmla="*/ 227760 h 336052"/>
                      <a:gd name="connsiteX8" fmla="*/ 53006 w 539928"/>
                      <a:gd name="connsiteY8" fmla="*/ 215002 h 336052"/>
                      <a:gd name="connsiteX9" fmla="*/ 0 w 539928"/>
                      <a:gd name="connsiteY9" fmla="*/ 125945 h 336052"/>
                      <a:gd name="connsiteX10" fmla="*/ 180975 w 539928"/>
                      <a:gd name="connsiteY10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71 h 336123"/>
                      <a:gd name="connsiteX1" fmla="*/ 413913 w 539928"/>
                      <a:gd name="connsiteY1" fmla="*/ 110294 h 336123"/>
                      <a:gd name="connsiteX2" fmla="*/ 538153 w 539928"/>
                      <a:gd name="connsiteY2" fmla="*/ 259616 h 336123"/>
                      <a:gd name="connsiteX3" fmla="*/ 260687 w 539928"/>
                      <a:gd name="connsiteY3" fmla="*/ 322281 h 336123"/>
                      <a:gd name="connsiteX4" fmla="*/ 94005 w 539928"/>
                      <a:gd name="connsiteY4" fmla="*/ 244154 h 336123"/>
                      <a:gd name="connsiteX5" fmla="*/ 80198 w 539928"/>
                      <a:gd name="connsiteY5" fmla="*/ 227831 h 336123"/>
                      <a:gd name="connsiteX6" fmla="*/ 53006 w 539928"/>
                      <a:gd name="connsiteY6" fmla="*/ 215073 h 336123"/>
                      <a:gd name="connsiteX7" fmla="*/ 0 w 539928"/>
                      <a:gd name="connsiteY7" fmla="*/ 126016 h 336123"/>
                      <a:gd name="connsiteX8" fmla="*/ 180975 w 539928"/>
                      <a:gd name="connsiteY8" fmla="*/ 71 h 336123"/>
                      <a:gd name="connsiteX0" fmla="*/ 180975 w 541725"/>
                      <a:gd name="connsiteY0" fmla="*/ 51 h 331328"/>
                      <a:gd name="connsiteX1" fmla="*/ 392481 w 541725"/>
                      <a:gd name="connsiteY1" fmla="*/ 141230 h 331328"/>
                      <a:gd name="connsiteX2" fmla="*/ 538153 w 541725"/>
                      <a:gd name="connsiteY2" fmla="*/ 259596 h 331328"/>
                      <a:gd name="connsiteX3" fmla="*/ 260687 w 541725"/>
                      <a:gd name="connsiteY3" fmla="*/ 322261 h 331328"/>
                      <a:gd name="connsiteX4" fmla="*/ 94005 w 541725"/>
                      <a:gd name="connsiteY4" fmla="*/ 244134 h 331328"/>
                      <a:gd name="connsiteX5" fmla="*/ 80198 w 541725"/>
                      <a:gd name="connsiteY5" fmla="*/ 227811 h 331328"/>
                      <a:gd name="connsiteX6" fmla="*/ 53006 w 541725"/>
                      <a:gd name="connsiteY6" fmla="*/ 215053 h 331328"/>
                      <a:gd name="connsiteX7" fmla="*/ 0 w 541725"/>
                      <a:gd name="connsiteY7" fmla="*/ 125996 h 331328"/>
                      <a:gd name="connsiteX8" fmla="*/ 180975 w 541725"/>
                      <a:gd name="connsiteY8" fmla="*/ 51 h 331328"/>
                      <a:gd name="connsiteX0" fmla="*/ 180975 w 545649"/>
                      <a:gd name="connsiteY0" fmla="*/ 61 h 331338"/>
                      <a:gd name="connsiteX1" fmla="*/ 392481 w 545649"/>
                      <a:gd name="connsiteY1" fmla="*/ 141240 h 331338"/>
                      <a:gd name="connsiteX2" fmla="*/ 538153 w 545649"/>
                      <a:gd name="connsiteY2" fmla="*/ 259606 h 331338"/>
                      <a:gd name="connsiteX3" fmla="*/ 260687 w 545649"/>
                      <a:gd name="connsiteY3" fmla="*/ 322271 h 331338"/>
                      <a:gd name="connsiteX4" fmla="*/ 94005 w 545649"/>
                      <a:gd name="connsiteY4" fmla="*/ 244144 h 331338"/>
                      <a:gd name="connsiteX5" fmla="*/ 80198 w 545649"/>
                      <a:gd name="connsiteY5" fmla="*/ 227821 h 331338"/>
                      <a:gd name="connsiteX6" fmla="*/ 53006 w 545649"/>
                      <a:gd name="connsiteY6" fmla="*/ 215063 h 331338"/>
                      <a:gd name="connsiteX7" fmla="*/ 0 w 545649"/>
                      <a:gd name="connsiteY7" fmla="*/ 126006 h 331338"/>
                      <a:gd name="connsiteX8" fmla="*/ 180975 w 545649"/>
                      <a:gd name="connsiteY8" fmla="*/ 61 h 331338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26110"/>
                      <a:gd name="connsiteY0" fmla="*/ 56 h 343365"/>
                      <a:gd name="connsiteX1" fmla="*/ 392481 w 526110"/>
                      <a:gd name="connsiteY1" fmla="*/ 141235 h 343365"/>
                      <a:gd name="connsiteX2" fmla="*/ 522885 w 526110"/>
                      <a:gd name="connsiteY2" fmla="*/ 312137 h 343365"/>
                      <a:gd name="connsiteX3" fmla="*/ 260687 w 526110"/>
                      <a:gd name="connsiteY3" fmla="*/ 322266 h 343365"/>
                      <a:gd name="connsiteX4" fmla="*/ 94005 w 526110"/>
                      <a:gd name="connsiteY4" fmla="*/ 244139 h 343365"/>
                      <a:gd name="connsiteX5" fmla="*/ 80198 w 526110"/>
                      <a:gd name="connsiteY5" fmla="*/ 227816 h 343365"/>
                      <a:gd name="connsiteX6" fmla="*/ 53006 w 526110"/>
                      <a:gd name="connsiteY6" fmla="*/ 215058 h 343365"/>
                      <a:gd name="connsiteX7" fmla="*/ 0 w 526110"/>
                      <a:gd name="connsiteY7" fmla="*/ 126001 h 343365"/>
                      <a:gd name="connsiteX8" fmla="*/ 180975 w 526110"/>
                      <a:gd name="connsiteY8" fmla="*/ 56 h 343365"/>
                      <a:gd name="connsiteX0" fmla="*/ 180975 w 539995"/>
                      <a:gd name="connsiteY0" fmla="*/ 55 h 349801"/>
                      <a:gd name="connsiteX1" fmla="*/ 392481 w 539995"/>
                      <a:gd name="connsiteY1" fmla="*/ 141234 h 349801"/>
                      <a:gd name="connsiteX2" fmla="*/ 522885 w 539995"/>
                      <a:gd name="connsiteY2" fmla="*/ 312136 h 349801"/>
                      <a:gd name="connsiteX3" fmla="*/ 260687 w 539995"/>
                      <a:gd name="connsiteY3" fmla="*/ 322265 h 349801"/>
                      <a:gd name="connsiteX4" fmla="*/ 94005 w 539995"/>
                      <a:gd name="connsiteY4" fmla="*/ 244138 h 349801"/>
                      <a:gd name="connsiteX5" fmla="*/ 80198 w 539995"/>
                      <a:gd name="connsiteY5" fmla="*/ 227815 h 349801"/>
                      <a:gd name="connsiteX6" fmla="*/ 53006 w 539995"/>
                      <a:gd name="connsiteY6" fmla="*/ 215057 h 349801"/>
                      <a:gd name="connsiteX7" fmla="*/ 0 w 539995"/>
                      <a:gd name="connsiteY7" fmla="*/ 126000 h 349801"/>
                      <a:gd name="connsiteX8" fmla="*/ 180975 w 539995"/>
                      <a:gd name="connsiteY8" fmla="*/ 55 h 349801"/>
                      <a:gd name="connsiteX0" fmla="*/ 180975 w 415892"/>
                      <a:gd name="connsiteY0" fmla="*/ 67 h 435813"/>
                      <a:gd name="connsiteX1" fmla="*/ 392481 w 415892"/>
                      <a:gd name="connsiteY1" fmla="*/ 141246 h 435813"/>
                      <a:gd name="connsiteX2" fmla="*/ 366514 w 415892"/>
                      <a:gd name="connsiteY2" fmla="*/ 415335 h 435813"/>
                      <a:gd name="connsiteX3" fmla="*/ 260687 w 415892"/>
                      <a:gd name="connsiteY3" fmla="*/ 322277 h 435813"/>
                      <a:gd name="connsiteX4" fmla="*/ 94005 w 415892"/>
                      <a:gd name="connsiteY4" fmla="*/ 244150 h 435813"/>
                      <a:gd name="connsiteX5" fmla="*/ 80198 w 415892"/>
                      <a:gd name="connsiteY5" fmla="*/ 227827 h 435813"/>
                      <a:gd name="connsiteX6" fmla="*/ 53006 w 415892"/>
                      <a:gd name="connsiteY6" fmla="*/ 215069 h 435813"/>
                      <a:gd name="connsiteX7" fmla="*/ 0 w 415892"/>
                      <a:gd name="connsiteY7" fmla="*/ 126012 h 435813"/>
                      <a:gd name="connsiteX8" fmla="*/ 180975 w 415892"/>
                      <a:gd name="connsiteY8" fmla="*/ 67 h 435813"/>
                      <a:gd name="connsiteX0" fmla="*/ 180975 w 415892"/>
                      <a:gd name="connsiteY0" fmla="*/ 67 h 421733"/>
                      <a:gd name="connsiteX1" fmla="*/ 392481 w 415892"/>
                      <a:gd name="connsiteY1" fmla="*/ 141246 h 421733"/>
                      <a:gd name="connsiteX2" fmla="*/ 366514 w 415892"/>
                      <a:gd name="connsiteY2" fmla="*/ 415335 h 421733"/>
                      <a:gd name="connsiteX3" fmla="*/ 260687 w 415892"/>
                      <a:gd name="connsiteY3" fmla="*/ 322277 h 421733"/>
                      <a:gd name="connsiteX4" fmla="*/ 94005 w 415892"/>
                      <a:gd name="connsiteY4" fmla="*/ 244150 h 421733"/>
                      <a:gd name="connsiteX5" fmla="*/ 80198 w 415892"/>
                      <a:gd name="connsiteY5" fmla="*/ 227827 h 421733"/>
                      <a:gd name="connsiteX6" fmla="*/ 53006 w 415892"/>
                      <a:gd name="connsiteY6" fmla="*/ 215069 h 421733"/>
                      <a:gd name="connsiteX7" fmla="*/ 0 w 415892"/>
                      <a:gd name="connsiteY7" fmla="*/ 126012 h 421733"/>
                      <a:gd name="connsiteX8" fmla="*/ 180975 w 415892"/>
                      <a:gd name="connsiteY8" fmla="*/ 67 h 421733"/>
                      <a:gd name="connsiteX0" fmla="*/ 180975 w 415892"/>
                      <a:gd name="connsiteY0" fmla="*/ 67 h 421365"/>
                      <a:gd name="connsiteX1" fmla="*/ 392481 w 415892"/>
                      <a:gd name="connsiteY1" fmla="*/ 141246 h 421365"/>
                      <a:gd name="connsiteX2" fmla="*/ 366514 w 415892"/>
                      <a:gd name="connsiteY2" fmla="*/ 415335 h 421365"/>
                      <a:gd name="connsiteX3" fmla="*/ 204379 w 415892"/>
                      <a:gd name="connsiteY3" fmla="*/ 314891 h 421365"/>
                      <a:gd name="connsiteX4" fmla="*/ 94005 w 415892"/>
                      <a:gd name="connsiteY4" fmla="*/ 244150 h 421365"/>
                      <a:gd name="connsiteX5" fmla="*/ 80198 w 415892"/>
                      <a:gd name="connsiteY5" fmla="*/ 227827 h 421365"/>
                      <a:gd name="connsiteX6" fmla="*/ 53006 w 415892"/>
                      <a:gd name="connsiteY6" fmla="*/ 215069 h 421365"/>
                      <a:gd name="connsiteX7" fmla="*/ 0 w 415892"/>
                      <a:gd name="connsiteY7" fmla="*/ 126012 h 421365"/>
                      <a:gd name="connsiteX8" fmla="*/ 180975 w 415892"/>
                      <a:gd name="connsiteY8" fmla="*/ 67 h 421365"/>
                      <a:gd name="connsiteX0" fmla="*/ 180975 w 420262"/>
                      <a:gd name="connsiteY0" fmla="*/ 67 h 437090"/>
                      <a:gd name="connsiteX1" fmla="*/ 392481 w 420262"/>
                      <a:gd name="connsiteY1" fmla="*/ 141246 h 437090"/>
                      <a:gd name="connsiteX2" fmla="*/ 366514 w 420262"/>
                      <a:gd name="connsiteY2" fmla="*/ 415335 h 437090"/>
                      <a:gd name="connsiteX3" fmla="*/ 204379 w 420262"/>
                      <a:gd name="connsiteY3" fmla="*/ 314891 h 437090"/>
                      <a:gd name="connsiteX4" fmla="*/ 94005 w 420262"/>
                      <a:gd name="connsiteY4" fmla="*/ 244150 h 437090"/>
                      <a:gd name="connsiteX5" fmla="*/ 80198 w 420262"/>
                      <a:gd name="connsiteY5" fmla="*/ 227827 h 437090"/>
                      <a:gd name="connsiteX6" fmla="*/ 53006 w 420262"/>
                      <a:gd name="connsiteY6" fmla="*/ 215069 h 437090"/>
                      <a:gd name="connsiteX7" fmla="*/ 0 w 420262"/>
                      <a:gd name="connsiteY7" fmla="*/ 126012 h 437090"/>
                      <a:gd name="connsiteX8" fmla="*/ 180975 w 420262"/>
                      <a:gd name="connsiteY8" fmla="*/ 67 h 437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0262" h="437090">
                        <a:moveTo>
                          <a:pt x="180975" y="67"/>
                        </a:moveTo>
                        <a:cubicBezTo>
                          <a:pt x="298977" y="-2553"/>
                          <a:pt x="361558" y="72035"/>
                          <a:pt x="392481" y="141246"/>
                        </a:cubicBezTo>
                        <a:cubicBezTo>
                          <a:pt x="423404" y="210457"/>
                          <a:pt x="444236" y="338611"/>
                          <a:pt x="366514" y="415335"/>
                        </a:cubicBezTo>
                        <a:cubicBezTo>
                          <a:pt x="288792" y="492059"/>
                          <a:pt x="249797" y="343422"/>
                          <a:pt x="204379" y="314891"/>
                        </a:cubicBezTo>
                        <a:cubicBezTo>
                          <a:pt x="158961" y="286360"/>
                          <a:pt x="133534" y="277123"/>
                          <a:pt x="94005" y="244150"/>
                        </a:cubicBezTo>
                        <a:lnTo>
                          <a:pt x="80198" y="227827"/>
                        </a:lnTo>
                        <a:lnTo>
                          <a:pt x="53006" y="215069"/>
                        </a:lnTo>
                        <a:cubicBezTo>
                          <a:pt x="20256" y="192277"/>
                          <a:pt x="0" y="160791"/>
                          <a:pt x="0" y="126012"/>
                        </a:cubicBezTo>
                        <a:cubicBezTo>
                          <a:pt x="0" y="56454"/>
                          <a:pt x="62973" y="2687"/>
                          <a:pt x="180975" y="67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42B88EB7-B495-41B9-B20E-CD38B04BEB99}"/>
                      </a:ext>
                    </a:extLst>
                  </p:cNvPr>
                  <p:cNvSpPr/>
                  <p:nvPr/>
                </p:nvSpPr>
                <p:spPr>
                  <a:xfrm rot="5848918">
                    <a:off x="1615914" y="4924323"/>
                    <a:ext cx="903435" cy="577374"/>
                  </a:xfrm>
                  <a:custGeom>
                    <a:avLst/>
                    <a:gdLst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17" fmla="*/ 634 w 866211"/>
                      <a:gd name="connsiteY17" fmla="*/ 263120 h 577374"/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17" fmla="*/ 92074 w 866211"/>
                      <a:gd name="connsiteY17" fmla="*/ 354560 h 577374"/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0" fmla="*/ 0 w 861704"/>
                      <a:gd name="connsiteY0" fmla="*/ 215239 h 577374"/>
                      <a:gd name="connsiteX1" fmla="*/ 472006 w 861704"/>
                      <a:gd name="connsiteY1" fmla="*/ 98983 h 577374"/>
                      <a:gd name="connsiteX2" fmla="*/ 488347 w 861704"/>
                      <a:gd name="connsiteY2" fmla="*/ 104349 h 577374"/>
                      <a:gd name="connsiteX3" fmla="*/ 499743 w 861704"/>
                      <a:gd name="connsiteY3" fmla="*/ 82025 h 577374"/>
                      <a:gd name="connsiteX4" fmla="*/ 649672 w 861704"/>
                      <a:gd name="connsiteY4" fmla="*/ 0 h 577374"/>
                      <a:gd name="connsiteX5" fmla="*/ 861704 w 861704"/>
                      <a:gd name="connsiteY5" fmla="*/ 280049 h 577374"/>
                      <a:gd name="connsiteX6" fmla="*/ 845041 w 861704"/>
                      <a:gd name="connsiteY6" fmla="*/ 389057 h 577374"/>
                      <a:gd name="connsiteX7" fmla="*/ 822909 w 861704"/>
                      <a:gd name="connsiteY7" fmla="*/ 432414 h 577374"/>
                      <a:gd name="connsiteX8" fmla="*/ 822646 w 861704"/>
                      <a:gd name="connsiteY8" fmla="*/ 435667 h 577374"/>
                      <a:gd name="connsiteX9" fmla="*/ 766702 w 861704"/>
                      <a:gd name="connsiteY9" fmla="*/ 515158 h 577374"/>
                      <a:gd name="connsiteX10" fmla="*/ 752864 w 861704"/>
                      <a:gd name="connsiteY10" fmla="*/ 523279 h 577374"/>
                      <a:gd name="connsiteX11" fmla="*/ 732204 w 861704"/>
                      <a:gd name="connsiteY11" fmla="*/ 538091 h 577374"/>
                      <a:gd name="connsiteX12" fmla="*/ 692404 w 861704"/>
                      <a:gd name="connsiteY12" fmla="*/ 554409 h 577374"/>
                      <a:gd name="connsiteX13" fmla="*/ 682134 w 861704"/>
                      <a:gd name="connsiteY13" fmla="*/ 555776 h 577374"/>
                      <a:gd name="connsiteX14" fmla="*/ 659263 w 861704"/>
                      <a:gd name="connsiteY14" fmla="*/ 563524 h 577374"/>
                      <a:gd name="connsiteX15" fmla="*/ 350640 w 861704"/>
                      <a:gd name="connsiteY15" fmla="*/ 551923 h 577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61704" h="577374">
                        <a:moveTo>
                          <a:pt x="0" y="215239"/>
                        </a:moveTo>
                        <a:cubicBezTo>
                          <a:pt x="33514" y="90164"/>
                          <a:pt x="244838" y="38114"/>
                          <a:pt x="472006" y="98983"/>
                        </a:cubicBezTo>
                        <a:lnTo>
                          <a:pt x="488347" y="104349"/>
                        </a:lnTo>
                        <a:lnTo>
                          <a:pt x="499743" y="82025"/>
                        </a:lnTo>
                        <a:cubicBezTo>
                          <a:pt x="538113" y="31346"/>
                          <a:pt x="591121" y="0"/>
                          <a:pt x="649672" y="0"/>
                        </a:cubicBezTo>
                        <a:cubicBezTo>
                          <a:pt x="766774" y="0"/>
                          <a:pt x="861704" y="125382"/>
                          <a:pt x="861704" y="280049"/>
                        </a:cubicBezTo>
                        <a:cubicBezTo>
                          <a:pt x="861704" y="318716"/>
                          <a:pt x="855771" y="355552"/>
                          <a:pt x="845041" y="389057"/>
                        </a:cubicBezTo>
                        <a:lnTo>
                          <a:pt x="822909" y="432414"/>
                        </a:lnTo>
                        <a:cubicBezTo>
                          <a:pt x="822821" y="433498"/>
                          <a:pt x="822734" y="434583"/>
                          <a:pt x="822646" y="435667"/>
                        </a:cubicBezTo>
                        <a:cubicBezTo>
                          <a:pt x="814267" y="466936"/>
                          <a:pt x="794776" y="493641"/>
                          <a:pt x="766702" y="515158"/>
                        </a:cubicBezTo>
                        <a:lnTo>
                          <a:pt x="752864" y="523279"/>
                        </a:lnTo>
                        <a:lnTo>
                          <a:pt x="732204" y="538091"/>
                        </a:lnTo>
                        <a:cubicBezTo>
                          <a:pt x="719521" y="545176"/>
                          <a:pt x="706206" y="550678"/>
                          <a:pt x="692404" y="554409"/>
                        </a:cubicBezTo>
                        <a:lnTo>
                          <a:pt x="682134" y="555776"/>
                        </a:lnTo>
                        <a:lnTo>
                          <a:pt x="659263" y="563524"/>
                        </a:lnTo>
                        <a:cubicBezTo>
                          <a:pt x="573847" y="584563"/>
                          <a:pt x="464224" y="582358"/>
                          <a:pt x="350640" y="551923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205" name="グループ化 204">
                    <a:extLst>
                      <a:ext uri="{FF2B5EF4-FFF2-40B4-BE49-F238E27FC236}">
                        <a16:creationId xmlns:a16="http://schemas.microsoft.com/office/drawing/2014/main" id="{5873DA0F-8993-4A71-B15C-45DAB0F4E49B}"/>
                      </a:ext>
                    </a:extLst>
                  </p:cNvPr>
                  <p:cNvGrpSpPr/>
                  <p:nvPr/>
                </p:nvGrpSpPr>
                <p:grpSpPr>
                  <a:xfrm>
                    <a:off x="859773" y="4317035"/>
                    <a:ext cx="889848" cy="468545"/>
                    <a:chOff x="698584" y="1735887"/>
                    <a:chExt cx="889848" cy="468545"/>
                  </a:xfrm>
                </p:grpSpPr>
                <p:sp>
                  <p:nvSpPr>
                    <p:cNvPr id="218" name="楕円 4">
                      <a:extLst>
                        <a:ext uri="{FF2B5EF4-FFF2-40B4-BE49-F238E27FC236}">
                          <a16:creationId xmlns:a16="http://schemas.microsoft.com/office/drawing/2014/main" id="{69AFEE56-9B7B-4AFB-9C75-40F61813FEE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04624" y="1977576"/>
                      <a:ext cx="360784" cy="189378"/>
                    </a:xfrm>
                    <a:custGeom>
                      <a:avLst/>
                      <a:gdLst>
                        <a:gd name="connsiteX0" fmla="*/ 0 w 382917"/>
                        <a:gd name="connsiteY0" fmla="*/ 130823 h 261645"/>
                        <a:gd name="connsiteX1" fmla="*/ 191459 w 382917"/>
                        <a:gd name="connsiteY1" fmla="*/ 0 h 261645"/>
                        <a:gd name="connsiteX2" fmla="*/ 382918 w 382917"/>
                        <a:gd name="connsiteY2" fmla="*/ 130823 h 261645"/>
                        <a:gd name="connsiteX3" fmla="*/ 191459 w 382917"/>
                        <a:gd name="connsiteY3" fmla="*/ 261646 h 261645"/>
                        <a:gd name="connsiteX4" fmla="*/ 0 w 382917"/>
                        <a:gd name="connsiteY4" fmla="*/ 130823 h 261645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62298 h 193121"/>
                        <a:gd name="connsiteX1" fmla="*/ 186696 w 382918"/>
                        <a:gd name="connsiteY1" fmla="*/ 531 h 193121"/>
                        <a:gd name="connsiteX2" fmla="*/ 382918 w 382918"/>
                        <a:gd name="connsiteY2" fmla="*/ 62298 h 193121"/>
                        <a:gd name="connsiteX3" fmla="*/ 191459 w 382918"/>
                        <a:gd name="connsiteY3" fmla="*/ 193121 h 193121"/>
                        <a:gd name="connsiteX4" fmla="*/ 0 w 382918"/>
                        <a:gd name="connsiteY4" fmla="*/ 62298 h 1931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2918" h="193121">
                          <a:moveTo>
                            <a:pt x="0" y="62298"/>
                          </a:moveTo>
                          <a:cubicBezTo>
                            <a:pt x="0" y="-9954"/>
                            <a:pt x="80956" y="531"/>
                            <a:pt x="186696" y="531"/>
                          </a:cubicBezTo>
                          <a:cubicBezTo>
                            <a:pt x="292436" y="531"/>
                            <a:pt x="382918" y="-9954"/>
                            <a:pt x="382918" y="62298"/>
                          </a:cubicBezTo>
                          <a:cubicBezTo>
                            <a:pt x="382918" y="134550"/>
                            <a:pt x="297199" y="193121"/>
                            <a:pt x="191459" y="193121"/>
                          </a:cubicBezTo>
                          <a:cubicBezTo>
                            <a:pt x="85719" y="193121"/>
                            <a:pt x="0" y="134550"/>
                            <a:pt x="0" y="6229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19" name="楕円 6">
                      <a:extLst>
                        <a:ext uri="{FF2B5EF4-FFF2-40B4-BE49-F238E27FC236}">
                          <a16:creationId xmlns:a16="http://schemas.microsoft.com/office/drawing/2014/main" id="{1C52365C-2967-42F1-AF2F-280BA3D68CAF}"/>
                        </a:ext>
                      </a:extLst>
                    </p:cNvPr>
                    <p:cNvSpPr/>
                    <p:nvPr/>
                  </p:nvSpPr>
                  <p:spPr>
                    <a:xfrm rot="787991">
                      <a:off x="698584" y="2087213"/>
                      <a:ext cx="61908" cy="8543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  <a:gd name="connsiteX0" fmla="*/ 85642 w 85642"/>
                        <a:gd name="connsiteY0" fmla="*/ 25141 h 93322"/>
                        <a:gd name="connsiteX1" fmla="*/ 42821 w 85642"/>
                        <a:gd name="connsiteY1" fmla="*/ 92977 h 93322"/>
                        <a:gd name="connsiteX2" fmla="*/ 0 w 85642"/>
                        <a:gd name="connsiteY2" fmla="*/ 0 h 93322"/>
                        <a:gd name="connsiteX0" fmla="*/ 85642 w 85642"/>
                        <a:gd name="connsiteY0" fmla="*/ 25141 h 93039"/>
                        <a:gd name="connsiteX1" fmla="*/ 42821 w 85642"/>
                        <a:gd name="connsiteY1" fmla="*/ 92977 h 93039"/>
                        <a:gd name="connsiteX2" fmla="*/ 0 w 85642"/>
                        <a:gd name="connsiteY2" fmla="*/ 0 h 930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93039">
                          <a:moveTo>
                            <a:pt x="85642" y="25141"/>
                          </a:moveTo>
                          <a:cubicBezTo>
                            <a:pt x="85642" y="62606"/>
                            <a:pt x="81178" y="94654"/>
                            <a:pt x="42821" y="92977"/>
                          </a:cubicBezTo>
                          <a:cubicBezTo>
                            <a:pt x="4464" y="91300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20" name="フリーフォーム: 図形 219">
                      <a:extLst>
                        <a:ext uri="{FF2B5EF4-FFF2-40B4-BE49-F238E27FC236}">
                          <a16:creationId xmlns:a16="http://schemas.microsoft.com/office/drawing/2014/main" id="{7764FB14-3A4D-4DB6-9779-34FF4FE718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7064" y="1735887"/>
                      <a:ext cx="671368" cy="467079"/>
                    </a:xfrm>
                    <a:custGeom>
                      <a:avLst/>
                      <a:gdLst>
                        <a:gd name="connsiteX0" fmla="*/ 581750 w 716254"/>
                        <a:gd name="connsiteY0" fmla="*/ 453 h 619025"/>
                        <a:gd name="connsiteX1" fmla="*/ 615734 w 716254"/>
                        <a:gd name="connsiteY1" fmla="*/ 3195 h 619025"/>
                        <a:gd name="connsiteX2" fmla="*/ 698150 w 716254"/>
                        <a:gd name="connsiteY2" fmla="*/ 338530 h 619025"/>
                        <a:gd name="connsiteX3" fmla="*/ 493092 w 716254"/>
                        <a:gd name="connsiteY3" fmla="*/ 590473 h 619025"/>
                        <a:gd name="connsiteX4" fmla="*/ 490168 w 716254"/>
                        <a:gd name="connsiteY4" fmla="*/ 590237 h 619025"/>
                        <a:gd name="connsiteX5" fmla="*/ 448341 w 716254"/>
                        <a:gd name="connsiteY5" fmla="*/ 605949 h 619025"/>
                        <a:gd name="connsiteX6" fmla="*/ 332089 w 716254"/>
                        <a:gd name="connsiteY6" fmla="*/ 619025 h 619025"/>
                        <a:gd name="connsiteX7" fmla="*/ 217872 w 716254"/>
                        <a:gd name="connsiteY7" fmla="*/ 606178 h 619025"/>
                        <a:gd name="connsiteX8" fmla="*/ 178680 w 716254"/>
                        <a:gd name="connsiteY8" fmla="*/ 619025 h 619025"/>
                        <a:gd name="connsiteX9" fmla="*/ 140580 w 716254"/>
                        <a:gd name="connsiteY9" fmla="*/ 606535 h 619025"/>
                        <a:gd name="connsiteX10" fmla="*/ 102480 w 716254"/>
                        <a:gd name="connsiteY10" fmla="*/ 619025 h 619025"/>
                        <a:gd name="connsiteX11" fmla="*/ 0 w 716254"/>
                        <a:gd name="connsiteY11" fmla="*/ 452626 h 619025"/>
                        <a:gd name="connsiteX12" fmla="*/ 102480 w 716254"/>
                        <a:gd name="connsiteY12" fmla="*/ 286227 h 619025"/>
                        <a:gd name="connsiteX13" fmla="*/ 140580 w 716254"/>
                        <a:gd name="connsiteY13" fmla="*/ 298717 h 619025"/>
                        <a:gd name="connsiteX14" fmla="*/ 178680 w 716254"/>
                        <a:gd name="connsiteY14" fmla="*/ 286227 h 619025"/>
                        <a:gd name="connsiteX15" fmla="*/ 217872 w 716254"/>
                        <a:gd name="connsiteY15" fmla="*/ 299075 h 619025"/>
                        <a:gd name="connsiteX16" fmla="*/ 332089 w 716254"/>
                        <a:gd name="connsiteY16" fmla="*/ 286227 h 619025"/>
                        <a:gd name="connsiteX17" fmla="*/ 370872 w 716254"/>
                        <a:gd name="connsiteY17" fmla="*/ 290589 h 619025"/>
                        <a:gd name="connsiteX18" fmla="*/ 376692 w 716254"/>
                        <a:gd name="connsiteY18" fmla="*/ 252396 h 619025"/>
                        <a:gd name="connsiteX19" fmla="*/ 581750 w 716254"/>
                        <a:gd name="connsiteY19" fmla="*/ 453 h 619025"/>
                        <a:gd name="connsiteX0" fmla="*/ 615734 w 716254"/>
                        <a:gd name="connsiteY0" fmla="*/ 2922 h 618752"/>
                        <a:gd name="connsiteX1" fmla="*/ 698150 w 716254"/>
                        <a:gd name="connsiteY1" fmla="*/ 338257 h 618752"/>
                        <a:gd name="connsiteX2" fmla="*/ 493092 w 716254"/>
                        <a:gd name="connsiteY2" fmla="*/ 590200 h 618752"/>
                        <a:gd name="connsiteX3" fmla="*/ 490168 w 716254"/>
                        <a:gd name="connsiteY3" fmla="*/ 589964 h 618752"/>
                        <a:gd name="connsiteX4" fmla="*/ 448341 w 716254"/>
                        <a:gd name="connsiteY4" fmla="*/ 605676 h 618752"/>
                        <a:gd name="connsiteX5" fmla="*/ 332089 w 716254"/>
                        <a:gd name="connsiteY5" fmla="*/ 618752 h 618752"/>
                        <a:gd name="connsiteX6" fmla="*/ 217872 w 716254"/>
                        <a:gd name="connsiteY6" fmla="*/ 605905 h 618752"/>
                        <a:gd name="connsiteX7" fmla="*/ 178680 w 716254"/>
                        <a:gd name="connsiteY7" fmla="*/ 618752 h 618752"/>
                        <a:gd name="connsiteX8" fmla="*/ 140580 w 716254"/>
                        <a:gd name="connsiteY8" fmla="*/ 606262 h 618752"/>
                        <a:gd name="connsiteX9" fmla="*/ 102480 w 716254"/>
                        <a:gd name="connsiteY9" fmla="*/ 618752 h 618752"/>
                        <a:gd name="connsiteX10" fmla="*/ 0 w 716254"/>
                        <a:gd name="connsiteY10" fmla="*/ 452353 h 618752"/>
                        <a:gd name="connsiteX11" fmla="*/ 102480 w 716254"/>
                        <a:gd name="connsiteY11" fmla="*/ 285954 h 618752"/>
                        <a:gd name="connsiteX12" fmla="*/ 140580 w 716254"/>
                        <a:gd name="connsiteY12" fmla="*/ 298444 h 618752"/>
                        <a:gd name="connsiteX13" fmla="*/ 178680 w 716254"/>
                        <a:gd name="connsiteY13" fmla="*/ 285954 h 618752"/>
                        <a:gd name="connsiteX14" fmla="*/ 217872 w 716254"/>
                        <a:gd name="connsiteY14" fmla="*/ 298802 h 618752"/>
                        <a:gd name="connsiteX15" fmla="*/ 332089 w 716254"/>
                        <a:gd name="connsiteY15" fmla="*/ 285954 h 618752"/>
                        <a:gd name="connsiteX16" fmla="*/ 370872 w 716254"/>
                        <a:gd name="connsiteY16" fmla="*/ 290316 h 618752"/>
                        <a:gd name="connsiteX17" fmla="*/ 376692 w 716254"/>
                        <a:gd name="connsiteY17" fmla="*/ 252123 h 618752"/>
                        <a:gd name="connsiteX18" fmla="*/ 581750 w 716254"/>
                        <a:gd name="connsiteY18" fmla="*/ 180 h 618752"/>
                        <a:gd name="connsiteX19" fmla="*/ 707174 w 716254"/>
                        <a:gd name="connsiteY19" fmla="*/ 94362 h 618752"/>
                        <a:gd name="connsiteX0" fmla="*/ 615734 w 716254"/>
                        <a:gd name="connsiteY0" fmla="*/ 2742 h 618572"/>
                        <a:gd name="connsiteX1" fmla="*/ 698150 w 716254"/>
                        <a:gd name="connsiteY1" fmla="*/ 338077 h 618572"/>
                        <a:gd name="connsiteX2" fmla="*/ 493092 w 716254"/>
                        <a:gd name="connsiteY2" fmla="*/ 590020 h 618572"/>
                        <a:gd name="connsiteX3" fmla="*/ 490168 w 716254"/>
                        <a:gd name="connsiteY3" fmla="*/ 589784 h 618572"/>
                        <a:gd name="connsiteX4" fmla="*/ 448341 w 716254"/>
                        <a:gd name="connsiteY4" fmla="*/ 605496 h 618572"/>
                        <a:gd name="connsiteX5" fmla="*/ 332089 w 716254"/>
                        <a:gd name="connsiteY5" fmla="*/ 618572 h 618572"/>
                        <a:gd name="connsiteX6" fmla="*/ 217872 w 716254"/>
                        <a:gd name="connsiteY6" fmla="*/ 605725 h 618572"/>
                        <a:gd name="connsiteX7" fmla="*/ 178680 w 716254"/>
                        <a:gd name="connsiteY7" fmla="*/ 618572 h 618572"/>
                        <a:gd name="connsiteX8" fmla="*/ 140580 w 716254"/>
                        <a:gd name="connsiteY8" fmla="*/ 606082 h 618572"/>
                        <a:gd name="connsiteX9" fmla="*/ 102480 w 716254"/>
                        <a:gd name="connsiteY9" fmla="*/ 618572 h 618572"/>
                        <a:gd name="connsiteX10" fmla="*/ 0 w 716254"/>
                        <a:gd name="connsiteY10" fmla="*/ 452173 h 618572"/>
                        <a:gd name="connsiteX11" fmla="*/ 102480 w 716254"/>
                        <a:gd name="connsiteY11" fmla="*/ 285774 h 618572"/>
                        <a:gd name="connsiteX12" fmla="*/ 140580 w 716254"/>
                        <a:gd name="connsiteY12" fmla="*/ 298264 h 618572"/>
                        <a:gd name="connsiteX13" fmla="*/ 178680 w 716254"/>
                        <a:gd name="connsiteY13" fmla="*/ 285774 h 618572"/>
                        <a:gd name="connsiteX14" fmla="*/ 217872 w 716254"/>
                        <a:gd name="connsiteY14" fmla="*/ 298622 h 618572"/>
                        <a:gd name="connsiteX15" fmla="*/ 332089 w 716254"/>
                        <a:gd name="connsiteY15" fmla="*/ 285774 h 618572"/>
                        <a:gd name="connsiteX16" fmla="*/ 370872 w 716254"/>
                        <a:gd name="connsiteY16" fmla="*/ 290136 h 618572"/>
                        <a:gd name="connsiteX17" fmla="*/ 376692 w 716254"/>
                        <a:gd name="connsiteY17" fmla="*/ 251943 h 618572"/>
                        <a:gd name="connsiteX18" fmla="*/ 581750 w 716254"/>
                        <a:gd name="connsiteY18" fmla="*/ 0 h 618572"/>
                        <a:gd name="connsiteX0" fmla="*/ 698150 w 698150"/>
                        <a:gd name="connsiteY0" fmla="*/ 338077 h 618572"/>
                        <a:gd name="connsiteX1" fmla="*/ 493092 w 698150"/>
                        <a:gd name="connsiteY1" fmla="*/ 590020 h 618572"/>
                        <a:gd name="connsiteX2" fmla="*/ 490168 w 698150"/>
                        <a:gd name="connsiteY2" fmla="*/ 589784 h 618572"/>
                        <a:gd name="connsiteX3" fmla="*/ 448341 w 698150"/>
                        <a:gd name="connsiteY3" fmla="*/ 605496 h 618572"/>
                        <a:gd name="connsiteX4" fmla="*/ 332089 w 698150"/>
                        <a:gd name="connsiteY4" fmla="*/ 618572 h 618572"/>
                        <a:gd name="connsiteX5" fmla="*/ 217872 w 698150"/>
                        <a:gd name="connsiteY5" fmla="*/ 605725 h 618572"/>
                        <a:gd name="connsiteX6" fmla="*/ 178680 w 698150"/>
                        <a:gd name="connsiteY6" fmla="*/ 618572 h 618572"/>
                        <a:gd name="connsiteX7" fmla="*/ 140580 w 698150"/>
                        <a:gd name="connsiteY7" fmla="*/ 606082 h 618572"/>
                        <a:gd name="connsiteX8" fmla="*/ 102480 w 698150"/>
                        <a:gd name="connsiteY8" fmla="*/ 618572 h 618572"/>
                        <a:gd name="connsiteX9" fmla="*/ 0 w 698150"/>
                        <a:gd name="connsiteY9" fmla="*/ 452173 h 618572"/>
                        <a:gd name="connsiteX10" fmla="*/ 102480 w 698150"/>
                        <a:gd name="connsiteY10" fmla="*/ 285774 h 618572"/>
                        <a:gd name="connsiteX11" fmla="*/ 140580 w 698150"/>
                        <a:gd name="connsiteY11" fmla="*/ 298264 h 618572"/>
                        <a:gd name="connsiteX12" fmla="*/ 178680 w 698150"/>
                        <a:gd name="connsiteY12" fmla="*/ 285774 h 618572"/>
                        <a:gd name="connsiteX13" fmla="*/ 217872 w 698150"/>
                        <a:gd name="connsiteY13" fmla="*/ 298622 h 618572"/>
                        <a:gd name="connsiteX14" fmla="*/ 332089 w 698150"/>
                        <a:gd name="connsiteY14" fmla="*/ 285774 h 618572"/>
                        <a:gd name="connsiteX15" fmla="*/ 370872 w 698150"/>
                        <a:gd name="connsiteY15" fmla="*/ 290136 h 618572"/>
                        <a:gd name="connsiteX16" fmla="*/ 376692 w 698150"/>
                        <a:gd name="connsiteY16" fmla="*/ 251943 h 618572"/>
                        <a:gd name="connsiteX17" fmla="*/ 581750 w 698150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581750 w 752919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581750 w 752919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450671 w 752919"/>
                        <a:gd name="connsiteY17" fmla="*/ 94757 h 618572"/>
                        <a:gd name="connsiteX18" fmla="*/ 581750 w 752919"/>
                        <a:gd name="connsiteY18" fmla="*/ 0 h 618572"/>
                        <a:gd name="connsiteX0" fmla="*/ 752919 w 752919"/>
                        <a:gd name="connsiteY0" fmla="*/ 95683 h 523815"/>
                        <a:gd name="connsiteX1" fmla="*/ 493092 w 752919"/>
                        <a:gd name="connsiteY1" fmla="*/ 495263 h 523815"/>
                        <a:gd name="connsiteX2" fmla="*/ 490168 w 752919"/>
                        <a:gd name="connsiteY2" fmla="*/ 495027 h 523815"/>
                        <a:gd name="connsiteX3" fmla="*/ 448341 w 752919"/>
                        <a:gd name="connsiteY3" fmla="*/ 510739 h 523815"/>
                        <a:gd name="connsiteX4" fmla="*/ 332089 w 752919"/>
                        <a:gd name="connsiteY4" fmla="*/ 523815 h 523815"/>
                        <a:gd name="connsiteX5" fmla="*/ 217872 w 752919"/>
                        <a:gd name="connsiteY5" fmla="*/ 510968 h 523815"/>
                        <a:gd name="connsiteX6" fmla="*/ 178680 w 752919"/>
                        <a:gd name="connsiteY6" fmla="*/ 523815 h 523815"/>
                        <a:gd name="connsiteX7" fmla="*/ 140580 w 752919"/>
                        <a:gd name="connsiteY7" fmla="*/ 511325 h 523815"/>
                        <a:gd name="connsiteX8" fmla="*/ 102480 w 752919"/>
                        <a:gd name="connsiteY8" fmla="*/ 523815 h 523815"/>
                        <a:gd name="connsiteX9" fmla="*/ 0 w 752919"/>
                        <a:gd name="connsiteY9" fmla="*/ 357416 h 523815"/>
                        <a:gd name="connsiteX10" fmla="*/ 102480 w 752919"/>
                        <a:gd name="connsiteY10" fmla="*/ 191017 h 523815"/>
                        <a:gd name="connsiteX11" fmla="*/ 140580 w 752919"/>
                        <a:gd name="connsiteY11" fmla="*/ 203507 h 523815"/>
                        <a:gd name="connsiteX12" fmla="*/ 178680 w 752919"/>
                        <a:gd name="connsiteY12" fmla="*/ 191017 h 523815"/>
                        <a:gd name="connsiteX13" fmla="*/ 217872 w 752919"/>
                        <a:gd name="connsiteY13" fmla="*/ 203865 h 523815"/>
                        <a:gd name="connsiteX14" fmla="*/ 332089 w 752919"/>
                        <a:gd name="connsiteY14" fmla="*/ 191017 h 523815"/>
                        <a:gd name="connsiteX15" fmla="*/ 370872 w 752919"/>
                        <a:gd name="connsiteY15" fmla="*/ 195379 h 523815"/>
                        <a:gd name="connsiteX16" fmla="*/ 376692 w 752919"/>
                        <a:gd name="connsiteY16" fmla="*/ 157186 h 523815"/>
                        <a:gd name="connsiteX17" fmla="*/ 450671 w 752919"/>
                        <a:gd name="connsiteY17" fmla="*/ 0 h 5238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752919" h="523815">
                          <a:moveTo>
                            <a:pt x="752919" y="95683"/>
                          </a:moveTo>
                          <a:cubicBezTo>
                            <a:pt x="719836" y="348840"/>
                            <a:pt x="573636" y="487635"/>
                            <a:pt x="493092" y="495263"/>
                          </a:cubicBezTo>
                          <a:lnTo>
                            <a:pt x="490168" y="495027"/>
                          </a:lnTo>
                          <a:lnTo>
                            <a:pt x="448341" y="510739"/>
                          </a:lnTo>
                          <a:cubicBezTo>
                            <a:pt x="412610" y="519159"/>
                            <a:pt x="373325" y="523815"/>
                            <a:pt x="332089" y="523815"/>
                          </a:cubicBezTo>
                          <a:lnTo>
                            <a:pt x="217872" y="510968"/>
                          </a:lnTo>
                          <a:lnTo>
                            <a:pt x="178680" y="523815"/>
                          </a:lnTo>
                          <a:lnTo>
                            <a:pt x="140580" y="511325"/>
                          </a:lnTo>
                          <a:lnTo>
                            <a:pt x="102480" y="523815"/>
                          </a:lnTo>
                          <a:cubicBezTo>
                            <a:pt x="45882" y="523815"/>
                            <a:pt x="0" y="449316"/>
                            <a:pt x="0" y="357416"/>
                          </a:cubicBezTo>
                          <a:cubicBezTo>
                            <a:pt x="0" y="265516"/>
                            <a:pt x="45882" y="191017"/>
                            <a:pt x="102480" y="191017"/>
                          </a:cubicBezTo>
                          <a:lnTo>
                            <a:pt x="140580" y="203507"/>
                          </a:lnTo>
                          <a:lnTo>
                            <a:pt x="178680" y="191017"/>
                          </a:lnTo>
                          <a:lnTo>
                            <a:pt x="217872" y="203865"/>
                          </a:lnTo>
                          <a:lnTo>
                            <a:pt x="332089" y="191017"/>
                          </a:lnTo>
                          <a:lnTo>
                            <a:pt x="370872" y="195379"/>
                          </a:lnTo>
                          <a:lnTo>
                            <a:pt x="376692" y="157186"/>
                          </a:lnTo>
                          <a:cubicBezTo>
                            <a:pt x="389992" y="124623"/>
                            <a:pt x="416495" y="41990"/>
                            <a:pt x="450671" y="0"/>
                          </a:cubicBezTo>
                        </a:path>
                      </a:pathLst>
                    </a:cu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21" name="楕円 6">
                      <a:extLst>
                        <a:ext uri="{FF2B5EF4-FFF2-40B4-BE49-F238E27FC236}">
                          <a16:creationId xmlns:a16="http://schemas.microsoft.com/office/drawing/2014/main" id="{710BFE28-63E4-439A-9D85-D0DDE832F5B5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737656" y="2106407"/>
                      <a:ext cx="61908" cy="8543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  <a:gd name="connsiteX0" fmla="*/ 85642 w 85642"/>
                        <a:gd name="connsiteY0" fmla="*/ 25141 h 93322"/>
                        <a:gd name="connsiteX1" fmla="*/ 42821 w 85642"/>
                        <a:gd name="connsiteY1" fmla="*/ 92977 h 93322"/>
                        <a:gd name="connsiteX2" fmla="*/ 0 w 85642"/>
                        <a:gd name="connsiteY2" fmla="*/ 0 h 93322"/>
                        <a:gd name="connsiteX0" fmla="*/ 85642 w 85642"/>
                        <a:gd name="connsiteY0" fmla="*/ 25141 h 93039"/>
                        <a:gd name="connsiteX1" fmla="*/ 42821 w 85642"/>
                        <a:gd name="connsiteY1" fmla="*/ 92977 h 93039"/>
                        <a:gd name="connsiteX2" fmla="*/ 0 w 85642"/>
                        <a:gd name="connsiteY2" fmla="*/ 0 h 930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93039">
                          <a:moveTo>
                            <a:pt x="85642" y="25141"/>
                          </a:moveTo>
                          <a:cubicBezTo>
                            <a:pt x="85642" y="62606"/>
                            <a:pt x="81178" y="94654"/>
                            <a:pt x="42821" y="92977"/>
                          </a:cubicBezTo>
                          <a:cubicBezTo>
                            <a:pt x="4464" y="91300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22" name="楕円 6">
                      <a:extLst>
                        <a:ext uri="{FF2B5EF4-FFF2-40B4-BE49-F238E27FC236}">
                          <a16:creationId xmlns:a16="http://schemas.microsoft.com/office/drawing/2014/main" id="{76537AA1-5817-4972-B247-B58CA0BF3C3E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769191" y="2128059"/>
                      <a:ext cx="61908" cy="66364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67836">
                          <a:moveTo>
                            <a:pt x="85642" y="0"/>
                          </a:moveTo>
                          <a:cubicBezTo>
                            <a:pt x="85642" y="37465"/>
                            <a:pt x="66470" y="67836"/>
                            <a:pt x="42821" y="67836"/>
                          </a:cubicBezTo>
                          <a:cubicBezTo>
                            <a:pt x="19172" y="67836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23" name="楕円 6">
                      <a:extLst>
                        <a:ext uri="{FF2B5EF4-FFF2-40B4-BE49-F238E27FC236}">
                          <a16:creationId xmlns:a16="http://schemas.microsoft.com/office/drawing/2014/main" id="{DEE72D27-2DD1-4326-BB01-509AFC23A3E1}"/>
                        </a:ext>
                      </a:extLst>
                    </p:cNvPr>
                    <p:cNvSpPr/>
                    <p:nvPr/>
                  </p:nvSpPr>
                  <p:spPr>
                    <a:xfrm rot="3188261">
                      <a:off x="815759" y="2111828"/>
                      <a:ext cx="88427" cy="9678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67836">
                          <a:moveTo>
                            <a:pt x="85642" y="0"/>
                          </a:moveTo>
                          <a:cubicBezTo>
                            <a:pt x="85642" y="37465"/>
                            <a:pt x="66470" y="67836"/>
                            <a:pt x="42821" y="67836"/>
                          </a:cubicBezTo>
                          <a:cubicBezTo>
                            <a:pt x="19172" y="67836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206" name="楕円 1">
                    <a:extLst>
                      <a:ext uri="{FF2B5EF4-FFF2-40B4-BE49-F238E27FC236}">
                        <a16:creationId xmlns:a16="http://schemas.microsoft.com/office/drawing/2014/main" id="{9C2AD077-5A8E-4718-B08E-DDABABC25237}"/>
                      </a:ext>
                    </a:extLst>
                  </p:cNvPr>
                  <p:cNvSpPr/>
                  <p:nvPr/>
                </p:nvSpPr>
                <p:spPr>
                  <a:xfrm>
                    <a:off x="1315322" y="4062753"/>
                    <a:ext cx="1102752" cy="1415181"/>
                  </a:xfrm>
                  <a:custGeom>
                    <a:avLst/>
                    <a:gdLst>
                      <a:gd name="connsiteX0" fmla="*/ 0 w 1327007"/>
                      <a:gd name="connsiteY0" fmla="*/ 790731 h 1581462"/>
                      <a:gd name="connsiteX1" fmla="*/ 663504 w 1327007"/>
                      <a:gd name="connsiteY1" fmla="*/ 0 h 1581462"/>
                      <a:gd name="connsiteX2" fmla="*/ 1327008 w 1327007"/>
                      <a:gd name="connsiteY2" fmla="*/ 790731 h 1581462"/>
                      <a:gd name="connsiteX3" fmla="*/ 663504 w 1327007"/>
                      <a:gd name="connsiteY3" fmla="*/ 1581462 h 1581462"/>
                      <a:gd name="connsiteX4" fmla="*/ 0 w 1327007"/>
                      <a:gd name="connsiteY4" fmla="*/ 790731 h 1581462"/>
                      <a:gd name="connsiteX0" fmla="*/ 0 w 1327008"/>
                      <a:gd name="connsiteY0" fmla="*/ 790731 h 1581462"/>
                      <a:gd name="connsiteX1" fmla="*/ 663504 w 1327008"/>
                      <a:gd name="connsiteY1" fmla="*/ 0 h 1581462"/>
                      <a:gd name="connsiteX2" fmla="*/ 1327008 w 1327008"/>
                      <a:gd name="connsiteY2" fmla="*/ 790731 h 1581462"/>
                      <a:gd name="connsiteX3" fmla="*/ 663504 w 1327008"/>
                      <a:gd name="connsiteY3" fmla="*/ 1581462 h 1581462"/>
                      <a:gd name="connsiteX4" fmla="*/ 0 w 1327008"/>
                      <a:gd name="connsiteY4" fmla="*/ 790731 h 1581462"/>
                      <a:gd name="connsiteX0" fmla="*/ 0 w 1327008"/>
                      <a:gd name="connsiteY0" fmla="*/ 790731 h 1581462"/>
                      <a:gd name="connsiteX1" fmla="*/ 663504 w 1327008"/>
                      <a:gd name="connsiteY1" fmla="*/ 0 h 1581462"/>
                      <a:gd name="connsiteX2" fmla="*/ 1327008 w 1327008"/>
                      <a:gd name="connsiteY2" fmla="*/ 790731 h 1581462"/>
                      <a:gd name="connsiteX3" fmla="*/ 663504 w 1327008"/>
                      <a:gd name="connsiteY3" fmla="*/ 1581462 h 1581462"/>
                      <a:gd name="connsiteX4" fmla="*/ 0 w 1327008"/>
                      <a:gd name="connsiteY4" fmla="*/ 790731 h 1581462"/>
                      <a:gd name="connsiteX0" fmla="*/ 0 w 1327008"/>
                      <a:gd name="connsiteY0" fmla="*/ 790731 h 1398582"/>
                      <a:gd name="connsiteX1" fmla="*/ 663504 w 1327008"/>
                      <a:gd name="connsiteY1" fmla="*/ 0 h 1398582"/>
                      <a:gd name="connsiteX2" fmla="*/ 1327008 w 1327008"/>
                      <a:gd name="connsiteY2" fmla="*/ 790731 h 1398582"/>
                      <a:gd name="connsiteX3" fmla="*/ 671124 w 1327008"/>
                      <a:gd name="connsiteY3" fmla="*/ 1398582 h 1398582"/>
                      <a:gd name="connsiteX4" fmla="*/ 0 w 1327008"/>
                      <a:gd name="connsiteY4" fmla="*/ 790731 h 13985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7008" h="1398582">
                        <a:moveTo>
                          <a:pt x="0" y="790731"/>
                        </a:moveTo>
                        <a:cubicBezTo>
                          <a:pt x="0" y="354022"/>
                          <a:pt x="297061" y="0"/>
                          <a:pt x="663504" y="0"/>
                        </a:cubicBezTo>
                        <a:cubicBezTo>
                          <a:pt x="1029947" y="0"/>
                          <a:pt x="1327008" y="354022"/>
                          <a:pt x="1327008" y="790731"/>
                        </a:cubicBezTo>
                        <a:cubicBezTo>
                          <a:pt x="1327008" y="1227440"/>
                          <a:pt x="1037567" y="1398582"/>
                          <a:pt x="671124" y="1398582"/>
                        </a:cubicBezTo>
                        <a:cubicBezTo>
                          <a:pt x="304681" y="1398582"/>
                          <a:pt x="0" y="1227440"/>
                          <a:pt x="0" y="790731"/>
                        </a:cubicBezTo>
                        <a:close/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7427E704-AD10-42CB-ABF4-C54EBFD13E10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1217811" y="5502535"/>
                    <a:ext cx="342942" cy="321045"/>
                  </a:xfrm>
                  <a:custGeom>
                    <a:avLst/>
                    <a:gdLst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351018 w 539928"/>
                      <a:gd name="connsiteY2" fmla="*/ 88263 h 336052"/>
                      <a:gd name="connsiteX3" fmla="*/ 413913 w 539928"/>
                      <a:gd name="connsiteY3" fmla="*/ 110223 h 336052"/>
                      <a:gd name="connsiteX4" fmla="*/ 538153 w 539928"/>
                      <a:gd name="connsiteY4" fmla="*/ 259545 h 336052"/>
                      <a:gd name="connsiteX5" fmla="*/ 260687 w 539928"/>
                      <a:gd name="connsiteY5" fmla="*/ 322210 h 336052"/>
                      <a:gd name="connsiteX6" fmla="*/ 94005 w 539928"/>
                      <a:gd name="connsiteY6" fmla="*/ 244083 h 336052"/>
                      <a:gd name="connsiteX7" fmla="*/ 80198 w 539928"/>
                      <a:gd name="connsiteY7" fmla="*/ 227760 h 336052"/>
                      <a:gd name="connsiteX8" fmla="*/ 53006 w 539928"/>
                      <a:gd name="connsiteY8" fmla="*/ 215002 h 336052"/>
                      <a:gd name="connsiteX9" fmla="*/ 0 w 539928"/>
                      <a:gd name="connsiteY9" fmla="*/ 125945 h 336052"/>
                      <a:gd name="connsiteX10" fmla="*/ 180975 w 539928"/>
                      <a:gd name="connsiteY10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71 h 336123"/>
                      <a:gd name="connsiteX1" fmla="*/ 413913 w 539928"/>
                      <a:gd name="connsiteY1" fmla="*/ 110294 h 336123"/>
                      <a:gd name="connsiteX2" fmla="*/ 538153 w 539928"/>
                      <a:gd name="connsiteY2" fmla="*/ 259616 h 336123"/>
                      <a:gd name="connsiteX3" fmla="*/ 260687 w 539928"/>
                      <a:gd name="connsiteY3" fmla="*/ 322281 h 336123"/>
                      <a:gd name="connsiteX4" fmla="*/ 94005 w 539928"/>
                      <a:gd name="connsiteY4" fmla="*/ 244154 h 336123"/>
                      <a:gd name="connsiteX5" fmla="*/ 80198 w 539928"/>
                      <a:gd name="connsiteY5" fmla="*/ 227831 h 336123"/>
                      <a:gd name="connsiteX6" fmla="*/ 53006 w 539928"/>
                      <a:gd name="connsiteY6" fmla="*/ 215073 h 336123"/>
                      <a:gd name="connsiteX7" fmla="*/ 0 w 539928"/>
                      <a:gd name="connsiteY7" fmla="*/ 126016 h 336123"/>
                      <a:gd name="connsiteX8" fmla="*/ 180975 w 539928"/>
                      <a:gd name="connsiteY8" fmla="*/ 71 h 336123"/>
                      <a:gd name="connsiteX0" fmla="*/ 180975 w 541725"/>
                      <a:gd name="connsiteY0" fmla="*/ 51 h 331328"/>
                      <a:gd name="connsiteX1" fmla="*/ 392481 w 541725"/>
                      <a:gd name="connsiteY1" fmla="*/ 141230 h 331328"/>
                      <a:gd name="connsiteX2" fmla="*/ 538153 w 541725"/>
                      <a:gd name="connsiteY2" fmla="*/ 259596 h 331328"/>
                      <a:gd name="connsiteX3" fmla="*/ 260687 w 541725"/>
                      <a:gd name="connsiteY3" fmla="*/ 322261 h 331328"/>
                      <a:gd name="connsiteX4" fmla="*/ 94005 w 541725"/>
                      <a:gd name="connsiteY4" fmla="*/ 244134 h 331328"/>
                      <a:gd name="connsiteX5" fmla="*/ 80198 w 541725"/>
                      <a:gd name="connsiteY5" fmla="*/ 227811 h 331328"/>
                      <a:gd name="connsiteX6" fmla="*/ 53006 w 541725"/>
                      <a:gd name="connsiteY6" fmla="*/ 215053 h 331328"/>
                      <a:gd name="connsiteX7" fmla="*/ 0 w 541725"/>
                      <a:gd name="connsiteY7" fmla="*/ 125996 h 331328"/>
                      <a:gd name="connsiteX8" fmla="*/ 180975 w 541725"/>
                      <a:gd name="connsiteY8" fmla="*/ 51 h 331328"/>
                      <a:gd name="connsiteX0" fmla="*/ 180975 w 545649"/>
                      <a:gd name="connsiteY0" fmla="*/ 61 h 331338"/>
                      <a:gd name="connsiteX1" fmla="*/ 392481 w 545649"/>
                      <a:gd name="connsiteY1" fmla="*/ 141240 h 331338"/>
                      <a:gd name="connsiteX2" fmla="*/ 538153 w 545649"/>
                      <a:gd name="connsiteY2" fmla="*/ 259606 h 331338"/>
                      <a:gd name="connsiteX3" fmla="*/ 260687 w 545649"/>
                      <a:gd name="connsiteY3" fmla="*/ 322271 h 331338"/>
                      <a:gd name="connsiteX4" fmla="*/ 94005 w 545649"/>
                      <a:gd name="connsiteY4" fmla="*/ 244144 h 331338"/>
                      <a:gd name="connsiteX5" fmla="*/ 80198 w 545649"/>
                      <a:gd name="connsiteY5" fmla="*/ 227821 h 331338"/>
                      <a:gd name="connsiteX6" fmla="*/ 53006 w 545649"/>
                      <a:gd name="connsiteY6" fmla="*/ 215063 h 331338"/>
                      <a:gd name="connsiteX7" fmla="*/ 0 w 545649"/>
                      <a:gd name="connsiteY7" fmla="*/ 126006 h 331338"/>
                      <a:gd name="connsiteX8" fmla="*/ 180975 w 545649"/>
                      <a:gd name="connsiteY8" fmla="*/ 61 h 331338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26110"/>
                      <a:gd name="connsiteY0" fmla="*/ 56 h 343365"/>
                      <a:gd name="connsiteX1" fmla="*/ 392481 w 526110"/>
                      <a:gd name="connsiteY1" fmla="*/ 141235 h 343365"/>
                      <a:gd name="connsiteX2" fmla="*/ 522885 w 526110"/>
                      <a:gd name="connsiteY2" fmla="*/ 312137 h 343365"/>
                      <a:gd name="connsiteX3" fmla="*/ 260687 w 526110"/>
                      <a:gd name="connsiteY3" fmla="*/ 322266 h 343365"/>
                      <a:gd name="connsiteX4" fmla="*/ 94005 w 526110"/>
                      <a:gd name="connsiteY4" fmla="*/ 244139 h 343365"/>
                      <a:gd name="connsiteX5" fmla="*/ 80198 w 526110"/>
                      <a:gd name="connsiteY5" fmla="*/ 227816 h 343365"/>
                      <a:gd name="connsiteX6" fmla="*/ 53006 w 526110"/>
                      <a:gd name="connsiteY6" fmla="*/ 215058 h 343365"/>
                      <a:gd name="connsiteX7" fmla="*/ 0 w 526110"/>
                      <a:gd name="connsiteY7" fmla="*/ 126001 h 343365"/>
                      <a:gd name="connsiteX8" fmla="*/ 180975 w 526110"/>
                      <a:gd name="connsiteY8" fmla="*/ 56 h 343365"/>
                      <a:gd name="connsiteX0" fmla="*/ 180975 w 539995"/>
                      <a:gd name="connsiteY0" fmla="*/ 55 h 349801"/>
                      <a:gd name="connsiteX1" fmla="*/ 392481 w 539995"/>
                      <a:gd name="connsiteY1" fmla="*/ 141234 h 349801"/>
                      <a:gd name="connsiteX2" fmla="*/ 522885 w 539995"/>
                      <a:gd name="connsiteY2" fmla="*/ 312136 h 349801"/>
                      <a:gd name="connsiteX3" fmla="*/ 260687 w 539995"/>
                      <a:gd name="connsiteY3" fmla="*/ 322265 h 349801"/>
                      <a:gd name="connsiteX4" fmla="*/ 94005 w 539995"/>
                      <a:gd name="connsiteY4" fmla="*/ 244138 h 349801"/>
                      <a:gd name="connsiteX5" fmla="*/ 80198 w 539995"/>
                      <a:gd name="connsiteY5" fmla="*/ 227815 h 349801"/>
                      <a:gd name="connsiteX6" fmla="*/ 53006 w 539995"/>
                      <a:gd name="connsiteY6" fmla="*/ 215057 h 349801"/>
                      <a:gd name="connsiteX7" fmla="*/ 0 w 539995"/>
                      <a:gd name="connsiteY7" fmla="*/ 126000 h 349801"/>
                      <a:gd name="connsiteX8" fmla="*/ 180975 w 539995"/>
                      <a:gd name="connsiteY8" fmla="*/ 55 h 349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39995" h="349801">
                        <a:moveTo>
                          <a:pt x="180975" y="55"/>
                        </a:moveTo>
                        <a:cubicBezTo>
                          <a:pt x="298977" y="-2565"/>
                          <a:pt x="335496" y="89221"/>
                          <a:pt x="392481" y="141234"/>
                        </a:cubicBezTo>
                        <a:cubicBezTo>
                          <a:pt x="449466" y="193247"/>
                          <a:pt x="588204" y="240753"/>
                          <a:pt x="522885" y="312136"/>
                        </a:cubicBezTo>
                        <a:cubicBezTo>
                          <a:pt x="457566" y="383519"/>
                          <a:pt x="332167" y="333598"/>
                          <a:pt x="260687" y="322265"/>
                        </a:cubicBezTo>
                        <a:cubicBezTo>
                          <a:pt x="189207" y="310932"/>
                          <a:pt x="133534" y="277111"/>
                          <a:pt x="94005" y="244138"/>
                        </a:cubicBezTo>
                        <a:lnTo>
                          <a:pt x="80198" y="227815"/>
                        </a:lnTo>
                        <a:lnTo>
                          <a:pt x="53006" y="215057"/>
                        </a:lnTo>
                        <a:cubicBezTo>
                          <a:pt x="20256" y="192265"/>
                          <a:pt x="0" y="160779"/>
                          <a:pt x="0" y="126000"/>
                        </a:cubicBezTo>
                        <a:cubicBezTo>
                          <a:pt x="0" y="56442"/>
                          <a:pt x="62973" y="2675"/>
                          <a:pt x="180975" y="5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8" name="フリーフォーム: 図形 207">
                    <a:extLst>
                      <a:ext uri="{FF2B5EF4-FFF2-40B4-BE49-F238E27FC236}">
                        <a16:creationId xmlns:a16="http://schemas.microsoft.com/office/drawing/2014/main" id="{9CCD6264-4E83-4916-8A29-37A3B09B31EC}"/>
                      </a:ext>
                    </a:extLst>
                  </p:cNvPr>
                  <p:cNvSpPr/>
                  <p:nvPr/>
                </p:nvSpPr>
                <p:spPr>
                  <a:xfrm rot="13334427">
                    <a:off x="1549632" y="4808700"/>
                    <a:ext cx="628109" cy="1069517"/>
                  </a:xfrm>
                  <a:custGeom>
                    <a:avLst/>
                    <a:gdLst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12" fmla="*/ 397880 w 625480"/>
                      <a:gd name="connsiteY12" fmla="*/ 987435 h 1087838"/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12" fmla="*/ 489320 w 625480"/>
                      <a:gd name="connsiteY12" fmla="*/ 1078875 h 1087838"/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0" fmla="*/ 104693 w 625480"/>
                      <a:gd name="connsiteY0" fmla="*/ 1059960 h 1059960"/>
                      <a:gd name="connsiteX1" fmla="*/ 87437 w 625480"/>
                      <a:gd name="connsiteY1" fmla="*/ 604333 h 1059960"/>
                      <a:gd name="connsiteX2" fmla="*/ 201223 w 625480"/>
                      <a:gd name="connsiteY2" fmla="*/ 444021 h 1059960"/>
                      <a:gd name="connsiteX3" fmla="*/ 231832 w 625480"/>
                      <a:gd name="connsiteY3" fmla="*/ 412721 h 1059960"/>
                      <a:gd name="connsiteX4" fmla="*/ 228444 w 625480"/>
                      <a:gd name="connsiteY4" fmla="*/ 356678 h 1059960"/>
                      <a:gd name="connsiteX5" fmla="*/ 426962 w 625480"/>
                      <a:gd name="connsiteY5" fmla="*/ 0 h 1059960"/>
                      <a:gd name="connsiteX6" fmla="*/ 625480 w 625480"/>
                      <a:gd name="connsiteY6" fmla="*/ 356678 h 1059960"/>
                      <a:gd name="connsiteX7" fmla="*/ 621545 w 625480"/>
                      <a:gd name="connsiteY7" fmla="*/ 425017 h 1059960"/>
                      <a:gd name="connsiteX8" fmla="*/ 618501 w 625480"/>
                      <a:gd name="connsiteY8" fmla="*/ 440522 h 1059960"/>
                      <a:gd name="connsiteX9" fmla="*/ 618594 w 625480"/>
                      <a:gd name="connsiteY9" fmla="*/ 499523 h 1059960"/>
                      <a:gd name="connsiteX10" fmla="*/ 502244 w 625480"/>
                      <a:gd name="connsiteY10" fmla="*/ 842662 h 1059960"/>
                      <a:gd name="connsiteX0" fmla="*/ 55946 w 591850"/>
                      <a:gd name="connsiteY0" fmla="*/ 1173876 h 1173876"/>
                      <a:gd name="connsiteX1" fmla="*/ 53807 w 591850"/>
                      <a:gd name="connsiteY1" fmla="*/ 604333 h 1173876"/>
                      <a:gd name="connsiteX2" fmla="*/ 167593 w 591850"/>
                      <a:gd name="connsiteY2" fmla="*/ 444021 h 1173876"/>
                      <a:gd name="connsiteX3" fmla="*/ 198202 w 591850"/>
                      <a:gd name="connsiteY3" fmla="*/ 412721 h 1173876"/>
                      <a:gd name="connsiteX4" fmla="*/ 194814 w 591850"/>
                      <a:gd name="connsiteY4" fmla="*/ 356678 h 1173876"/>
                      <a:gd name="connsiteX5" fmla="*/ 393332 w 591850"/>
                      <a:gd name="connsiteY5" fmla="*/ 0 h 1173876"/>
                      <a:gd name="connsiteX6" fmla="*/ 591850 w 591850"/>
                      <a:gd name="connsiteY6" fmla="*/ 356678 h 1173876"/>
                      <a:gd name="connsiteX7" fmla="*/ 587915 w 591850"/>
                      <a:gd name="connsiteY7" fmla="*/ 425017 h 1173876"/>
                      <a:gd name="connsiteX8" fmla="*/ 584871 w 591850"/>
                      <a:gd name="connsiteY8" fmla="*/ 440522 h 1173876"/>
                      <a:gd name="connsiteX9" fmla="*/ 584964 w 591850"/>
                      <a:gd name="connsiteY9" fmla="*/ 499523 h 1173876"/>
                      <a:gd name="connsiteX10" fmla="*/ 468614 w 591850"/>
                      <a:gd name="connsiteY10" fmla="*/ 842662 h 1173876"/>
                      <a:gd name="connsiteX0" fmla="*/ 86234 w 622138"/>
                      <a:gd name="connsiteY0" fmla="*/ 1173876 h 1173876"/>
                      <a:gd name="connsiteX1" fmla="*/ 84095 w 622138"/>
                      <a:gd name="connsiteY1" fmla="*/ 604333 h 1173876"/>
                      <a:gd name="connsiteX2" fmla="*/ 197881 w 622138"/>
                      <a:gd name="connsiteY2" fmla="*/ 444021 h 1173876"/>
                      <a:gd name="connsiteX3" fmla="*/ 228490 w 622138"/>
                      <a:gd name="connsiteY3" fmla="*/ 412721 h 1173876"/>
                      <a:gd name="connsiteX4" fmla="*/ 225102 w 622138"/>
                      <a:gd name="connsiteY4" fmla="*/ 356678 h 1173876"/>
                      <a:gd name="connsiteX5" fmla="*/ 423620 w 622138"/>
                      <a:gd name="connsiteY5" fmla="*/ 0 h 1173876"/>
                      <a:gd name="connsiteX6" fmla="*/ 622138 w 622138"/>
                      <a:gd name="connsiteY6" fmla="*/ 356678 h 1173876"/>
                      <a:gd name="connsiteX7" fmla="*/ 618203 w 622138"/>
                      <a:gd name="connsiteY7" fmla="*/ 425017 h 1173876"/>
                      <a:gd name="connsiteX8" fmla="*/ 615159 w 622138"/>
                      <a:gd name="connsiteY8" fmla="*/ 440522 h 1173876"/>
                      <a:gd name="connsiteX9" fmla="*/ 615252 w 622138"/>
                      <a:gd name="connsiteY9" fmla="*/ 499523 h 1173876"/>
                      <a:gd name="connsiteX10" fmla="*/ 498902 w 622138"/>
                      <a:gd name="connsiteY10" fmla="*/ 842662 h 1173876"/>
                      <a:gd name="connsiteX0" fmla="*/ 94847 w 630751"/>
                      <a:gd name="connsiteY0" fmla="*/ 1173876 h 1173876"/>
                      <a:gd name="connsiteX1" fmla="*/ 92708 w 630751"/>
                      <a:gd name="connsiteY1" fmla="*/ 604333 h 1173876"/>
                      <a:gd name="connsiteX2" fmla="*/ 206494 w 630751"/>
                      <a:gd name="connsiteY2" fmla="*/ 444021 h 1173876"/>
                      <a:gd name="connsiteX3" fmla="*/ 237103 w 630751"/>
                      <a:gd name="connsiteY3" fmla="*/ 412721 h 1173876"/>
                      <a:gd name="connsiteX4" fmla="*/ 233715 w 630751"/>
                      <a:gd name="connsiteY4" fmla="*/ 356678 h 1173876"/>
                      <a:gd name="connsiteX5" fmla="*/ 432233 w 630751"/>
                      <a:gd name="connsiteY5" fmla="*/ 0 h 1173876"/>
                      <a:gd name="connsiteX6" fmla="*/ 630751 w 630751"/>
                      <a:gd name="connsiteY6" fmla="*/ 356678 h 1173876"/>
                      <a:gd name="connsiteX7" fmla="*/ 626816 w 630751"/>
                      <a:gd name="connsiteY7" fmla="*/ 425017 h 1173876"/>
                      <a:gd name="connsiteX8" fmla="*/ 623772 w 630751"/>
                      <a:gd name="connsiteY8" fmla="*/ 440522 h 1173876"/>
                      <a:gd name="connsiteX9" fmla="*/ 623865 w 630751"/>
                      <a:gd name="connsiteY9" fmla="*/ 499523 h 1173876"/>
                      <a:gd name="connsiteX10" fmla="*/ 507515 w 630751"/>
                      <a:gd name="connsiteY10" fmla="*/ 842662 h 1173876"/>
                      <a:gd name="connsiteX0" fmla="*/ 92205 w 628109"/>
                      <a:gd name="connsiteY0" fmla="*/ 1173876 h 1173876"/>
                      <a:gd name="connsiteX1" fmla="*/ 90066 w 628109"/>
                      <a:gd name="connsiteY1" fmla="*/ 604333 h 1173876"/>
                      <a:gd name="connsiteX2" fmla="*/ 203852 w 628109"/>
                      <a:gd name="connsiteY2" fmla="*/ 444021 h 1173876"/>
                      <a:gd name="connsiteX3" fmla="*/ 234461 w 628109"/>
                      <a:gd name="connsiteY3" fmla="*/ 412721 h 1173876"/>
                      <a:gd name="connsiteX4" fmla="*/ 231073 w 628109"/>
                      <a:gd name="connsiteY4" fmla="*/ 356678 h 1173876"/>
                      <a:gd name="connsiteX5" fmla="*/ 429591 w 628109"/>
                      <a:gd name="connsiteY5" fmla="*/ 0 h 1173876"/>
                      <a:gd name="connsiteX6" fmla="*/ 628109 w 628109"/>
                      <a:gd name="connsiteY6" fmla="*/ 356678 h 1173876"/>
                      <a:gd name="connsiteX7" fmla="*/ 624174 w 628109"/>
                      <a:gd name="connsiteY7" fmla="*/ 425017 h 1173876"/>
                      <a:gd name="connsiteX8" fmla="*/ 621130 w 628109"/>
                      <a:gd name="connsiteY8" fmla="*/ 440522 h 1173876"/>
                      <a:gd name="connsiteX9" fmla="*/ 621223 w 628109"/>
                      <a:gd name="connsiteY9" fmla="*/ 499523 h 1173876"/>
                      <a:gd name="connsiteX10" fmla="*/ 504873 w 628109"/>
                      <a:gd name="connsiteY10" fmla="*/ 842662 h 11738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28109" h="1173876">
                        <a:moveTo>
                          <a:pt x="92205" y="1173876"/>
                        </a:moveTo>
                        <a:cubicBezTo>
                          <a:pt x="-90788" y="900917"/>
                          <a:pt x="47932" y="685875"/>
                          <a:pt x="90066" y="604333"/>
                        </a:cubicBezTo>
                        <a:cubicBezTo>
                          <a:pt x="146556" y="495008"/>
                          <a:pt x="163393" y="490143"/>
                          <a:pt x="203852" y="444021"/>
                        </a:cubicBezTo>
                        <a:lnTo>
                          <a:pt x="234461" y="412721"/>
                        </a:lnTo>
                        <a:lnTo>
                          <a:pt x="231073" y="356678"/>
                        </a:lnTo>
                        <a:cubicBezTo>
                          <a:pt x="231073" y="159690"/>
                          <a:pt x="319953" y="0"/>
                          <a:pt x="429591" y="0"/>
                        </a:cubicBezTo>
                        <a:cubicBezTo>
                          <a:pt x="539229" y="0"/>
                          <a:pt x="628109" y="159690"/>
                          <a:pt x="628109" y="356678"/>
                        </a:cubicBezTo>
                        <a:cubicBezTo>
                          <a:pt x="628109" y="381302"/>
                          <a:pt x="626756" y="404054"/>
                          <a:pt x="624174" y="425017"/>
                        </a:cubicBezTo>
                        <a:lnTo>
                          <a:pt x="621130" y="440522"/>
                        </a:lnTo>
                        <a:lnTo>
                          <a:pt x="621223" y="499523"/>
                        </a:lnTo>
                        <a:cubicBezTo>
                          <a:pt x="613433" y="599972"/>
                          <a:pt x="574034" y="722288"/>
                          <a:pt x="504873" y="842662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9" name="四角形: 上の 2 つの角を丸める 208">
                    <a:extLst>
                      <a:ext uri="{FF2B5EF4-FFF2-40B4-BE49-F238E27FC236}">
                        <a16:creationId xmlns:a16="http://schemas.microsoft.com/office/drawing/2014/main" id="{B0E520F8-A026-4ABB-A394-AF7033B9B430}"/>
                      </a:ext>
                    </a:extLst>
                  </p:cNvPr>
                  <p:cNvSpPr/>
                  <p:nvPr/>
                </p:nvSpPr>
                <p:spPr>
                  <a:xfrm rot="259232">
                    <a:off x="1315346" y="4191534"/>
                    <a:ext cx="581763" cy="708324"/>
                  </a:xfrm>
                  <a:prstGeom prst="round2SameRect">
                    <a:avLst>
                      <a:gd name="adj1" fmla="val 15942"/>
                      <a:gd name="adj2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0" name="四角形: 上の 2 つの角を丸める 209">
                    <a:extLst>
                      <a:ext uri="{FF2B5EF4-FFF2-40B4-BE49-F238E27FC236}">
                        <a16:creationId xmlns:a16="http://schemas.microsoft.com/office/drawing/2014/main" id="{FFC5B756-01CD-448B-BA69-65B5530502D4}"/>
                      </a:ext>
                    </a:extLst>
                  </p:cNvPr>
                  <p:cNvSpPr/>
                  <p:nvPr/>
                </p:nvSpPr>
                <p:spPr>
                  <a:xfrm rot="259232">
                    <a:off x="1310210" y="4195489"/>
                    <a:ext cx="539746" cy="672145"/>
                  </a:xfrm>
                  <a:prstGeom prst="round2SameRect">
                    <a:avLst>
                      <a:gd name="adj1" fmla="val 15942"/>
                      <a:gd name="adj2" fmla="val 50000"/>
                    </a:avLst>
                  </a:pr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211" name="グループ化 210">
                    <a:extLst>
                      <a:ext uri="{FF2B5EF4-FFF2-40B4-BE49-F238E27FC236}">
                        <a16:creationId xmlns:a16="http://schemas.microsoft.com/office/drawing/2014/main" id="{66D7B649-B15B-462F-BD2A-629D43257045}"/>
                      </a:ext>
                    </a:extLst>
                  </p:cNvPr>
                  <p:cNvGrpSpPr/>
                  <p:nvPr/>
                </p:nvGrpSpPr>
                <p:grpSpPr>
                  <a:xfrm>
                    <a:off x="1304331" y="4565721"/>
                    <a:ext cx="416724" cy="243931"/>
                    <a:chOff x="1542114" y="2080789"/>
                    <a:chExt cx="416724" cy="243931"/>
                  </a:xfrm>
                </p:grpSpPr>
                <p:sp>
                  <p:nvSpPr>
                    <p:cNvPr id="213" name="楕円 4">
                      <a:extLst>
                        <a:ext uri="{FF2B5EF4-FFF2-40B4-BE49-F238E27FC236}">
                          <a16:creationId xmlns:a16="http://schemas.microsoft.com/office/drawing/2014/main" id="{79A2A184-D274-40D5-B830-12CDB920EE1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554228" y="2080789"/>
                      <a:ext cx="404610" cy="212381"/>
                    </a:xfrm>
                    <a:custGeom>
                      <a:avLst/>
                      <a:gdLst>
                        <a:gd name="connsiteX0" fmla="*/ 0 w 382917"/>
                        <a:gd name="connsiteY0" fmla="*/ 130823 h 261645"/>
                        <a:gd name="connsiteX1" fmla="*/ 191459 w 382917"/>
                        <a:gd name="connsiteY1" fmla="*/ 0 h 261645"/>
                        <a:gd name="connsiteX2" fmla="*/ 382918 w 382917"/>
                        <a:gd name="connsiteY2" fmla="*/ 130823 h 261645"/>
                        <a:gd name="connsiteX3" fmla="*/ 191459 w 382917"/>
                        <a:gd name="connsiteY3" fmla="*/ 261646 h 261645"/>
                        <a:gd name="connsiteX4" fmla="*/ 0 w 382917"/>
                        <a:gd name="connsiteY4" fmla="*/ 130823 h 261645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62298 h 193121"/>
                        <a:gd name="connsiteX1" fmla="*/ 186696 w 382918"/>
                        <a:gd name="connsiteY1" fmla="*/ 531 h 193121"/>
                        <a:gd name="connsiteX2" fmla="*/ 382918 w 382918"/>
                        <a:gd name="connsiteY2" fmla="*/ 62298 h 193121"/>
                        <a:gd name="connsiteX3" fmla="*/ 191459 w 382918"/>
                        <a:gd name="connsiteY3" fmla="*/ 193121 h 193121"/>
                        <a:gd name="connsiteX4" fmla="*/ 0 w 382918"/>
                        <a:gd name="connsiteY4" fmla="*/ 62298 h 1931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2918" h="193121">
                          <a:moveTo>
                            <a:pt x="0" y="62298"/>
                          </a:moveTo>
                          <a:cubicBezTo>
                            <a:pt x="0" y="-9954"/>
                            <a:pt x="80956" y="531"/>
                            <a:pt x="186696" y="531"/>
                          </a:cubicBezTo>
                          <a:cubicBezTo>
                            <a:pt x="292436" y="531"/>
                            <a:pt x="382918" y="-9954"/>
                            <a:pt x="382918" y="62298"/>
                          </a:cubicBezTo>
                          <a:cubicBezTo>
                            <a:pt x="382918" y="134550"/>
                            <a:pt x="297199" y="193121"/>
                            <a:pt x="191459" y="193121"/>
                          </a:cubicBezTo>
                          <a:cubicBezTo>
                            <a:pt x="85719" y="193121"/>
                            <a:pt x="0" y="134550"/>
                            <a:pt x="0" y="6229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grpSp>
                  <p:nvGrpSpPr>
                    <p:cNvPr id="214" name="グループ化 213">
                      <a:extLst>
                        <a:ext uri="{FF2B5EF4-FFF2-40B4-BE49-F238E27FC236}">
                          <a16:creationId xmlns:a16="http://schemas.microsoft.com/office/drawing/2014/main" id="{04D77642-0A5B-427D-A942-FCF30691EA5D}"/>
                        </a:ext>
                      </a:extLst>
                    </p:cNvPr>
                    <p:cNvGrpSpPr/>
                    <p:nvPr/>
                  </p:nvGrpSpPr>
                  <p:grpSpPr>
                    <a:xfrm rot="900000">
                      <a:off x="1542114" y="2222645"/>
                      <a:ext cx="209882" cy="102075"/>
                      <a:chOff x="1554023" y="2222645"/>
                      <a:chExt cx="209882" cy="102075"/>
                    </a:xfrm>
                  </p:grpSpPr>
                  <p:sp>
                    <p:nvSpPr>
                      <p:cNvPr id="215" name="楕円 6">
                        <a:extLst>
                          <a:ext uri="{FF2B5EF4-FFF2-40B4-BE49-F238E27FC236}">
                            <a16:creationId xmlns:a16="http://schemas.microsoft.com/office/drawing/2014/main" id="{94562785-6563-4794-B55C-CEAB882DC95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94477" y="2250228"/>
                        <a:ext cx="69428" cy="7442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67836">
                            <a:moveTo>
                              <a:pt x="85642" y="0"/>
                            </a:moveTo>
                            <a:cubicBezTo>
                              <a:pt x="85642" y="37465"/>
                              <a:pt x="66470" y="67836"/>
                              <a:pt x="42821" y="67836"/>
                            </a:cubicBezTo>
                            <a:cubicBezTo>
                              <a:pt x="19172" y="67836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16" name="楕円 6">
                        <a:extLst>
                          <a:ext uri="{FF2B5EF4-FFF2-40B4-BE49-F238E27FC236}">
                            <a16:creationId xmlns:a16="http://schemas.microsoft.com/office/drawing/2014/main" id="{D3196209-74D4-4071-98C9-B1C713B478C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23451" y="2250228"/>
                        <a:ext cx="69428" cy="7442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67836">
                            <a:moveTo>
                              <a:pt x="85642" y="0"/>
                            </a:moveTo>
                            <a:cubicBezTo>
                              <a:pt x="85642" y="37465"/>
                              <a:pt x="66470" y="67836"/>
                              <a:pt x="42821" y="67836"/>
                            </a:cubicBezTo>
                            <a:cubicBezTo>
                              <a:pt x="19172" y="67836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17" name="楕円 6">
                        <a:extLst>
                          <a:ext uri="{FF2B5EF4-FFF2-40B4-BE49-F238E27FC236}">
                            <a16:creationId xmlns:a16="http://schemas.microsoft.com/office/drawing/2014/main" id="{D31674F9-B007-4701-B0BA-820CB70FB1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54023" y="2222645"/>
                        <a:ext cx="69428" cy="10207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  <a:gd name="connsiteX0" fmla="*/ 85642 w 85642"/>
                          <a:gd name="connsiteY0" fmla="*/ 25141 h 93322"/>
                          <a:gd name="connsiteX1" fmla="*/ 42821 w 85642"/>
                          <a:gd name="connsiteY1" fmla="*/ 92977 h 93322"/>
                          <a:gd name="connsiteX2" fmla="*/ 0 w 85642"/>
                          <a:gd name="connsiteY2" fmla="*/ 0 h 93322"/>
                          <a:gd name="connsiteX0" fmla="*/ 85642 w 85642"/>
                          <a:gd name="connsiteY0" fmla="*/ 25141 h 93039"/>
                          <a:gd name="connsiteX1" fmla="*/ 42821 w 85642"/>
                          <a:gd name="connsiteY1" fmla="*/ 92977 h 93039"/>
                          <a:gd name="connsiteX2" fmla="*/ 0 w 85642"/>
                          <a:gd name="connsiteY2" fmla="*/ 0 h 930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93039">
                            <a:moveTo>
                              <a:pt x="85642" y="25141"/>
                            </a:moveTo>
                            <a:cubicBezTo>
                              <a:pt x="85642" y="62606"/>
                              <a:pt x="81178" y="94654"/>
                              <a:pt x="42821" y="92977"/>
                            </a:cubicBezTo>
                            <a:cubicBezTo>
                              <a:pt x="4464" y="91300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212" name="フリーフォーム: 図形 211">
                    <a:extLst>
                      <a:ext uri="{FF2B5EF4-FFF2-40B4-BE49-F238E27FC236}">
                        <a16:creationId xmlns:a16="http://schemas.microsoft.com/office/drawing/2014/main" id="{894A0B24-D139-4861-B889-768B11247ABB}"/>
                      </a:ext>
                    </a:extLst>
                  </p:cNvPr>
                  <p:cNvSpPr/>
                  <p:nvPr/>
                </p:nvSpPr>
                <p:spPr>
                  <a:xfrm>
                    <a:off x="1516708" y="4294682"/>
                    <a:ext cx="752919" cy="523815"/>
                  </a:xfrm>
                  <a:custGeom>
                    <a:avLst/>
                    <a:gdLst>
                      <a:gd name="connsiteX0" fmla="*/ 581750 w 716254"/>
                      <a:gd name="connsiteY0" fmla="*/ 453 h 619025"/>
                      <a:gd name="connsiteX1" fmla="*/ 615734 w 716254"/>
                      <a:gd name="connsiteY1" fmla="*/ 3195 h 619025"/>
                      <a:gd name="connsiteX2" fmla="*/ 698150 w 716254"/>
                      <a:gd name="connsiteY2" fmla="*/ 338530 h 619025"/>
                      <a:gd name="connsiteX3" fmla="*/ 493092 w 716254"/>
                      <a:gd name="connsiteY3" fmla="*/ 590473 h 619025"/>
                      <a:gd name="connsiteX4" fmla="*/ 490168 w 716254"/>
                      <a:gd name="connsiteY4" fmla="*/ 590237 h 619025"/>
                      <a:gd name="connsiteX5" fmla="*/ 448341 w 716254"/>
                      <a:gd name="connsiteY5" fmla="*/ 605949 h 619025"/>
                      <a:gd name="connsiteX6" fmla="*/ 332089 w 716254"/>
                      <a:gd name="connsiteY6" fmla="*/ 619025 h 619025"/>
                      <a:gd name="connsiteX7" fmla="*/ 217872 w 716254"/>
                      <a:gd name="connsiteY7" fmla="*/ 606178 h 619025"/>
                      <a:gd name="connsiteX8" fmla="*/ 178680 w 716254"/>
                      <a:gd name="connsiteY8" fmla="*/ 619025 h 619025"/>
                      <a:gd name="connsiteX9" fmla="*/ 140580 w 716254"/>
                      <a:gd name="connsiteY9" fmla="*/ 606535 h 619025"/>
                      <a:gd name="connsiteX10" fmla="*/ 102480 w 716254"/>
                      <a:gd name="connsiteY10" fmla="*/ 619025 h 619025"/>
                      <a:gd name="connsiteX11" fmla="*/ 0 w 716254"/>
                      <a:gd name="connsiteY11" fmla="*/ 452626 h 619025"/>
                      <a:gd name="connsiteX12" fmla="*/ 102480 w 716254"/>
                      <a:gd name="connsiteY12" fmla="*/ 286227 h 619025"/>
                      <a:gd name="connsiteX13" fmla="*/ 140580 w 716254"/>
                      <a:gd name="connsiteY13" fmla="*/ 298717 h 619025"/>
                      <a:gd name="connsiteX14" fmla="*/ 178680 w 716254"/>
                      <a:gd name="connsiteY14" fmla="*/ 286227 h 619025"/>
                      <a:gd name="connsiteX15" fmla="*/ 217872 w 716254"/>
                      <a:gd name="connsiteY15" fmla="*/ 299075 h 619025"/>
                      <a:gd name="connsiteX16" fmla="*/ 332089 w 716254"/>
                      <a:gd name="connsiteY16" fmla="*/ 286227 h 619025"/>
                      <a:gd name="connsiteX17" fmla="*/ 370872 w 716254"/>
                      <a:gd name="connsiteY17" fmla="*/ 290589 h 619025"/>
                      <a:gd name="connsiteX18" fmla="*/ 376692 w 716254"/>
                      <a:gd name="connsiteY18" fmla="*/ 252396 h 619025"/>
                      <a:gd name="connsiteX19" fmla="*/ 581750 w 716254"/>
                      <a:gd name="connsiteY19" fmla="*/ 453 h 619025"/>
                      <a:gd name="connsiteX0" fmla="*/ 615734 w 716254"/>
                      <a:gd name="connsiteY0" fmla="*/ 2922 h 618752"/>
                      <a:gd name="connsiteX1" fmla="*/ 698150 w 716254"/>
                      <a:gd name="connsiteY1" fmla="*/ 338257 h 618752"/>
                      <a:gd name="connsiteX2" fmla="*/ 493092 w 716254"/>
                      <a:gd name="connsiteY2" fmla="*/ 590200 h 618752"/>
                      <a:gd name="connsiteX3" fmla="*/ 490168 w 716254"/>
                      <a:gd name="connsiteY3" fmla="*/ 589964 h 618752"/>
                      <a:gd name="connsiteX4" fmla="*/ 448341 w 716254"/>
                      <a:gd name="connsiteY4" fmla="*/ 605676 h 618752"/>
                      <a:gd name="connsiteX5" fmla="*/ 332089 w 716254"/>
                      <a:gd name="connsiteY5" fmla="*/ 618752 h 618752"/>
                      <a:gd name="connsiteX6" fmla="*/ 217872 w 716254"/>
                      <a:gd name="connsiteY6" fmla="*/ 605905 h 618752"/>
                      <a:gd name="connsiteX7" fmla="*/ 178680 w 716254"/>
                      <a:gd name="connsiteY7" fmla="*/ 618752 h 618752"/>
                      <a:gd name="connsiteX8" fmla="*/ 140580 w 716254"/>
                      <a:gd name="connsiteY8" fmla="*/ 606262 h 618752"/>
                      <a:gd name="connsiteX9" fmla="*/ 102480 w 716254"/>
                      <a:gd name="connsiteY9" fmla="*/ 618752 h 618752"/>
                      <a:gd name="connsiteX10" fmla="*/ 0 w 716254"/>
                      <a:gd name="connsiteY10" fmla="*/ 452353 h 618752"/>
                      <a:gd name="connsiteX11" fmla="*/ 102480 w 716254"/>
                      <a:gd name="connsiteY11" fmla="*/ 285954 h 618752"/>
                      <a:gd name="connsiteX12" fmla="*/ 140580 w 716254"/>
                      <a:gd name="connsiteY12" fmla="*/ 298444 h 618752"/>
                      <a:gd name="connsiteX13" fmla="*/ 178680 w 716254"/>
                      <a:gd name="connsiteY13" fmla="*/ 285954 h 618752"/>
                      <a:gd name="connsiteX14" fmla="*/ 217872 w 716254"/>
                      <a:gd name="connsiteY14" fmla="*/ 298802 h 618752"/>
                      <a:gd name="connsiteX15" fmla="*/ 332089 w 716254"/>
                      <a:gd name="connsiteY15" fmla="*/ 285954 h 618752"/>
                      <a:gd name="connsiteX16" fmla="*/ 370872 w 716254"/>
                      <a:gd name="connsiteY16" fmla="*/ 290316 h 618752"/>
                      <a:gd name="connsiteX17" fmla="*/ 376692 w 716254"/>
                      <a:gd name="connsiteY17" fmla="*/ 252123 h 618752"/>
                      <a:gd name="connsiteX18" fmla="*/ 581750 w 716254"/>
                      <a:gd name="connsiteY18" fmla="*/ 180 h 618752"/>
                      <a:gd name="connsiteX19" fmla="*/ 707174 w 716254"/>
                      <a:gd name="connsiteY19" fmla="*/ 94362 h 618752"/>
                      <a:gd name="connsiteX0" fmla="*/ 615734 w 716254"/>
                      <a:gd name="connsiteY0" fmla="*/ 2742 h 618572"/>
                      <a:gd name="connsiteX1" fmla="*/ 698150 w 716254"/>
                      <a:gd name="connsiteY1" fmla="*/ 338077 h 618572"/>
                      <a:gd name="connsiteX2" fmla="*/ 493092 w 716254"/>
                      <a:gd name="connsiteY2" fmla="*/ 590020 h 618572"/>
                      <a:gd name="connsiteX3" fmla="*/ 490168 w 716254"/>
                      <a:gd name="connsiteY3" fmla="*/ 589784 h 618572"/>
                      <a:gd name="connsiteX4" fmla="*/ 448341 w 716254"/>
                      <a:gd name="connsiteY4" fmla="*/ 605496 h 618572"/>
                      <a:gd name="connsiteX5" fmla="*/ 332089 w 716254"/>
                      <a:gd name="connsiteY5" fmla="*/ 618572 h 618572"/>
                      <a:gd name="connsiteX6" fmla="*/ 217872 w 716254"/>
                      <a:gd name="connsiteY6" fmla="*/ 605725 h 618572"/>
                      <a:gd name="connsiteX7" fmla="*/ 178680 w 716254"/>
                      <a:gd name="connsiteY7" fmla="*/ 618572 h 618572"/>
                      <a:gd name="connsiteX8" fmla="*/ 140580 w 716254"/>
                      <a:gd name="connsiteY8" fmla="*/ 606082 h 618572"/>
                      <a:gd name="connsiteX9" fmla="*/ 102480 w 716254"/>
                      <a:gd name="connsiteY9" fmla="*/ 618572 h 618572"/>
                      <a:gd name="connsiteX10" fmla="*/ 0 w 716254"/>
                      <a:gd name="connsiteY10" fmla="*/ 452173 h 618572"/>
                      <a:gd name="connsiteX11" fmla="*/ 102480 w 716254"/>
                      <a:gd name="connsiteY11" fmla="*/ 285774 h 618572"/>
                      <a:gd name="connsiteX12" fmla="*/ 140580 w 716254"/>
                      <a:gd name="connsiteY12" fmla="*/ 298264 h 618572"/>
                      <a:gd name="connsiteX13" fmla="*/ 178680 w 716254"/>
                      <a:gd name="connsiteY13" fmla="*/ 285774 h 618572"/>
                      <a:gd name="connsiteX14" fmla="*/ 217872 w 716254"/>
                      <a:gd name="connsiteY14" fmla="*/ 298622 h 618572"/>
                      <a:gd name="connsiteX15" fmla="*/ 332089 w 716254"/>
                      <a:gd name="connsiteY15" fmla="*/ 285774 h 618572"/>
                      <a:gd name="connsiteX16" fmla="*/ 370872 w 716254"/>
                      <a:gd name="connsiteY16" fmla="*/ 290136 h 618572"/>
                      <a:gd name="connsiteX17" fmla="*/ 376692 w 716254"/>
                      <a:gd name="connsiteY17" fmla="*/ 251943 h 618572"/>
                      <a:gd name="connsiteX18" fmla="*/ 581750 w 716254"/>
                      <a:gd name="connsiteY18" fmla="*/ 0 h 618572"/>
                      <a:gd name="connsiteX0" fmla="*/ 698150 w 698150"/>
                      <a:gd name="connsiteY0" fmla="*/ 338077 h 618572"/>
                      <a:gd name="connsiteX1" fmla="*/ 493092 w 698150"/>
                      <a:gd name="connsiteY1" fmla="*/ 590020 h 618572"/>
                      <a:gd name="connsiteX2" fmla="*/ 490168 w 698150"/>
                      <a:gd name="connsiteY2" fmla="*/ 589784 h 618572"/>
                      <a:gd name="connsiteX3" fmla="*/ 448341 w 698150"/>
                      <a:gd name="connsiteY3" fmla="*/ 605496 h 618572"/>
                      <a:gd name="connsiteX4" fmla="*/ 332089 w 698150"/>
                      <a:gd name="connsiteY4" fmla="*/ 618572 h 618572"/>
                      <a:gd name="connsiteX5" fmla="*/ 217872 w 698150"/>
                      <a:gd name="connsiteY5" fmla="*/ 605725 h 618572"/>
                      <a:gd name="connsiteX6" fmla="*/ 178680 w 698150"/>
                      <a:gd name="connsiteY6" fmla="*/ 618572 h 618572"/>
                      <a:gd name="connsiteX7" fmla="*/ 140580 w 698150"/>
                      <a:gd name="connsiteY7" fmla="*/ 606082 h 618572"/>
                      <a:gd name="connsiteX8" fmla="*/ 102480 w 698150"/>
                      <a:gd name="connsiteY8" fmla="*/ 618572 h 618572"/>
                      <a:gd name="connsiteX9" fmla="*/ 0 w 698150"/>
                      <a:gd name="connsiteY9" fmla="*/ 452173 h 618572"/>
                      <a:gd name="connsiteX10" fmla="*/ 102480 w 698150"/>
                      <a:gd name="connsiteY10" fmla="*/ 285774 h 618572"/>
                      <a:gd name="connsiteX11" fmla="*/ 140580 w 698150"/>
                      <a:gd name="connsiteY11" fmla="*/ 298264 h 618572"/>
                      <a:gd name="connsiteX12" fmla="*/ 178680 w 698150"/>
                      <a:gd name="connsiteY12" fmla="*/ 285774 h 618572"/>
                      <a:gd name="connsiteX13" fmla="*/ 217872 w 698150"/>
                      <a:gd name="connsiteY13" fmla="*/ 298622 h 618572"/>
                      <a:gd name="connsiteX14" fmla="*/ 332089 w 698150"/>
                      <a:gd name="connsiteY14" fmla="*/ 285774 h 618572"/>
                      <a:gd name="connsiteX15" fmla="*/ 370872 w 698150"/>
                      <a:gd name="connsiteY15" fmla="*/ 290136 h 618572"/>
                      <a:gd name="connsiteX16" fmla="*/ 376692 w 698150"/>
                      <a:gd name="connsiteY16" fmla="*/ 251943 h 618572"/>
                      <a:gd name="connsiteX17" fmla="*/ 581750 w 698150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581750 w 752919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581750 w 752919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450671 w 752919"/>
                      <a:gd name="connsiteY17" fmla="*/ 94757 h 618572"/>
                      <a:gd name="connsiteX18" fmla="*/ 581750 w 752919"/>
                      <a:gd name="connsiteY18" fmla="*/ 0 h 618572"/>
                      <a:gd name="connsiteX0" fmla="*/ 752919 w 752919"/>
                      <a:gd name="connsiteY0" fmla="*/ 95683 h 523815"/>
                      <a:gd name="connsiteX1" fmla="*/ 493092 w 752919"/>
                      <a:gd name="connsiteY1" fmla="*/ 495263 h 523815"/>
                      <a:gd name="connsiteX2" fmla="*/ 490168 w 752919"/>
                      <a:gd name="connsiteY2" fmla="*/ 495027 h 523815"/>
                      <a:gd name="connsiteX3" fmla="*/ 448341 w 752919"/>
                      <a:gd name="connsiteY3" fmla="*/ 510739 h 523815"/>
                      <a:gd name="connsiteX4" fmla="*/ 332089 w 752919"/>
                      <a:gd name="connsiteY4" fmla="*/ 523815 h 523815"/>
                      <a:gd name="connsiteX5" fmla="*/ 217872 w 752919"/>
                      <a:gd name="connsiteY5" fmla="*/ 510968 h 523815"/>
                      <a:gd name="connsiteX6" fmla="*/ 178680 w 752919"/>
                      <a:gd name="connsiteY6" fmla="*/ 523815 h 523815"/>
                      <a:gd name="connsiteX7" fmla="*/ 140580 w 752919"/>
                      <a:gd name="connsiteY7" fmla="*/ 511325 h 523815"/>
                      <a:gd name="connsiteX8" fmla="*/ 102480 w 752919"/>
                      <a:gd name="connsiteY8" fmla="*/ 523815 h 523815"/>
                      <a:gd name="connsiteX9" fmla="*/ 0 w 752919"/>
                      <a:gd name="connsiteY9" fmla="*/ 357416 h 523815"/>
                      <a:gd name="connsiteX10" fmla="*/ 102480 w 752919"/>
                      <a:gd name="connsiteY10" fmla="*/ 191017 h 523815"/>
                      <a:gd name="connsiteX11" fmla="*/ 140580 w 752919"/>
                      <a:gd name="connsiteY11" fmla="*/ 203507 h 523815"/>
                      <a:gd name="connsiteX12" fmla="*/ 178680 w 752919"/>
                      <a:gd name="connsiteY12" fmla="*/ 191017 h 523815"/>
                      <a:gd name="connsiteX13" fmla="*/ 217872 w 752919"/>
                      <a:gd name="connsiteY13" fmla="*/ 203865 h 523815"/>
                      <a:gd name="connsiteX14" fmla="*/ 332089 w 752919"/>
                      <a:gd name="connsiteY14" fmla="*/ 191017 h 523815"/>
                      <a:gd name="connsiteX15" fmla="*/ 370872 w 752919"/>
                      <a:gd name="connsiteY15" fmla="*/ 195379 h 523815"/>
                      <a:gd name="connsiteX16" fmla="*/ 376692 w 752919"/>
                      <a:gd name="connsiteY16" fmla="*/ 157186 h 523815"/>
                      <a:gd name="connsiteX17" fmla="*/ 450671 w 752919"/>
                      <a:gd name="connsiteY17" fmla="*/ 0 h 5238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752919" h="523815">
                        <a:moveTo>
                          <a:pt x="752919" y="95683"/>
                        </a:moveTo>
                        <a:cubicBezTo>
                          <a:pt x="719836" y="348840"/>
                          <a:pt x="573636" y="487635"/>
                          <a:pt x="493092" y="495263"/>
                        </a:cubicBezTo>
                        <a:lnTo>
                          <a:pt x="490168" y="495027"/>
                        </a:lnTo>
                        <a:lnTo>
                          <a:pt x="448341" y="510739"/>
                        </a:lnTo>
                        <a:cubicBezTo>
                          <a:pt x="412610" y="519159"/>
                          <a:pt x="373325" y="523815"/>
                          <a:pt x="332089" y="523815"/>
                        </a:cubicBezTo>
                        <a:lnTo>
                          <a:pt x="217872" y="510968"/>
                        </a:lnTo>
                        <a:lnTo>
                          <a:pt x="178680" y="523815"/>
                        </a:lnTo>
                        <a:lnTo>
                          <a:pt x="140580" y="511325"/>
                        </a:lnTo>
                        <a:lnTo>
                          <a:pt x="102480" y="523815"/>
                        </a:lnTo>
                        <a:cubicBezTo>
                          <a:pt x="45882" y="523815"/>
                          <a:pt x="0" y="449316"/>
                          <a:pt x="0" y="357416"/>
                        </a:cubicBezTo>
                        <a:cubicBezTo>
                          <a:pt x="0" y="265516"/>
                          <a:pt x="45882" y="191017"/>
                          <a:pt x="102480" y="191017"/>
                        </a:cubicBezTo>
                        <a:lnTo>
                          <a:pt x="140580" y="203507"/>
                        </a:lnTo>
                        <a:lnTo>
                          <a:pt x="178680" y="191017"/>
                        </a:lnTo>
                        <a:lnTo>
                          <a:pt x="217872" y="203865"/>
                        </a:lnTo>
                        <a:lnTo>
                          <a:pt x="332089" y="191017"/>
                        </a:lnTo>
                        <a:lnTo>
                          <a:pt x="370872" y="195379"/>
                        </a:lnTo>
                        <a:lnTo>
                          <a:pt x="376692" y="157186"/>
                        </a:lnTo>
                        <a:cubicBezTo>
                          <a:pt x="389992" y="124623"/>
                          <a:pt x="416495" y="41990"/>
                          <a:pt x="450671" y="0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E277ED39-D97C-42DC-824E-D2BDF8ED8EE5}"/>
                    </a:ext>
                  </a:extLst>
                </p:cNvPr>
                <p:cNvGrpSpPr/>
                <p:nvPr/>
              </p:nvGrpSpPr>
              <p:grpSpPr>
                <a:xfrm>
                  <a:off x="1007491" y="2866226"/>
                  <a:ext cx="1423317" cy="1448118"/>
                  <a:chOff x="1153912" y="485843"/>
                  <a:chExt cx="1423317" cy="1448118"/>
                </a:xfrm>
              </p:grpSpPr>
              <p:sp>
                <p:nvSpPr>
                  <p:cNvPr id="171" name="楕円 170">
                    <a:extLst>
                      <a:ext uri="{FF2B5EF4-FFF2-40B4-BE49-F238E27FC236}">
                        <a16:creationId xmlns:a16="http://schemas.microsoft.com/office/drawing/2014/main" id="{8AB1E1CC-DC4D-45F0-8D8E-A3FA4AE8A29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153912" y="1166864"/>
                    <a:ext cx="293868" cy="412231"/>
                  </a:xfrm>
                  <a:prstGeom prst="ellipse">
                    <a:avLst/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72" name="グループ化 171">
                    <a:extLst>
                      <a:ext uri="{FF2B5EF4-FFF2-40B4-BE49-F238E27FC236}">
                        <a16:creationId xmlns:a16="http://schemas.microsoft.com/office/drawing/2014/main" id="{7B11204C-0375-4DD7-83CA-C9E0C6D30FCA}"/>
                      </a:ext>
                    </a:extLst>
                  </p:cNvPr>
                  <p:cNvGrpSpPr/>
                  <p:nvPr/>
                </p:nvGrpSpPr>
                <p:grpSpPr>
                  <a:xfrm>
                    <a:off x="1215356" y="485843"/>
                    <a:ext cx="1189948" cy="1448118"/>
                    <a:chOff x="4297680" y="1256539"/>
                    <a:chExt cx="1303020" cy="1585721"/>
                  </a:xfrm>
                </p:grpSpPr>
                <p:sp>
                  <p:nvSpPr>
                    <p:cNvPr id="197" name="月 196">
                      <a:extLst>
                        <a:ext uri="{FF2B5EF4-FFF2-40B4-BE49-F238E27FC236}">
                          <a16:creationId xmlns:a16="http://schemas.microsoft.com/office/drawing/2014/main" id="{1B522718-6FB4-44C7-B945-FACAF4A8E8E3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4447887" y="1330970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98" name="月 197">
                      <a:extLst>
                        <a:ext uri="{FF2B5EF4-FFF2-40B4-BE49-F238E27FC236}">
                          <a16:creationId xmlns:a16="http://schemas.microsoft.com/office/drawing/2014/main" id="{65A3E2D8-7E00-4469-A640-48BBAF062FEA}"/>
                        </a:ext>
                      </a:extLst>
                    </p:cNvPr>
                    <p:cNvSpPr/>
                    <p:nvPr/>
                  </p:nvSpPr>
                  <p:spPr>
                    <a:xfrm rot="8420984">
                      <a:off x="4522273" y="1272068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99" name="月 198">
                      <a:extLst>
                        <a:ext uri="{FF2B5EF4-FFF2-40B4-BE49-F238E27FC236}">
                          <a16:creationId xmlns:a16="http://schemas.microsoft.com/office/drawing/2014/main" id="{E2F92EF1-F1BC-4C0B-A4B4-5CF5A48E9D0D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4608634" y="1256539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00" name="楕円 199">
                      <a:extLst>
                        <a:ext uri="{FF2B5EF4-FFF2-40B4-BE49-F238E27FC236}">
                          <a16:creationId xmlns:a16="http://schemas.microsoft.com/office/drawing/2014/main" id="{D04BC12F-F7AD-40A7-AC2F-3336309B3C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97680" y="1495239"/>
                      <a:ext cx="1303020" cy="1347021"/>
                    </a:xfrm>
                    <a:prstGeom prst="ellipse">
                      <a:avLst/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C5DE9204-0E0B-41EB-BF4F-D0F2ACC2AD3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30155" y="1163981"/>
                    <a:ext cx="247074" cy="412232"/>
                  </a:xfrm>
                  <a:custGeom>
                    <a:avLst/>
                    <a:gdLst>
                      <a:gd name="connsiteX0" fmla="*/ 176546 w 247074"/>
                      <a:gd name="connsiteY0" fmla="*/ 4188 h 412232"/>
                      <a:gd name="connsiteX1" fmla="*/ 146934 w 247074"/>
                      <a:gd name="connsiteY1" fmla="*/ 0 h 412232"/>
                      <a:gd name="connsiteX2" fmla="*/ 0 w 247074"/>
                      <a:gd name="connsiteY2" fmla="*/ 206116 h 412232"/>
                      <a:gd name="connsiteX3" fmla="*/ 146934 w 247074"/>
                      <a:gd name="connsiteY3" fmla="*/ 412232 h 412232"/>
                      <a:gd name="connsiteX4" fmla="*/ 204127 w 247074"/>
                      <a:gd name="connsiteY4" fmla="*/ 396034 h 412232"/>
                      <a:gd name="connsiteX5" fmla="*/ 208736 w 247074"/>
                      <a:gd name="connsiteY5" fmla="*/ 391675 h 412232"/>
                      <a:gd name="connsiteX6" fmla="*/ 201225 w 247074"/>
                      <a:gd name="connsiteY6" fmla="*/ 369466 h 412232"/>
                      <a:gd name="connsiteX7" fmla="*/ 187807 w 247074"/>
                      <a:gd name="connsiteY7" fmla="*/ 262817 h 412232"/>
                      <a:gd name="connsiteX8" fmla="*/ 237815 w 247074"/>
                      <a:gd name="connsiteY8" fmla="*/ 69076 h 412232"/>
                      <a:gd name="connsiteX9" fmla="*/ 247074 w 247074"/>
                      <a:gd name="connsiteY9" fmla="*/ 56816 h 412232"/>
                      <a:gd name="connsiteX10" fmla="*/ 204127 w 247074"/>
                      <a:gd name="connsiteY10" fmla="*/ 16198 h 412232"/>
                      <a:gd name="connsiteX11" fmla="*/ 176546 w 247074"/>
                      <a:gd name="connsiteY11" fmla="*/ 4188 h 412232"/>
                      <a:gd name="connsiteX0" fmla="*/ 187807 w 279247"/>
                      <a:gd name="connsiteY0" fmla="*/ 262817 h 412232"/>
                      <a:gd name="connsiteX1" fmla="*/ 237815 w 279247"/>
                      <a:gd name="connsiteY1" fmla="*/ 69076 h 412232"/>
                      <a:gd name="connsiteX2" fmla="*/ 247074 w 279247"/>
                      <a:gd name="connsiteY2" fmla="*/ 56816 h 412232"/>
                      <a:gd name="connsiteX3" fmla="*/ 204127 w 279247"/>
                      <a:gd name="connsiteY3" fmla="*/ 16198 h 412232"/>
                      <a:gd name="connsiteX4" fmla="*/ 176546 w 279247"/>
                      <a:gd name="connsiteY4" fmla="*/ 4188 h 412232"/>
                      <a:gd name="connsiteX5" fmla="*/ 146934 w 279247"/>
                      <a:gd name="connsiteY5" fmla="*/ 0 h 412232"/>
                      <a:gd name="connsiteX6" fmla="*/ 0 w 279247"/>
                      <a:gd name="connsiteY6" fmla="*/ 206116 h 412232"/>
                      <a:gd name="connsiteX7" fmla="*/ 146934 w 279247"/>
                      <a:gd name="connsiteY7" fmla="*/ 412232 h 412232"/>
                      <a:gd name="connsiteX8" fmla="*/ 204127 w 279247"/>
                      <a:gd name="connsiteY8" fmla="*/ 396034 h 412232"/>
                      <a:gd name="connsiteX9" fmla="*/ 208736 w 279247"/>
                      <a:gd name="connsiteY9" fmla="*/ 391675 h 412232"/>
                      <a:gd name="connsiteX10" fmla="*/ 201225 w 279247"/>
                      <a:gd name="connsiteY10" fmla="*/ 369466 h 412232"/>
                      <a:gd name="connsiteX11" fmla="*/ 279247 w 279247"/>
                      <a:gd name="connsiteY11" fmla="*/ 354257 h 412232"/>
                      <a:gd name="connsiteX0" fmla="*/ 187807 w 247074"/>
                      <a:gd name="connsiteY0" fmla="*/ 262817 h 412232"/>
                      <a:gd name="connsiteX1" fmla="*/ 237815 w 247074"/>
                      <a:gd name="connsiteY1" fmla="*/ 69076 h 412232"/>
                      <a:gd name="connsiteX2" fmla="*/ 247074 w 247074"/>
                      <a:gd name="connsiteY2" fmla="*/ 56816 h 412232"/>
                      <a:gd name="connsiteX3" fmla="*/ 204127 w 247074"/>
                      <a:gd name="connsiteY3" fmla="*/ 16198 h 412232"/>
                      <a:gd name="connsiteX4" fmla="*/ 176546 w 247074"/>
                      <a:gd name="connsiteY4" fmla="*/ 4188 h 412232"/>
                      <a:gd name="connsiteX5" fmla="*/ 146934 w 247074"/>
                      <a:gd name="connsiteY5" fmla="*/ 0 h 412232"/>
                      <a:gd name="connsiteX6" fmla="*/ 0 w 247074"/>
                      <a:gd name="connsiteY6" fmla="*/ 206116 h 412232"/>
                      <a:gd name="connsiteX7" fmla="*/ 146934 w 247074"/>
                      <a:gd name="connsiteY7" fmla="*/ 412232 h 412232"/>
                      <a:gd name="connsiteX8" fmla="*/ 204127 w 247074"/>
                      <a:gd name="connsiteY8" fmla="*/ 396034 h 412232"/>
                      <a:gd name="connsiteX9" fmla="*/ 208736 w 247074"/>
                      <a:gd name="connsiteY9" fmla="*/ 391675 h 412232"/>
                      <a:gd name="connsiteX10" fmla="*/ 201225 w 247074"/>
                      <a:gd name="connsiteY10" fmla="*/ 369466 h 412232"/>
                      <a:gd name="connsiteX0" fmla="*/ 187807 w 247074"/>
                      <a:gd name="connsiteY0" fmla="*/ 262817 h 412232"/>
                      <a:gd name="connsiteX1" fmla="*/ 237815 w 247074"/>
                      <a:gd name="connsiteY1" fmla="*/ 69076 h 412232"/>
                      <a:gd name="connsiteX2" fmla="*/ 247074 w 247074"/>
                      <a:gd name="connsiteY2" fmla="*/ 56816 h 412232"/>
                      <a:gd name="connsiteX3" fmla="*/ 204127 w 247074"/>
                      <a:gd name="connsiteY3" fmla="*/ 16198 h 412232"/>
                      <a:gd name="connsiteX4" fmla="*/ 176546 w 247074"/>
                      <a:gd name="connsiteY4" fmla="*/ 4188 h 412232"/>
                      <a:gd name="connsiteX5" fmla="*/ 146934 w 247074"/>
                      <a:gd name="connsiteY5" fmla="*/ 0 h 412232"/>
                      <a:gd name="connsiteX6" fmla="*/ 0 w 247074"/>
                      <a:gd name="connsiteY6" fmla="*/ 206116 h 412232"/>
                      <a:gd name="connsiteX7" fmla="*/ 146934 w 247074"/>
                      <a:gd name="connsiteY7" fmla="*/ 412232 h 412232"/>
                      <a:gd name="connsiteX8" fmla="*/ 204127 w 247074"/>
                      <a:gd name="connsiteY8" fmla="*/ 396034 h 412232"/>
                      <a:gd name="connsiteX9" fmla="*/ 208736 w 247074"/>
                      <a:gd name="connsiteY9" fmla="*/ 391675 h 412232"/>
                      <a:gd name="connsiteX0" fmla="*/ 237815 w 247074"/>
                      <a:gd name="connsiteY0" fmla="*/ 69076 h 412232"/>
                      <a:gd name="connsiteX1" fmla="*/ 247074 w 247074"/>
                      <a:gd name="connsiteY1" fmla="*/ 56816 h 412232"/>
                      <a:gd name="connsiteX2" fmla="*/ 204127 w 247074"/>
                      <a:gd name="connsiteY2" fmla="*/ 16198 h 412232"/>
                      <a:gd name="connsiteX3" fmla="*/ 176546 w 247074"/>
                      <a:gd name="connsiteY3" fmla="*/ 4188 h 412232"/>
                      <a:gd name="connsiteX4" fmla="*/ 146934 w 247074"/>
                      <a:gd name="connsiteY4" fmla="*/ 0 h 412232"/>
                      <a:gd name="connsiteX5" fmla="*/ 0 w 247074"/>
                      <a:gd name="connsiteY5" fmla="*/ 206116 h 412232"/>
                      <a:gd name="connsiteX6" fmla="*/ 146934 w 247074"/>
                      <a:gd name="connsiteY6" fmla="*/ 412232 h 412232"/>
                      <a:gd name="connsiteX7" fmla="*/ 204127 w 247074"/>
                      <a:gd name="connsiteY7" fmla="*/ 396034 h 412232"/>
                      <a:gd name="connsiteX8" fmla="*/ 208736 w 247074"/>
                      <a:gd name="connsiteY8" fmla="*/ 391675 h 412232"/>
                      <a:gd name="connsiteX0" fmla="*/ 247074 w 247074"/>
                      <a:gd name="connsiteY0" fmla="*/ 56816 h 412232"/>
                      <a:gd name="connsiteX1" fmla="*/ 204127 w 247074"/>
                      <a:gd name="connsiteY1" fmla="*/ 16198 h 412232"/>
                      <a:gd name="connsiteX2" fmla="*/ 176546 w 247074"/>
                      <a:gd name="connsiteY2" fmla="*/ 4188 h 412232"/>
                      <a:gd name="connsiteX3" fmla="*/ 146934 w 247074"/>
                      <a:gd name="connsiteY3" fmla="*/ 0 h 412232"/>
                      <a:gd name="connsiteX4" fmla="*/ 0 w 247074"/>
                      <a:gd name="connsiteY4" fmla="*/ 206116 h 412232"/>
                      <a:gd name="connsiteX5" fmla="*/ 146934 w 247074"/>
                      <a:gd name="connsiteY5" fmla="*/ 412232 h 412232"/>
                      <a:gd name="connsiteX6" fmla="*/ 204127 w 247074"/>
                      <a:gd name="connsiteY6" fmla="*/ 396034 h 412232"/>
                      <a:gd name="connsiteX7" fmla="*/ 208736 w 247074"/>
                      <a:gd name="connsiteY7" fmla="*/ 391675 h 4122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7074" h="412232">
                        <a:moveTo>
                          <a:pt x="247074" y="56816"/>
                        </a:moveTo>
                        <a:lnTo>
                          <a:pt x="204127" y="16198"/>
                        </a:lnTo>
                        <a:cubicBezTo>
                          <a:pt x="195338" y="10983"/>
                          <a:pt x="186111" y="6933"/>
                          <a:pt x="176546" y="4188"/>
                        </a:cubicBezTo>
                        <a:cubicBezTo>
                          <a:pt x="166981" y="1442"/>
                          <a:pt x="157078" y="0"/>
                          <a:pt x="146934" y="0"/>
                        </a:cubicBezTo>
                        <a:cubicBezTo>
                          <a:pt x="65785" y="0"/>
                          <a:pt x="0" y="92281"/>
                          <a:pt x="0" y="206116"/>
                        </a:cubicBezTo>
                        <a:cubicBezTo>
                          <a:pt x="0" y="319951"/>
                          <a:pt x="65785" y="412232"/>
                          <a:pt x="146934" y="412232"/>
                        </a:cubicBezTo>
                        <a:cubicBezTo>
                          <a:pt x="167221" y="412232"/>
                          <a:pt x="186548" y="406464"/>
                          <a:pt x="204127" y="396034"/>
                        </a:cubicBezTo>
                        <a:lnTo>
                          <a:pt x="208736" y="391675"/>
                        </a:lnTo>
                      </a:path>
                    </a:pathLst>
                  </a:cu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1CD2CF94-60EC-4138-87F8-268C8E13D4E7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60526" y="1234183"/>
                    <a:ext cx="164996" cy="266110"/>
                  </a:xfrm>
                  <a:custGeom>
                    <a:avLst/>
                    <a:gdLst>
                      <a:gd name="connsiteX0" fmla="*/ 94851 w 164996"/>
                      <a:gd name="connsiteY0" fmla="*/ 0 h 266110"/>
                      <a:gd name="connsiteX1" fmla="*/ 0 w 164996"/>
                      <a:gd name="connsiteY1" fmla="*/ 133055 h 266110"/>
                      <a:gd name="connsiteX2" fmla="*/ 94851 w 164996"/>
                      <a:gd name="connsiteY2" fmla="*/ 266110 h 266110"/>
                      <a:gd name="connsiteX3" fmla="*/ 131771 w 164996"/>
                      <a:gd name="connsiteY3" fmla="*/ 255654 h 266110"/>
                      <a:gd name="connsiteX4" fmla="*/ 142712 w 164996"/>
                      <a:gd name="connsiteY4" fmla="*/ 245307 h 266110"/>
                      <a:gd name="connsiteX5" fmla="*/ 135723 w 164996"/>
                      <a:gd name="connsiteY5" fmla="*/ 189756 h 266110"/>
                      <a:gd name="connsiteX6" fmla="*/ 149140 w 164996"/>
                      <a:gd name="connsiteY6" fmla="*/ 83107 h 266110"/>
                      <a:gd name="connsiteX7" fmla="*/ 164996 w 164996"/>
                      <a:gd name="connsiteY7" fmla="*/ 45368 h 266110"/>
                      <a:gd name="connsiteX8" fmla="*/ 161921 w 164996"/>
                      <a:gd name="connsiteY8" fmla="*/ 38971 h 266110"/>
                      <a:gd name="connsiteX9" fmla="*/ 94851 w 164996"/>
                      <a:gd name="connsiteY9" fmla="*/ 0 h 266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4996" h="266110">
                        <a:moveTo>
                          <a:pt x="94851" y="0"/>
                        </a:moveTo>
                        <a:cubicBezTo>
                          <a:pt x="42466" y="0"/>
                          <a:pt x="0" y="59571"/>
                          <a:pt x="0" y="133055"/>
                        </a:cubicBezTo>
                        <a:cubicBezTo>
                          <a:pt x="0" y="206539"/>
                          <a:pt x="42466" y="266110"/>
                          <a:pt x="94851" y="266110"/>
                        </a:cubicBezTo>
                        <a:cubicBezTo>
                          <a:pt x="107947" y="266110"/>
                          <a:pt x="120423" y="262387"/>
                          <a:pt x="131771" y="255654"/>
                        </a:cubicBezTo>
                        <a:lnTo>
                          <a:pt x="142712" y="245307"/>
                        </a:lnTo>
                        <a:lnTo>
                          <a:pt x="135723" y="189756"/>
                        </a:lnTo>
                        <a:cubicBezTo>
                          <a:pt x="135723" y="151926"/>
                          <a:pt x="140501" y="115887"/>
                          <a:pt x="149140" y="83107"/>
                        </a:cubicBezTo>
                        <a:lnTo>
                          <a:pt x="164996" y="45368"/>
                        </a:lnTo>
                        <a:lnTo>
                          <a:pt x="161921" y="38971"/>
                        </a:lnTo>
                        <a:cubicBezTo>
                          <a:pt x="144756" y="14893"/>
                          <a:pt x="121044" y="0"/>
                          <a:pt x="9485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1" name="楕円 190">
                    <a:extLst>
                      <a:ext uri="{FF2B5EF4-FFF2-40B4-BE49-F238E27FC236}">
                        <a16:creationId xmlns:a16="http://schemas.microsoft.com/office/drawing/2014/main" id="{B2114B90-0140-4DF8-8F25-300A3884BBE9}"/>
                      </a:ext>
                    </a:extLst>
                  </p:cNvPr>
                  <p:cNvSpPr/>
                  <p:nvPr/>
                </p:nvSpPr>
                <p:spPr>
                  <a:xfrm>
                    <a:off x="1284277" y="1138238"/>
                    <a:ext cx="306990" cy="30698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2" name="楕円 191">
                    <a:extLst>
                      <a:ext uri="{FF2B5EF4-FFF2-40B4-BE49-F238E27FC236}">
                        <a16:creationId xmlns:a16="http://schemas.microsoft.com/office/drawing/2014/main" id="{A154317F-A313-4DA0-8C02-F4085FA45D3C}"/>
                      </a:ext>
                    </a:extLst>
                  </p:cNvPr>
                  <p:cNvSpPr/>
                  <p:nvPr/>
                </p:nvSpPr>
                <p:spPr>
                  <a:xfrm>
                    <a:off x="1831964" y="1138238"/>
                    <a:ext cx="306990" cy="30698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3" name="楕円 192">
                    <a:extLst>
                      <a:ext uri="{FF2B5EF4-FFF2-40B4-BE49-F238E27FC236}">
                        <a16:creationId xmlns:a16="http://schemas.microsoft.com/office/drawing/2014/main" id="{BFAD928C-8C8A-49D7-BEFB-72A9E0051AAD}"/>
                      </a:ext>
                    </a:extLst>
                  </p:cNvPr>
                  <p:cNvSpPr/>
                  <p:nvPr/>
                </p:nvSpPr>
                <p:spPr>
                  <a:xfrm>
                    <a:off x="1322284" y="1184981"/>
                    <a:ext cx="191508" cy="191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4" name="楕円 193">
                    <a:extLst>
                      <a:ext uri="{FF2B5EF4-FFF2-40B4-BE49-F238E27FC236}">
                        <a16:creationId xmlns:a16="http://schemas.microsoft.com/office/drawing/2014/main" id="{7F5A6CC9-04CC-4C9F-9C6C-1F3AA91FCBF6}"/>
                      </a:ext>
                    </a:extLst>
                  </p:cNvPr>
                  <p:cNvSpPr/>
                  <p:nvPr/>
                </p:nvSpPr>
                <p:spPr>
                  <a:xfrm>
                    <a:off x="1869971" y="1184981"/>
                    <a:ext cx="191508" cy="191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5" name="二等辺三角形 46">
                    <a:extLst>
                      <a:ext uri="{FF2B5EF4-FFF2-40B4-BE49-F238E27FC236}">
                        <a16:creationId xmlns:a16="http://schemas.microsoft.com/office/drawing/2014/main" id="{3133432F-8BEA-4A88-9ACC-5A11FABB9978}"/>
                      </a:ext>
                    </a:extLst>
                  </p:cNvPr>
                  <p:cNvSpPr/>
                  <p:nvPr/>
                </p:nvSpPr>
                <p:spPr>
                  <a:xfrm>
                    <a:off x="1570129" y="1631951"/>
                    <a:ext cx="226604" cy="129546"/>
                  </a:xfrm>
                  <a:custGeom>
                    <a:avLst/>
                    <a:gdLst>
                      <a:gd name="connsiteX0" fmla="*/ 0 w 617683"/>
                      <a:gd name="connsiteY0" fmla="*/ 326505 h 326505"/>
                      <a:gd name="connsiteX1" fmla="*/ 308842 w 617683"/>
                      <a:gd name="connsiteY1" fmla="*/ 0 h 326505"/>
                      <a:gd name="connsiteX2" fmla="*/ 617683 w 617683"/>
                      <a:gd name="connsiteY2" fmla="*/ 326505 h 326505"/>
                      <a:gd name="connsiteX3" fmla="*/ 0 w 617683"/>
                      <a:gd name="connsiteY3" fmla="*/ 326505 h 326505"/>
                      <a:gd name="connsiteX0" fmla="*/ 0 w 617683"/>
                      <a:gd name="connsiteY0" fmla="*/ 326507 h 326507"/>
                      <a:gd name="connsiteX1" fmla="*/ 308842 w 617683"/>
                      <a:gd name="connsiteY1" fmla="*/ 2 h 326507"/>
                      <a:gd name="connsiteX2" fmla="*/ 617683 w 617683"/>
                      <a:gd name="connsiteY2" fmla="*/ 326507 h 326507"/>
                      <a:gd name="connsiteX3" fmla="*/ 0 w 617683"/>
                      <a:gd name="connsiteY3" fmla="*/ 326507 h 326507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44564"/>
                      <a:gd name="connsiteX1" fmla="*/ 308842 w 617683"/>
                      <a:gd name="connsiteY1" fmla="*/ 3 h 344564"/>
                      <a:gd name="connsiteX2" fmla="*/ 617683 w 617683"/>
                      <a:gd name="connsiteY2" fmla="*/ 326508 h 344564"/>
                      <a:gd name="connsiteX3" fmla="*/ 0 w 617683"/>
                      <a:gd name="connsiteY3" fmla="*/ 326508 h 344564"/>
                      <a:gd name="connsiteX0" fmla="*/ 0 w 617683"/>
                      <a:gd name="connsiteY0" fmla="*/ 326508 h 352803"/>
                      <a:gd name="connsiteX1" fmla="*/ 308842 w 617683"/>
                      <a:gd name="connsiteY1" fmla="*/ 3 h 352803"/>
                      <a:gd name="connsiteX2" fmla="*/ 617683 w 617683"/>
                      <a:gd name="connsiteY2" fmla="*/ 326508 h 352803"/>
                      <a:gd name="connsiteX3" fmla="*/ 0 w 617683"/>
                      <a:gd name="connsiteY3" fmla="*/ 326508 h 352803"/>
                      <a:gd name="connsiteX0" fmla="*/ 0 w 620046"/>
                      <a:gd name="connsiteY0" fmla="*/ 326508 h 370128"/>
                      <a:gd name="connsiteX1" fmla="*/ 308842 w 620046"/>
                      <a:gd name="connsiteY1" fmla="*/ 3 h 370128"/>
                      <a:gd name="connsiteX2" fmla="*/ 617683 w 620046"/>
                      <a:gd name="connsiteY2" fmla="*/ 326508 h 370128"/>
                      <a:gd name="connsiteX3" fmla="*/ 0 w 620046"/>
                      <a:gd name="connsiteY3" fmla="*/ 326508 h 370128"/>
                      <a:gd name="connsiteX0" fmla="*/ 2677 w 622723"/>
                      <a:gd name="connsiteY0" fmla="*/ 326508 h 381366"/>
                      <a:gd name="connsiteX1" fmla="*/ 311519 w 622723"/>
                      <a:gd name="connsiteY1" fmla="*/ 3 h 381366"/>
                      <a:gd name="connsiteX2" fmla="*/ 620360 w 622723"/>
                      <a:gd name="connsiteY2" fmla="*/ 326508 h 381366"/>
                      <a:gd name="connsiteX3" fmla="*/ 2677 w 622723"/>
                      <a:gd name="connsiteY3" fmla="*/ 326508 h 381366"/>
                      <a:gd name="connsiteX0" fmla="*/ 7945 w 633572"/>
                      <a:gd name="connsiteY0" fmla="*/ 484618 h 545194"/>
                      <a:gd name="connsiteX1" fmla="*/ 316787 w 633572"/>
                      <a:gd name="connsiteY1" fmla="*/ 2 h 545194"/>
                      <a:gd name="connsiteX2" fmla="*/ 625628 w 633572"/>
                      <a:gd name="connsiteY2" fmla="*/ 484618 h 545194"/>
                      <a:gd name="connsiteX3" fmla="*/ 7945 w 633572"/>
                      <a:gd name="connsiteY3" fmla="*/ 484618 h 545194"/>
                      <a:gd name="connsiteX0" fmla="*/ 11204 w 640092"/>
                      <a:gd name="connsiteY0" fmla="*/ 484699 h 545275"/>
                      <a:gd name="connsiteX1" fmla="*/ 320046 w 640092"/>
                      <a:gd name="connsiteY1" fmla="*/ 83 h 545275"/>
                      <a:gd name="connsiteX2" fmla="*/ 628887 w 640092"/>
                      <a:gd name="connsiteY2" fmla="*/ 484699 h 545275"/>
                      <a:gd name="connsiteX3" fmla="*/ 11204 w 640092"/>
                      <a:gd name="connsiteY3" fmla="*/ 484699 h 545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0092" h="545275">
                        <a:moveTo>
                          <a:pt x="11204" y="484699"/>
                        </a:moveTo>
                        <a:cubicBezTo>
                          <a:pt x="-40270" y="403930"/>
                          <a:pt x="89531" y="6826"/>
                          <a:pt x="320046" y="83"/>
                        </a:cubicBezTo>
                        <a:cubicBezTo>
                          <a:pt x="550561" y="-6660"/>
                          <a:pt x="680361" y="403930"/>
                          <a:pt x="628887" y="484699"/>
                        </a:cubicBezTo>
                        <a:cubicBezTo>
                          <a:pt x="577413" y="565468"/>
                          <a:pt x="62678" y="565468"/>
                          <a:pt x="11204" y="48469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6" name="楕円 195">
                    <a:extLst>
                      <a:ext uri="{FF2B5EF4-FFF2-40B4-BE49-F238E27FC236}">
                        <a16:creationId xmlns:a16="http://schemas.microsoft.com/office/drawing/2014/main" id="{ABE53E13-A027-45B3-B11E-CB0C8C5AC33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1591618" y="1484832"/>
                    <a:ext cx="85024" cy="59755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312C34BD-7CD1-436C-9064-A71B14C9600A}"/>
                  </a:ext>
                </a:extLst>
              </p:cNvPr>
              <p:cNvSpPr/>
              <p:nvPr/>
            </p:nvSpPr>
            <p:spPr>
              <a:xfrm>
                <a:off x="2350154" y="34095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CC3B700B-DD41-47AF-8394-0008D5DF4675}"/>
                  </a:ext>
                </a:extLst>
              </p:cNvPr>
              <p:cNvSpPr/>
              <p:nvPr/>
            </p:nvSpPr>
            <p:spPr>
              <a:xfrm>
                <a:off x="2096154" y="36000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CB3D9E08-AC72-409C-9B64-E91ED6EC54AC}"/>
                  </a:ext>
                </a:extLst>
              </p:cNvPr>
              <p:cNvSpPr/>
              <p:nvPr/>
            </p:nvSpPr>
            <p:spPr>
              <a:xfrm>
                <a:off x="2337454" y="37905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267E662E-CCAE-4E5F-B0D0-22CE4B20716B}"/>
                  </a:ext>
                </a:extLst>
              </p:cNvPr>
              <p:cNvSpPr/>
              <p:nvPr/>
            </p:nvSpPr>
            <p:spPr>
              <a:xfrm>
                <a:off x="2642254" y="39810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角丸四角形 3">
            <a:extLst>
              <a:ext uri="{FF2B5EF4-FFF2-40B4-BE49-F238E27FC236}">
                <a16:creationId xmlns:a16="http://schemas.microsoft.com/office/drawing/2014/main" id="{AE523B9C-6CE9-4B1B-818E-F70A2F9475CB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3A6B595-490D-473A-BAA6-9F5A5A0BD186}"/>
              </a:ext>
            </a:extLst>
          </p:cNvPr>
          <p:cNvSpPr txBox="1"/>
          <p:nvPr/>
        </p:nvSpPr>
        <p:spPr>
          <a:xfrm>
            <a:off x="0" y="5583070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お子様から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effectLst/>
              </a:rPr>
              <a:t>目を</a:t>
            </a:r>
            <a:endParaRPr lang="en-US" altLang="ja-JP" sz="8000" dirty="0">
              <a:ln w="28575">
                <a:noFill/>
              </a:ln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effectLst/>
              </a:rPr>
              <a:t>離さないで</a:t>
            </a:r>
            <a:endParaRPr lang="en-US" altLang="ja-JP" sz="60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61D541B0-F0C7-4BA3-AEFB-34AAC2C3D6A7}"/>
              </a:ext>
            </a:extLst>
          </p:cNvPr>
          <p:cNvGrpSpPr/>
          <p:nvPr/>
        </p:nvGrpSpPr>
        <p:grpSpPr>
          <a:xfrm>
            <a:off x="1223755" y="722530"/>
            <a:ext cx="4035226" cy="4522206"/>
            <a:chOff x="1858960" y="1525106"/>
            <a:chExt cx="2687640" cy="3011991"/>
          </a:xfrm>
        </p:grpSpPr>
        <p:sp>
          <p:nvSpPr>
            <p:cNvPr id="47" name="星: 12 pt 46">
              <a:extLst>
                <a:ext uri="{FF2B5EF4-FFF2-40B4-BE49-F238E27FC236}">
                  <a16:creationId xmlns:a16="http://schemas.microsoft.com/office/drawing/2014/main" id="{0E1E580A-5BB7-4558-A203-46DEB324A533}"/>
                </a:ext>
              </a:extLst>
            </p:cNvPr>
            <p:cNvSpPr/>
            <p:nvPr/>
          </p:nvSpPr>
          <p:spPr>
            <a:xfrm>
              <a:off x="1858960" y="1751997"/>
              <a:ext cx="2687640" cy="2687640"/>
            </a:xfrm>
            <a:prstGeom prst="star12">
              <a:avLst>
                <a:gd name="adj" fmla="val 39972"/>
              </a:avLst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C9140D0C-3C9D-43D9-A044-F38B0F0ED325}"/>
                </a:ext>
              </a:extLst>
            </p:cNvPr>
            <p:cNvGrpSpPr/>
            <p:nvPr/>
          </p:nvGrpSpPr>
          <p:grpSpPr>
            <a:xfrm>
              <a:off x="2096154" y="1525106"/>
              <a:ext cx="2359034" cy="3011991"/>
              <a:chOff x="2096154" y="1525106"/>
              <a:chExt cx="2359034" cy="3011991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40555522-41C9-40D6-B1AB-FD8B144D4011}"/>
                  </a:ext>
                </a:extLst>
              </p:cNvPr>
              <p:cNvGrpSpPr/>
              <p:nvPr/>
            </p:nvGrpSpPr>
            <p:grpSpPr>
              <a:xfrm flipH="1">
                <a:off x="2884153" y="1525106"/>
                <a:ext cx="1571035" cy="3011991"/>
                <a:chOff x="859773" y="2866226"/>
                <a:chExt cx="1571035" cy="3011991"/>
              </a:xfrm>
            </p:grpSpPr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7DBCBF6B-9E33-4CDF-89C4-B17199B6AAD2}"/>
                    </a:ext>
                  </a:extLst>
                </p:cNvPr>
                <p:cNvGrpSpPr/>
                <p:nvPr/>
              </p:nvGrpSpPr>
              <p:grpSpPr>
                <a:xfrm>
                  <a:off x="859773" y="4038202"/>
                  <a:ext cx="1558301" cy="1840015"/>
                  <a:chOff x="859773" y="4038202"/>
                  <a:chExt cx="1558301" cy="1840015"/>
                </a:xfrm>
              </p:grpSpPr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F044F3DD-8401-49E9-9E47-BC46794B863D}"/>
                      </a:ext>
                    </a:extLst>
                  </p:cNvPr>
                  <p:cNvSpPr/>
                  <p:nvPr/>
                </p:nvSpPr>
                <p:spPr>
                  <a:xfrm>
                    <a:off x="2021446" y="4141073"/>
                    <a:ext cx="364424" cy="177237"/>
                  </a:xfrm>
                  <a:custGeom>
                    <a:avLst/>
                    <a:gdLst>
                      <a:gd name="connsiteX0" fmla="*/ 176979 w 390548"/>
                      <a:gd name="connsiteY0" fmla="*/ 47246 h 250358"/>
                      <a:gd name="connsiteX1" fmla="*/ 10303 w 390548"/>
                      <a:gd name="connsiteY1" fmla="*/ 125179 h 250358"/>
                      <a:gd name="connsiteX2" fmla="*/ 176979 w 390548"/>
                      <a:gd name="connsiteY2" fmla="*/ 203112 h 250358"/>
                      <a:gd name="connsiteX3" fmla="*/ 343655 w 390548"/>
                      <a:gd name="connsiteY3" fmla="*/ 125179 h 250358"/>
                      <a:gd name="connsiteX4" fmla="*/ 176979 w 390548"/>
                      <a:gd name="connsiteY4" fmla="*/ 47246 h 250358"/>
                      <a:gd name="connsiteX5" fmla="*/ 195274 w 390548"/>
                      <a:gd name="connsiteY5" fmla="*/ 0 h 250358"/>
                      <a:gd name="connsiteX6" fmla="*/ 390548 w 390548"/>
                      <a:gd name="connsiteY6" fmla="*/ 125179 h 250358"/>
                      <a:gd name="connsiteX7" fmla="*/ 195274 w 390548"/>
                      <a:gd name="connsiteY7" fmla="*/ 250358 h 250358"/>
                      <a:gd name="connsiteX8" fmla="*/ 0 w 390548"/>
                      <a:gd name="connsiteY8" fmla="*/ 125179 h 250358"/>
                      <a:gd name="connsiteX9" fmla="*/ 195274 w 390548"/>
                      <a:gd name="connsiteY9" fmla="*/ 0 h 250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0548" h="250358">
                        <a:moveTo>
                          <a:pt x="176979" y="47246"/>
                        </a:moveTo>
                        <a:cubicBezTo>
                          <a:pt x="84926" y="47246"/>
                          <a:pt x="10303" y="82138"/>
                          <a:pt x="10303" y="125179"/>
                        </a:cubicBezTo>
                        <a:cubicBezTo>
                          <a:pt x="10303" y="168220"/>
                          <a:pt x="84926" y="203112"/>
                          <a:pt x="176979" y="203112"/>
                        </a:cubicBezTo>
                        <a:cubicBezTo>
                          <a:pt x="269032" y="203112"/>
                          <a:pt x="343655" y="168220"/>
                          <a:pt x="343655" y="125179"/>
                        </a:cubicBezTo>
                        <a:cubicBezTo>
                          <a:pt x="343655" y="82138"/>
                          <a:pt x="269032" y="47246"/>
                          <a:pt x="176979" y="47246"/>
                        </a:cubicBezTo>
                        <a:close/>
                        <a:moveTo>
                          <a:pt x="195274" y="0"/>
                        </a:moveTo>
                        <a:cubicBezTo>
                          <a:pt x="303121" y="0"/>
                          <a:pt x="390548" y="56045"/>
                          <a:pt x="390548" y="125179"/>
                        </a:cubicBezTo>
                        <a:cubicBezTo>
                          <a:pt x="390548" y="194313"/>
                          <a:pt x="303121" y="250358"/>
                          <a:pt x="195274" y="250358"/>
                        </a:cubicBezTo>
                        <a:cubicBezTo>
                          <a:pt x="87427" y="250358"/>
                          <a:pt x="0" y="194313"/>
                          <a:pt x="0" y="125179"/>
                        </a:cubicBezTo>
                        <a:cubicBezTo>
                          <a:pt x="0" y="56045"/>
                          <a:pt x="87427" y="0"/>
                          <a:pt x="195274" y="0"/>
                        </a:cubicBezTo>
                        <a:close/>
                      </a:path>
                    </a:pathLst>
                  </a:cu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13BBBBE2-F950-4C8F-8BF3-C43CA5DD7EE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973026" y="4038202"/>
                    <a:ext cx="364424" cy="177237"/>
                  </a:xfrm>
                  <a:custGeom>
                    <a:avLst/>
                    <a:gdLst>
                      <a:gd name="connsiteX0" fmla="*/ 176979 w 390548"/>
                      <a:gd name="connsiteY0" fmla="*/ 47246 h 250358"/>
                      <a:gd name="connsiteX1" fmla="*/ 10303 w 390548"/>
                      <a:gd name="connsiteY1" fmla="*/ 125179 h 250358"/>
                      <a:gd name="connsiteX2" fmla="*/ 176979 w 390548"/>
                      <a:gd name="connsiteY2" fmla="*/ 203112 h 250358"/>
                      <a:gd name="connsiteX3" fmla="*/ 343655 w 390548"/>
                      <a:gd name="connsiteY3" fmla="*/ 125179 h 250358"/>
                      <a:gd name="connsiteX4" fmla="*/ 176979 w 390548"/>
                      <a:gd name="connsiteY4" fmla="*/ 47246 h 250358"/>
                      <a:gd name="connsiteX5" fmla="*/ 195274 w 390548"/>
                      <a:gd name="connsiteY5" fmla="*/ 0 h 250358"/>
                      <a:gd name="connsiteX6" fmla="*/ 390548 w 390548"/>
                      <a:gd name="connsiteY6" fmla="*/ 125179 h 250358"/>
                      <a:gd name="connsiteX7" fmla="*/ 195274 w 390548"/>
                      <a:gd name="connsiteY7" fmla="*/ 250358 h 250358"/>
                      <a:gd name="connsiteX8" fmla="*/ 0 w 390548"/>
                      <a:gd name="connsiteY8" fmla="*/ 125179 h 250358"/>
                      <a:gd name="connsiteX9" fmla="*/ 195274 w 390548"/>
                      <a:gd name="connsiteY9" fmla="*/ 0 h 250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0548" h="250358">
                        <a:moveTo>
                          <a:pt x="176979" y="47246"/>
                        </a:moveTo>
                        <a:cubicBezTo>
                          <a:pt x="84926" y="47246"/>
                          <a:pt x="10303" y="82138"/>
                          <a:pt x="10303" y="125179"/>
                        </a:cubicBezTo>
                        <a:cubicBezTo>
                          <a:pt x="10303" y="168220"/>
                          <a:pt x="84926" y="203112"/>
                          <a:pt x="176979" y="203112"/>
                        </a:cubicBezTo>
                        <a:cubicBezTo>
                          <a:pt x="269032" y="203112"/>
                          <a:pt x="343655" y="168220"/>
                          <a:pt x="343655" y="125179"/>
                        </a:cubicBezTo>
                        <a:cubicBezTo>
                          <a:pt x="343655" y="82138"/>
                          <a:pt x="269032" y="47246"/>
                          <a:pt x="176979" y="47246"/>
                        </a:cubicBezTo>
                        <a:close/>
                        <a:moveTo>
                          <a:pt x="195274" y="0"/>
                        </a:moveTo>
                        <a:cubicBezTo>
                          <a:pt x="303121" y="0"/>
                          <a:pt x="390548" y="56045"/>
                          <a:pt x="390548" y="125179"/>
                        </a:cubicBezTo>
                        <a:cubicBezTo>
                          <a:pt x="390548" y="194313"/>
                          <a:pt x="303121" y="250358"/>
                          <a:pt x="195274" y="250358"/>
                        </a:cubicBezTo>
                        <a:cubicBezTo>
                          <a:pt x="87427" y="250358"/>
                          <a:pt x="0" y="194313"/>
                          <a:pt x="0" y="125179"/>
                        </a:cubicBezTo>
                        <a:cubicBezTo>
                          <a:pt x="0" y="56045"/>
                          <a:pt x="87427" y="0"/>
                          <a:pt x="195274" y="0"/>
                        </a:cubicBezTo>
                        <a:close/>
                      </a:path>
                    </a:pathLst>
                  </a:cu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2D9E2ECD-9F63-434D-8BAE-B501AD745548}"/>
                      </a:ext>
                    </a:extLst>
                  </p:cNvPr>
                  <p:cNvSpPr/>
                  <p:nvPr/>
                </p:nvSpPr>
                <p:spPr>
                  <a:xfrm rot="4427297">
                    <a:off x="2068029" y="5428141"/>
                    <a:ext cx="271671" cy="390110"/>
                  </a:xfrm>
                  <a:custGeom>
                    <a:avLst/>
                    <a:gdLst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351018 w 539928"/>
                      <a:gd name="connsiteY2" fmla="*/ 88263 h 336052"/>
                      <a:gd name="connsiteX3" fmla="*/ 413913 w 539928"/>
                      <a:gd name="connsiteY3" fmla="*/ 110223 h 336052"/>
                      <a:gd name="connsiteX4" fmla="*/ 538153 w 539928"/>
                      <a:gd name="connsiteY4" fmla="*/ 259545 h 336052"/>
                      <a:gd name="connsiteX5" fmla="*/ 260687 w 539928"/>
                      <a:gd name="connsiteY5" fmla="*/ 322210 h 336052"/>
                      <a:gd name="connsiteX6" fmla="*/ 94005 w 539928"/>
                      <a:gd name="connsiteY6" fmla="*/ 244083 h 336052"/>
                      <a:gd name="connsiteX7" fmla="*/ 80198 w 539928"/>
                      <a:gd name="connsiteY7" fmla="*/ 227760 h 336052"/>
                      <a:gd name="connsiteX8" fmla="*/ 53006 w 539928"/>
                      <a:gd name="connsiteY8" fmla="*/ 215002 h 336052"/>
                      <a:gd name="connsiteX9" fmla="*/ 0 w 539928"/>
                      <a:gd name="connsiteY9" fmla="*/ 125945 h 336052"/>
                      <a:gd name="connsiteX10" fmla="*/ 180975 w 539928"/>
                      <a:gd name="connsiteY10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71 h 336123"/>
                      <a:gd name="connsiteX1" fmla="*/ 413913 w 539928"/>
                      <a:gd name="connsiteY1" fmla="*/ 110294 h 336123"/>
                      <a:gd name="connsiteX2" fmla="*/ 538153 w 539928"/>
                      <a:gd name="connsiteY2" fmla="*/ 259616 h 336123"/>
                      <a:gd name="connsiteX3" fmla="*/ 260687 w 539928"/>
                      <a:gd name="connsiteY3" fmla="*/ 322281 h 336123"/>
                      <a:gd name="connsiteX4" fmla="*/ 94005 w 539928"/>
                      <a:gd name="connsiteY4" fmla="*/ 244154 h 336123"/>
                      <a:gd name="connsiteX5" fmla="*/ 80198 w 539928"/>
                      <a:gd name="connsiteY5" fmla="*/ 227831 h 336123"/>
                      <a:gd name="connsiteX6" fmla="*/ 53006 w 539928"/>
                      <a:gd name="connsiteY6" fmla="*/ 215073 h 336123"/>
                      <a:gd name="connsiteX7" fmla="*/ 0 w 539928"/>
                      <a:gd name="connsiteY7" fmla="*/ 126016 h 336123"/>
                      <a:gd name="connsiteX8" fmla="*/ 180975 w 539928"/>
                      <a:gd name="connsiteY8" fmla="*/ 71 h 336123"/>
                      <a:gd name="connsiteX0" fmla="*/ 180975 w 541725"/>
                      <a:gd name="connsiteY0" fmla="*/ 51 h 331328"/>
                      <a:gd name="connsiteX1" fmla="*/ 392481 w 541725"/>
                      <a:gd name="connsiteY1" fmla="*/ 141230 h 331328"/>
                      <a:gd name="connsiteX2" fmla="*/ 538153 w 541725"/>
                      <a:gd name="connsiteY2" fmla="*/ 259596 h 331328"/>
                      <a:gd name="connsiteX3" fmla="*/ 260687 w 541725"/>
                      <a:gd name="connsiteY3" fmla="*/ 322261 h 331328"/>
                      <a:gd name="connsiteX4" fmla="*/ 94005 w 541725"/>
                      <a:gd name="connsiteY4" fmla="*/ 244134 h 331328"/>
                      <a:gd name="connsiteX5" fmla="*/ 80198 w 541725"/>
                      <a:gd name="connsiteY5" fmla="*/ 227811 h 331328"/>
                      <a:gd name="connsiteX6" fmla="*/ 53006 w 541725"/>
                      <a:gd name="connsiteY6" fmla="*/ 215053 h 331328"/>
                      <a:gd name="connsiteX7" fmla="*/ 0 w 541725"/>
                      <a:gd name="connsiteY7" fmla="*/ 125996 h 331328"/>
                      <a:gd name="connsiteX8" fmla="*/ 180975 w 541725"/>
                      <a:gd name="connsiteY8" fmla="*/ 51 h 331328"/>
                      <a:gd name="connsiteX0" fmla="*/ 180975 w 545649"/>
                      <a:gd name="connsiteY0" fmla="*/ 61 h 331338"/>
                      <a:gd name="connsiteX1" fmla="*/ 392481 w 545649"/>
                      <a:gd name="connsiteY1" fmla="*/ 141240 h 331338"/>
                      <a:gd name="connsiteX2" fmla="*/ 538153 w 545649"/>
                      <a:gd name="connsiteY2" fmla="*/ 259606 h 331338"/>
                      <a:gd name="connsiteX3" fmla="*/ 260687 w 545649"/>
                      <a:gd name="connsiteY3" fmla="*/ 322271 h 331338"/>
                      <a:gd name="connsiteX4" fmla="*/ 94005 w 545649"/>
                      <a:gd name="connsiteY4" fmla="*/ 244144 h 331338"/>
                      <a:gd name="connsiteX5" fmla="*/ 80198 w 545649"/>
                      <a:gd name="connsiteY5" fmla="*/ 227821 h 331338"/>
                      <a:gd name="connsiteX6" fmla="*/ 53006 w 545649"/>
                      <a:gd name="connsiteY6" fmla="*/ 215063 h 331338"/>
                      <a:gd name="connsiteX7" fmla="*/ 0 w 545649"/>
                      <a:gd name="connsiteY7" fmla="*/ 126006 h 331338"/>
                      <a:gd name="connsiteX8" fmla="*/ 180975 w 545649"/>
                      <a:gd name="connsiteY8" fmla="*/ 61 h 331338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26110"/>
                      <a:gd name="connsiteY0" fmla="*/ 56 h 343365"/>
                      <a:gd name="connsiteX1" fmla="*/ 392481 w 526110"/>
                      <a:gd name="connsiteY1" fmla="*/ 141235 h 343365"/>
                      <a:gd name="connsiteX2" fmla="*/ 522885 w 526110"/>
                      <a:gd name="connsiteY2" fmla="*/ 312137 h 343365"/>
                      <a:gd name="connsiteX3" fmla="*/ 260687 w 526110"/>
                      <a:gd name="connsiteY3" fmla="*/ 322266 h 343365"/>
                      <a:gd name="connsiteX4" fmla="*/ 94005 w 526110"/>
                      <a:gd name="connsiteY4" fmla="*/ 244139 h 343365"/>
                      <a:gd name="connsiteX5" fmla="*/ 80198 w 526110"/>
                      <a:gd name="connsiteY5" fmla="*/ 227816 h 343365"/>
                      <a:gd name="connsiteX6" fmla="*/ 53006 w 526110"/>
                      <a:gd name="connsiteY6" fmla="*/ 215058 h 343365"/>
                      <a:gd name="connsiteX7" fmla="*/ 0 w 526110"/>
                      <a:gd name="connsiteY7" fmla="*/ 126001 h 343365"/>
                      <a:gd name="connsiteX8" fmla="*/ 180975 w 526110"/>
                      <a:gd name="connsiteY8" fmla="*/ 56 h 343365"/>
                      <a:gd name="connsiteX0" fmla="*/ 180975 w 539995"/>
                      <a:gd name="connsiteY0" fmla="*/ 55 h 349801"/>
                      <a:gd name="connsiteX1" fmla="*/ 392481 w 539995"/>
                      <a:gd name="connsiteY1" fmla="*/ 141234 h 349801"/>
                      <a:gd name="connsiteX2" fmla="*/ 522885 w 539995"/>
                      <a:gd name="connsiteY2" fmla="*/ 312136 h 349801"/>
                      <a:gd name="connsiteX3" fmla="*/ 260687 w 539995"/>
                      <a:gd name="connsiteY3" fmla="*/ 322265 h 349801"/>
                      <a:gd name="connsiteX4" fmla="*/ 94005 w 539995"/>
                      <a:gd name="connsiteY4" fmla="*/ 244138 h 349801"/>
                      <a:gd name="connsiteX5" fmla="*/ 80198 w 539995"/>
                      <a:gd name="connsiteY5" fmla="*/ 227815 h 349801"/>
                      <a:gd name="connsiteX6" fmla="*/ 53006 w 539995"/>
                      <a:gd name="connsiteY6" fmla="*/ 215057 h 349801"/>
                      <a:gd name="connsiteX7" fmla="*/ 0 w 539995"/>
                      <a:gd name="connsiteY7" fmla="*/ 126000 h 349801"/>
                      <a:gd name="connsiteX8" fmla="*/ 180975 w 539995"/>
                      <a:gd name="connsiteY8" fmla="*/ 55 h 349801"/>
                      <a:gd name="connsiteX0" fmla="*/ 180975 w 415892"/>
                      <a:gd name="connsiteY0" fmla="*/ 67 h 435813"/>
                      <a:gd name="connsiteX1" fmla="*/ 392481 w 415892"/>
                      <a:gd name="connsiteY1" fmla="*/ 141246 h 435813"/>
                      <a:gd name="connsiteX2" fmla="*/ 366514 w 415892"/>
                      <a:gd name="connsiteY2" fmla="*/ 415335 h 435813"/>
                      <a:gd name="connsiteX3" fmla="*/ 260687 w 415892"/>
                      <a:gd name="connsiteY3" fmla="*/ 322277 h 435813"/>
                      <a:gd name="connsiteX4" fmla="*/ 94005 w 415892"/>
                      <a:gd name="connsiteY4" fmla="*/ 244150 h 435813"/>
                      <a:gd name="connsiteX5" fmla="*/ 80198 w 415892"/>
                      <a:gd name="connsiteY5" fmla="*/ 227827 h 435813"/>
                      <a:gd name="connsiteX6" fmla="*/ 53006 w 415892"/>
                      <a:gd name="connsiteY6" fmla="*/ 215069 h 435813"/>
                      <a:gd name="connsiteX7" fmla="*/ 0 w 415892"/>
                      <a:gd name="connsiteY7" fmla="*/ 126012 h 435813"/>
                      <a:gd name="connsiteX8" fmla="*/ 180975 w 415892"/>
                      <a:gd name="connsiteY8" fmla="*/ 67 h 435813"/>
                      <a:gd name="connsiteX0" fmla="*/ 180975 w 415892"/>
                      <a:gd name="connsiteY0" fmla="*/ 67 h 421733"/>
                      <a:gd name="connsiteX1" fmla="*/ 392481 w 415892"/>
                      <a:gd name="connsiteY1" fmla="*/ 141246 h 421733"/>
                      <a:gd name="connsiteX2" fmla="*/ 366514 w 415892"/>
                      <a:gd name="connsiteY2" fmla="*/ 415335 h 421733"/>
                      <a:gd name="connsiteX3" fmla="*/ 260687 w 415892"/>
                      <a:gd name="connsiteY3" fmla="*/ 322277 h 421733"/>
                      <a:gd name="connsiteX4" fmla="*/ 94005 w 415892"/>
                      <a:gd name="connsiteY4" fmla="*/ 244150 h 421733"/>
                      <a:gd name="connsiteX5" fmla="*/ 80198 w 415892"/>
                      <a:gd name="connsiteY5" fmla="*/ 227827 h 421733"/>
                      <a:gd name="connsiteX6" fmla="*/ 53006 w 415892"/>
                      <a:gd name="connsiteY6" fmla="*/ 215069 h 421733"/>
                      <a:gd name="connsiteX7" fmla="*/ 0 w 415892"/>
                      <a:gd name="connsiteY7" fmla="*/ 126012 h 421733"/>
                      <a:gd name="connsiteX8" fmla="*/ 180975 w 415892"/>
                      <a:gd name="connsiteY8" fmla="*/ 67 h 421733"/>
                      <a:gd name="connsiteX0" fmla="*/ 180975 w 415892"/>
                      <a:gd name="connsiteY0" fmla="*/ 67 h 421365"/>
                      <a:gd name="connsiteX1" fmla="*/ 392481 w 415892"/>
                      <a:gd name="connsiteY1" fmla="*/ 141246 h 421365"/>
                      <a:gd name="connsiteX2" fmla="*/ 366514 w 415892"/>
                      <a:gd name="connsiteY2" fmla="*/ 415335 h 421365"/>
                      <a:gd name="connsiteX3" fmla="*/ 204379 w 415892"/>
                      <a:gd name="connsiteY3" fmla="*/ 314891 h 421365"/>
                      <a:gd name="connsiteX4" fmla="*/ 94005 w 415892"/>
                      <a:gd name="connsiteY4" fmla="*/ 244150 h 421365"/>
                      <a:gd name="connsiteX5" fmla="*/ 80198 w 415892"/>
                      <a:gd name="connsiteY5" fmla="*/ 227827 h 421365"/>
                      <a:gd name="connsiteX6" fmla="*/ 53006 w 415892"/>
                      <a:gd name="connsiteY6" fmla="*/ 215069 h 421365"/>
                      <a:gd name="connsiteX7" fmla="*/ 0 w 415892"/>
                      <a:gd name="connsiteY7" fmla="*/ 126012 h 421365"/>
                      <a:gd name="connsiteX8" fmla="*/ 180975 w 415892"/>
                      <a:gd name="connsiteY8" fmla="*/ 67 h 421365"/>
                      <a:gd name="connsiteX0" fmla="*/ 180975 w 420262"/>
                      <a:gd name="connsiteY0" fmla="*/ 67 h 437090"/>
                      <a:gd name="connsiteX1" fmla="*/ 392481 w 420262"/>
                      <a:gd name="connsiteY1" fmla="*/ 141246 h 437090"/>
                      <a:gd name="connsiteX2" fmla="*/ 366514 w 420262"/>
                      <a:gd name="connsiteY2" fmla="*/ 415335 h 437090"/>
                      <a:gd name="connsiteX3" fmla="*/ 204379 w 420262"/>
                      <a:gd name="connsiteY3" fmla="*/ 314891 h 437090"/>
                      <a:gd name="connsiteX4" fmla="*/ 94005 w 420262"/>
                      <a:gd name="connsiteY4" fmla="*/ 244150 h 437090"/>
                      <a:gd name="connsiteX5" fmla="*/ 80198 w 420262"/>
                      <a:gd name="connsiteY5" fmla="*/ 227827 h 437090"/>
                      <a:gd name="connsiteX6" fmla="*/ 53006 w 420262"/>
                      <a:gd name="connsiteY6" fmla="*/ 215069 h 437090"/>
                      <a:gd name="connsiteX7" fmla="*/ 0 w 420262"/>
                      <a:gd name="connsiteY7" fmla="*/ 126012 h 437090"/>
                      <a:gd name="connsiteX8" fmla="*/ 180975 w 420262"/>
                      <a:gd name="connsiteY8" fmla="*/ 67 h 437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0262" h="437090">
                        <a:moveTo>
                          <a:pt x="180975" y="67"/>
                        </a:moveTo>
                        <a:cubicBezTo>
                          <a:pt x="298977" y="-2553"/>
                          <a:pt x="361558" y="72035"/>
                          <a:pt x="392481" y="141246"/>
                        </a:cubicBezTo>
                        <a:cubicBezTo>
                          <a:pt x="423404" y="210457"/>
                          <a:pt x="444236" y="338611"/>
                          <a:pt x="366514" y="415335"/>
                        </a:cubicBezTo>
                        <a:cubicBezTo>
                          <a:pt x="288792" y="492059"/>
                          <a:pt x="249797" y="343422"/>
                          <a:pt x="204379" y="314891"/>
                        </a:cubicBezTo>
                        <a:cubicBezTo>
                          <a:pt x="158961" y="286360"/>
                          <a:pt x="133534" y="277123"/>
                          <a:pt x="94005" y="244150"/>
                        </a:cubicBezTo>
                        <a:lnTo>
                          <a:pt x="80198" y="227827"/>
                        </a:lnTo>
                        <a:lnTo>
                          <a:pt x="53006" y="215069"/>
                        </a:lnTo>
                        <a:cubicBezTo>
                          <a:pt x="20256" y="192277"/>
                          <a:pt x="0" y="160791"/>
                          <a:pt x="0" y="126012"/>
                        </a:cubicBezTo>
                        <a:cubicBezTo>
                          <a:pt x="0" y="56454"/>
                          <a:pt x="62973" y="2687"/>
                          <a:pt x="180975" y="67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A77A1C1C-252A-4AEA-95DA-871F53F37A56}"/>
                      </a:ext>
                    </a:extLst>
                  </p:cNvPr>
                  <p:cNvSpPr/>
                  <p:nvPr/>
                </p:nvSpPr>
                <p:spPr>
                  <a:xfrm rot="5848918">
                    <a:off x="1615914" y="4924323"/>
                    <a:ext cx="903435" cy="577374"/>
                  </a:xfrm>
                  <a:custGeom>
                    <a:avLst/>
                    <a:gdLst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17" fmla="*/ 634 w 866211"/>
                      <a:gd name="connsiteY17" fmla="*/ 263120 h 577374"/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17" fmla="*/ 92074 w 866211"/>
                      <a:gd name="connsiteY17" fmla="*/ 354560 h 577374"/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0" fmla="*/ 0 w 861704"/>
                      <a:gd name="connsiteY0" fmla="*/ 215239 h 577374"/>
                      <a:gd name="connsiteX1" fmla="*/ 472006 w 861704"/>
                      <a:gd name="connsiteY1" fmla="*/ 98983 h 577374"/>
                      <a:gd name="connsiteX2" fmla="*/ 488347 w 861704"/>
                      <a:gd name="connsiteY2" fmla="*/ 104349 h 577374"/>
                      <a:gd name="connsiteX3" fmla="*/ 499743 w 861704"/>
                      <a:gd name="connsiteY3" fmla="*/ 82025 h 577374"/>
                      <a:gd name="connsiteX4" fmla="*/ 649672 w 861704"/>
                      <a:gd name="connsiteY4" fmla="*/ 0 h 577374"/>
                      <a:gd name="connsiteX5" fmla="*/ 861704 w 861704"/>
                      <a:gd name="connsiteY5" fmla="*/ 280049 h 577374"/>
                      <a:gd name="connsiteX6" fmla="*/ 845041 w 861704"/>
                      <a:gd name="connsiteY6" fmla="*/ 389057 h 577374"/>
                      <a:gd name="connsiteX7" fmla="*/ 822909 w 861704"/>
                      <a:gd name="connsiteY7" fmla="*/ 432414 h 577374"/>
                      <a:gd name="connsiteX8" fmla="*/ 822646 w 861704"/>
                      <a:gd name="connsiteY8" fmla="*/ 435667 h 577374"/>
                      <a:gd name="connsiteX9" fmla="*/ 766702 w 861704"/>
                      <a:gd name="connsiteY9" fmla="*/ 515158 h 577374"/>
                      <a:gd name="connsiteX10" fmla="*/ 752864 w 861704"/>
                      <a:gd name="connsiteY10" fmla="*/ 523279 h 577374"/>
                      <a:gd name="connsiteX11" fmla="*/ 732204 w 861704"/>
                      <a:gd name="connsiteY11" fmla="*/ 538091 h 577374"/>
                      <a:gd name="connsiteX12" fmla="*/ 692404 w 861704"/>
                      <a:gd name="connsiteY12" fmla="*/ 554409 h 577374"/>
                      <a:gd name="connsiteX13" fmla="*/ 682134 w 861704"/>
                      <a:gd name="connsiteY13" fmla="*/ 555776 h 577374"/>
                      <a:gd name="connsiteX14" fmla="*/ 659263 w 861704"/>
                      <a:gd name="connsiteY14" fmla="*/ 563524 h 577374"/>
                      <a:gd name="connsiteX15" fmla="*/ 350640 w 861704"/>
                      <a:gd name="connsiteY15" fmla="*/ 551923 h 577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61704" h="577374">
                        <a:moveTo>
                          <a:pt x="0" y="215239"/>
                        </a:moveTo>
                        <a:cubicBezTo>
                          <a:pt x="33514" y="90164"/>
                          <a:pt x="244838" y="38114"/>
                          <a:pt x="472006" y="98983"/>
                        </a:cubicBezTo>
                        <a:lnTo>
                          <a:pt x="488347" y="104349"/>
                        </a:lnTo>
                        <a:lnTo>
                          <a:pt x="499743" y="82025"/>
                        </a:lnTo>
                        <a:cubicBezTo>
                          <a:pt x="538113" y="31346"/>
                          <a:pt x="591121" y="0"/>
                          <a:pt x="649672" y="0"/>
                        </a:cubicBezTo>
                        <a:cubicBezTo>
                          <a:pt x="766774" y="0"/>
                          <a:pt x="861704" y="125382"/>
                          <a:pt x="861704" y="280049"/>
                        </a:cubicBezTo>
                        <a:cubicBezTo>
                          <a:pt x="861704" y="318716"/>
                          <a:pt x="855771" y="355552"/>
                          <a:pt x="845041" y="389057"/>
                        </a:cubicBezTo>
                        <a:lnTo>
                          <a:pt x="822909" y="432414"/>
                        </a:lnTo>
                        <a:cubicBezTo>
                          <a:pt x="822821" y="433498"/>
                          <a:pt x="822734" y="434583"/>
                          <a:pt x="822646" y="435667"/>
                        </a:cubicBezTo>
                        <a:cubicBezTo>
                          <a:pt x="814267" y="466936"/>
                          <a:pt x="794776" y="493641"/>
                          <a:pt x="766702" y="515158"/>
                        </a:cubicBezTo>
                        <a:lnTo>
                          <a:pt x="752864" y="523279"/>
                        </a:lnTo>
                        <a:lnTo>
                          <a:pt x="732204" y="538091"/>
                        </a:lnTo>
                        <a:cubicBezTo>
                          <a:pt x="719521" y="545176"/>
                          <a:pt x="706206" y="550678"/>
                          <a:pt x="692404" y="554409"/>
                        </a:cubicBezTo>
                        <a:lnTo>
                          <a:pt x="682134" y="555776"/>
                        </a:lnTo>
                        <a:lnTo>
                          <a:pt x="659263" y="563524"/>
                        </a:lnTo>
                        <a:cubicBezTo>
                          <a:pt x="573847" y="584563"/>
                          <a:pt x="464224" y="582358"/>
                          <a:pt x="350640" y="551923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74" name="グループ化 73">
                    <a:extLst>
                      <a:ext uri="{FF2B5EF4-FFF2-40B4-BE49-F238E27FC236}">
                        <a16:creationId xmlns:a16="http://schemas.microsoft.com/office/drawing/2014/main" id="{F473F2CF-7594-47E1-9A73-3A26DFCFCBE6}"/>
                      </a:ext>
                    </a:extLst>
                  </p:cNvPr>
                  <p:cNvGrpSpPr/>
                  <p:nvPr/>
                </p:nvGrpSpPr>
                <p:grpSpPr>
                  <a:xfrm>
                    <a:off x="859773" y="4317035"/>
                    <a:ext cx="889848" cy="468545"/>
                    <a:chOff x="698584" y="1735887"/>
                    <a:chExt cx="889848" cy="468545"/>
                  </a:xfrm>
                </p:grpSpPr>
                <p:sp>
                  <p:nvSpPr>
                    <p:cNvPr id="87" name="楕円 4">
                      <a:extLst>
                        <a:ext uri="{FF2B5EF4-FFF2-40B4-BE49-F238E27FC236}">
                          <a16:creationId xmlns:a16="http://schemas.microsoft.com/office/drawing/2014/main" id="{EA881D7E-FF7F-4C52-AB3B-AADE62BE6C1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04624" y="1977576"/>
                      <a:ext cx="360784" cy="189378"/>
                    </a:xfrm>
                    <a:custGeom>
                      <a:avLst/>
                      <a:gdLst>
                        <a:gd name="connsiteX0" fmla="*/ 0 w 382917"/>
                        <a:gd name="connsiteY0" fmla="*/ 130823 h 261645"/>
                        <a:gd name="connsiteX1" fmla="*/ 191459 w 382917"/>
                        <a:gd name="connsiteY1" fmla="*/ 0 h 261645"/>
                        <a:gd name="connsiteX2" fmla="*/ 382918 w 382917"/>
                        <a:gd name="connsiteY2" fmla="*/ 130823 h 261645"/>
                        <a:gd name="connsiteX3" fmla="*/ 191459 w 382917"/>
                        <a:gd name="connsiteY3" fmla="*/ 261646 h 261645"/>
                        <a:gd name="connsiteX4" fmla="*/ 0 w 382917"/>
                        <a:gd name="connsiteY4" fmla="*/ 130823 h 261645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62298 h 193121"/>
                        <a:gd name="connsiteX1" fmla="*/ 186696 w 382918"/>
                        <a:gd name="connsiteY1" fmla="*/ 531 h 193121"/>
                        <a:gd name="connsiteX2" fmla="*/ 382918 w 382918"/>
                        <a:gd name="connsiteY2" fmla="*/ 62298 h 193121"/>
                        <a:gd name="connsiteX3" fmla="*/ 191459 w 382918"/>
                        <a:gd name="connsiteY3" fmla="*/ 193121 h 193121"/>
                        <a:gd name="connsiteX4" fmla="*/ 0 w 382918"/>
                        <a:gd name="connsiteY4" fmla="*/ 62298 h 1931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2918" h="193121">
                          <a:moveTo>
                            <a:pt x="0" y="62298"/>
                          </a:moveTo>
                          <a:cubicBezTo>
                            <a:pt x="0" y="-9954"/>
                            <a:pt x="80956" y="531"/>
                            <a:pt x="186696" y="531"/>
                          </a:cubicBezTo>
                          <a:cubicBezTo>
                            <a:pt x="292436" y="531"/>
                            <a:pt x="382918" y="-9954"/>
                            <a:pt x="382918" y="62298"/>
                          </a:cubicBezTo>
                          <a:cubicBezTo>
                            <a:pt x="382918" y="134550"/>
                            <a:pt x="297199" y="193121"/>
                            <a:pt x="191459" y="193121"/>
                          </a:cubicBezTo>
                          <a:cubicBezTo>
                            <a:pt x="85719" y="193121"/>
                            <a:pt x="0" y="134550"/>
                            <a:pt x="0" y="6229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" name="楕円 6">
                      <a:extLst>
                        <a:ext uri="{FF2B5EF4-FFF2-40B4-BE49-F238E27FC236}">
                          <a16:creationId xmlns:a16="http://schemas.microsoft.com/office/drawing/2014/main" id="{BE196EA0-EE9A-4F79-A7E4-B17D61EEF566}"/>
                        </a:ext>
                      </a:extLst>
                    </p:cNvPr>
                    <p:cNvSpPr/>
                    <p:nvPr/>
                  </p:nvSpPr>
                  <p:spPr>
                    <a:xfrm rot="787991">
                      <a:off x="698584" y="2087213"/>
                      <a:ext cx="61908" cy="8543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  <a:gd name="connsiteX0" fmla="*/ 85642 w 85642"/>
                        <a:gd name="connsiteY0" fmla="*/ 25141 h 93322"/>
                        <a:gd name="connsiteX1" fmla="*/ 42821 w 85642"/>
                        <a:gd name="connsiteY1" fmla="*/ 92977 h 93322"/>
                        <a:gd name="connsiteX2" fmla="*/ 0 w 85642"/>
                        <a:gd name="connsiteY2" fmla="*/ 0 h 93322"/>
                        <a:gd name="connsiteX0" fmla="*/ 85642 w 85642"/>
                        <a:gd name="connsiteY0" fmla="*/ 25141 h 93039"/>
                        <a:gd name="connsiteX1" fmla="*/ 42821 w 85642"/>
                        <a:gd name="connsiteY1" fmla="*/ 92977 h 93039"/>
                        <a:gd name="connsiteX2" fmla="*/ 0 w 85642"/>
                        <a:gd name="connsiteY2" fmla="*/ 0 h 930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93039">
                          <a:moveTo>
                            <a:pt x="85642" y="25141"/>
                          </a:moveTo>
                          <a:cubicBezTo>
                            <a:pt x="85642" y="62606"/>
                            <a:pt x="81178" y="94654"/>
                            <a:pt x="42821" y="92977"/>
                          </a:cubicBezTo>
                          <a:cubicBezTo>
                            <a:pt x="4464" y="91300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" name="フリーフォーム: 図形 88">
                      <a:extLst>
                        <a:ext uri="{FF2B5EF4-FFF2-40B4-BE49-F238E27FC236}">
                          <a16:creationId xmlns:a16="http://schemas.microsoft.com/office/drawing/2014/main" id="{18DD51E7-5EF1-4525-9A54-E057B7360D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7064" y="1735887"/>
                      <a:ext cx="671368" cy="467079"/>
                    </a:xfrm>
                    <a:custGeom>
                      <a:avLst/>
                      <a:gdLst>
                        <a:gd name="connsiteX0" fmla="*/ 581750 w 716254"/>
                        <a:gd name="connsiteY0" fmla="*/ 453 h 619025"/>
                        <a:gd name="connsiteX1" fmla="*/ 615734 w 716254"/>
                        <a:gd name="connsiteY1" fmla="*/ 3195 h 619025"/>
                        <a:gd name="connsiteX2" fmla="*/ 698150 w 716254"/>
                        <a:gd name="connsiteY2" fmla="*/ 338530 h 619025"/>
                        <a:gd name="connsiteX3" fmla="*/ 493092 w 716254"/>
                        <a:gd name="connsiteY3" fmla="*/ 590473 h 619025"/>
                        <a:gd name="connsiteX4" fmla="*/ 490168 w 716254"/>
                        <a:gd name="connsiteY4" fmla="*/ 590237 h 619025"/>
                        <a:gd name="connsiteX5" fmla="*/ 448341 w 716254"/>
                        <a:gd name="connsiteY5" fmla="*/ 605949 h 619025"/>
                        <a:gd name="connsiteX6" fmla="*/ 332089 w 716254"/>
                        <a:gd name="connsiteY6" fmla="*/ 619025 h 619025"/>
                        <a:gd name="connsiteX7" fmla="*/ 217872 w 716254"/>
                        <a:gd name="connsiteY7" fmla="*/ 606178 h 619025"/>
                        <a:gd name="connsiteX8" fmla="*/ 178680 w 716254"/>
                        <a:gd name="connsiteY8" fmla="*/ 619025 h 619025"/>
                        <a:gd name="connsiteX9" fmla="*/ 140580 w 716254"/>
                        <a:gd name="connsiteY9" fmla="*/ 606535 h 619025"/>
                        <a:gd name="connsiteX10" fmla="*/ 102480 w 716254"/>
                        <a:gd name="connsiteY10" fmla="*/ 619025 h 619025"/>
                        <a:gd name="connsiteX11" fmla="*/ 0 w 716254"/>
                        <a:gd name="connsiteY11" fmla="*/ 452626 h 619025"/>
                        <a:gd name="connsiteX12" fmla="*/ 102480 w 716254"/>
                        <a:gd name="connsiteY12" fmla="*/ 286227 h 619025"/>
                        <a:gd name="connsiteX13" fmla="*/ 140580 w 716254"/>
                        <a:gd name="connsiteY13" fmla="*/ 298717 h 619025"/>
                        <a:gd name="connsiteX14" fmla="*/ 178680 w 716254"/>
                        <a:gd name="connsiteY14" fmla="*/ 286227 h 619025"/>
                        <a:gd name="connsiteX15" fmla="*/ 217872 w 716254"/>
                        <a:gd name="connsiteY15" fmla="*/ 299075 h 619025"/>
                        <a:gd name="connsiteX16" fmla="*/ 332089 w 716254"/>
                        <a:gd name="connsiteY16" fmla="*/ 286227 h 619025"/>
                        <a:gd name="connsiteX17" fmla="*/ 370872 w 716254"/>
                        <a:gd name="connsiteY17" fmla="*/ 290589 h 619025"/>
                        <a:gd name="connsiteX18" fmla="*/ 376692 w 716254"/>
                        <a:gd name="connsiteY18" fmla="*/ 252396 h 619025"/>
                        <a:gd name="connsiteX19" fmla="*/ 581750 w 716254"/>
                        <a:gd name="connsiteY19" fmla="*/ 453 h 619025"/>
                        <a:gd name="connsiteX0" fmla="*/ 615734 w 716254"/>
                        <a:gd name="connsiteY0" fmla="*/ 2922 h 618752"/>
                        <a:gd name="connsiteX1" fmla="*/ 698150 w 716254"/>
                        <a:gd name="connsiteY1" fmla="*/ 338257 h 618752"/>
                        <a:gd name="connsiteX2" fmla="*/ 493092 w 716254"/>
                        <a:gd name="connsiteY2" fmla="*/ 590200 h 618752"/>
                        <a:gd name="connsiteX3" fmla="*/ 490168 w 716254"/>
                        <a:gd name="connsiteY3" fmla="*/ 589964 h 618752"/>
                        <a:gd name="connsiteX4" fmla="*/ 448341 w 716254"/>
                        <a:gd name="connsiteY4" fmla="*/ 605676 h 618752"/>
                        <a:gd name="connsiteX5" fmla="*/ 332089 w 716254"/>
                        <a:gd name="connsiteY5" fmla="*/ 618752 h 618752"/>
                        <a:gd name="connsiteX6" fmla="*/ 217872 w 716254"/>
                        <a:gd name="connsiteY6" fmla="*/ 605905 h 618752"/>
                        <a:gd name="connsiteX7" fmla="*/ 178680 w 716254"/>
                        <a:gd name="connsiteY7" fmla="*/ 618752 h 618752"/>
                        <a:gd name="connsiteX8" fmla="*/ 140580 w 716254"/>
                        <a:gd name="connsiteY8" fmla="*/ 606262 h 618752"/>
                        <a:gd name="connsiteX9" fmla="*/ 102480 w 716254"/>
                        <a:gd name="connsiteY9" fmla="*/ 618752 h 618752"/>
                        <a:gd name="connsiteX10" fmla="*/ 0 w 716254"/>
                        <a:gd name="connsiteY10" fmla="*/ 452353 h 618752"/>
                        <a:gd name="connsiteX11" fmla="*/ 102480 w 716254"/>
                        <a:gd name="connsiteY11" fmla="*/ 285954 h 618752"/>
                        <a:gd name="connsiteX12" fmla="*/ 140580 w 716254"/>
                        <a:gd name="connsiteY12" fmla="*/ 298444 h 618752"/>
                        <a:gd name="connsiteX13" fmla="*/ 178680 w 716254"/>
                        <a:gd name="connsiteY13" fmla="*/ 285954 h 618752"/>
                        <a:gd name="connsiteX14" fmla="*/ 217872 w 716254"/>
                        <a:gd name="connsiteY14" fmla="*/ 298802 h 618752"/>
                        <a:gd name="connsiteX15" fmla="*/ 332089 w 716254"/>
                        <a:gd name="connsiteY15" fmla="*/ 285954 h 618752"/>
                        <a:gd name="connsiteX16" fmla="*/ 370872 w 716254"/>
                        <a:gd name="connsiteY16" fmla="*/ 290316 h 618752"/>
                        <a:gd name="connsiteX17" fmla="*/ 376692 w 716254"/>
                        <a:gd name="connsiteY17" fmla="*/ 252123 h 618752"/>
                        <a:gd name="connsiteX18" fmla="*/ 581750 w 716254"/>
                        <a:gd name="connsiteY18" fmla="*/ 180 h 618752"/>
                        <a:gd name="connsiteX19" fmla="*/ 707174 w 716254"/>
                        <a:gd name="connsiteY19" fmla="*/ 94362 h 618752"/>
                        <a:gd name="connsiteX0" fmla="*/ 615734 w 716254"/>
                        <a:gd name="connsiteY0" fmla="*/ 2742 h 618572"/>
                        <a:gd name="connsiteX1" fmla="*/ 698150 w 716254"/>
                        <a:gd name="connsiteY1" fmla="*/ 338077 h 618572"/>
                        <a:gd name="connsiteX2" fmla="*/ 493092 w 716254"/>
                        <a:gd name="connsiteY2" fmla="*/ 590020 h 618572"/>
                        <a:gd name="connsiteX3" fmla="*/ 490168 w 716254"/>
                        <a:gd name="connsiteY3" fmla="*/ 589784 h 618572"/>
                        <a:gd name="connsiteX4" fmla="*/ 448341 w 716254"/>
                        <a:gd name="connsiteY4" fmla="*/ 605496 h 618572"/>
                        <a:gd name="connsiteX5" fmla="*/ 332089 w 716254"/>
                        <a:gd name="connsiteY5" fmla="*/ 618572 h 618572"/>
                        <a:gd name="connsiteX6" fmla="*/ 217872 w 716254"/>
                        <a:gd name="connsiteY6" fmla="*/ 605725 h 618572"/>
                        <a:gd name="connsiteX7" fmla="*/ 178680 w 716254"/>
                        <a:gd name="connsiteY7" fmla="*/ 618572 h 618572"/>
                        <a:gd name="connsiteX8" fmla="*/ 140580 w 716254"/>
                        <a:gd name="connsiteY8" fmla="*/ 606082 h 618572"/>
                        <a:gd name="connsiteX9" fmla="*/ 102480 w 716254"/>
                        <a:gd name="connsiteY9" fmla="*/ 618572 h 618572"/>
                        <a:gd name="connsiteX10" fmla="*/ 0 w 716254"/>
                        <a:gd name="connsiteY10" fmla="*/ 452173 h 618572"/>
                        <a:gd name="connsiteX11" fmla="*/ 102480 w 716254"/>
                        <a:gd name="connsiteY11" fmla="*/ 285774 h 618572"/>
                        <a:gd name="connsiteX12" fmla="*/ 140580 w 716254"/>
                        <a:gd name="connsiteY12" fmla="*/ 298264 h 618572"/>
                        <a:gd name="connsiteX13" fmla="*/ 178680 w 716254"/>
                        <a:gd name="connsiteY13" fmla="*/ 285774 h 618572"/>
                        <a:gd name="connsiteX14" fmla="*/ 217872 w 716254"/>
                        <a:gd name="connsiteY14" fmla="*/ 298622 h 618572"/>
                        <a:gd name="connsiteX15" fmla="*/ 332089 w 716254"/>
                        <a:gd name="connsiteY15" fmla="*/ 285774 h 618572"/>
                        <a:gd name="connsiteX16" fmla="*/ 370872 w 716254"/>
                        <a:gd name="connsiteY16" fmla="*/ 290136 h 618572"/>
                        <a:gd name="connsiteX17" fmla="*/ 376692 w 716254"/>
                        <a:gd name="connsiteY17" fmla="*/ 251943 h 618572"/>
                        <a:gd name="connsiteX18" fmla="*/ 581750 w 716254"/>
                        <a:gd name="connsiteY18" fmla="*/ 0 h 618572"/>
                        <a:gd name="connsiteX0" fmla="*/ 698150 w 698150"/>
                        <a:gd name="connsiteY0" fmla="*/ 338077 h 618572"/>
                        <a:gd name="connsiteX1" fmla="*/ 493092 w 698150"/>
                        <a:gd name="connsiteY1" fmla="*/ 590020 h 618572"/>
                        <a:gd name="connsiteX2" fmla="*/ 490168 w 698150"/>
                        <a:gd name="connsiteY2" fmla="*/ 589784 h 618572"/>
                        <a:gd name="connsiteX3" fmla="*/ 448341 w 698150"/>
                        <a:gd name="connsiteY3" fmla="*/ 605496 h 618572"/>
                        <a:gd name="connsiteX4" fmla="*/ 332089 w 698150"/>
                        <a:gd name="connsiteY4" fmla="*/ 618572 h 618572"/>
                        <a:gd name="connsiteX5" fmla="*/ 217872 w 698150"/>
                        <a:gd name="connsiteY5" fmla="*/ 605725 h 618572"/>
                        <a:gd name="connsiteX6" fmla="*/ 178680 w 698150"/>
                        <a:gd name="connsiteY6" fmla="*/ 618572 h 618572"/>
                        <a:gd name="connsiteX7" fmla="*/ 140580 w 698150"/>
                        <a:gd name="connsiteY7" fmla="*/ 606082 h 618572"/>
                        <a:gd name="connsiteX8" fmla="*/ 102480 w 698150"/>
                        <a:gd name="connsiteY8" fmla="*/ 618572 h 618572"/>
                        <a:gd name="connsiteX9" fmla="*/ 0 w 698150"/>
                        <a:gd name="connsiteY9" fmla="*/ 452173 h 618572"/>
                        <a:gd name="connsiteX10" fmla="*/ 102480 w 698150"/>
                        <a:gd name="connsiteY10" fmla="*/ 285774 h 618572"/>
                        <a:gd name="connsiteX11" fmla="*/ 140580 w 698150"/>
                        <a:gd name="connsiteY11" fmla="*/ 298264 h 618572"/>
                        <a:gd name="connsiteX12" fmla="*/ 178680 w 698150"/>
                        <a:gd name="connsiteY12" fmla="*/ 285774 h 618572"/>
                        <a:gd name="connsiteX13" fmla="*/ 217872 w 698150"/>
                        <a:gd name="connsiteY13" fmla="*/ 298622 h 618572"/>
                        <a:gd name="connsiteX14" fmla="*/ 332089 w 698150"/>
                        <a:gd name="connsiteY14" fmla="*/ 285774 h 618572"/>
                        <a:gd name="connsiteX15" fmla="*/ 370872 w 698150"/>
                        <a:gd name="connsiteY15" fmla="*/ 290136 h 618572"/>
                        <a:gd name="connsiteX16" fmla="*/ 376692 w 698150"/>
                        <a:gd name="connsiteY16" fmla="*/ 251943 h 618572"/>
                        <a:gd name="connsiteX17" fmla="*/ 581750 w 698150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581750 w 752919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581750 w 752919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450671 w 752919"/>
                        <a:gd name="connsiteY17" fmla="*/ 94757 h 618572"/>
                        <a:gd name="connsiteX18" fmla="*/ 581750 w 752919"/>
                        <a:gd name="connsiteY18" fmla="*/ 0 h 618572"/>
                        <a:gd name="connsiteX0" fmla="*/ 752919 w 752919"/>
                        <a:gd name="connsiteY0" fmla="*/ 95683 h 523815"/>
                        <a:gd name="connsiteX1" fmla="*/ 493092 w 752919"/>
                        <a:gd name="connsiteY1" fmla="*/ 495263 h 523815"/>
                        <a:gd name="connsiteX2" fmla="*/ 490168 w 752919"/>
                        <a:gd name="connsiteY2" fmla="*/ 495027 h 523815"/>
                        <a:gd name="connsiteX3" fmla="*/ 448341 w 752919"/>
                        <a:gd name="connsiteY3" fmla="*/ 510739 h 523815"/>
                        <a:gd name="connsiteX4" fmla="*/ 332089 w 752919"/>
                        <a:gd name="connsiteY4" fmla="*/ 523815 h 523815"/>
                        <a:gd name="connsiteX5" fmla="*/ 217872 w 752919"/>
                        <a:gd name="connsiteY5" fmla="*/ 510968 h 523815"/>
                        <a:gd name="connsiteX6" fmla="*/ 178680 w 752919"/>
                        <a:gd name="connsiteY6" fmla="*/ 523815 h 523815"/>
                        <a:gd name="connsiteX7" fmla="*/ 140580 w 752919"/>
                        <a:gd name="connsiteY7" fmla="*/ 511325 h 523815"/>
                        <a:gd name="connsiteX8" fmla="*/ 102480 w 752919"/>
                        <a:gd name="connsiteY8" fmla="*/ 523815 h 523815"/>
                        <a:gd name="connsiteX9" fmla="*/ 0 w 752919"/>
                        <a:gd name="connsiteY9" fmla="*/ 357416 h 523815"/>
                        <a:gd name="connsiteX10" fmla="*/ 102480 w 752919"/>
                        <a:gd name="connsiteY10" fmla="*/ 191017 h 523815"/>
                        <a:gd name="connsiteX11" fmla="*/ 140580 w 752919"/>
                        <a:gd name="connsiteY11" fmla="*/ 203507 h 523815"/>
                        <a:gd name="connsiteX12" fmla="*/ 178680 w 752919"/>
                        <a:gd name="connsiteY12" fmla="*/ 191017 h 523815"/>
                        <a:gd name="connsiteX13" fmla="*/ 217872 w 752919"/>
                        <a:gd name="connsiteY13" fmla="*/ 203865 h 523815"/>
                        <a:gd name="connsiteX14" fmla="*/ 332089 w 752919"/>
                        <a:gd name="connsiteY14" fmla="*/ 191017 h 523815"/>
                        <a:gd name="connsiteX15" fmla="*/ 370872 w 752919"/>
                        <a:gd name="connsiteY15" fmla="*/ 195379 h 523815"/>
                        <a:gd name="connsiteX16" fmla="*/ 376692 w 752919"/>
                        <a:gd name="connsiteY16" fmla="*/ 157186 h 523815"/>
                        <a:gd name="connsiteX17" fmla="*/ 450671 w 752919"/>
                        <a:gd name="connsiteY17" fmla="*/ 0 h 5238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752919" h="523815">
                          <a:moveTo>
                            <a:pt x="752919" y="95683"/>
                          </a:moveTo>
                          <a:cubicBezTo>
                            <a:pt x="719836" y="348840"/>
                            <a:pt x="573636" y="487635"/>
                            <a:pt x="493092" y="495263"/>
                          </a:cubicBezTo>
                          <a:lnTo>
                            <a:pt x="490168" y="495027"/>
                          </a:lnTo>
                          <a:lnTo>
                            <a:pt x="448341" y="510739"/>
                          </a:lnTo>
                          <a:cubicBezTo>
                            <a:pt x="412610" y="519159"/>
                            <a:pt x="373325" y="523815"/>
                            <a:pt x="332089" y="523815"/>
                          </a:cubicBezTo>
                          <a:lnTo>
                            <a:pt x="217872" y="510968"/>
                          </a:lnTo>
                          <a:lnTo>
                            <a:pt x="178680" y="523815"/>
                          </a:lnTo>
                          <a:lnTo>
                            <a:pt x="140580" y="511325"/>
                          </a:lnTo>
                          <a:lnTo>
                            <a:pt x="102480" y="523815"/>
                          </a:lnTo>
                          <a:cubicBezTo>
                            <a:pt x="45882" y="523815"/>
                            <a:pt x="0" y="449316"/>
                            <a:pt x="0" y="357416"/>
                          </a:cubicBezTo>
                          <a:cubicBezTo>
                            <a:pt x="0" y="265516"/>
                            <a:pt x="45882" y="191017"/>
                            <a:pt x="102480" y="191017"/>
                          </a:cubicBezTo>
                          <a:lnTo>
                            <a:pt x="140580" y="203507"/>
                          </a:lnTo>
                          <a:lnTo>
                            <a:pt x="178680" y="191017"/>
                          </a:lnTo>
                          <a:lnTo>
                            <a:pt x="217872" y="203865"/>
                          </a:lnTo>
                          <a:lnTo>
                            <a:pt x="332089" y="191017"/>
                          </a:lnTo>
                          <a:lnTo>
                            <a:pt x="370872" y="195379"/>
                          </a:lnTo>
                          <a:lnTo>
                            <a:pt x="376692" y="157186"/>
                          </a:lnTo>
                          <a:cubicBezTo>
                            <a:pt x="389992" y="124623"/>
                            <a:pt x="416495" y="41990"/>
                            <a:pt x="450671" y="0"/>
                          </a:cubicBezTo>
                        </a:path>
                      </a:pathLst>
                    </a:cu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" name="楕円 6">
                      <a:extLst>
                        <a:ext uri="{FF2B5EF4-FFF2-40B4-BE49-F238E27FC236}">
                          <a16:creationId xmlns:a16="http://schemas.microsoft.com/office/drawing/2014/main" id="{84AD4335-DC57-4167-A0F4-94A2279AB4F5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737656" y="2106407"/>
                      <a:ext cx="61908" cy="8543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  <a:gd name="connsiteX0" fmla="*/ 85642 w 85642"/>
                        <a:gd name="connsiteY0" fmla="*/ 25141 h 93322"/>
                        <a:gd name="connsiteX1" fmla="*/ 42821 w 85642"/>
                        <a:gd name="connsiteY1" fmla="*/ 92977 h 93322"/>
                        <a:gd name="connsiteX2" fmla="*/ 0 w 85642"/>
                        <a:gd name="connsiteY2" fmla="*/ 0 h 93322"/>
                        <a:gd name="connsiteX0" fmla="*/ 85642 w 85642"/>
                        <a:gd name="connsiteY0" fmla="*/ 25141 h 93039"/>
                        <a:gd name="connsiteX1" fmla="*/ 42821 w 85642"/>
                        <a:gd name="connsiteY1" fmla="*/ 92977 h 93039"/>
                        <a:gd name="connsiteX2" fmla="*/ 0 w 85642"/>
                        <a:gd name="connsiteY2" fmla="*/ 0 h 930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93039">
                          <a:moveTo>
                            <a:pt x="85642" y="25141"/>
                          </a:moveTo>
                          <a:cubicBezTo>
                            <a:pt x="85642" y="62606"/>
                            <a:pt x="81178" y="94654"/>
                            <a:pt x="42821" y="92977"/>
                          </a:cubicBezTo>
                          <a:cubicBezTo>
                            <a:pt x="4464" y="91300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" name="楕円 6">
                      <a:extLst>
                        <a:ext uri="{FF2B5EF4-FFF2-40B4-BE49-F238E27FC236}">
                          <a16:creationId xmlns:a16="http://schemas.microsoft.com/office/drawing/2014/main" id="{237F501D-BE85-4F2A-91F8-3629A8E3AEF5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769191" y="2128059"/>
                      <a:ext cx="61908" cy="66364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67836">
                          <a:moveTo>
                            <a:pt x="85642" y="0"/>
                          </a:moveTo>
                          <a:cubicBezTo>
                            <a:pt x="85642" y="37465"/>
                            <a:pt x="66470" y="67836"/>
                            <a:pt x="42821" y="67836"/>
                          </a:cubicBezTo>
                          <a:cubicBezTo>
                            <a:pt x="19172" y="67836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" name="楕円 6">
                      <a:extLst>
                        <a:ext uri="{FF2B5EF4-FFF2-40B4-BE49-F238E27FC236}">
                          <a16:creationId xmlns:a16="http://schemas.microsoft.com/office/drawing/2014/main" id="{71FE0368-FDB2-4E0F-AA26-E934D44F34E1}"/>
                        </a:ext>
                      </a:extLst>
                    </p:cNvPr>
                    <p:cNvSpPr/>
                    <p:nvPr/>
                  </p:nvSpPr>
                  <p:spPr>
                    <a:xfrm rot="3188261">
                      <a:off x="815759" y="2111828"/>
                      <a:ext cx="88427" cy="9678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67836">
                          <a:moveTo>
                            <a:pt x="85642" y="0"/>
                          </a:moveTo>
                          <a:cubicBezTo>
                            <a:pt x="85642" y="37465"/>
                            <a:pt x="66470" y="67836"/>
                            <a:pt x="42821" y="67836"/>
                          </a:cubicBezTo>
                          <a:cubicBezTo>
                            <a:pt x="19172" y="67836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5" name="楕円 1">
                    <a:extLst>
                      <a:ext uri="{FF2B5EF4-FFF2-40B4-BE49-F238E27FC236}">
                        <a16:creationId xmlns:a16="http://schemas.microsoft.com/office/drawing/2014/main" id="{B2378B90-9329-4C20-B9E6-A159879D898C}"/>
                      </a:ext>
                    </a:extLst>
                  </p:cNvPr>
                  <p:cNvSpPr/>
                  <p:nvPr/>
                </p:nvSpPr>
                <p:spPr>
                  <a:xfrm>
                    <a:off x="1315322" y="4062753"/>
                    <a:ext cx="1102752" cy="1415181"/>
                  </a:xfrm>
                  <a:custGeom>
                    <a:avLst/>
                    <a:gdLst>
                      <a:gd name="connsiteX0" fmla="*/ 0 w 1327007"/>
                      <a:gd name="connsiteY0" fmla="*/ 790731 h 1581462"/>
                      <a:gd name="connsiteX1" fmla="*/ 663504 w 1327007"/>
                      <a:gd name="connsiteY1" fmla="*/ 0 h 1581462"/>
                      <a:gd name="connsiteX2" fmla="*/ 1327008 w 1327007"/>
                      <a:gd name="connsiteY2" fmla="*/ 790731 h 1581462"/>
                      <a:gd name="connsiteX3" fmla="*/ 663504 w 1327007"/>
                      <a:gd name="connsiteY3" fmla="*/ 1581462 h 1581462"/>
                      <a:gd name="connsiteX4" fmla="*/ 0 w 1327007"/>
                      <a:gd name="connsiteY4" fmla="*/ 790731 h 1581462"/>
                      <a:gd name="connsiteX0" fmla="*/ 0 w 1327008"/>
                      <a:gd name="connsiteY0" fmla="*/ 790731 h 1581462"/>
                      <a:gd name="connsiteX1" fmla="*/ 663504 w 1327008"/>
                      <a:gd name="connsiteY1" fmla="*/ 0 h 1581462"/>
                      <a:gd name="connsiteX2" fmla="*/ 1327008 w 1327008"/>
                      <a:gd name="connsiteY2" fmla="*/ 790731 h 1581462"/>
                      <a:gd name="connsiteX3" fmla="*/ 663504 w 1327008"/>
                      <a:gd name="connsiteY3" fmla="*/ 1581462 h 1581462"/>
                      <a:gd name="connsiteX4" fmla="*/ 0 w 1327008"/>
                      <a:gd name="connsiteY4" fmla="*/ 790731 h 1581462"/>
                      <a:gd name="connsiteX0" fmla="*/ 0 w 1327008"/>
                      <a:gd name="connsiteY0" fmla="*/ 790731 h 1581462"/>
                      <a:gd name="connsiteX1" fmla="*/ 663504 w 1327008"/>
                      <a:gd name="connsiteY1" fmla="*/ 0 h 1581462"/>
                      <a:gd name="connsiteX2" fmla="*/ 1327008 w 1327008"/>
                      <a:gd name="connsiteY2" fmla="*/ 790731 h 1581462"/>
                      <a:gd name="connsiteX3" fmla="*/ 663504 w 1327008"/>
                      <a:gd name="connsiteY3" fmla="*/ 1581462 h 1581462"/>
                      <a:gd name="connsiteX4" fmla="*/ 0 w 1327008"/>
                      <a:gd name="connsiteY4" fmla="*/ 790731 h 1581462"/>
                      <a:gd name="connsiteX0" fmla="*/ 0 w 1327008"/>
                      <a:gd name="connsiteY0" fmla="*/ 790731 h 1398582"/>
                      <a:gd name="connsiteX1" fmla="*/ 663504 w 1327008"/>
                      <a:gd name="connsiteY1" fmla="*/ 0 h 1398582"/>
                      <a:gd name="connsiteX2" fmla="*/ 1327008 w 1327008"/>
                      <a:gd name="connsiteY2" fmla="*/ 790731 h 1398582"/>
                      <a:gd name="connsiteX3" fmla="*/ 671124 w 1327008"/>
                      <a:gd name="connsiteY3" fmla="*/ 1398582 h 1398582"/>
                      <a:gd name="connsiteX4" fmla="*/ 0 w 1327008"/>
                      <a:gd name="connsiteY4" fmla="*/ 790731 h 13985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7008" h="1398582">
                        <a:moveTo>
                          <a:pt x="0" y="790731"/>
                        </a:moveTo>
                        <a:cubicBezTo>
                          <a:pt x="0" y="354022"/>
                          <a:pt x="297061" y="0"/>
                          <a:pt x="663504" y="0"/>
                        </a:cubicBezTo>
                        <a:cubicBezTo>
                          <a:pt x="1029947" y="0"/>
                          <a:pt x="1327008" y="354022"/>
                          <a:pt x="1327008" y="790731"/>
                        </a:cubicBezTo>
                        <a:cubicBezTo>
                          <a:pt x="1327008" y="1227440"/>
                          <a:pt x="1037567" y="1398582"/>
                          <a:pt x="671124" y="1398582"/>
                        </a:cubicBezTo>
                        <a:cubicBezTo>
                          <a:pt x="304681" y="1398582"/>
                          <a:pt x="0" y="1227440"/>
                          <a:pt x="0" y="790731"/>
                        </a:cubicBezTo>
                        <a:close/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83B4CB00-6517-41E8-AE56-46793740DA04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1217811" y="5502535"/>
                    <a:ext cx="342942" cy="321045"/>
                  </a:xfrm>
                  <a:custGeom>
                    <a:avLst/>
                    <a:gdLst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351018 w 539928"/>
                      <a:gd name="connsiteY2" fmla="*/ 88263 h 336052"/>
                      <a:gd name="connsiteX3" fmla="*/ 413913 w 539928"/>
                      <a:gd name="connsiteY3" fmla="*/ 110223 h 336052"/>
                      <a:gd name="connsiteX4" fmla="*/ 538153 w 539928"/>
                      <a:gd name="connsiteY4" fmla="*/ 259545 h 336052"/>
                      <a:gd name="connsiteX5" fmla="*/ 260687 w 539928"/>
                      <a:gd name="connsiteY5" fmla="*/ 322210 h 336052"/>
                      <a:gd name="connsiteX6" fmla="*/ 94005 w 539928"/>
                      <a:gd name="connsiteY6" fmla="*/ 244083 h 336052"/>
                      <a:gd name="connsiteX7" fmla="*/ 80198 w 539928"/>
                      <a:gd name="connsiteY7" fmla="*/ 227760 h 336052"/>
                      <a:gd name="connsiteX8" fmla="*/ 53006 w 539928"/>
                      <a:gd name="connsiteY8" fmla="*/ 215002 h 336052"/>
                      <a:gd name="connsiteX9" fmla="*/ 0 w 539928"/>
                      <a:gd name="connsiteY9" fmla="*/ 125945 h 336052"/>
                      <a:gd name="connsiteX10" fmla="*/ 180975 w 539928"/>
                      <a:gd name="connsiteY10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71 h 336123"/>
                      <a:gd name="connsiteX1" fmla="*/ 413913 w 539928"/>
                      <a:gd name="connsiteY1" fmla="*/ 110294 h 336123"/>
                      <a:gd name="connsiteX2" fmla="*/ 538153 w 539928"/>
                      <a:gd name="connsiteY2" fmla="*/ 259616 h 336123"/>
                      <a:gd name="connsiteX3" fmla="*/ 260687 w 539928"/>
                      <a:gd name="connsiteY3" fmla="*/ 322281 h 336123"/>
                      <a:gd name="connsiteX4" fmla="*/ 94005 w 539928"/>
                      <a:gd name="connsiteY4" fmla="*/ 244154 h 336123"/>
                      <a:gd name="connsiteX5" fmla="*/ 80198 w 539928"/>
                      <a:gd name="connsiteY5" fmla="*/ 227831 h 336123"/>
                      <a:gd name="connsiteX6" fmla="*/ 53006 w 539928"/>
                      <a:gd name="connsiteY6" fmla="*/ 215073 h 336123"/>
                      <a:gd name="connsiteX7" fmla="*/ 0 w 539928"/>
                      <a:gd name="connsiteY7" fmla="*/ 126016 h 336123"/>
                      <a:gd name="connsiteX8" fmla="*/ 180975 w 539928"/>
                      <a:gd name="connsiteY8" fmla="*/ 71 h 336123"/>
                      <a:gd name="connsiteX0" fmla="*/ 180975 w 541725"/>
                      <a:gd name="connsiteY0" fmla="*/ 51 h 331328"/>
                      <a:gd name="connsiteX1" fmla="*/ 392481 w 541725"/>
                      <a:gd name="connsiteY1" fmla="*/ 141230 h 331328"/>
                      <a:gd name="connsiteX2" fmla="*/ 538153 w 541725"/>
                      <a:gd name="connsiteY2" fmla="*/ 259596 h 331328"/>
                      <a:gd name="connsiteX3" fmla="*/ 260687 w 541725"/>
                      <a:gd name="connsiteY3" fmla="*/ 322261 h 331328"/>
                      <a:gd name="connsiteX4" fmla="*/ 94005 w 541725"/>
                      <a:gd name="connsiteY4" fmla="*/ 244134 h 331328"/>
                      <a:gd name="connsiteX5" fmla="*/ 80198 w 541725"/>
                      <a:gd name="connsiteY5" fmla="*/ 227811 h 331328"/>
                      <a:gd name="connsiteX6" fmla="*/ 53006 w 541725"/>
                      <a:gd name="connsiteY6" fmla="*/ 215053 h 331328"/>
                      <a:gd name="connsiteX7" fmla="*/ 0 w 541725"/>
                      <a:gd name="connsiteY7" fmla="*/ 125996 h 331328"/>
                      <a:gd name="connsiteX8" fmla="*/ 180975 w 541725"/>
                      <a:gd name="connsiteY8" fmla="*/ 51 h 331328"/>
                      <a:gd name="connsiteX0" fmla="*/ 180975 w 545649"/>
                      <a:gd name="connsiteY0" fmla="*/ 61 h 331338"/>
                      <a:gd name="connsiteX1" fmla="*/ 392481 w 545649"/>
                      <a:gd name="connsiteY1" fmla="*/ 141240 h 331338"/>
                      <a:gd name="connsiteX2" fmla="*/ 538153 w 545649"/>
                      <a:gd name="connsiteY2" fmla="*/ 259606 h 331338"/>
                      <a:gd name="connsiteX3" fmla="*/ 260687 w 545649"/>
                      <a:gd name="connsiteY3" fmla="*/ 322271 h 331338"/>
                      <a:gd name="connsiteX4" fmla="*/ 94005 w 545649"/>
                      <a:gd name="connsiteY4" fmla="*/ 244144 h 331338"/>
                      <a:gd name="connsiteX5" fmla="*/ 80198 w 545649"/>
                      <a:gd name="connsiteY5" fmla="*/ 227821 h 331338"/>
                      <a:gd name="connsiteX6" fmla="*/ 53006 w 545649"/>
                      <a:gd name="connsiteY6" fmla="*/ 215063 h 331338"/>
                      <a:gd name="connsiteX7" fmla="*/ 0 w 545649"/>
                      <a:gd name="connsiteY7" fmla="*/ 126006 h 331338"/>
                      <a:gd name="connsiteX8" fmla="*/ 180975 w 545649"/>
                      <a:gd name="connsiteY8" fmla="*/ 61 h 331338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26110"/>
                      <a:gd name="connsiteY0" fmla="*/ 56 h 343365"/>
                      <a:gd name="connsiteX1" fmla="*/ 392481 w 526110"/>
                      <a:gd name="connsiteY1" fmla="*/ 141235 h 343365"/>
                      <a:gd name="connsiteX2" fmla="*/ 522885 w 526110"/>
                      <a:gd name="connsiteY2" fmla="*/ 312137 h 343365"/>
                      <a:gd name="connsiteX3" fmla="*/ 260687 w 526110"/>
                      <a:gd name="connsiteY3" fmla="*/ 322266 h 343365"/>
                      <a:gd name="connsiteX4" fmla="*/ 94005 w 526110"/>
                      <a:gd name="connsiteY4" fmla="*/ 244139 h 343365"/>
                      <a:gd name="connsiteX5" fmla="*/ 80198 w 526110"/>
                      <a:gd name="connsiteY5" fmla="*/ 227816 h 343365"/>
                      <a:gd name="connsiteX6" fmla="*/ 53006 w 526110"/>
                      <a:gd name="connsiteY6" fmla="*/ 215058 h 343365"/>
                      <a:gd name="connsiteX7" fmla="*/ 0 w 526110"/>
                      <a:gd name="connsiteY7" fmla="*/ 126001 h 343365"/>
                      <a:gd name="connsiteX8" fmla="*/ 180975 w 526110"/>
                      <a:gd name="connsiteY8" fmla="*/ 56 h 343365"/>
                      <a:gd name="connsiteX0" fmla="*/ 180975 w 539995"/>
                      <a:gd name="connsiteY0" fmla="*/ 55 h 349801"/>
                      <a:gd name="connsiteX1" fmla="*/ 392481 w 539995"/>
                      <a:gd name="connsiteY1" fmla="*/ 141234 h 349801"/>
                      <a:gd name="connsiteX2" fmla="*/ 522885 w 539995"/>
                      <a:gd name="connsiteY2" fmla="*/ 312136 h 349801"/>
                      <a:gd name="connsiteX3" fmla="*/ 260687 w 539995"/>
                      <a:gd name="connsiteY3" fmla="*/ 322265 h 349801"/>
                      <a:gd name="connsiteX4" fmla="*/ 94005 w 539995"/>
                      <a:gd name="connsiteY4" fmla="*/ 244138 h 349801"/>
                      <a:gd name="connsiteX5" fmla="*/ 80198 w 539995"/>
                      <a:gd name="connsiteY5" fmla="*/ 227815 h 349801"/>
                      <a:gd name="connsiteX6" fmla="*/ 53006 w 539995"/>
                      <a:gd name="connsiteY6" fmla="*/ 215057 h 349801"/>
                      <a:gd name="connsiteX7" fmla="*/ 0 w 539995"/>
                      <a:gd name="connsiteY7" fmla="*/ 126000 h 349801"/>
                      <a:gd name="connsiteX8" fmla="*/ 180975 w 539995"/>
                      <a:gd name="connsiteY8" fmla="*/ 55 h 349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39995" h="349801">
                        <a:moveTo>
                          <a:pt x="180975" y="55"/>
                        </a:moveTo>
                        <a:cubicBezTo>
                          <a:pt x="298977" y="-2565"/>
                          <a:pt x="335496" y="89221"/>
                          <a:pt x="392481" y="141234"/>
                        </a:cubicBezTo>
                        <a:cubicBezTo>
                          <a:pt x="449466" y="193247"/>
                          <a:pt x="588204" y="240753"/>
                          <a:pt x="522885" y="312136"/>
                        </a:cubicBezTo>
                        <a:cubicBezTo>
                          <a:pt x="457566" y="383519"/>
                          <a:pt x="332167" y="333598"/>
                          <a:pt x="260687" y="322265"/>
                        </a:cubicBezTo>
                        <a:cubicBezTo>
                          <a:pt x="189207" y="310932"/>
                          <a:pt x="133534" y="277111"/>
                          <a:pt x="94005" y="244138"/>
                        </a:cubicBezTo>
                        <a:lnTo>
                          <a:pt x="80198" y="227815"/>
                        </a:lnTo>
                        <a:lnTo>
                          <a:pt x="53006" y="215057"/>
                        </a:lnTo>
                        <a:cubicBezTo>
                          <a:pt x="20256" y="192265"/>
                          <a:pt x="0" y="160779"/>
                          <a:pt x="0" y="126000"/>
                        </a:cubicBezTo>
                        <a:cubicBezTo>
                          <a:pt x="0" y="56442"/>
                          <a:pt x="62973" y="2675"/>
                          <a:pt x="180975" y="5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9DE3861E-491A-469F-8A0F-CEF84F5E3F9B}"/>
                      </a:ext>
                    </a:extLst>
                  </p:cNvPr>
                  <p:cNvSpPr/>
                  <p:nvPr/>
                </p:nvSpPr>
                <p:spPr>
                  <a:xfrm rot="13334427">
                    <a:off x="1549632" y="4808700"/>
                    <a:ext cx="628109" cy="1069517"/>
                  </a:xfrm>
                  <a:custGeom>
                    <a:avLst/>
                    <a:gdLst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12" fmla="*/ 397880 w 625480"/>
                      <a:gd name="connsiteY12" fmla="*/ 987435 h 1087838"/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12" fmla="*/ 489320 w 625480"/>
                      <a:gd name="connsiteY12" fmla="*/ 1078875 h 1087838"/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0" fmla="*/ 104693 w 625480"/>
                      <a:gd name="connsiteY0" fmla="*/ 1059960 h 1059960"/>
                      <a:gd name="connsiteX1" fmla="*/ 87437 w 625480"/>
                      <a:gd name="connsiteY1" fmla="*/ 604333 h 1059960"/>
                      <a:gd name="connsiteX2" fmla="*/ 201223 w 625480"/>
                      <a:gd name="connsiteY2" fmla="*/ 444021 h 1059960"/>
                      <a:gd name="connsiteX3" fmla="*/ 231832 w 625480"/>
                      <a:gd name="connsiteY3" fmla="*/ 412721 h 1059960"/>
                      <a:gd name="connsiteX4" fmla="*/ 228444 w 625480"/>
                      <a:gd name="connsiteY4" fmla="*/ 356678 h 1059960"/>
                      <a:gd name="connsiteX5" fmla="*/ 426962 w 625480"/>
                      <a:gd name="connsiteY5" fmla="*/ 0 h 1059960"/>
                      <a:gd name="connsiteX6" fmla="*/ 625480 w 625480"/>
                      <a:gd name="connsiteY6" fmla="*/ 356678 h 1059960"/>
                      <a:gd name="connsiteX7" fmla="*/ 621545 w 625480"/>
                      <a:gd name="connsiteY7" fmla="*/ 425017 h 1059960"/>
                      <a:gd name="connsiteX8" fmla="*/ 618501 w 625480"/>
                      <a:gd name="connsiteY8" fmla="*/ 440522 h 1059960"/>
                      <a:gd name="connsiteX9" fmla="*/ 618594 w 625480"/>
                      <a:gd name="connsiteY9" fmla="*/ 499523 h 1059960"/>
                      <a:gd name="connsiteX10" fmla="*/ 502244 w 625480"/>
                      <a:gd name="connsiteY10" fmla="*/ 842662 h 1059960"/>
                      <a:gd name="connsiteX0" fmla="*/ 55946 w 591850"/>
                      <a:gd name="connsiteY0" fmla="*/ 1173876 h 1173876"/>
                      <a:gd name="connsiteX1" fmla="*/ 53807 w 591850"/>
                      <a:gd name="connsiteY1" fmla="*/ 604333 h 1173876"/>
                      <a:gd name="connsiteX2" fmla="*/ 167593 w 591850"/>
                      <a:gd name="connsiteY2" fmla="*/ 444021 h 1173876"/>
                      <a:gd name="connsiteX3" fmla="*/ 198202 w 591850"/>
                      <a:gd name="connsiteY3" fmla="*/ 412721 h 1173876"/>
                      <a:gd name="connsiteX4" fmla="*/ 194814 w 591850"/>
                      <a:gd name="connsiteY4" fmla="*/ 356678 h 1173876"/>
                      <a:gd name="connsiteX5" fmla="*/ 393332 w 591850"/>
                      <a:gd name="connsiteY5" fmla="*/ 0 h 1173876"/>
                      <a:gd name="connsiteX6" fmla="*/ 591850 w 591850"/>
                      <a:gd name="connsiteY6" fmla="*/ 356678 h 1173876"/>
                      <a:gd name="connsiteX7" fmla="*/ 587915 w 591850"/>
                      <a:gd name="connsiteY7" fmla="*/ 425017 h 1173876"/>
                      <a:gd name="connsiteX8" fmla="*/ 584871 w 591850"/>
                      <a:gd name="connsiteY8" fmla="*/ 440522 h 1173876"/>
                      <a:gd name="connsiteX9" fmla="*/ 584964 w 591850"/>
                      <a:gd name="connsiteY9" fmla="*/ 499523 h 1173876"/>
                      <a:gd name="connsiteX10" fmla="*/ 468614 w 591850"/>
                      <a:gd name="connsiteY10" fmla="*/ 842662 h 1173876"/>
                      <a:gd name="connsiteX0" fmla="*/ 86234 w 622138"/>
                      <a:gd name="connsiteY0" fmla="*/ 1173876 h 1173876"/>
                      <a:gd name="connsiteX1" fmla="*/ 84095 w 622138"/>
                      <a:gd name="connsiteY1" fmla="*/ 604333 h 1173876"/>
                      <a:gd name="connsiteX2" fmla="*/ 197881 w 622138"/>
                      <a:gd name="connsiteY2" fmla="*/ 444021 h 1173876"/>
                      <a:gd name="connsiteX3" fmla="*/ 228490 w 622138"/>
                      <a:gd name="connsiteY3" fmla="*/ 412721 h 1173876"/>
                      <a:gd name="connsiteX4" fmla="*/ 225102 w 622138"/>
                      <a:gd name="connsiteY4" fmla="*/ 356678 h 1173876"/>
                      <a:gd name="connsiteX5" fmla="*/ 423620 w 622138"/>
                      <a:gd name="connsiteY5" fmla="*/ 0 h 1173876"/>
                      <a:gd name="connsiteX6" fmla="*/ 622138 w 622138"/>
                      <a:gd name="connsiteY6" fmla="*/ 356678 h 1173876"/>
                      <a:gd name="connsiteX7" fmla="*/ 618203 w 622138"/>
                      <a:gd name="connsiteY7" fmla="*/ 425017 h 1173876"/>
                      <a:gd name="connsiteX8" fmla="*/ 615159 w 622138"/>
                      <a:gd name="connsiteY8" fmla="*/ 440522 h 1173876"/>
                      <a:gd name="connsiteX9" fmla="*/ 615252 w 622138"/>
                      <a:gd name="connsiteY9" fmla="*/ 499523 h 1173876"/>
                      <a:gd name="connsiteX10" fmla="*/ 498902 w 622138"/>
                      <a:gd name="connsiteY10" fmla="*/ 842662 h 1173876"/>
                      <a:gd name="connsiteX0" fmla="*/ 94847 w 630751"/>
                      <a:gd name="connsiteY0" fmla="*/ 1173876 h 1173876"/>
                      <a:gd name="connsiteX1" fmla="*/ 92708 w 630751"/>
                      <a:gd name="connsiteY1" fmla="*/ 604333 h 1173876"/>
                      <a:gd name="connsiteX2" fmla="*/ 206494 w 630751"/>
                      <a:gd name="connsiteY2" fmla="*/ 444021 h 1173876"/>
                      <a:gd name="connsiteX3" fmla="*/ 237103 w 630751"/>
                      <a:gd name="connsiteY3" fmla="*/ 412721 h 1173876"/>
                      <a:gd name="connsiteX4" fmla="*/ 233715 w 630751"/>
                      <a:gd name="connsiteY4" fmla="*/ 356678 h 1173876"/>
                      <a:gd name="connsiteX5" fmla="*/ 432233 w 630751"/>
                      <a:gd name="connsiteY5" fmla="*/ 0 h 1173876"/>
                      <a:gd name="connsiteX6" fmla="*/ 630751 w 630751"/>
                      <a:gd name="connsiteY6" fmla="*/ 356678 h 1173876"/>
                      <a:gd name="connsiteX7" fmla="*/ 626816 w 630751"/>
                      <a:gd name="connsiteY7" fmla="*/ 425017 h 1173876"/>
                      <a:gd name="connsiteX8" fmla="*/ 623772 w 630751"/>
                      <a:gd name="connsiteY8" fmla="*/ 440522 h 1173876"/>
                      <a:gd name="connsiteX9" fmla="*/ 623865 w 630751"/>
                      <a:gd name="connsiteY9" fmla="*/ 499523 h 1173876"/>
                      <a:gd name="connsiteX10" fmla="*/ 507515 w 630751"/>
                      <a:gd name="connsiteY10" fmla="*/ 842662 h 1173876"/>
                      <a:gd name="connsiteX0" fmla="*/ 92205 w 628109"/>
                      <a:gd name="connsiteY0" fmla="*/ 1173876 h 1173876"/>
                      <a:gd name="connsiteX1" fmla="*/ 90066 w 628109"/>
                      <a:gd name="connsiteY1" fmla="*/ 604333 h 1173876"/>
                      <a:gd name="connsiteX2" fmla="*/ 203852 w 628109"/>
                      <a:gd name="connsiteY2" fmla="*/ 444021 h 1173876"/>
                      <a:gd name="connsiteX3" fmla="*/ 234461 w 628109"/>
                      <a:gd name="connsiteY3" fmla="*/ 412721 h 1173876"/>
                      <a:gd name="connsiteX4" fmla="*/ 231073 w 628109"/>
                      <a:gd name="connsiteY4" fmla="*/ 356678 h 1173876"/>
                      <a:gd name="connsiteX5" fmla="*/ 429591 w 628109"/>
                      <a:gd name="connsiteY5" fmla="*/ 0 h 1173876"/>
                      <a:gd name="connsiteX6" fmla="*/ 628109 w 628109"/>
                      <a:gd name="connsiteY6" fmla="*/ 356678 h 1173876"/>
                      <a:gd name="connsiteX7" fmla="*/ 624174 w 628109"/>
                      <a:gd name="connsiteY7" fmla="*/ 425017 h 1173876"/>
                      <a:gd name="connsiteX8" fmla="*/ 621130 w 628109"/>
                      <a:gd name="connsiteY8" fmla="*/ 440522 h 1173876"/>
                      <a:gd name="connsiteX9" fmla="*/ 621223 w 628109"/>
                      <a:gd name="connsiteY9" fmla="*/ 499523 h 1173876"/>
                      <a:gd name="connsiteX10" fmla="*/ 504873 w 628109"/>
                      <a:gd name="connsiteY10" fmla="*/ 842662 h 11738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28109" h="1173876">
                        <a:moveTo>
                          <a:pt x="92205" y="1173876"/>
                        </a:moveTo>
                        <a:cubicBezTo>
                          <a:pt x="-90788" y="900917"/>
                          <a:pt x="47932" y="685875"/>
                          <a:pt x="90066" y="604333"/>
                        </a:cubicBezTo>
                        <a:cubicBezTo>
                          <a:pt x="146556" y="495008"/>
                          <a:pt x="163393" y="490143"/>
                          <a:pt x="203852" y="444021"/>
                        </a:cubicBezTo>
                        <a:lnTo>
                          <a:pt x="234461" y="412721"/>
                        </a:lnTo>
                        <a:lnTo>
                          <a:pt x="231073" y="356678"/>
                        </a:lnTo>
                        <a:cubicBezTo>
                          <a:pt x="231073" y="159690"/>
                          <a:pt x="319953" y="0"/>
                          <a:pt x="429591" y="0"/>
                        </a:cubicBezTo>
                        <a:cubicBezTo>
                          <a:pt x="539229" y="0"/>
                          <a:pt x="628109" y="159690"/>
                          <a:pt x="628109" y="356678"/>
                        </a:cubicBezTo>
                        <a:cubicBezTo>
                          <a:pt x="628109" y="381302"/>
                          <a:pt x="626756" y="404054"/>
                          <a:pt x="624174" y="425017"/>
                        </a:cubicBezTo>
                        <a:lnTo>
                          <a:pt x="621130" y="440522"/>
                        </a:lnTo>
                        <a:lnTo>
                          <a:pt x="621223" y="499523"/>
                        </a:lnTo>
                        <a:cubicBezTo>
                          <a:pt x="613433" y="599972"/>
                          <a:pt x="574034" y="722288"/>
                          <a:pt x="504873" y="842662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" name="四角形: 上の 2 つの角を丸める 77">
                    <a:extLst>
                      <a:ext uri="{FF2B5EF4-FFF2-40B4-BE49-F238E27FC236}">
                        <a16:creationId xmlns:a16="http://schemas.microsoft.com/office/drawing/2014/main" id="{250C9A2D-88E6-4D15-86FE-FC23521C9431}"/>
                      </a:ext>
                    </a:extLst>
                  </p:cNvPr>
                  <p:cNvSpPr/>
                  <p:nvPr/>
                </p:nvSpPr>
                <p:spPr>
                  <a:xfrm rot="259232">
                    <a:off x="1315346" y="4191534"/>
                    <a:ext cx="581763" cy="708324"/>
                  </a:xfrm>
                  <a:prstGeom prst="round2SameRect">
                    <a:avLst>
                      <a:gd name="adj1" fmla="val 15942"/>
                      <a:gd name="adj2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" name="四角形: 上の 2 つの角を丸める 78">
                    <a:extLst>
                      <a:ext uri="{FF2B5EF4-FFF2-40B4-BE49-F238E27FC236}">
                        <a16:creationId xmlns:a16="http://schemas.microsoft.com/office/drawing/2014/main" id="{119A9659-EF47-44EA-8FDB-B9563698E2F7}"/>
                      </a:ext>
                    </a:extLst>
                  </p:cNvPr>
                  <p:cNvSpPr/>
                  <p:nvPr/>
                </p:nvSpPr>
                <p:spPr>
                  <a:xfrm rot="259232">
                    <a:off x="1310210" y="4195489"/>
                    <a:ext cx="539746" cy="672145"/>
                  </a:xfrm>
                  <a:prstGeom prst="round2SameRect">
                    <a:avLst>
                      <a:gd name="adj1" fmla="val 15942"/>
                      <a:gd name="adj2" fmla="val 50000"/>
                    </a:avLst>
                  </a:pr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38929FC9-EFAA-45F4-85CD-B3F3651B03AF}"/>
                      </a:ext>
                    </a:extLst>
                  </p:cNvPr>
                  <p:cNvGrpSpPr/>
                  <p:nvPr/>
                </p:nvGrpSpPr>
                <p:grpSpPr>
                  <a:xfrm>
                    <a:off x="1304331" y="4565721"/>
                    <a:ext cx="416724" cy="243931"/>
                    <a:chOff x="1542114" y="2080789"/>
                    <a:chExt cx="416724" cy="243931"/>
                  </a:xfrm>
                </p:grpSpPr>
                <p:sp>
                  <p:nvSpPr>
                    <p:cNvPr id="82" name="楕円 4">
                      <a:extLst>
                        <a:ext uri="{FF2B5EF4-FFF2-40B4-BE49-F238E27FC236}">
                          <a16:creationId xmlns:a16="http://schemas.microsoft.com/office/drawing/2014/main" id="{F9827D65-3EE2-468E-B479-56D8845AAE8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554228" y="2080789"/>
                      <a:ext cx="404610" cy="212381"/>
                    </a:xfrm>
                    <a:custGeom>
                      <a:avLst/>
                      <a:gdLst>
                        <a:gd name="connsiteX0" fmla="*/ 0 w 382917"/>
                        <a:gd name="connsiteY0" fmla="*/ 130823 h 261645"/>
                        <a:gd name="connsiteX1" fmla="*/ 191459 w 382917"/>
                        <a:gd name="connsiteY1" fmla="*/ 0 h 261645"/>
                        <a:gd name="connsiteX2" fmla="*/ 382918 w 382917"/>
                        <a:gd name="connsiteY2" fmla="*/ 130823 h 261645"/>
                        <a:gd name="connsiteX3" fmla="*/ 191459 w 382917"/>
                        <a:gd name="connsiteY3" fmla="*/ 261646 h 261645"/>
                        <a:gd name="connsiteX4" fmla="*/ 0 w 382917"/>
                        <a:gd name="connsiteY4" fmla="*/ 130823 h 261645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62298 h 193121"/>
                        <a:gd name="connsiteX1" fmla="*/ 186696 w 382918"/>
                        <a:gd name="connsiteY1" fmla="*/ 531 h 193121"/>
                        <a:gd name="connsiteX2" fmla="*/ 382918 w 382918"/>
                        <a:gd name="connsiteY2" fmla="*/ 62298 h 193121"/>
                        <a:gd name="connsiteX3" fmla="*/ 191459 w 382918"/>
                        <a:gd name="connsiteY3" fmla="*/ 193121 h 193121"/>
                        <a:gd name="connsiteX4" fmla="*/ 0 w 382918"/>
                        <a:gd name="connsiteY4" fmla="*/ 62298 h 1931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2918" h="193121">
                          <a:moveTo>
                            <a:pt x="0" y="62298"/>
                          </a:moveTo>
                          <a:cubicBezTo>
                            <a:pt x="0" y="-9954"/>
                            <a:pt x="80956" y="531"/>
                            <a:pt x="186696" y="531"/>
                          </a:cubicBezTo>
                          <a:cubicBezTo>
                            <a:pt x="292436" y="531"/>
                            <a:pt x="382918" y="-9954"/>
                            <a:pt x="382918" y="62298"/>
                          </a:cubicBezTo>
                          <a:cubicBezTo>
                            <a:pt x="382918" y="134550"/>
                            <a:pt x="297199" y="193121"/>
                            <a:pt x="191459" y="193121"/>
                          </a:cubicBezTo>
                          <a:cubicBezTo>
                            <a:pt x="85719" y="193121"/>
                            <a:pt x="0" y="134550"/>
                            <a:pt x="0" y="6229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grpSp>
                  <p:nvGrpSpPr>
                    <p:cNvPr id="83" name="グループ化 82">
                      <a:extLst>
                        <a:ext uri="{FF2B5EF4-FFF2-40B4-BE49-F238E27FC236}">
                          <a16:creationId xmlns:a16="http://schemas.microsoft.com/office/drawing/2014/main" id="{2D58DCF2-EC98-46E0-AAA5-D50F8049250E}"/>
                        </a:ext>
                      </a:extLst>
                    </p:cNvPr>
                    <p:cNvGrpSpPr/>
                    <p:nvPr/>
                  </p:nvGrpSpPr>
                  <p:grpSpPr>
                    <a:xfrm rot="900000">
                      <a:off x="1542114" y="2222645"/>
                      <a:ext cx="209882" cy="102075"/>
                      <a:chOff x="1554023" y="2222645"/>
                      <a:chExt cx="209882" cy="102075"/>
                    </a:xfrm>
                  </p:grpSpPr>
                  <p:sp>
                    <p:nvSpPr>
                      <p:cNvPr id="84" name="楕円 6">
                        <a:extLst>
                          <a:ext uri="{FF2B5EF4-FFF2-40B4-BE49-F238E27FC236}">
                            <a16:creationId xmlns:a16="http://schemas.microsoft.com/office/drawing/2014/main" id="{4CC855E5-7BEC-4D5B-B222-D6D50BFA395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94477" y="2250228"/>
                        <a:ext cx="69428" cy="7442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67836">
                            <a:moveTo>
                              <a:pt x="85642" y="0"/>
                            </a:moveTo>
                            <a:cubicBezTo>
                              <a:pt x="85642" y="37465"/>
                              <a:pt x="66470" y="67836"/>
                              <a:pt x="42821" y="67836"/>
                            </a:cubicBezTo>
                            <a:cubicBezTo>
                              <a:pt x="19172" y="67836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85" name="楕円 6">
                        <a:extLst>
                          <a:ext uri="{FF2B5EF4-FFF2-40B4-BE49-F238E27FC236}">
                            <a16:creationId xmlns:a16="http://schemas.microsoft.com/office/drawing/2014/main" id="{28E10B62-9E04-4481-AD31-123F5575E8D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23451" y="2250228"/>
                        <a:ext cx="69428" cy="7442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67836">
                            <a:moveTo>
                              <a:pt x="85642" y="0"/>
                            </a:moveTo>
                            <a:cubicBezTo>
                              <a:pt x="85642" y="37465"/>
                              <a:pt x="66470" y="67836"/>
                              <a:pt x="42821" y="67836"/>
                            </a:cubicBezTo>
                            <a:cubicBezTo>
                              <a:pt x="19172" y="67836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86" name="楕円 6">
                        <a:extLst>
                          <a:ext uri="{FF2B5EF4-FFF2-40B4-BE49-F238E27FC236}">
                            <a16:creationId xmlns:a16="http://schemas.microsoft.com/office/drawing/2014/main" id="{76BE484A-8C6E-4657-A54F-A1CD423BA1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54023" y="2222645"/>
                        <a:ext cx="69428" cy="10207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  <a:gd name="connsiteX0" fmla="*/ 85642 w 85642"/>
                          <a:gd name="connsiteY0" fmla="*/ 25141 h 93322"/>
                          <a:gd name="connsiteX1" fmla="*/ 42821 w 85642"/>
                          <a:gd name="connsiteY1" fmla="*/ 92977 h 93322"/>
                          <a:gd name="connsiteX2" fmla="*/ 0 w 85642"/>
                          <a:gd name="connsiteY2" fmla="*/ 0 h 93322"/>
                          <a:gd name="connsiteX0" fmla="*/ 85642 w 85642"/>
                          <a:gd name="connsiteY0" fmla="*/ 25141 h 93039"/>
                          <a:gd name="connsiteX1" fmla="*/ 42821 w 85642"/>
                          <a:gd name="connsiteY1" fmla="*/ 92977 h 93039"/>
                          <a:gd name="connsiteX2" fmla="*/ 0 w 85642"/>
                          <a:gd name="connsiteY2" fmla="*/ 0 h 930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93039">
                            <a:moveTo>
                              <a:pt x="85642" y="25141"/>
                            </a:moveTo>
                            <a:cubicBezTo>
                              <a:pt x="85642" y="62606"/>
                              <a:pt x="81178" y="94654"/>
                              <a:pt x="42821" y="92977"/>
                            </a:cubicBezTo>
                            <a:cubicBezTo>
                              <a:pt x="4464" y="91300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4732E1C0-BC5A-48CC-934E-6997BB62734A}"/>
                      </a:ext>
                    </a:extLst>
                  </p:cNvPr>
                  <p:cNvSpPr/>
                  <p:nvPr/>
                </p:nvSpPr>
                <p:spPr>
                  <a:xfrm>
                    <a:off x="1516708" y="4294682"/>
                    <a:ext cx="752919" cy="523815"/>
                  </a:xfrm>
                  <a:custGeom>
                    <a:avLst/>
                    <a:gdLst>
                      <a:gd name="connsiteX0" fmla="*/ 581750 w 716254"/>
                      <a:gd name="connsiteY0" fmla="*/ 453 h 619025"/>
                      <a:gd name="connsiteX1" fmla="*/ 615734 w 716254"/>
                      <a:gd name="connsiteY1" fmla="*/ 3195 h 619025"/>
                      <a:gd name="connsiteX2" fmla="*/ 698150 w 716254"/>
                      <a:gd name="connsiteY2" fmla="*/ 338530 h 619025"/>
                      <a:gd name="connsiteX3" fmla="*/ 493092 w 716254"/>
                      <a:gd name="connsiteY3" fmla="*/ 590473 h 619025"/>
                      <a:gd name="connsiteX4" fmla="*/ 490168 w 716254"/>
                      <a:gd name="connsiteY4" fmla="*/ 590237 h 619025"/>
                      <a:gd name="connsiteX5" fmla="*/ 448341 w 716254"/>
                      <a:gd name="connsiteY5" fmla="*/ 605949 h 619025"/>
                      <a:gd name="connsiteX6" fmla="*/ 332089 w 716254"/>
                      <a:gd name="connsiteY6" fmla="*/ 619025 h 619025"/>
                      <a:gd name="connsiteX7" fmla="*/ 217872 w 716254"/>
                      <a:gd name="connsiteY7" fmla="*/ 606178 h 619025"/>
                      <a:gd name="connsiteX8" fmla="*/ 178680 w 716254"/>
                      <a:gd name="connsiteY8" fmla="*/ 619025 h 619025"/>
                      <a:gd name="connsiteX9" fmla="*/ 140580 w 716254"/>
                      <a:gd name="connsiteY9" fmla="*/ 606535 h 619025"/>
                      <a:gd name="connsiteX10" fmla="*/ 102480 w 716254"/>
                      <a:gd name="connsiteY10" fmla="*/ 619025 h 619025"/>
                      <a:gd name="connsiteX11" fmla="*/ 0 w 716254"/>
                      <a:gd name="connsiteY11" fmla="*/ 452626 h 619025"/>
                      <a:gd name="connsiteX12" fmla="*/ 102480 w 716254"/>
                      <a:gd name="connsiteY12" fmla="*/ 286227 h 619025"/>
                      <a:gd name="connsiteX13" fmla="*/ 140580 w 716254"/>
                      <a:gd name="connsiteY13" fmla="*/ 298717 h 619025"/>
                      <a:gd name="connsiteX14" fmla="*/ 178680 w 716254"/>
                      <a:gd name="connsiteY14" fmla="*/ 286227 h 619025"/>
                      <a:gd name="connsiteX15" fmla="*/ 217872 w 716254"/>
                      <a:gd name="connsiteY15" fmla="*/ 299075 h 619025"/>
                      <a:gd name="connsiteX16" fmla="*/ 332089 w 716254"/>
                      <a:gd name="connsiteY16" fmla="*/ 286227 h 619025"/>
                      <a:gd name="connsiteX17" fmla="*/ 370872 w 716254"/>
                      <a:gd name="connsiteY17" fmla="*/ 290589 h 619025"/>
                      <a:gd name="connsiteX18" fmla="*/ 376692 w 716254"/>
                      <a:gd name="connsiteY18" fmla="*/ 252396 h 619025"/>
                      <a:gd name="connsiteX19" fmla="*/ 581750 w 716254"/>
                      <a:gd name="connsiteY19" fmla="*/ 453 h 619025"/>
                      <a:gd name="connsiteX0" fmla="*/ 615734 w 716254"/>
                      <a:gd name="connsiteY0" fmla="*/ 2922 h 618752"/>
                      <a:gd name="connsiteX1" fmla="*/ 698150 w 716254"/>
                      <a:gd name="connsiteY1" fmla="*/ 338257 h 618752"/>
                      <a:gd name="connsiteX2" fmla="*/ 493092 w 716254"/>
                      <a:gd name="connsiteY2" fmla="*/ 590200 h 618752"/>
                      <a:gd name="connsiteX3" fmla="*/ 490168 w 716254"/>
                      <a:gd name="connsiteY3" fmla="*/ 589964 h 618752"/>
                      <a:gd name="connsiteX4" fmla="*/ 448341 w 716254"/>
                      <a:gd name="connsiteY4" fmla="*/ 605676 h 618752"/>
                      <a:gd name="connsiteX5" fmla="*/ 332089 w 716254"/>
                      <a:gd name="connsiteY5" fmla="*/ 618752 h 618752"/>
                      <a:gd name="connsiteX6" fmla="*/ 217872 w 716254"/>
                      <a:gd name="connsiteY6" fmla="*/ 605905 h 618752"/>
                      <a:gd name="connsiteX7" fmla="*/ 178680 w 716254"/>
                      <a:gd name="connsiteY7" fmla="*/ 618752 h 618752"/>
                      <a:gd name="connsiteX8" fmla="*/ 140580 w 716254"/>
                      <a:gd name="connsiteY8" fmla="*/ 606262 h 618752"/>
                      <a:gd name="connsiteX9" fmla="*/ 102480 w 716254"/>
                      <a:gd name="connsiteY9" fmla="*/ 618752 h 618752"/>
                      <a:gd name="connsiteX10" fmla="*/ 0 w 716254"/>
                      <a:gd name="connsiteY10" fmla="*/ 452353 h 618752"/>
                      <a:gd name="connsiteX11" fmla="*/ 102480 w 716254"/>
                      <a:gd name="connsiteY11" fmla="*/ 285954 h 618752"/>
                      <a:gd name="connsiteX12" fmla="*/ 140580 w 716254"/>
                      <a:gd name="connsiteY12" fmla="*/ 298444 h 618752"/>
                      <a:gd name="connsiteX13" fmla="*/ 178680 w 716254"/>
                      <a:gd name="connsiteY13" fmla="*/ 285954 h 618752"/>
                      <a:gd name="connsiteX14" fmla="*/ 217872 w 716254"/>
                      <a:gd name="connsiteY14" fmla="*/ 298802 h 618752"/>
                      <a:gd name="connsiteX15" fmla="*/ 332089 w 716254"/>
                      <a:gd name="connsiteY15" fmla="*/ 285954 h 618752"/>
                      <a:gd name="connsiteX16" fmla="*/ 370872 w 716254"/>
                      <a:gd name="connsiteY16" fmla="*/ 290316 h 618752"/>
                      <a:gd name="connsiteX17" fmla="*/ 376692 w 716254"/>
                      <a:gd name="connsiteY17" fmla="*/ 252123 h 618752"/>
                      <a:gd name="connsiteX18" fmla="*/ 581750 w 716254"/>
                      <a:gd name="connsiteY18" fmla="*/ 180 h 618752"/>
                      <a:gd name="connsiteX19" fmla="*/ 707174 w 716254"/>
                      <a:gd name="connsiteY19" fmla="*/ 94362 h 618752"/>
                      <a:gd name="connsiteX0" fmla="*/ 615734 w 716254"/>
                      <a:gd name="connsiteY0" fmla="*/ 2742 h 618572"/>
                      <a:gd name="connsiteX1" fmla="*/ 698150 w 716254"/>
                      <a:gd name="connsiteY1" fmla="*/ 338077 h 618572"/>
                      <a:gd name="connsiteX2" fmla="*/ 493092 w 716254"/>
                      <a:gd name="connsiteY2" fmla="*/ 590020 h 618572"/>
                      <a:gd name="connsiteX3" fmla="*/ 490168 w 716254"/>
                      <a:gd name="connsiteY3" fmla="*/ 589784 h 618572"/>
                      <a:gd name="connsiteX4" fmla="*/ 448341 w 716254"/>
                      <a:gd name="connsiteY4" fmla="*/ 605496 h 618572"/>
                      <a:gd name="connsiteX5" fmla="*/ 332089 w 716254"/>
                      <a:gd name="connsiteY5" fmla="*/ 618572 h 618572"/>
                      <a:gd name="connsiteX6" fmla="*/ 217872 w 716254"/>
                      <a:gd name="connsiteY6" fmla="*/ 605725 h 618572"/>
                      <a:gd name="connsiteX7" fmla="*/ 178680 w 716254"/>
                      <a:gd name="connsiteY7" fmla="*/ 618572 h 618572"/>
                      <a:gd name="connsiteX8" fmla="*/ 140580 w 716254"/>
                      <a:gd name="connsiteY8" fmla="*/ 606082 h 618572"/>
                      <a:gd name="connsiteX9" fmla="*/ 102480 w 716254"/>
                      <a:gd name="connsiteY9" fmla="*/ 618572 h 618572"/>
                      <a:gd name="connsiteX10" fmla="*/ 0 w 716254"/>
                      <a:gd name="connsiteY10" fmla="*/ 452173 h 618572"/>
                      <a:gd name="connsiteX11" fmla="*/ 102480 w 716254"/>
                      <a:gd name="connsiteY11" fmla="*/ 285774 h 618572"/>
                      <a:gd name="connsiteX12" fmla="*/ 140580 w 716254"/>
                      <a:gd name="connsiteY12" fmla="*/ 298264 h 618572"/>
                      <a:gd name="connsiteX13" fmla="*/ 178680 w 716254"/>
                      <a:gd name="connsiteY13" fmla="*/ 285774 h 618572"/>
                      <a:gd name="connsiteX14" fmla="*/ 217872 w 716254"/>
                      <a:gd name="connsiteY14" fmla="*/ 298622 h 618572"/>
                      <a:gd name="connsiteX15" fmla="*/ 332089 w 716254"/>
                      <a:gd name="connsiteY15" fmla="*/ 285774 h 618572"/>
                      <a:gd name="connsiteX16" fmla="*/ 370872 w 716254"/>
                      <a:gd name="connsiteY16" fmla="*/ 290136 h 618572"/>
                      <a:gd name="connsiteX17" fmla="*/ 376692 w 716254"/>
                      <a:gd name="connsiteY17" fmla="*/ 251943 h 618572"/>
                      <a:gd name="connsiteX18" fmla="*/ 581750 w 716254"/>
                      <a:gd name="connsiteY18" fmla="*/ 0 h 618572"/>
                      <a:gd name="connsiteX0" fmla="*/ 698150 w 698150"/>
                      <a:gd name="connsiteY0" fmla="*/ 338077 h 618572"/>
                      <a:gd name="connsiteX1" fmla="*/ 493092 w 698150"/>
                      <a:gd name="connsiteY1" fmla="*/ 590020 h 618572"/>
                      <a:gd name="connsiteX2" fmla="*/ 490168 w 698150"/>
                      <a:gd name="connsiteY2" fmla="*/ 589784 h 618572"/>
                      <a:gd name="connsiteX3" fmla="*/ 448341 w 698150"/>
                      <a:gd name="connsiteY3" fmla="*/ 605496 h 618572"/>
                      <a:gd name="connsiteX4" fmla="*/ 332089 w 698150"/>
                      <a:gd name="connsiteY4" fmla="*/ 618572 h 618572"/>
                      <a:gd name="connsiteX5" fmla="*/ 217872 w 698150"/>
                      <a:gd name="connsiteY5" fmla="*/ 605725 h 618572"/>
                      <a:gd name="connsiteX6" fmla="*/ 178680 w 698150"/>
                      <a:gd name="connsiteY6" fmla="*/ 618572 h 618572"/>
                      <a:gd name="connsiteX7" fmla="*/ 140580 w 698150"/>
                      <a:gd name="connsiteY7" fmla="*/ 606082 h 618572"/>
                      <a:gd name="connsiteX8" fmla="*/ 102480 w 698150"/>
                      <a:gd name="connsiteY8" fmla="*/ 618572 h 618572"/>
                      <a:gd name="connsiteX9" fmla="*/ 0 w 698150"/>
                      <a:gd name="connsiteY9" fmla="*/ 452173 h 618572"/>
                      <a:gd name="connsiteX10" fmla="*/ 102480 w 698150"/>
                      <a:gd name="connsiteY10" fmla="*/ 285774 h 618572"/>
                      <a:gd name="connsiteX11" fmla="*/ 140580 w 698150"/>
                      <a:gd name="connsiteY11" fmla="*/ 298264 h 618572"/>
                      <a:gd name="connsiteX12" fmla="*/ 178680 w 698150"/>
                      <a:gd name="connsiteY12" fmla="*/ 285774 h 618572"/>
                      <a:gd name="connsiteX13" fmla="*/ 217872 w 698150"/>
                      <a:gd name="connsiteY13" fmla="*/ 298622 h 618572"/>
                      <a:gd name="connsiteX14" fmla="*/ 332089 w 698150"/>
                      <a:gd name="connsiteY14" fmla="*/ 285774 h 618572"/>
                      <a:gd name="connsiteX15" fmla="*/ 370872 w 698150"/>
                      <a:gd name="connsiteY15" fmla="*/ 290136 h 618572"/>
                      <a:gd name="connsiteX16" fmla="*/ 376692 w 698150"/>
                      <a:gd name="connsiteY16" fmla="*/ 251943 h 618572"/>
                      <a:gd name="connsiteX17" fmla="*/ 581750 w 698150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581750 w 752919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581750 w 752919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450671 w 752919"/>
                      <a:gd name="connsiteY17" fmla="*/ 94757 h 618572"/>
                      <a:gd name="connsiteX18" fmla="*/ 581750 w 752919"/>
                      <a:gd name="connsiteY18" fmla="*/ 0 h 618572"/>
                      <a:gd name="connsiteX0" fmla="*/ 752919 w 752919"/>
                      <a:gd name="connsiteY0" fmla="*/ 95683 h 523815"/>
                      <a:gd name="connsiteX1" fmla="*/ 493092 w 752919"/>
                      <a:gd name="connsiteY1" fmla="*/ 495263 h 523815"/>
                      <a:gd name="connsiteX2" fmla="*/ 490168 w 752919"/>
                      <a:gd name="connsiteY2" fmla="*/ 495027 h 523815"/>
                      <a:gd name="connsiteX3" fmla="*/ 448341 w 752919"/>
                      <a:gd name="connsiteY3" fmla="*/ 510739 h 523815"/>
                      <a:gd name="connsiteX4" fmla="*/ 332089 w 752919"/>
                      <a:gd name="connsiteY4" fmla="*/ 523815 h 523815"/>
                      <a:gd name="connsiteX5" fmla="*/ 217872 w 752919"/>
                      <a:gd name="connsiteY5" fmla="*/ 510968 h 523815"/>
                      <a:gd name="connsiteX6" fmla="*/ 178680 w 752919"/>
                      <a:gd name="connsiteY6" fmla="*/ 523815 h 523815"/>
                      <a:gd name="connsiteX7" fmla="*/ 140580 w 752919"/>
                      <a:gd name="connsiteY7" fmla="*/ 511325 h 523815"/>
                      <a:gd name="connsiteX8" fmla="*/ 102480 w 752919"/>
                      <a:gd name="connsiteY8" fmla="*/ 523815 h 523815"/>
                      <a:gd name="connsiteX9" fmla="*/ 0 w 752919"/>
                      <a:gd name="connsiteY9" fmla="*/ 357416 h 523815"/>
                      <a:gd name="connsiteX10" fmla="*/ 102480 w 752919"/>
                      <a:gd name="connsiteY10" fmla="*/ 191017 h 523815"/>
                      <a:gd name="connsiteX11" fmla="*/ 140580 w 752919"/>
                      <a:gd name="connsiteY11" fmla="*/ 203507 h 523815"/>
                      <a:gd name="connsiteX12" fmla="*/ 178680 w 752919"/>
                      <a:gd name="connsiteY12" fmla="*/ 191017 h 523815"/>
                      <a:gd name="connsiteX13" fmla="*/ 217872 w 752919"/>
                      <a:gd name="connsiteY13" fmla="*/ 203865 h 523815"/>
                      <a:gd name="connsiteX14" fmla="*/ 332089 w 752919"/>
                      <a:gd name="connsiteY14" fmla="*/ 191017 h 523815"/>
                      <a:gd name="connsiteX15" fmla="*/ 370872 w 752919"/>
                      <a:gd name="connsiteY15" fmla="*/ 195379 h 523815"/>
                      <a:gd name="connsiteX16" fmla="*/ 376692 w 752919"/>
                      <a:gd name="connsiteY16" fmla="*/ 157186 h 523815"/>
                      <a:gd name="connsiteX17" fmla="*/ 450671 w 752919"/>
                      <a:gd name="connsiteY17" fmla="*/ 0 h 5238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752919" h="523815">
                        <a:moveTo>
                          <a:pt x="752919" y="95683"/>
                        </a:moveTo>
                        <a:cubicBezTo>
                          <a:pt x="719836" y="348840"/>
                          <a:pt x="573636" y="487635"/>
                          <a:pt x="493092" y="495263"/>
                        </a:cubicBezTo>
                        <a:lnTo>
                          <a:pt x="490168" y="495027"/>
                        </a:lnTo>
                        <a:lnTo>
                          <a:pt x="448341" y="510739"/>
                        </a:lnTo>
                        <a:cubicBezTo>
                          <a:pt x="412610" y="519159"/>
                          <a:pt x="373325" y="523815"/>
                          <a:pt x="332089" y="523815"/>
                        </a:cubicBezTo>
                        <a:lnTo>
                          <a:pt x="217872" y="510968"/>
                        </a:lnTo>
                        <a:lnTo>
                          <a:pt x="178680" y="523815"/>
                        </a:lnTo>
                        <a:lnTo>
                          <a:pt x="140580" y="511325"/>
                        </a:lnTo>
                        <a:lnTo>
                          <a:pt x="102480" y="523815"/>
                        </a:lnTo>
                        <a:cubicBezTo>
                          <a:pt x="45882" y="523815"/>
                          <a:pt x="0" y="449316"/>
                          <a:pt x="0" y="357416"/>
                        </a:cubicBezTo>
                        <a:cubicBezTo>
                          <a:pt x="0" y="265516"/>
                          <a:pt x="45882" y="191017"/>
                          <a:pt x="102480" y="191017"/>
                        </a:cubicBezTo>
                        <a:lnTo>
                          <a:pt x="140580" y="203507"/>
                        </a:lnTo>
                        <a:lnTo>
                          <a:pt x="178680" y="191017"/>
                        </a:lnTo>
                        <a:lnTo>
                          <a:pt x="217872" y="203865"/>
                        </a:lnTo>
                        <a:lnTo>
                          <a:pt x="332089" y="191017"/>
                        </a:lnTo>
                        <a:lnTo>
                          <a:pt x="370872" y="195379"/>
                        </a:lnTo>
                        <a:lnTo>
                          <a:pt x="376692" y="157186"/>
                        </a:lnTo>
                        <a:cubicBezTo>
                          <a:pt x="389992" y="124623"/>
                          <a:pt x="416495" y="41990"/>
                          <a:pt x="450671" y="0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9365F486-455C-4221-9E2B-07B377389DDD}"/>
                    </a:ext>
                  </a:extLst>
                </p:cNvPr>
                <p:cNvGrpSpPr/>
                <p:nvPr/>
              </p:nvGrpSpPr>
              <p:grpSpPr>
                <a:xfrm>
                  <a:off x="1007491" y="2866226"/>
                  <a:ext cx="1423317" cy="1448118"/>
                  <a:chOff x="1153912" y="485843"/>
                  <a:chExt cx="1423317" cy="1448118"/>
                </a:xfrm>
              </p:grpSpPr>
              <p:sp>
                <p:nvSpPr>
                  <p:cNvPr id="56" name="楕円 55">
                    <a:extLst>
                      <a:ext uri="{FF2B5EF4-FFF2-40B4-BE49-F238E27FC236}">
                        <a16:creationId xmlns:a16="http://schemas.microsoft.com/office/drawing/2014/main" id="{699BA079-7A41-4EA5-8199-67343D00363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153912" y="1166864"/>
                    <a:ext cx="293868" cy="412231"/>
                  </a:xfrm>
                  <a:prstGeom prst="ellipse">
                    <a:avLst/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57" name="グループ化 56">
                    <a:extLst>
                      <a:ext uri="{FF2B5EF4-FFF2-40B4-BE49-F238E27FC236}">
                        <a16:creationId xmlns:a16="http://schemas.microsoft.com/office/drawing/2014/main" id="{C8464E5C-0EF6-45E5-A2F1-C16B8D989575}"/>
                      </a:ext>
                    </a:extLst>
                  </p:cNvPr>
                  <p:cNvGrpSpPr/>
                  <p:nvPr/>
                </p:nvGrpSpPr>
                <p:grpSpPr>
                  <a:xfrm>
                    <a:off x="1215356" y="485843"/>
                    <a:ext cx="1189948" cy="1448118"/>
                    <a:chOff x="4297680" y="1256539"/>
                    <a:chExt cx="1303020" cy="1585721"/>
                  </a:xfrm>
                </p:grpSpPr>
                <p:sp>
                  <p:nvSpPr>
                    <p:cNvPr id="66" name="月 65">
                      <a:extLst>
                        <a:ext uri="{FF2B5EF4-FFF2-40B4-BE49-F238E27FC236}">
                          <a16:creationId xmlns:a16="http://schemas.microsoft.com/office/drawing/2014/main" id="{55E944E7-8A54-4E65-B878-7BE0766518CB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4447887" y="1330970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7" name="月 66">
                      <a:extLst>
                        <a:ext uri="{FF2B5EF4-FFF2-40B4-BE49-F238E27FC236}">
                          <a16:creationId xmlns:a16="http://schemas.microsoft.com/office/drawing/2014/main" id="{4539C450-30E1-4209-80FC-6213685E05FA}"/>
                        </a:ext>
                      </a:extLst>
                    </p:cNvPr>
                    <p:cNvSpPr/>
                    <p:nvPr/>
                  </p:nvSpPr>
                  <p:spPr>
                    <a:xfrm rot="8420984">
                      <a:off x="4522273" y="1272068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8" name="月 67">
                      <a:extLst>
                        <a:ext uri="{FF2B5EF4-FFF2-40B4-BE49-F238E27FC236}">
                          <a16:creationId xmlns:a16="http://schemas.microsoft.com/office/drawing/2014/main" id="{CA9038CB-7262-4A56-9D22-F3D5E944D1CF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4608634" y="1256539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9" name="楕円 68">
                      <a:extLst>
                        <a:ext uri="{FF2B5EF4-FFF2-40B4-BE49-F238E27FC236}">
                          <a16:creationId xmlns:a16="http://schemas.microsoft.com/office/drawing/2014/main" id="{3D2F7BAE-D573-48E0-BB51-C264E2B6D6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97680" y="1495239"/>
                      <a:ext cx="1303020" cy="1347021"/>
                    </a:xfrm>
                    <a:prstGeom prst="ellipse">
                      <a:avLst/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BFB69846-5898-42B1-87E4-FD681FF13E4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30155" y="1163981"/>
                    <a:ext cx="247074" cy="412232"/>
                  </a:xfrm>
                  <a:custGeom>
                    <a:avLst/>
                    <a:gdLst>
                      <a:gd name="connsiteX0" fmla="*/ 176546 w 247074"/>
                      <a:gd name="connsiteY0" fmla="*/ 4188 h 412232"/>
                      <a:gd name="connsiteX1" fmla="*/ 146934 w 247074"/>
                      <a:gd name="connsiteY1" fmla="*/ 0 h 412232"/>
                      <a:gd name="connsiteX2" fmla="*/ 0 w 247074"/>
                      <a:gd name="connsiteY2" fmla="*/ 206116 h 412232"/>
                      <a:gd name="connsiteX3" fmla="*/ 146934 w 247074"/>
                      <a:gd name="connsiteY3" fmla="*/ 412232 h 412232"/>
                      <a:gd name="connsiteX4" fmla="*/ 204127 w 247074"/>
                      <a:gd name="connsiteY4" fmla="*/ 396034 h 412232"/>
                      <a:gd name="connsiteX5" fmla="*/ 208736 w 247074"/>
                      <a:gd name="connsiteY5" fmla="*/ 391675 h 412232"/>
                      <a:gd name="connsiteX6" fmla="*/ 201225 w 247074"/>
                      <a:gd name="connsiteY6" fmla="*/ 369466 h 412232"/>
                      <a:gd name="connsiteX7" fmla="*/ 187807 w 247074"/>
                      <a:gd name="connsiteY7" fmla="*/ 262817 h 412232"/>
                      <a:gd name="connsiteX8" fmla="*/ 237815 w 247074"/>
                      <a:gd name="connsiteY8" fmla="*/ 69076 h 412232"/>
                      <a:gd name="connsiteX9" fmla="*/ 247074 w 247074"/>
                      <a:gd name="connsiteY9" fmla="*/ 56816 h 412232"/>
                      <a:gd name="connsiteX10" fmla="*/ 204127 w 247074"/>
                      <a:gd name="connsiteY10" fmla="*/ 16198 h 412232"/>
                      <a:gd name="connsiteX11" fmla="*/ 176546 w 247074"/>
                      <a:gd name="connsiteY11" fmla="*/ 4188 h 412232"/>
                      <a:gd name="connsiteX0" fmla="*/ 187807 w 279247"/>
                      <a:gd name="connsiteY0" fmla="*/ 262817 h 412232"/>
                      <a:gd name="connsiteX1" fmla="*/ 237815 w 279247"/>
                      <a:gd name="connsiteY1" fmla="*/ 69076 h 412232"/>
                      <a:gd name="connsiteX2" fmla="*/ 247074 w 279247"/>
                      <a:gd name="connsiteY2" fmla="*/ 56816 h 412232"/>
                      <a:gd name="connsiteX3" fmla="*/ 204127 w 279247"/>
                      <a:gd name="connsiteY3" fmla="*/ 16198 h 412232"/>
                      <a:gd name="connsiteX4" fmla="*/ 176546 w 279247"/>
                      <a:gd name="connsiteY4" fmla="*/ 4188 h 412232"/>
                      <a:gd name="connsiteX5" fmla="*/ 146934 w 279247"/>
                      <a:gd name="connsiteY5" fmla="*/ 0 h 412232"/>
                      <a:gd name="connsiteX6" fmla="*/ 0 w 279247"/>
                      <a:gd name="connsiteY6" fmla="*/ 206116 h 412232"/>
                      <a:gd name="connsiteX7" fmla="*/ 146934 w 279247"/>
                      <a:gd name="connsiteY7" fmla="*/ 412232 h 412232"/>
                      <a:gd name="connsiteX8" fmla="*/ 204127 w 279247"/>
                      <a:gd name="connsiteY8" fmla="*/ 396034 h 412232"/>
                      <a:gd name="connsiteX9" fmla="*/ 208736 w 279247"/>
                      <a:gd name="connsiteY9" fmla="*/ 391675 h 412232"/>
                      <a:gd name="connsiteX10" fmla="*/ 201225 w 279247"/>
                      <a:gd name="connsiteY10" fmla="*/ 369466 h 412232"/>
                      <a:gd name="connsiteX11" fmla="*/ 279247 w 279247"/>
                      <a:gd name="connsiteY11" fmla="*/ 354257 h 412232"/>
                      <a:gd name="connsiteX0" fmla="*/ 187807 w 247074"/>
                      <a:gd name="connsiteY0" fmla="*/ 262817 h 412232"/>
                      <a:gd name="connsiteX1" fmla="*/ 237815 w 247074"/>
                      <a:gd name="connsiteY1" fmla="*/ 69076 h 412232"/>
                      <a:gd name="connsiteX2" fmla="*/ 247074 w 247074"/>
                      <a:gd name="connsiteY2" fmla="*/ 56816 h 412232"/>
                      <a:gd name="connsiteX3" fmla="*/ 204127 w 247074"/>
                      <a:gd name="connsiteY3" fmla="*/ 16198 h 412232"/>
                      <a:gd name="connsiteX4" fmla="*/ 176546 w 247074"/>
                      <a:gd name="connsiteY4" fmla="*/ 4188 h 412232"/>
                      <a:gd name="connsiteX5" fmla="*/ 146934 w 247074"/>
                      <a:gd name="connsiteY5" fmla="*/ 0 h 412232"/>
                      <a:gd name="connsiteX6" fmla="*/ 0 w 247074"/>
                      <a:gd name="connsiteY6" fmla="*/ 206116 h 412232"/>
                      <a:gd name="connsiteX7" fmla="*/ 146934 w 247074"/>
                      <a:gd name="connsiteY7" fmla="*/ 412232 h 412232"/>
                      <a:gd name="connsiteX8" fmla="*/ 204127 w 247074"/>
                      <a:gd name="connsiteY8" fmla="*/ 396034 h 412232"/>
                      <a:gd name="connsiteX9" fmla="*/ 208736 w 247074"/>
                      <a:gd name="connsiteY9" fmla="*/ 391675 h 412232"/>
                      <a:gd name="connsiteX10" fmla="*/ 201225 w 247074"/>
                      <a:gd name="connsiteY10" fmla="*/ 369466 h 412232"/>
                      <a:gd name="connsiteX0" fmla="*/ 187807 w 247074"/>
                      <a:gd name="connsiteY0" fmla="*/ 262817 h 412232"/>
                      <a:gd name="connsiteX1" fmla="*/ 237815 w 247074"/>
                      <a:gd name="connsiteY1" fmla="*/ 69076 h 412232"/>
                      <a:gd name="connsiteX2" fmla="*/ 247074 w 247074"/>
                      <a:gd name="connsiteY2" fmla="*/ 56816 h 412232"/>
                      <a:gd name="connsiteX3" fmla="*/ 204127 w 247074"/>
                      <a:gd name="connsiteY3" fmla="*/ 16198 h 412232"/>
                      <a:gd name="connsiteX4" fmla="*/ 176546 w 247074"/>
                      <a:gd name="connsiteY4" fmla="*/ 4188 h 412232"/>
                      <a:gd name="connsiteX5" fmla="*/ 146934 w 247074"/>
                      <a:gd name="connsiteY5" fmla="*/ 0 h 412232"/>
                      <a:gd name="connsiteX6" fmla="*/ 0 w 247074"/>
                      <a:gd name="connsiteY6" fmla="*/ 206116 h 412232"/>
                      <a:gd name="connsiteX7" fmla="*/ 146934 w 247074"/>
                      <a:gd name="connsiteY7" fmla="*/ 412232 h 412232"/>
                      <a:gd name="connsiteX8" fmla="*/ 204127 w 247074"/>
                      <a:gd name="connsiteY8" fmla="*/ 396034 h 412232"/>
                      <a:gd name="connsiteX9" fmla="*/ 208736 w 247074"/>
                      <a:gd name="connsiteY9" fmla="*/ 391675 h 412232"/>
                      <a:gd name="connsiteX0" fmla="*/ 237815 w 247074"/>
                      <a:gd name="connsiteY0" fmla="*/ 69076 h 412232"/>
                      <a:gd name="connsiteX1" fmla="*/ 247074 w 247074"/>
                      <a:gd name="connsiteY1" fmla="*/ 56816 h 412232"/>
                      <a:gd name="connsiteX2" fmla="*/ 204127 w 247074"/>
                      <a:gd name="connsiteY2" fmla="*/ 16198 h 412232"/>
                      <a:gd name="connsiteX3" fmla="*/ 176546 w 247074"/>
                      <a:gd name="connsiteY3" fmla="*/ 4188 h 412232"/>
                      <a:gd name="connsiteX4" fmla="*/ 146934 w 247074"/>
                      <a:gd name="connsiteY4" fmla="*/ 0 h 412232"/>
                      <a:gd name="connsiteX5" fmla="*/ 0 w 247074"/>
                      <a:gd name="connsiteY5" fmla="*/ 206116 h 412232"/>
                      <a:gd name="connsiteX6" fmla="*/ 146934 w 247074"/>
                      <a:gd name="connsiteY6" fmla="*/ 412232 h 412232"/>
                      <a:gd name="connsiteX7" fmla="*/ 204127 w 247074"/>
                      <a:gd name="connsiteY7" fmla="*/ 396034 h 412232"/>
                      <a:gd name="connsiteX8" fmla="*/ 208736 w 247074"/>
                      <a:gd name="connsiteY8" fmla="*/ 391675 h 412232"/>
                      <a:gd name="connsiteX0" fmla="*/ 247074 w 247074"/>
                      <a:gd name="connsiteY0" fmla="*/ 56816 h 412232"/>
                      <a:gd name="connsiteX1" fmla="*/ 204127 w 247074"/>
                      <a:gd name="connsiteY1" fmla="*/ 16198 h 412232"/>
                      <a:gd name="connsiteX2" fmla="*/ 176546 w 247074"/>
                      <a:gd name="connsiteY2" fmla="*/ 4188 h 412232"/>
                      <a:gd name="connsiteX3" fmla="*/ 146934 w 247074"/>
                      <a:gd name="connsiteY3" fmla="*/ 0 h 412232"/>
                      <a:gd name="connsiteX4" fmla="*/ 0 w 247074"/>
                      <a:gd name="connsiteY4" fmla="*/ 206116 h 412232"/>
                      <a:gd name="connsiteX5" fmla="*/ 146934 w 247074"/>
                      <a:gd name="connsiteY5" fmla="*/ 412232 h 412232"/>
                      <a:gd name="connsiteX6" fmla="*/ 204127 w 247074"/>
                      <a:gd name="connsiteY6" fmla="*/ 396034 h 412232"/>
                      <a:gd name="connsiteX7" fmla="*/ 208736 w 247074"/>
                      <a:gd name="connsiteY7" fmla="*/ 391675 h 4122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7074" h="412232">
                        <a:moveTo>
                          <a:pt x="247074" y="56816"/>
                        </a:moveTo>
                        <a:lnTo>
                          <a:pt x="204127" y="16198"/>
                        </a:lnTo>
                        <a:cubicBezTo>
                          <a:pt x="195338" y="10983"/>
                          <a:pt x="186111" y="6933"/>
                          <a:pt x="176546" y="4188"/>
                        </a:cubicBezTo>
                        <a:cubicBezTo>
                          <a:pt x="166981" y="1442"/>
                          <a:pt x="157078" y="0"/>
                          <a:pt x="146934" y="0"/>
                        </a:cubicBezTo>
                        <a:cubicBezTo>
                          <a:pt x="65785" y="0"/>
                          <a:pt x="0" y="92281"/>
                          <a:pt x="0" y="206116"/>
                        </a:cubicBezTo>
                        <a:cubicBezTo>
                          <a:pt x="0" y="319951"/>
                          <a:pt x="65785" y="412232"/>
                          <a:pt x="146934" y="412232"/>
                        </a:cubicBezTo>
                        <a:cubicBezTo>
                          <a:pt x="167221" y="412232"/>
                          <a:pt x="186548" y="406464"/>
                          <a:pt x="204127" y="396034"/>
                        </a:cubicBezTo>
                        <a:lnTo>
                          <a:pt x="208736" y="391675"/>
                        </a:lnTo>
                      </a:path>
                    </a:pathLst>
                  </a:cu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DAAEFDEC-3019-4843-85EA-7BEC903D444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60526" y="1234183"/>
                    <a:ext cx="164996" cy="266110"/>
                  </a:xfrm>
                  <a:custGeom>
                    <a:avLst/>
                    <a:gdLst>
                      <a:gd name="connsiteX0" fmla="*/ 94851 w 164996"/>
                      <a:gd name="connsiteY0" fmla="*/ 0 h 266110"/>
                      <a:gd name="connsiteX1" fmla="*/ 0 w 164996"/>
                      <a:gd name="connsiteY1" fmla="*/ 133055 h 266110"/>
                      <a:gd name="connsiteX2" fmla="*/ 94851 w 164996"/>
                      <a:gd name="connsiteY2" fmla="*/ 266110 h 266110"/>
                      <a:gd name="connsiteX3" fmla="*/ 131771 w 164996"/>
                      <a:gd name="connsiteY3" fmla="*/ 255654 h 266110"/>
                      <a:gd name="connsiteX4" fmla="*/ 142712 w 164996"/>
                      <a:gd name="connsiteY4" fmla="*/ 245307 h 266110"/>
                      <a:gd name="connsiteX5" fmla="*/ 135723 w 164996"/>
                      <a:gd name="connsiteY5" fmla="*/ 189756 h 266110"/>
                      <a:gd name="connsiteX6" fmla="*/ 149140 w 164996"/>
                      <a:gd name="connsiteY6" fmla="*/ 83107 h 266110"/>
                      <a:gd name="connsiteX7" fmla="*/ 164996 w 164996"/>
                      <a:gd name="connsiteY7" fmla="*/ 45368 h 266110"/>
                      <a:gd name="connsiteX8" fmla="*/ 161921 w 164996"/>
                      <a:gd name="connsiteY8" fmla="*/ 38971 h 266110"/>
                      <a:gd name="connsiteX9" fmla="*/ 94851 w 164996"/>
                      <a:gd name="connsiteY9" fmla="*/ 0 h 266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4996" h="266110">
                        <a:moveTo>
                          <a:pt x="94851" y="0"/>
                        </a:moveTo>
                        <a:cubicBezTo>
                          <a:pt x="42466" y="0"/>
                          <a:pt x="0" y="59571"/>
                          <a:pt x="0" y="133055"/>
                        </a:cubicBezTo>
                        <a:cubicBezTo>
                          <a:pt x="0" y="206539"/>
                          <a:pt x="42466" y="266110"/>
                          <a:pt x="94851" y="266110"/>
                        </a:cubicBezTo>
                        <a:cubicBezTo>
                          <a:pt x="107947" y="266110"/>
                          <a:pt x="120423" y="262387"/>
                          <a:pt x="131771" y="255654"/>
                        </a:cubicBezTo>
                        <a:lnTo>
                          <a:pt x="142712" y="245307"/>
                        </a:lnTo>
                        <a:lnTo>
                          <a:pt x="135723" y="189756"/>
                        </a:lnTo>
                        <a:cubicBezTo>
                          <a:pt x="135723" y="151926"/>
                          <a:pt x="140501" y="115887"/>
                          <a:pt x="149140" y="83107"/>
                        </a:cubicBezTo>
                        <a:lnTo>
                          <a:pt x="164996" y="45368"/>
                        </a:lnTo>
                        <a:lnTo>
                          <a:pt x="161921" y="38971"/>
                        </a:lnTo>
                        <a:cubicBezTo>
                          <a:pt x="144756" y="14893"/>
                          <a:pt x="121044" y="0"/>
                          <a:pt x="9485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34597420-E1C9-44EC-B5A8-CCEB9BBDDCA8}"/>
                      </a:ext>
                    </a:extLst>
                  </p:cNvPr>
                  <p:cNvSpPr/>
                  <p:nvPr/>
                </p:nvSpPr>
                <p:spPr>
                  <a:xfrm>
                    <a:off x="1284277" y="1138238"/>
                    <a:ext cx="306990" cy="30698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EEE67AD2-DD14-4F21-B00D-B7C023D4A75C}"/>
                      </a:ext>
                    </a:extLst>
                  </p:cNvPr>
                  <p:cNvSpPr/>
                  <p:nvPr/>
                </p:nvSpPr>
                <p:spPr>
                  <a:xfrm>
                    <a:off x="1831964" y="1138238"/>
                    <a:ext cx="306990" cy="30698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FCBE79ED-E589-495C-BB30-32B4F7FA134B}"/>
                      </a:ext>
                    </a:extLst>
                  </p:cNvPr>
                  <p:cNvSpPr/>
                  <p:nvPr/>
                </p:nvSpPr>
                <p:spPr>
                  <a:xfrm>
                    <a:off x="1322284" y="1184981"/>
                    <a:ext cx="191508" cy="191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" name="楕円 62">
                    <a:extLst>
                      <a:ext uri="{FF2B5EF4-FFF2-40B4-BE49-F238E27FC236}">
                        <a16:creationId xmlns:a16="http://schemas.microsoft.com/office/drawing/2014/main" id="{CFF2AC3D-2680-4A1E-ABF3-377984A5F0F4}"/>
                      </a:ext>
                    </a:extLst>
                  </p:cNvPr>
                  <p:cNvSpPr/>
                  <p:nvPr/>
                </p:nvSpPr>
                <p:spPr>
                  <a:xfrm>
                    <a:off x="1869971" y="1184981"/>
                    <a:ext cx="191508" cy="191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" name="二等辺三角形 46">
                    <a:extLst>
                      <a:ext uri="{FF2B5EF4-FFF2-40B4-BE49-F238E27FC236}">
                        <a16:creationId xmlns:a16="http://schemas.microsoft.com/office/drawing/2014/main" id="{39D10F4C-7C96-4402-AAF0-D35BF89237FA}"/>
                      </a:ext>
                    </a:extLst>
                  </p:cNvPr>
                  <p:cNvSpPr/>
                  <p:nvPr/>
                </p:nvSpPr>
                <p:spPr>
                  <a:xfrm>
                    <a:off x="1570129" y="1631951"/>
                    <a:ext cx="226604" cy="129546"/>
                  </a:xfrm>
                  <a:custGeom>
                    <a:avLst/>
                    <a:gdLst>
                      <a:gd name="connsiteX0" fmla="*/ 0 w 617683"/>
                      <a:gd name="connsiteY0" fmla="*/ 326505 h 326505"/>
                      <a:gd name="connsiteX1" fmla="*/ 308842 w 617683"/>
                      <a:gd name="connsiteY1" fmla="*/ 0 h 326505"/>
                      <a:gd name="connsiteX2" fmla="*/ 617683 w 617683"/>
                      <a:gd name="connsiteY2" fmla="*/ 326505 h 326505"/>
                      <a:gd name="connsiteX3" fmla="*/ 0 w 617683"/>
                      <a:gd name="connsiteY3" fmla="*/ 326505 h 326505"/>
                      <a:gd name="connsiteX0" fmla="*/ 0 w 617683"/>
                      <a:gd name="connsiteY0" fmla="*/ 326507 h 326507"/>
                      <a:gd name="connsiteX1" fmla="*/ 308842 w 617683"/>
                      <a:gd name="connsiteY1" fmla="*/ 2 h 326507"/>
                      <a:gd name="connsiteX2" fmla="*/ 617683 w 617683"/>
                      <a:gd name="connsiteY2" fmla="*/ 326507 h 326507"/>
                      <a:gd name="connsiteX3" fmla="*/ 0 w 617683"/>
                      <a:gd name="connsiteY3" fmla="*/ 326507 h 326507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44564"/>
                      <a:gd name="connsiteX1" fmla="*/ 308842 w 617683"/>
                      <a:gd name="connsiteY1" fmla="*/ 3 h 344564"/>
                      <a:gd name="connsiteX2" fmla="*/ 617683 w 617683"/>
                      <a:gd name="connsiteY2" fmla="*/ 326508 h 344564"/>
                      <a:gd name="connsiteX3" fmla="*/ 0 w 617683"/>
                      <a:gd name="connsiteY3" fmla="*/ 326508 h 344564"/>
                      <a:gd name="connsiteX0" fmla="*/ 0 w 617683"/>
                      <a:gd name="connsiteY0" fmla="*/ 326508 h 352803"/>
                      <a:gd name="connsiteX1" fmla="*/ 308842 w 617683"/>
                      <a:gd name="connsiteY1" fmla="*/ 3 h 352803"/>
                      <a:gd name="connsiteX2" fmla="*/ 617683 w 617683"/>
                      <a:gd name="connsiteY2" fmla="*/ 326508 h 352803"/>
                      <a:gd name="connsiteX3" fmla="*/ 0 w 617683"/>
                      <a:gd name="connsiteY3" fmla="*/ 326508 h 352803"/>
                      <a:gd name="connsiteX0" fmla="*/ 0 w 620046"/>
                      <a:gd name="connsiteY0" fmla="*/ 326508 h 370128"/>
                      <a:gd name="connsiteX1" fmla="*/ 308842 w 620046"/>
                      <a:gd name="connsiteY1" fmla="*/ 3 h 370128"/>
                      <a:gd name="connsiteX2" fmla="*/ 617683 w 620046"/>
                      <a:gd name="connsiteY2" fmla="*/ 326508 h 370128"/>
                      <a:gd name="connsiteX3" fmla="*/ 0 w 620046"/>
                      <a:gd name="connsiteY3" fmla="*/ 326508 h 370128"/>
                      <a:gd name="connsiteX0" fmla="*/ 2677 w 622723"/>
                      <a:gd name="connsiteY0" fmla="*/ 326508 h 381366"/>
                      <a:gd name="connsiteX1" fmla="*/ 311519 w 622723"/>
                      <a:gd name="connsiteY1" fmla="*/ 3 h 381366"/>
                      <a:gd name="connsiteX2" fmla="*/ 620360 w 622723"/>
                      <a:gd name="connsiteY2" fmla="*/ 326508 h 381366"/>
                      <a:gd name="connsiteX3" fmla="*/ 2677 w 622723"/>
                      <a:gd name="connsiteY3" fmla="*/ 326508 h 381366"/>
                      <a:gd name="connsiteX0" fmla="*/ 7945 w 633572"/>
                      <a:gd name="connsiteY0" fmla="*/ 484618 h 545194"/>
                      <a:gd name="connsiteX1" fmla="*/ 316787 w 633572"/>
                      <a:gd name="connsiteY1" fmla="*/ 2 h 545194"/>
                      <a:gd name="connsiteX2" fmla="*/ 625628 w 633572"/>
                      <a:gd name="connsiteY2" fmla="*/ 484618 h 545194"/>
                      <a:gd name="connsiteX3" fmla="*/ 7945 w 633572"/>
                      <a:gd name="connsiteY3" fmla="*/ 484618 h 545194"/>
                      <a:gd name="connsiteX0" fmla="*/ 11204 w 640092"/>
                      <a:gd name="connsiteY0" fmla="*/ 484699 h 545275"/>
                      <a:gd name="connsiteX1" fmla="*/ 320046 w 640092"/>
                      <a:gd name="connsiteY1" fmla="*/ 83 h 545275"/>
                      <a:gd name="connsiteX2" fmla="*/ 628887 w 640092"/>
                      <a:gd name="connsiteY2" fmla="*/ 484699 h 545275"/>
                      <a:gd name="connsiteX3" fmla="*/ 11204 w 640092"/>
                      <a:gd name="connsiteY3" fmla="*/ 484699 h 545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0092" h="545275">
                        <a:moveTo>
                          <a:pt x="11204" y="484699"/>
                        </a:moveTo>
                        <a:cubicBezTo>
                          <a:pt x="-40270" y="403930"/>
                          <a:pt x="89531" y="6826"/>
                          <a:pt x="320046" y="83"/>
                        </a:cubicBezTo>
                        <a:cubicBezTo>
                          <a:pt x="550561" y="-6660"/>
                          <a:pt x="680361" y="403930"/>
                          <a:pt x="628887" y="484699"/>
                        </a:cubicBezTo>
                        <a:cubicBezTo>
                          <a:pt x="577413" y="565468"/>
                          <a:pt x="62678" y="565468"/>
                          <a:pt x="11204" y="48469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FDDFD035-9704-4004-A2F5-F71D5065691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1591618" y="1484832"/>
                    <a:ext cx="85024" cy="59755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B5629DD8-5C09-486E-937E-3304CB29738A}"/>
                  </a:ext>
                </a:extLst>
              </p:cNvPr>
              <p:cNvSpPr/>
              <p:nvPr/>
            </p:nvSpPr>
            <p:spPr>
              <a:xfrm>
                <a:off x="2350154" y="34095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60644EBD-AB07-4520-BD45-41983F359396}"/>
                  </a:ext>
                </a:extLst>
              </p:cNvPr>
              <p:cNvSpPr/>
              <p:nvPr/>
            </p:nvSpPr>
            <p:spPr>
              <a:xfrm>
                <a:off x="2096154" y="36000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A2AB6000-6AF6-45BB-8397-C343A1852CB0}"/>
                  </a:ext>
                </a:extLst>
              </p:cNvPr>
              <p:cNvSpPr/>
              <p:nvPr/>
            </p:nvSpPr>
            <p:spPr>
              <a:xfrm>
                <a:off x="2337454" y="37905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5C95C3CA-01D4-4AA8-BFB6-16BA6E24F849}"/>
                  </a:ext>
                </a:extLst>
              </p:cNvPr>
              <p:cNvSpPr/>
              <p:nvPr/>
            </p:nvSpPr>
            <p:spPr>
              <a:xfrm>
                <a:off x="2642254" y="39810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38881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1531D4A0-C40D-4C34-95CE-77DC68C4A1E5}"/>
              </a:ext>
            </a:extLst>
          </p:cNvPr>
          <p:cNvSpPr txBox="1"/>
          <p:nvPr/>
        </p:nvSpPr>
        <p:spPr>
          <a:xfrm>
            <a:off x="1" y="454600"/>
            <a:ext cx="6858000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あぶない</a:t>
            </a:r>
            <a:r>
              <a:rPr lang="en-US" altLang="ja-JP" sz="66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BC6611E-4E42-4580-8994-3EAF53710C52}"/>
              </a:ext>
            </a:extLst>
          </p:cNvPr>
          <p:cNvSpPr txBox="1"/>
          <p:nvPr/>
        </p:nvSpPr>
        <p:spPr>
          <a:xfrm>
            <a:off x="0" y="5837865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お子様から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目を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離さないで</a:t>
            </a:r>
            <a:endParaRPr lang="en-US" altLang="ja-JP" sz="60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5C8715EF-119E-419C-B592-9DB701979BED}"/>
              </a:ext>
            </a:extLst>
          </p:cNvPr>
          <p:cNvGrpSpPr/>
          <p:nvPr/>
        </p:nvGrpSpPr>
        <p:grpSpPr>
          <a:xfrm>
            <a:off x="1528351" y="1657014"/>
            <a:ext cx="3426034" cy="3839496"/>
            <a:chOff x="1858960" y="1525106"/>
            <a:chExt cx="2687640" cy="3011991"/>
          </a:xfrm>
        </p:grpSpPr>
        <p:sp>
          <p:nvSpPr>
            <p:cNvPr id="47" name="星: 12 pt 46">
              <a:extLst>
                <a:ext uri="{FF2B5EF4-FFF2-40B4-BE49-F238E27FC236}">
                  <a16:creationId xmlns:a16="http://schemas.microsoft.com/office/drawing/2014/main" id="{EC70E1CC-8969-4FC7-BE30-1917597F6FA3}"/>
                </a:ext>
              </a:extLst>
            </p:cNvPr>
            <p:cNvSpPr/>
            <p:nvPr/>
          </p:nvSpPr>
          <p:spPr>
            <a:xfrm>
              <a:off x="1858960" y="1751997"/>
              <a:ext cx="2687640" cy="2687640"/>
            </a:xfrm>
            <a:prstGeom prst="star12">
              <a:avLst>
                <a:gd name="adj" fmla="val 39972"/>
              </a:avLst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4FA9DD8C-B6D0-44C3-BCDF-A76D91BBD245}"/>
                </a:ext>
              </a:extLst>
            </p:cNvPr>
            <p:cNvGrpSpPr/>
            <p:nvPr/>
          </p:nvGrpSpPr>
          <p:grpSpPr>
            <a:xfrm>
              <a:off x="2096154" y="1525106"/>
              <a:ext cx="2359034" cy="3011991"/>
              <a:chOff x="2096154" y="1525106"/>
              <a:chExt cx="2359034" cy="3011991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8442D27E-5AD6-4870-8772-4CF9B772C434}"/>
                  </a:ext>
                </a:extLst>
              </p:cNvPr>
              <p:cNvGrpSpPr/>
              <p:nvPr/>
            </p:nvGrpSpPr>
            <p:grpSpPr>
              <a:xfrm flipH="1">
                <a:off x="2884153" y="1525106"/>
                <a:ext cx="1571035" cy="3011991"/>
                <a:chOff x="859773" y="2866226"/>
                <a:chExt cx="1571035" cy="3011991"/>
              </a:xfrm>
            </p:grpSpPr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9B7149FD-F647-4DDE-892D-5873F7E45466}"/>
                    </a:ext>
                  </a:extLst>
                </p:cNvPr>
                <p:cNvGrpSpPr/>
                <p:nvPr/>
              </p:nvGrpSpPr>
              <p:grpSpPr>
                <a:xfrm>
                  <a:off x="859773" y="4038202"/>
                  <a:ext cx="1558301" cy="1840015"/>
                  <a:chOff x="859773" y="4038202"/>
                  <a:chExt cx="1558301" cy="1840015"/>
                </a:xfrm>
              </p:grpSpPr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8A56688A-E755-4FC3-BADA-F4FC4334C045}"/>
                      </a:ext>
                    </a:extLst>
                  </p:cNvPr>
                  <p:cNvSpPr/>
                  <p:nvPr/>
                </p:nvSpPr>
                <p:spPr>
                  <a:xfrm>
                    <a:off x="2021446" y="4141073"/>
                    <a:ext cx="364424" cy="177237"/>
                  </a:xfrm>
                  <a:custGeom>
                    <a:avLst/>
                    <a:gdLst>
                      <a:gd name="connsiteX0" fmla="*/ 176979 w 390548"/>
                      <a:gd name="connsiteY0" fmla="*/ 47246 h 250358"/>
                      <a:gd name="connsiteX1" fmla="*/ 10303 w 390548"/>
                      <a:gd name="connsiteY1" fmla="*/ 125179 h 250358"/>
                      <a:gd name="connsiteX2" fmla="*/ 176979 w 390548"/>
                      <a:gd name="connsiteY2" fmla="*/ 203112 h 250358"/>
                      <a:gd name="connsiteX3" fmla="*/ 343655 w 390548"/>
                      <a:gd name="connsiteY3" fmla="*/ 125179 h 250358"/>
                      <a:gd name="connsiteX4" fmla="*/ 176979 w 390548"/>
                      <a:gd name="connsiteY4" fmla="*/ 47246 h 250358"/>
                      <a:gd name="connsiteX5" fmla="*/ 195274 w 390548"/>
                      <a:gd name="connsiteY5" fmla="*/ 0 h 250358"/>
                      <a:gd name="connsiteX6" fmla="*/ 390548 w 390548"/>
                      <a:gd name="connsiteY6" fmla="*/ 125179 h 250358"/>
                      <a:gd name="connsiteX7" fmla="*/ 195274 w 390548"/>
                      <a:gd name="connsiteY7" fmla="*/ 250358 h 250358"/>
                      <a:gd name="connsiteX8" fmla="*/ 0 w 390548"/>
                      <a:gd name="connsiteY8" fmla="*/ 125179 h 250358"/>
                      <a:gd name="connsiteX9" fmla="*/ 195274 w 390548"/>
                      <a:gd name="connsiteY9" fmla="*/ 0 h 250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0548" h="250358">
                        <a:moveTo>
                          <a:pt x="176979" y="47246"/>
                        </a:moveTo>
                        <a:cubicBezTo>
                          <a:pt x="84926" y="47246"/>
                          <a:pt x="10303" y="82138"/>
                          <a:pt x="10303" y="125179"/>
                        </a:cubicBezTo>
                        <a:cubicBezTo>
                          <a:pt x="10303" y="168220"/>
                          <a:pt x="84926" y="203112"/>
                          <a:pt x="176979" y="203112"/>
                        </a:cubicBezTo>
                        <a:cubicBezTo>
                          <a:pt x="269032" y="203112"/>
                          <a:pt x="343655" y="168220"/>
                          <a:pt x="343655" y="125179"/>
                        </a:cubicBezTo>
                        <a:cubicBezTo>
                          <a:pt x="343655" y="82138"/>
                          <a:pt x="269032" y="47246"/>
                          <a:pt x="176979" y="47246"/>
                        </a:cubicBezTo>
                        <a:close/>
                        <a:moveTo>
                          <a:pt x="195274" y="0"/>
                        </a:moveTo>
                        <a:cubicBezTo>
                          <a:pt x="303121" y="0"/>
                          <a:pt x="390548" y="56045"/>
                          <a:pt x="390548" y="125179"/>
                        </a:cubicBezTo>
                        <a:cubicBezTo>
                          <a:pt x="390548" y="194313"/>
                          <a:pt x="303121" y="250358"/>
                          <a:pt x="195274" y="250358"/>
                        </a:cubicBezTo>
                        <a:cubicBezTo>
                          <a:pt x="87427" y="250358"/>
                          <a:pt x="0" y="194313"/>
                          <a:pt x="0" y="125179"/>
                        </a:cubicBezTo>
                        <a:cubicBezTo>
                          <a:pt x="0" y="56045"/>
                          <a:pt x="87427" y="0"/>
                          <a:pt x="195274" y="0"/>
                        </a:cubicBezTo>
                        <a:close/>
                      </a:path>
                    </a:pathLst>
                  </a:cu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155FF20B-94BA-4615-BFBB-C6522528359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973026" y="4038202"/>
                    <a:ext cx="364424" cy="177237"/>
                  </a:xfrm>
                  <a:custGeom>
                    <a:avLst/>
                    <a:gdLst>
                      <a:gd name="connsiteX0" fmla="*/ 176979 w 390548"/>
                      <a:gd name="connsiteY0" fmla="*/ 47246 h 250358"/>
                      <a:gd name="connsiteX1" fmla="*/ 10303 w 390548"/>
                      <a:gd name="connsiteY1" fmla="*/ 125179 h 250358"/>
                      <a:gd name="connsiteX2" fmla="*/ 176979 w 390548"/>
                      <a:gd name="connsiteY2" fmla="*/ 203112 h 250358"/>
                      <a:gd name="connsiteX3" fmla="*/ 343655 w 390548"/>
                      <a:gd name="connsiteY3" fmla="*/ 125179 h 250358"/>
                      <a:gd name="connsiteX4" fmla="*/ 176979 w 390548"/>
                      <a:gd name="connsiteY4" fmla="*/ 47246 h 250358"/>
                      <a:gd name="connsiteX5" fmla="*/ 195274 w 390548"/>
                      <a:gd name="connsiteY5" fmla="*/ 0 h 250358"/>
                      <a:gd name="connsiteX6" fmla="*/ 390548 w 390548"/>
                      <a:gd name="connsiteY6" fmla="*/ 125179 h 250358"/>
                      <a:gd name="connsiteX7" fmla="*/ 195274 w 390548"/>
                      <a:gd name="connsiteY7" fmla="*/ 250358 h 250358"/>
                      <a:gd name="connsiteX8" fmla="*/ 0 w 390548"/>
                      <a:gd name="connsiteY8" fmla="*/ 125179 h 250358"/>
                      <a:gd name="connsiteX9" fmla="*/ 195274 w 390548"/>
                      <a:gd name="connsiteY9" fmla="*/ 0 h 250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0548" h="250358">
                        <a:moveTo>
                          <a:pt x="176979" y="47246"/>
                        </a:moveTo>
                        <a:cubicBezTo>
                          <a:pt x="84926" y="47246"/>
                          <a:pt x="10303" y="82138"/>
                          <a:pt x="10303" y="125179"/>
                        </a:cubicBezTo>
                        <a:cubicBezTo>
                          <a:pt x="10303" y="168220"/>
                          <a:pt x="84926" y="203112"/>
                          <a:pt x="176979" y="203112"/>
                        </a:cubicBezTo>
                        <a:cubicBezTo>
                          <a:pt x="269032" y="203112"/>
                          <a:pt x="343655" y="168220"/>
                          <a:pt x="343655" y="125179"/>
                        </a:cubicBezTo>
                        <a:cubicBezTo>
                          <a:pt x="343655" y="82138"/>
                          <a:pt x="269032" y="47246"/>
                          <a:pt x="176979" y="47246"/>
                        </a:cubicBezTo>
                        <a:close/>
                        <a:moveTo>
                          <a:pt x="195274" y="0"/>
                        </a:moveTo>
                        <a:cubicBezTo>
                          <a:pt x="303121" y="0"/>
                          <a:pt x="390548" y="56045"/>
                          <a:pt x="390548" y="125179"/>
                        </a:cubicBezTo>
                        <a:cubicBezTo>
                          <a:pt x="390548" y="194313"/>
                          <a:pt x="303121" y="250358"/>
                          <a:pt x="195274" y="250358"/>
                        </a:cubicBezTo>
                        <a:cubicBezTo>
                          <a:pt x="87427" y="250358"/>
                          <a:pt x="0" y="194313"/>
                          <a:pt x="0" y="125179"/>
                        </a:cubicBezTo>
                        <a:cubicBezTo>
                          <a:pt x="0" y="56045"/>
                          <a:pt x="87427" y="0"/>
                          <a:pt x="195274" y="0"/>
                        </a:cubicBezTo>
                        <a:close/>
                      </a:path>
                    </a:pathLst>
                  </a:cu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FDBF4906-2753-47C4-AC06-BDC86F44E578}"/>
                      </a:ext>
                    </a:extLst>
                  </p:cNvPr>
                  <p:cNvSpPr/>
                  <p:nvPr/>
                </p:nvSpPr>
                <p:spPr>
                  <a:xfrm rot="4427297">
                    <a:off x="2068029" y="5428141"/>
                    <a:ext cx="271671" cy="390110"/>
                  </a:xfrm>
                  <a:custGeom>
                    <a:avLst/>
                    <a:gdLst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351018 w 539928"/>
                      <a:gd name="connsiteY2" fmla="*/ 88263 h 336052"/>
                      <a:gd name="connsiteX3" fmla="*/ 413913 w 539928"/>
                      <a:gd name="connsiteY3" fmla="*/ 110223 h 336052"/>
                      <a:gd name="connsiteX4" fmla="*/ 538153 w 539928"/>
                      <a:gd name="connsiteY4" fmla="*/ 259545 h 336052"/>
                      <a:gd name="connsiteX5" fmla="*/ 260687 w 539928"/>
                      <a:gd name="connsiteY5" fmla="*/ 322210 h 336052"/>
                      <a:gd name="connsiteX6" fmla="*/ 94005 w 539928"/>
                      <a:gd name="connsiteY6" fmla="*/ 244083 h 336052"/>
                      <a:gd name="connsiteX7" fmla="*/ 80198 w 539928"/>
                      <a:gd name="connsiteY7" fmla="*/ 227760 h 336052"/>
                      <a:gd name="connsiteX8" fmla="*/ 53006 w 539928"/>
                      <a:gd name="connsiteY8" fmla="*/ 215002 h 336052"/>
                      <a:gd name="connsiteX9" fmla="*/ 0 w 539928"/>
                      <a:gd name="connsiteY9" fmla="*/ 125945 h 336052"/>
                      <a:gd name="connsiteX10" fmla="*/ 180975 w 539928"/>
                      <a:gd name="connsiteY10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71 h 336123"/>
                      <a:gd name="connsiteX1" fmla="*/ 413913 w 539928"/>
                      <a:gd name="connsiteY1" fmla="*/ 110294 h 336123"/>
                      <a:gd name="connsiteX2" fmla="*/ 538153 w 539928"/>
                      <a:gd name="connsiteY2" fmla="*/ 259616 h 336123"/>
                      <a:gd name="connsiteX3" fmla="*/ 260687 w 539928"/>
                      <a:gd name="connsiteY3" fmla="*/ 322281 h 336123"/>
                      <a:gd name="connsiteX4" fmla="*/ 94005 w 539928"/>
                      <a:gd name="connsiteY4" fmla="*/ 244154 h 336123"/>
                      <a:gd name="connsiteX5" fmla="*/ 80198 w 539928"/>
                      <a:gd name="connsiteY5" fmla="*/ 227831 h 336123"/>
                      <a:gd name="connsiteX6" fmla="*/ 53006 w 539928"/>
                      <a:gd name="connsiteY6" fmla="*/ 215073 h 336123"/>
                      <a:gd name="connsiteX7" fmla="*/ 0 w 539928"/>
                      <a:gd name="connsiteY7" fmla="*/ 126016 h 336123"/>
                      <a:gd name="connsiteX8" fmla="*/ 180975 w 539928"/>
                      <a:gd name="connsiteY8" fmla="*/ 71 h 336123"/>
                      <a:gd name="connsiteX0" fmla="*/ 180975 w 541725"/>
                      <a:gd name="connsiteY0" fmla="*/ 51 h 331328"/>
                      <a:gd name="connsiteX1" fmla="*/ 392481 w 541725"/>
                      <a:gd name="connsiteY1" fmla="*/ 141230 h 331328"/>
                      <a:gd name="connsiteX2" fmla="*/ 538153 w 541725"/>
                      <a:gd name="connsiteY2" fmla="*/ 259596 h 331328"/>
                      <a:gd name="connsiteX3" fmla="*/ 260687 w 541725"/>
                      <a:gd name="connsiteY3" fmla="*/ 322261 h 331328"/>
                      <a:gd name="connsiteX4" fmla="*/ 94005 w 541725"/>
                      <a:gd name="connsiteY4" fmla="*/ 244134 h 331328"/>
                      <a:gd name="connsiteX5" fmla="*/ 80198 w 541725"/>
                      <a:gd name="connsiteY5" fmla="*/ 227811 h 331328"/>
                      <a:gd name="connsiteX6" fmla="*/ 53006 w 541725"/>
                      <a:gd name="connsiteY6" fmla="*/ 215053 h 331328"/>
                      <a:gd name="connsiteX7" fmla="*/ 0 w 541725"/>
                      <a:gd name="connsiteY7" fmla="*/ 125996 h 331328"/>
                      <a:gd name="connsiteX8" fmla="*/ 180975 w 541725"/>
                      <a:gd name="connsiteY8" fmla="*/ 51 h 331328"/>
                      <a:gd name="connsiteX0" fmla="*/ 180975 w 545649"/>
                      <a:gd name="connsiteY0" fmla="*/ 61 h 331338"/>
                      <a:gd name="connsiteX1" fmla="*/ 392481 w 545649"/>
                      <a:gd name="connsiteY1" fmla="*/ 141240 h 331338"/>
                      <a:gd name="connsiteX2" fmla="*/ 538153 w 545649"/>
                      <a:gd name="connsiteY2" fmla="*/ 259606 h 331338"/>
                      <a:gd name="connsiteX3" fmla="*/ 260687 w 545649"/>
                      <a:gd name="connsiteY3" fmla="*/ 322271 h 331338"/>
                      <a:gd name="connsiteX4" fmla="*/ 94005 w 545649"/>
                      <a:gd name="connsiteY4" fmla="*/ 244144 h 331338"/>
                      <a:gd name="connsiteX5" fmla="*/ 80198 w 545649"/>
                      <a:gd name="connsiteY5" fmla="*/ 227821 h 331338"/>
                      <a:gd name="connsiteX6" fmla="*/ 53006 w 545649"/>
                      <a:gd name="connsiteY6" fmla="*/ 215063 h 331338"/>
                      <a:gd name="connsiteX7" fmla="*/ 0 w 545649"/>
                      <a:gd name="connsiteY7" fmla="*/ 126006 h 331338"/>
                      <a:gd name="connsiteX8" fmla="*/ 180975 w 545649"/>
                      <a:gd name="connsiteY8" fmla="*/ 61 h 331338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26110"/>
                      <a:gd name="connsiteY0" fmla="*/ 56 h 343365"/>
                      <a:gd name="connsiteX1" fmla="*/ 392481 w 526110"/>
                      <a:gd name="connsiteY1" fmla="*/ 141235 h 343365"/>
                      <a:gd name="connsiteX2" fmla="*/ 522885 w 526110"/>
                      <a:gd name="connsiteY2" fmla="*/ 312137 h 343365"/>
                      <a:gd name="connsiteX3" fmla="*/ 260687 w 526110"/>
                      <a:gd name="connsiteY3" fmla="*/ 322266 h 343365"/>
                      <a:gd name="connsiteX4" fmla="*/ 94005 w 526110"/>
                      <a:gd name="connsiteY4" fmla="*/ 244139 h 343365"/>
                      <a:gd name="connsiteX5" fmla="*/ 80198 w 526110"/>
                      <a:gd name="connsiteY5" fmla="*/ 227816 h 343365"/>
                      <a:gd name="connsiteX6" fmla="*/ 53006 w 526110"/>
                      <a:gd name="connsiteY6" fmla="*/ 215058 h 343365"/>
                      <a:gd name="connsiteX7" fmla="*/ 0 w 526110"/>
                      <a:gd name="connsiteY7" fmla="*/ 126001 h 343365"/>
                      <a:gd name="connsiteX8" fmla="*/ 180975 w 526110"/>
                      <a:gd name="connsiteY8" fmla="*/ 56 h 343365"/>
                      <a:gd name="connsiteX0" fmla="*/ 180975 w 539995"/>
                      <a:gd name="connsiteY0" fmla="*/ 55 h 349801"/>
                      <a:gd name="connsiteX1" fmla="*/ 392481 w 539995"/>
                      <a:gd name="connsiteY1" fmla="*/ 141234 h 349801"/>
                      <a:gd name="connsiteX2" fmla="*/ 522885 w 539995"/>
                      <a:gd name="connsiteY2" fmla="*/ 312136 h 349801"/>
                      <a:gd name="connsiteX3" fmla="*/ 260687 w 539995"/>
                      <a:gd name="connsiteY3" fmla="*/ 322265 h 349801"/>
                      <a:gd name="connsiteX4" fmla="*/ 94005 w 539995"/>
                      <a:gd name="connsiteY4" fmla="*/ 244138 h 349801"/>
                      <a:gd name="connsiteX5" fmla="*/ 80198 w 539995"/>
                      <a:gd name="connsiteY5" fmla="*/ 227815 h 349801"/>
                      <a:gd name="connsiteX6" fmla="*/ 53006 w 539995"/>
                      <a:gd name="connsiteY6" fmla="*/ 215057 h 349801"/>
                      <a:gd name="connsiteX7" fmla="*/ 0 w 539995"/>
                      <a:gd name="connsiteY7" fmla="*/ 126000 h 349801"/>
                      <a:gd name="connsiteX8" fmla="*/ 180975 w 539995"/>
                      <a:gd name="connsiteY8" fmla="*/ 55 h 349801"/>
                      <a:gd name="connsiteX0" fmla="*/ 180975 w 415892"/>
                      <a:gd name="connsiteY0" fmla="*/ 67 h 435813"/>
                      <a:gd name="connsiteX1" fmla="*/ 392481 w 415892"/>
                      <a:gd name="connsiteY1" fmla="*/ 141246 h 435813"/>
                      <a:gd name="connsiteX2" fmla="*/ 366514 w 415892"/>
                      <a:gd name="connsiteY2" fmla="*/ 415335 h 435813"/>
                      <a:gd name="connsiteX3" fmla="*/ 260687 w 415892"/>
                      <a:gd name="connsiteY3" fmla="*/ 322277 h 435813"/>
                      <a:gd name="connsiteX4" fmla="*/ 94005 w 415892"/>
                      <a:gd name="connsiteY4" fmla="*/ 244150 h 435813"/>
                      <a:gd name="connsiteX5" fmla="*/ 80198 w 415892"/>
                      <a:gd name="connsiteY5" fmla="*/ 227827 h 435813"/>
                      <a:gd name="connsiteX6" fmla="*/ 53006 w 415892"/>
                      <a:gd name="connsiteY6" fmla="*/ 215069 h 435813"/>
                      <a:gd name="connsiteX7" fmla="*/ 0 w 415892"/>
                      <a:gd name="connsiteY7" fmla="*/ 126012 h 435813"/>
                      <a:gd name="connsiteX8" fmla="*/ 180975 w 415892"/>
                      <a:gd name="connsiteY8" fmla="*/ 67 h 435813"/>
                      <a:gd name="connsiteX0" fmla="*/ 180975 w 415892"/>
                      <a:gd name="connsiteY0" fmla="*/ 67 h 421733"/>
                      <a:gd name="connsiteX1" fmla="*/ 392481 w 415892"/>
                      <a:gd name="connsiteY1" fmla="*/ 141246 h 421733"/>
                      <a:gd name="connsiteX2" fmla="*/ 366514 w 415892"/>
                      <a:gd name="connsiteY2" fmla="*/ 415335 h 421733"/>
                      <a:gd name="connsiteX3" fmla="*/ 260687 w 415892"/>
                      <a:gd name="connsiteY3" fmla="*/ 322277 h 421733"/>
                      <a:gd name="connsiteX4" fmla="*/ 94005 w 415892"/>
                      <a:gd name="connsiteY4" fmla="*/ 244150 h 421733"/>
                      <a:gd name="connsiteX5" fmla="*/ 80198 w 415892"/>
                      <a:gd name="connsiteY5" fmla="*/ 227827 h 421733"/>
                      <a:gd name="connsiteX6" fmla="*/ 53006 w 415892"/>
                      <a:gd name="connsiteY6" fmla="*/ 215069 h 421733"/>
                      <a:gd name="connsiteX7" fmla="*/ 0 w 415892"/>
                      <a:gd name="connsiteY7" fmla="*/ 126012 h 421733"/>
                      <a:gd name="connsiteX8" fmla="*/ 180975 w 415892"/>
                      <a:gd name="connsiteY8" fmla="*/ 67 h 421733"/>
                      <a:gd name="connsiteX0" fmla="*/ 180975 w 415892"/>
                      <a:gd name="connsiteY0" fmla="*/ 67 h 421365"/>
                      <a:gd name="connsiteX1" fmla="*/ 392481 w 415892"/>
                      <a:gd name="connsiteY1" fmla="*/ 141246 h 421365"/>
                      <a:gd name="connsiteX2" fmla="*/ 366514 w 415892"/>
                      <a:gd name="connsiteY2" fmla="*/ 415335 h 421365"/>
                      <a:gd name="connsiteX3" fmla="*/ 204379 w 415892"/>
                      <a:gd name="connsiteY3" fmla="*/ 314891 h 421365"/>
                      <a:gd name="connsiteX4" fmla="*/ 94005 w 415892"/>
                      <a:gd name="connsiteY4" fmla="*/ 244150 h 421365"/>
                      <a:gd name="connsiteX5" fmla="*/ 80198 w 415892"/>
                      <a:gd name="connsiteY5" fmla="*/ 227827 h 421365"/>
                      <a:gd name="connsiteX6" fmla="*/ 53006 w 415892"/>
                      <a:gd name="connsiteY6" fmla="*/ 215069 h 421365"/>
                      <a:gd name="connsiteX7" fmla="*/ 0 w 415892"/>
                      <a:gd name="connsiteY7" fmla="*/ 126012 h 421365"/>
                      <a:gd name="connsiteX8" fmla="*/ 180975 w 415892"/>
                      <a:gd name="connsiteY8" fmla="*/ 67 h 421365"/>
                      <a:gd name="connsiteX0" fmla="*/ 180975 w 420262"/>
                      <a:gd name="connsiteY0" fmla="*/ 67 h 437090"/>
                      <a:gd name="connsiteX1" fmla="*/ 392481 w 420262"/>
                      <a:gd name="connsiteY1" fmla="*/ 141246 h 437090"/>
                      <a:gd name="connsiteX2" fmla="*/ 366514 w 420262"/>
                      <a:gd name="connsiteY2" fmla="*/ 415335 h 437090"/>
                      <a:gd name="connsiteX3" fmla="*/ 204379 w 420262"/>
                      <a:gd name="connsiteY3" fmla="*/ 314891 h 437090"/>
                      <a:gd name="connsiteX4" fmla="*/ 94005 w 420262"/>
                      <a:gd name="connsiteY4" fmla="*/ 244150 h 437090"/>
                      <a:gd name="connsiteX5" fmla="*/ 80198 w 420262"/>
                      <a:gd name="connsiteY5" fmla="*/ 227827 h 437090"/>
                      <a:gd name="connsiteX6" fmla="*/ 53006 w 420262"/>
                      <a:gd name="connsiteY6" fmla="*/ 215069 h 437090"/>
                      <a:gd name="connsiteX7" fmla="*/ 0 w 420262"/>
                      <a:gd name="connsiteY7" fmla="*/ 126012 h 437090"/>
                      <a:gd name="connsiteX8" fmla="*/ 180975 w 420262"/>
                      <a:gd name="connsiteY8" fmla="*/ 67 h 437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0262" h="437090">
                        <a:moveTo>
                          <a:pt x="180975" y="67"/>
                        </a:moveTo>
                        <a:cubicBezTo>
                          <a:pt x="298977" y="-2553"/>
                          <a:pt x="361558" y="72035"/>
                          <a:pt x="392481" y="141246"/>
                        </a:cubicBezTo>
                        <a:cubicBezTo>
                          <a:pt x="423404" y="210457"/>
                          <a:pt x="444236" y="338611"/>
                          <a:pt x="366514" y="415335"/>
                        </a:cubicBezTo>
                        <a:cubicBezTo>
                          <a:pt x="288792" y="492059"/>
                          <a:pt x="249797" y="343422"/>
                          <a:pt x="204379" y="314891"/>
                        </a:cubicBezTo>
                        <a:cubicBezTo>
                          <a:pt x="158961" y="286360"/>
                          <a:pt x="133534" y="277123"/>
                          <a:pt x="94005" y="244150"/>
                        </a:cubicBezTo>
                        <a:lnTo>
                          <a:pt x="80198" y="227827"/>
                        </a:lnTo>
                        <a:lnTo>
                          <a:pt x="53006" y="215069"/>
                        </a:lnTo>
                        <a:cubicBezTo>
                          <a:pt x="20256" y="192277"/>
                          <a:pt x="0" y="160791"/>
                          <a:pt x="0" y="126012"/>
                        </a:cubicBezTo>
                        <a:cubicBezTo>
                          <a:pt x="0" y="56454"/>
                          <a:pt x="62973" y="2687"/>
                          <a:pt x="180975" y="67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DC848DA9-43A8-47DE-AD38-67452E2D94F7}"/>
                      </a:ext>
                    </a:extLst>
                  </p:cNvPr>
                  <p:cNvSpPr/>
                  <p:nvPr/>
                </p:nvSpPr>
                <p:spPr>
                  <a:xfrm rot="5848918">
                    <a:off x="1615914" y="4924323"/>
                    <a:ext cx="903435" cy="577374"/>
                  </a:xfrm>
                  <a:custGeom>
                    <a:avLst/>
                    <a:gdLst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17" fmla="*/ 634 w 866211"/>
                      <a:gd name="connsiteY17" fmla="*/ 263120 h 577374"/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17" fmla="*/ 92074 w 866211"/>
                      <a:gd name="connsiteY17" fmla="*/ 354560 h 577374"/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0" fmla="*/ 0 w 861704"/>
                      <a:gd name="connsiteY0" fmla="*/ 215239 h 577374"/>
                      <a:gd name="connsiteX1" fmla="*/ 472006 w 861704"/>
                      <a:gd name="connsiteY1" fmla="*/ 98983 h 577374"/>
                      <a:gd name="connsiteX2" fmla="*/ 488347 w 861704"/>
                      <a:gd name="connsiteY2" fmla="*/ 104349 h 577374"/>
                      <a:gd name="connsiteX3" fmla="*/ 499743 w 861704"/>
                      <a:gd name="connsiteY3" fmla="*/ 82025 h 577374"/>
                      <a:gd name="connsiteX4" fmla="*/ 649672 w 861704"/>
                      <a:gd name="connsiteY4" fmla="*/ 0 h 577374"/>
                      <a:gd name="connsiteX5" fmla="*/ 861704 w 861704"/>
                      <a:gd name="connsiteY5" fmla="*/ 280049 h 577374"/>
                      <a:gd name="connsiteX6" fmla="*/ 845041 w 861704"/>
                      <a:gd name="connsiteY6" fmla="*/ 389057 h 577374"/>
                      <a:gd name="connsiteX7" fmla="*/ 822909 w 861704"/>
                      <a:gd name="connsiteY7" fmla="*/ 432414 h 577374"/>
                      <a:gd name="connsiteX8" fmla="*/ 822646 w 861704"/>
                      <a:gd name="connsiteY8" fmla="*/ 435667 h 577374"/>
                      <a:gd name="connsiteX9" fmla="*/ 766702 w 861704"/>
                      <a:gd name="connsiteY9" fmla="*/ 515158 h 577374"/>
                      <a:gd name="connsiteX10" fmla="*/ 752864 w 861704"/>
                      <a:gd name="connsiteY10" fmla="*/ 523279 h 577374"/>
                      <a:gd name="connsiteX11" fmla="*/ 732204 w 861704"/>
                      <a:gd name="connsiteY11" fmla="*/ 538091 h 577374"/>
                      <a:gd name="connsiteX12" fmla="*/ 692404 w 861704"/>
                      <a:gd name="connsiteY12" fmla="*/ 554409 h 577374"/>
                      <a:gd name="connsiteX13" fmla="*/ 682134 w 861704"/>
                      <a:gd name="connsiteY13" fmla="*/ 555776 h 577374"/>
                      <a:gd name="connsiteX14" fmla="*/ 659263 w 861704"/>
                      <a:gd name="connsiteY14" fmla="*/ 563524 h 577374"/>
                      <a:gd name="connsiteX15" fmla="*/ 350640 w 861704"/>
                      <a:gd name="connsiteY15" fmla="*/ 551923 h 577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61704" h="577374">
                        <a:moveTo>
                          <a:pt x="0" y="215239"/>
                        </a:moveTo>
                        <a:cubicBezTo>
                          <a:pt x="33514" y="90164"/>
                          <a:pt x="244838" y="38114"/>
                          <a:pt x="472006" y="98983"/>
                        </a:cubicBezTo>
                        <a:lnTo>
                          <a:pt x="488347" y="104349"/>
                        </a:lnTo>
                        <a:lnTo>
                          <a:pt x="499743" y="82025"/>
                        </a:lnTo>
                        <a:cubicBezTo>
                          <a:pt x="538113" y="31346"/>
                          <a:pt x="591121" y="0"/>
                          <a:pt x="649672" y="0"/>
                        </a:cubicBezTo>
                        <a:cubicBezTo>
                          <a:pt x="766774" y="0"/>
                          <a:pt x="861704" y="125382"/>
                          <a:pt x="861704" y="280049"/>
                        </a:cubicBezTo>
                        <a:cubicBezTo>
                          <a:pt x="861704" y="318716"/>
                          <a:pt x="855771" y="355552"/>
                          <a:pt x="845041" y="389057"/>
                        </a:cubicBezTo>
                        <a:lnTo>
                          <a:pt x="822909" y="432414"/>
                        </a:lnTo>
                        <a:cubicBezTo>
                          <a:pt x="822821" y="433498"/>
                          <a:pt x="822734" y="434583"/>
                          <a:pt x="822646" y="435667"/>
                        </a:cubicBezTo>
                        <a:cubicBezTo>
                          <a:pt x="814267" y="466936"/>
                          <a:pt x="794776" y="493641"/>
                          <a:pt x="766702" y="515158"/>
                        </a:cubicBezTo>
                        <a:lnTo>
                          <a:pt x="752864" y="523279"/>
                        </a:lnTo>
                        <a:lnTo>
                          <a:pt x="732204" y="538091"/>
                        </a:lnTo>
                        <a:cubicBezTo>
                          <a:pt x="719521" y="545176"/>
                          <a:pt x="706206" y="550678"/>
                          <a:pt x="692404" y="554409"/>
                        </a:cubicBezTo>
                        <a:lnTo>
                          <a:pt x="682134" y="555776"/>
                        </a:lnTo>
                        <a:lnTo>
                          <a:pt x="659263" y="563524"/>
                        </a:lnTo>
                        <a:cubicBezTo>
                          <a:pt x="573847" y="584563"/>
                          <a:pt x="464224" y="582358"/>
                          <a:pt x="350640" y="551923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74" name="グループ化 73">
                    <a:extLst>
                      <a:ext uri="{FF2B5EF4-FFF2-40B4-BE49-F238E27FC236}">
                        <a16:creationId xmlns:a16="http://schemas.microsoft.com/office/drawing/2014/main" id="{98BEA27B-BB42-4CF4-8997-47A01512B1D1}"/>
                      </a:ext>
                    </a:extLst>
                  </p:cNvPr>
                  <p:cNvGrpSpPr/>
                  <p:nvPr/>
                </p:nvGrpSpPr>
                <p:grpSpPr>
                  <a:xfrm>
                    <a:off x="859773" y="4317035"/>
                    <a:ext cx="889848" cy="468545"/>
                    <a:chOff x="698584" y="1735887"/>
                    <a:chExt cx="889848" cy="468545"/>
                  </a:xfrm>
                </p:grpSpPr>
                <p:sp>
                  <p:nvSpPr>
                    <p:cNvPr id="87" name="楕円 4">
                      <a:extLst>
                        <a:ext uri="{FF2B5EF4-FFF2-40B4-BE49-F238E27FC236}">
                          <a16:creationId xmlns:a16="http://schemas.microsoft.com/office/drawing/2014/main" id="{C8B8FA0A-7A80-479B-9F8A-A8725F51801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04624" y="1977576"/>
                      <a:ext cx="360784" cy="189378"/>
                    </a:xfrm>
                    <a:custGeom>
                      <a:avLst/>
                      <a:gdLst>
                        <a:gd name="connsiteX0" fmla="*/ 0 w 382917"/>
                        <a:gd name="connsiteY0" fmla="*/ 130823 h 261645"/>
                        <a:gd name="connsiteX1" fmla="*/ 191459 w 382917"/>
                        <a:gd name="connsiteY1" fmla="*/ 0 h 261645"/>
                        <a:gd name="connsiteX2" fmla="*/ 382918 w 382917"/>
                        <a:gd name="connsiteY2" fmla="*/ 130823 h 261645"/>
                        <a:gd name="connsiteX3" fmla="*/ 191459 w 382917"/>
                        <a:gd name="connsiteY3" fmla="*/ 261646 h 261645"/>
                        <a:gd name="connsiteX4" fmla="*/ 0 w 382917"/>
                        <a:gd name="connsiteY4" fmla="*/ 130823 h 261645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62298 h 193121"/>
                        <a:gd name="connsiteX1" fmla="*/ 186696 w 382918"/>
                        <a:gd name="connsiteY1" fmla="*/ 531 h 193121"/>
                        <a:gd name="connsiteX2" fmla="*/ 382918 w 382918"/>
                        <a:gd name="connsiteY2" fmla="*/ 62298 h 193121"/>
                        <a:gd name="connsiteX3" fmla="*/ 191459 w 382918"/>
                        <a:gd name="connsiteY3" fmla="*/ 193121 h 193121"/>
                        <a:gd name="connsiteX4" fmla="*/ 0 w 382918"/>
                        <a:gd name="connsiteY4" fmla="*/ 62298 h 1931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2918" h="193121">
                          <a:moveTo>
                            <a:pt x="0" y="62298"/>
                          </a:moveTo>
                          <a:cubicBezTo>
                            <a:pt x="0" y="-9954"/>
                            <a:pt x="80956" y="531"/>
                            <a:pt x="186696" y="531"/>
                          </a:cubicBezTo>
                          <a:cubicBezTo>
                            <a:pt x="292436" y="531"/>
                            <a:pt x="382918" y="-9954"/>
                            <a:pt x="382918" y="62298"/>
                          </a:cubicBezTo>
                          <a:cubicBezTo>
                            <a:pt x="382918" y="134550"/>
                            <a:pt x="297199" y="193121"/>
                            <a:pt x="191459" y="193121"/>
                          </a:cubicBezTo>
                          <a:cubicBezTo>
                            <a:pt x="85719" y="193121"/>
                            <a:pt x="0" y="134550"/>
                            <a:pt x="0" y="6229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" name="楕円 6">
                      <a:extLst>
                        <a:ext uri="{FF2B5EF4-FFF2-40B4-BE49-F238E27FC236}">
                          <a16:creationId xmlns:a16="http://schemas.microsoft.com/office/drawing/2014/main" id="{AF4964B4-8CC0-4638-AF37-342B56295C41}"/>
                        </a:ext>
                      </a:extLst>
                    </p:cNvPr>
                    <p:cNvSpPr/>
                    <p:nvPr/>
                  </p:nvSpPr>
                  <p:spPr>
                    <a:xfrm rot="787991">
                      <a:off x="698584" y="2087213"/>
                      <a:ext cx="61908" cy="8543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  <a:gd name="connsiteX0" fmla="*/ 85642 w 85642"/>
                        <a:gd name="connsiteY0" fmla="*/ 25141 h 93322"/>
                        <a:gd name="connsiteX1" fmla="*/ 42821 w 85642"/>
                        <a:gd name="connsiteY1" fmla="*/ 92977 h 93322"/>
                        <a:gd name="connsiteX2" fmla="*/ 0 w 85642"/>
                        <a:gd name="connsiteY2" fmla="*/ 0 h 93322"/>
                        <a:gd name="connsiteX0" fmla="*/ 85642 w 85642"/>
                        <a:gd name="connsiteY0" fmla="*/ 25141 h 93039"/>
                        <a:gd name="connsiteX1" fmla="*/ 42821 w 85642"/>
                        <a:gd name="connsiteY1" fmla="*/ 92977 h 93039"/>
                        <a:gd name="connsiteX2" fmla="*/ 0 w 85642"/>
                        <a:gd name="connsiteY2" fmla="*/ 0 h 930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93039">
                          <a:moveTo>
                            <a:pt x="85642" y="25141"/>
                          </a:moveTo>
                          <a:cubicBezTo>
                            <a:pt x="85642" y="62606"/>
                            <a:pt x="81178" y="94654"/>
                            <a:pt x="42821" y="92977"/>
                          </a:cubicBezTo>
                          <a:cubicBezTo>
                            <a:pt x="4464" y="91300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" name="フリーフォーム: 図形 88">
                      <a:extLst>
                        <a:ext uri="{FF2B5EF4-FFF2-40B4-BE49-F238E27FC236}">
                          <a16:creationId xmlns:a16="http://schemas.microsoft.com/office/drawing/2014/main" id="{6DA4A92D-4D28-4570-936B-4B02348BD3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7064" y="1735887"/>
                      <a:ext cx="671368" cy="467079"/>
                    </a:xfrm>
                    <a:custGeom>
                      <a:avLst/>
                      <a:gdLst>
                        <a:gd name="connsiteX0" fmla="*/ 581750 w 716254"/>
                        <a:gd name="connsiteY0" fmla="*/ 453 h 619025"/>
                        <a:gd name="connsiteX1" fmla="*/ 615734 w 716254"/>
                        <a:gd name="connsiteY1" fmla="*/ 3195 h 619025"/>
                        <a:gd name="connsiteX2" fmla="*/ 698150 w 716254"/>
                        <a:gd name="connsiteY2" fmla="*/ 338530 h 619025"/>
                        <a:gd name="connsiteX3" fmla="*/ 493092 w 716254"/>
                        <a:gd name="connsiteY3" fmla="*/ 590473 h 619025"/>
                        <a:gd name="connsiteX4" fmla="*/ 490168 w 716254"/>
                        <a:gd name="connsiteY4" fmla="*/ 590237 h 619025"/>
                        <a:gd name="connsiteX5" fmla="*/ 448341 w 716254"/>
                        <a:gd name="connsiteY5" fmla="*/ 605949 h 619025"/>
                        <a:gd name="connsiteX6" fmla="*/ 332089 w 716254"/>
                        <a:gd name="connsiteY6" fmla="*/ 619025 h 619025"/>
                        <a:gd name="connsiteX7" fmla="*/ 217872 w 716254"/>
                        <a:gd name="connsiteY7" fmla="*/ 606178 h 619025"/>
                        <a:gd name="connsiteX8" fmla="*/ 178680 w 716254"/>
                        <a:gd name="connsiteY8" fmla="*/ 619025 h 619025"/>
                        <a:gd name="connsiteX9" fmla="*/ 140580 w 716254"/>
                        <a:gd name="connsiteY9" fmla="*/ 606535 h 619025"/>
                        <a:gd name="connsiteX10" fmla="*/ 102480 w 716254"/>
                        <a:gd name="connsiteY10" fmla="*/ 619025 h 619025"/>
                        <a:gd name="connsiteX11" fmla="*/ 0 w 716254"/>
                        <a:gd name="connsiteY11" fmla="*/ 452626 h 619025"/>
                        <a:gd name="connsiteX12" fmla="*/ 102480 w 716254"/>
                        <a:gd name="connsiteY12" fmla="*/ 286227 h 619025"/>
                        <a:gd name="connsiteX13" fmla="*/ 140580 w 716254"/>
                        <a:gd name="connsiteY13" fmla="*/ 298717 h 619025"/>
                        <a:gd name="connsiteX14" fmla="*/ 178680 w 716254"/>
                        <a:gd name="connsiteY14" fmla="*/ 286227 h 619025"/>
                        <a:gd name="connsiteX15" fmla="*/ 217872 w 716254"/>
                        <a:gd name="connsiteY15" fmla="*/ 299075 h 619025"/>
                        <a:gd name="connsiteX16" fmla="*/ 332089 w 716254"/>
                        <a:gd name="connsiteY16" fmla="*/ 286227 h 619025"/>
                        <a:gd name="connsiteX17" fmla="*/ 370872 w 716254"/>
                        <a:gd name="connsiteY17" fmla="*/ 290589 h 619025"/>
                        <a:gd name="connsiteX18" fmla="*/ 376692 w 716254"/>
                        <a:gd name="connsiteY18" fmla="*/ 252396 h 619025"/>
                        <a:gd name="connsiteX19" fmla="*/ 581750 w 716254"/>
                        <a:gd name="connsiteY19" fmla="*/ 453 h 619025"/>
                        <a:gd name="connsiteX0" fmla="*/ 615734 w 716254"/>
                        <a:gd name="connsiteY0" fmla="*/ 2922 h 618752"/>
                        <a:gd name="connsiteX1" fmla="*/ 698150 w 716254"/>
                        <a:gd name="connsiteY1" fmla="*/ 338257 h 618752"/>
                        <a:gd name="connsiteX2" fmla="*/ 493092 w 716254"/>
                        <a:gd name="connsiteY2" fmla="*/ 590200 h 618752"/>
                        <a:gd name="connsiteX3" fmla="*/ 490168 w 716254"/>
                        <a:gd name="connsiteY3" fmla="*/ 589964 h 618752"/>
                        <a:gd name="connsiteX4" fmla="*/ 448341 w 716254"/>
                        <a:gd name="connsiteY4" fmla="*/ 605676 h 618752"/>
                        <a:gd name="connsiteX5" fmla="*/ 332089 w 716254"/>
                        <a:gd name="connsiteY5" fmla="*/ 618752 h 618752"/>
                        <a:gd name="connsiteX6" fmla="*/ 217872 w 716254"/>
                        <a:gd name="connsiteY6" fmla="*/ 605905 h 618752"/>
                        <a:gd name="connsiteX7" fmla="*/ 178680 w 716254"/>
                        <a:gd name="connsiteY7" fmla="*/ 618752 h 618752"/>
                        <a:gd name="connsiteX8" fmla="*/ 140580 w 716254"/>
                        <a:gd name="connsiteY8" fmla="*/ 606262 h 618752"/>
                        <a:gd name="connsiteX9" fmla="*/ 102480 w 716254"/>
                        <a:gd name="connsiteY9" fmla="*/ 618752 h 618752"/>
                        <a:gd name="connsiteX10" fmla="*/ 0 w 716254"/>
                        <a:gd name="connsiteY10" fmla="*/ 452353 h 618752"/>
                        <a:gd name="connsiteX11" fmla="*/ 102480 w 716254"/>
                        <a:gd name="connsiteY11" fmla="*/ 285954 h 618752"/>
                        <a:gd name="connsiteX12" fmla="*/ 140580 w 716254"/>
                        <a:gd name="connsiteY12" fmla="*/ 298444 h 618752"/>
                        <a:gd name="connsiteX13" fmla="*/ 178680 w 716254"/>
                        <a:gd name="connsiteY13" fmla="*/ 285954 h 618752"/>
                        <a:gd name="connsiteX14" fmla="*/ 217872 w 716254"/>
                        <a:gd name="connsiteY14" fmla="*/ 298802 h 618752"/>
                        <a:gd name="connsiteX15" fmla="*/ 332089 w 716254"/>
                        <a:gd name="connsiteY15" fmla="*/ 285954 h 618752"/>
                        <a:gd name="connsiteX16" fmla="*/ 370872 w 716254"/>
                        <a:gd name="connsiteY16" fmla="*/ 290316 h 618752"/>
                        <a:gd name="connsiteX17" fmla="*/ 376692 w 716254"/>
                        <a:gd name="connsiteY17" fmla="*/ 252123 h 618752"/>
                        <a:gd name="connsiteX18" fmla="*/ 581750 w 716254"/>
                        <a:gd name="connsiteY18" fmla="*/ 180 h 618752"/>
                        <a:gd name="connsiteX19" fmla="*/ 707174 w 716254"/>
                        <a:gd name="connsiteY19" fmla="*/ 94362 h 618752"/>
                        <a:gd name="connsiteX0" fmla="*/ 615734 w 716254"/>
                        <a:gd name="connsiteY0" fmla="*/ 2742 h 618572"/>
                        <a:gd name="connsiteX1" fmla="*/ 698150 w 716254"/>
                        <a:gd name="connsiteY1" fmla="*/ 338077 h 618572"/>
                        <a:gd name="connsiteX2" fmla="*/ 493092 w 716254"/>
                        <a:gd name="connsiteY2" fmla="*/ 590020 h 618572"/>
                        <a:gd name="connsiteX3" fmla="*/ 490168 w 716254"/>
                        <a:gd name="connsiteY3" fmla="*/ 589784 h 618572"/>
                        <a:gd name="connsiteX4" fmla="*/ 448341 w 716254"/>
                        <a:gd name="connsiteY4" fmla="*/ 605496 h 618572"/>
                        <a:gd name="connsiteX5" fmla="*/ 332089 w 716254"/>
                        <a:gd name="connsiteY5" fmla="*/ 618572 h 618572"/>
                        <a:gd name="connsiteX6" fmla="*/ 217872 w 716254"/>
                        <a:gd name="connsiteY6" fmla="*/ 605725 h 618572"/>
                        <a:gd name="connsiteX7" fmla="*/ 178680 w 716254"/>
                        <a:gd name="connsiteY7" fmla="*/ 618572 h 618572"/>
                        <a:gd name="connsiteX8" fmla="*/ 140580 w 716254"/>
                        <a:gd name="connsiteY8" fmla="*/ 606082 h 618572"/>
                        <a:gd name="connsiteX9" fmla="*/ 102480 w 716254"/>
                        <a:gd name="connsiteY9" fmla="*/ 618572 h 618572"/>
                        <a:gd name="connsiteX10" fmla="*/ 0 w 716254"/>
                        <a:gd name="connsiteY10" fmla="*/ 452173 h 618572"/>
                        <a:gd name="connsiteX11" fmla="*/ 102480 w 716254"/>
                        <a:gd name="connsiteY11" fmla="*/ 285774 h 618572"/>
                        <a:gd name="connsiteX12" fmla="*/ 140580 w 716254"/>
                        <a:gd name="connsiteY12" fmla="*/ 298264 h 618572"/>
                        <a:gd name="connsiteX13" fmla="*/ 178680 w 716254"/>
                        <a:gd name="connsiteY13" fmla="*/ 285774 h 618572"/>
                        <a:gd name="connsiteX14" fmla="*/ 217872 w 716254"/>
                        <a:gd name="connsiteY14" fmla="*/ 298622 h 618572"/>
                        <a:gd name="connsiteX15" fmla="*/ 332089 w 716254"/>
                        <a:gd name="connsiteY15" fmla="*/ 285774 h 618572"/>
                        <a:gd name="connsiteX16" fmla="*/ 370872 w 716254"/>
                        <a:gd name="connsiteY16" fmla="*/ 290136 h 618572"/>
                        <a:gd name="connsiteX17" fmla="*/ 376692 w 716254"/>
                        <a:gd name="connsiteY17" fmla="*/ 251943 h 618572"/>
                        <a:gd name="connsiteX18" fmla="*/ 581750 w 716254"/>
                        <a:gd name="connsiteY18" fmla="*/ 0 h 618572"/>
                        <a:gd name="connsiteX0" fmla="*/ 698150 w 698150"/>
                        <a:gd name="connsiteY0" fmla="*/ 338077 h 618572"/>
                        <a:gd name="connsiteX1" fmla="*/ 493092 w 698150"/>
                        <a:gd name="connsiteY1" fmla="*/ 590020 h 618572"/>
                        <a:gd name="connsiteX2" fmla="*/ 490168 w 698150"/>
                        <a:gd name="connsiteY2" fmla="*/ 589784 h 618572"/>
                        <a:gd name="connsiteX3" fmla="*/ 448341 w 698150"/>
                        <a:gd name="connsiteY3" fmla="*/ 605496 h 618572"/>
                        <a:gd name="connsiteX4" fmla="*/ 332089 w 698150"/>
                        <a:gd name="connsiteY4" fmla="*/ 618572 h 618572"/>
                        <a:gd name="connsiteX5" fmla="*/ 217872 w 698150"/>
                        <a:gd name="connsiteY5" fmla="*/ 605725 h 618572"/>
                        <a:gd name="connsiteX6" fmla="*/ 178680 w 698150"/>
                        <a:gd name="connsiteY6" fmla="*/ 618572 h 618572"/>
                        <a:gd name="connsiteX7" fmla="*/ 140580 w 698150"/>
                        <a:gd name="connsiteY7" fmla="*/ 606082 h 618572"/>
                        <a:gd name="connsiteX8" fmla="*/ 102480 w 698150"/>
                        <a:gd name="connsiteY8" fmla="*/ 618572 h 618572"/>
                        <a:gd name="connsiteX9" fmla="*/ 0 w 698150"/>
                        <a:gd name="connsiteY9" fmla="*/ 452173 h 618572"/>
                        <a:gd name="connsiteX10" fmla="*/ 102480 w 698150"/>
                        <a:gd name="connsiteY10" fmla="*/ 285774 h 618572"/>
                        <a:gd name="connsiteX11" fmla="*/ 140580 w 698150"/>
                        <a:gd name="connsiteY11" fmla="*/ 298264 h 618572"/>
                        <a:gd name="connsiteX12" fmla="*/ 178680 w 698150"/>
                        <a:gd name="connsiteY12" fmla="*/ 285774 h 618572"/>
                        <a:gd name="connsiteX13" fmla="*/ 217872 w 698150"/>
                        <a:gd name="connsiteY13" fmla="*/ 298622 h 618572"/>
                        <a:gd name="connsiteX14" fmla="*/ 332089 w 698150"/>
                        <a:gd name="connsiteY14" fmla="*/ 285774 h 618572"/>
                        <a:gd name="connsiteX15" fmla="*/ 370872 w 698150"/>
                        <a:gd name="connsiteY15" fmla="*/ 290136 h 618572"/>
                        <a:gd name="connsiteX16" fmla="*/ 376692 w 698150"/>
                        <a:gd name="connsiteY16" fmla="*/ 251943 h 618572"/>
                        <a:gd name="connsiteX17" fmla="*/ 581750 w 698150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581750 w 752919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581750 w 752919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450671 w 752919"/>
                        <a:gd name="connsiteY17" fmla="*/ 94757 h 618572"/>
                        <a:gd name="connsiteX18" fmla="*/ 581750 w 752919"/>
                        <a:gd name="connsiteY18" fmla="*/ 0 h 618572"/>
                        <a:gd name="connsiteX0" fmla="*/ 752919 w 752919"/>
                        <a:gd name="connsiteY0" fmla="*/ 95683 h 523815"/>
                        <a:gd name="connsiteX1" fmla="*/ 493092 w 752919"/>
                        <a:gd name="connsiteY1" fmla="*/ 495263 h 523815"/>
                        <a:gd name="connsiteX2" fmla="*/ 490168 w 752919"/>
                        <a:gd name="connsiteY2" fmla="*/ 495027 h 523815"/>
                        <a:gd name="connsiteX3" fmla="*/ 448341 w 752919"/>
                        <a:gd name="connsiteY3" fmla="*/ 510739 h 523815"/>
                        <a:gd name="connsiteX4" fmla="*/ 332089 w 752919"/>
                        <a:gd name="connsiteY4" fmla="*/ 523815 h 523815"/>
                        <a:gd name="connsiteX5" fmla="*/ 217872 w 752919"/>
                        <a:gd name="connsiteY5" fmla="*/ 510968 h 523815"/>
                        <a:gd name="connsiteX6" fmla="*/ 178680 w 752919"/>
                        <a:gd name="connsiteY6" fmla="*/ 523815 h 523815"/>
                        <a:gd name="connsiteX7" fmla="*/ 140580 w 752919"/>
                        <a:gd name="connsiteY7" fmla="*/ 511325 h 523815"/>
                        <a:gd name="connsiteX8" fmla="*/ 102480 w 752919"/>
                        <a:gd name="connsiteY8" fmla="*/ 523815 h 523815"/>
                        <a:gd name="connsiteX9" fmla="*/ 0 w 752919"/>
                        <a:gd name="connsiteY9" fmla="*/ 357416 h 523815"/>
                        <a:gd name="connsiteX10" fmla="*/ 102480 w 752919"/>
                        <a:gd name="connsiteY10" fmla="*/ 191017 h 523815"/>
                        <a:gd name="connsiteX11" fmla="*/ 140580 w 752919"/>
                        <a:gd name="connsiteY11" fmla="*/ 203507 h 523815"/>
                        <a:gd name="connsiteX12" fmla="*/ 178680 w 752919"/>
                        <a:gd name="connsiteY12" fmla="*/ 191017 h 523815"/>
                        <a:gd name="connsiteX13" fmla="*/ 217872 w 752919"/>
                        <a:gd name="connsiteY13" fmla="*/ 203865 h 523815"/>
                        <a:gd name="connsiteX14" fmla="*/ 332089 w 752919"/>
                        <a:gd name="connsiteY14" fmla="*/ 191017 h 523815"/>
                        <a:gd name="connsiteX15" fmla="*/ 370872 w 752919"/>
                        <a:gd name="connsiteY15" fmla="*/ 195379 h 523815"/>
                        <a:gd name="connsiteX16" fmla="*/ 376692 w 752919"/>
                        <a:gd name="connsiteY16" fmla="*/ 157186 h 523815"/>
                        <a:gd name="connsiteX17" fmla="*/ 450671 w 752919"/>
                        <a:gd name="connsiteY17" fmla="*/ 0 h 5238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752919" h="523815">
                          <a:moveTo>
                            <a:pt x="752919" y="95683"/>
                          </a:moveTo>
                          <a:cubicBezTo>
                            <a:pt x="719836" y="348840"/>
                            <a:pt x="573636" y="487635"/>
                            <a:pt x="493092" y="495263"/>
                          </a:cubicBezTo>
                          <a:lnTo>
                            <a:pt x="490168" y="495027"/>
                          </a:lnTo>
                          <a:lnTo>
                            <a:pt x="448341" y="510739"/>
                          </a:lnTo>
                          <a:cubicBezTo>
                            <a:pt x="412610" y="519159"/>
                            <a:pt x="373325" y="523815"/>
                            <a:pt x="332089" y="523815"/>
                          </a:cubicBezTo>
                          <a:lnTo>
                            <a:pt x="217872" y="510968"/>
                          </a:lnTo>
                          <a:lnTo>
                            <a:pt x="178680" y="523815"/>
                          </a:lnTo>
                          <a:lnTo>
                            <a:pt x="140580" y="511325"/>
                          </a:lnTo>
                          <a:lnTo>
                            <a:pt x="102480" y="523815"/>
                          </a:lnTo>
                          <a:cubicBezTo>
                            <a:pt x="45882" y="523815"/>
                            <a:pt x="0" y="449316"/>
                            <a:pt x="0" y="357416"/>
                          </a:cubicBezTo>
                          <a:cubicBezTo>
                            <a:pt x="0" y="265516"/>
                            <a:pt x="45882" y="191017"/>
                            <a:pt x="102480" y="191017"/>
                          </a:cubicBezTo>
                          <a:lnTo>
                            <a:pt x="140580" y="203507"/>
                          </a:lnTo>
                          <a:lnTo>
                            <a:pt x="178680" y="191017"/>
                          </a:lnTo>
                          <a:lnTo>
                            <a:pt x="217872" y="203865"/>
                          </a:lnTo>
                          <a:lnTo>
                            <a:pt x="332089" y="191017"/>
                          </a:lnTo>
                          <a:lnTo>
                            <a:pt x="370872" y="195379"/>
                          </a:lnTo>
                          <a:lnTo>
                            <a:pt x="376692" y="157186"/>
                          </a:lnTo>
                          <a:cubicBezTo>
                            <a:pt x="389992" y="124623"/>
                            <a:pt x="416495" y="41990"/>
                            <a:pt x="450671" y="0"/>
                          </a:cubicBezTo>
                        </a:path>
                      </a:pathLst>
                    </a:cu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" name="楕円 6">
                      <a:extLst>
                        <a:ext uri="{FF2B5EF4-FFF2-40B4-BE49-F238E27FC236}">
                          <a16:creationId xmlns:a16="http://schemas.microsoft.com/office/drawing/2014/main" id="{147498B3-5129-42BD-A6E3-A74DBF646108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737656" y="2106407"/>
                      <a:ext cx="61908" cy="8543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  <a:gd name="connsiteX0" fmla="*/ 85642 w 85642"/>
                        <a:gd name="connsiteY0" fmla="*/ 25141 h 93322"/>
                        <a:gd name="connsiteX1" fmla="*/ 42821 w 85642"/>
                        <a:gd name="connsiteY1" fmla="*/ 92977 h 93322"/>
                        <a:gd name="connsiteX2" fmla="*/ 0 w 85642"/>
                        <a:gd name="connsiteY2" fmla="*/ 0 h 93322"/>
                        <a:gd name="connsiteX0" fmla="*/ 85642 w 85642"/>
                        <a:gd name="connsiteY0" fmla="*/ 25141 h 93039"/>
                        <a:gd name="connsiteX1" fmla="*/ 42821 w 85642"/>
                        <a:gd name="connsiteY1" fmla="*/ 92977 h 93039"/>
                        <a:gd name="connsiteX2" fmla="*/ 0 w 85642"/>
                        <a:gd name="connsiteY2" fmla="*/ 0 h 930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93039">
                          <a:moveTo>
                            <a:pt x="85642" y="25141"/>
                          </a:moveTo>
                          <a:cubicBezTo>
                            <a:pt x="85642" y="62606"/>
                            <a:pt x="81178" y="94654"/>
                            <a:pt x="42821" y="92977"/>
                          </a:cubicBezTo>
                          <a:cubicBezTo>
                            <a:pt x="4464" y="91300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" name="楕円 6">
                      <a:extLst>
                        <a:ext uri="{FF2B5EF4-FFF2-40B4-BE49-F238E27FC236}">
                          <a16:creationId xmlns:a16="http://schemas.microsoft.com/office/drawing/2014/main" id="{C07FEEE8-4465-40FB-AA7F-3441A0354D2E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769191" y="2128059"/>
                      <a:ext cx="61908" cy="66364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67836">
                          <a:moveTo>
                            <a:pt x="85642" y="0"/>
                          </a:moveTo>
                          <a:cubicBezTo>
                            <a:pt x="85642" y="37465"/>
                            <a:pt x="66470" y="67836"/>
                            <a:pt x="42821" y="67836"/>
                          </a:cubicBezTo>
                          <a:cubicBezTo>
                            <a:pt x="19172" y="67836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" name="楕円 6">
                      <a:extLst>
                        <a:ext uri="{FF2B5EF4-FFF2-40B4-BE49-F238E27FC236}">
                          <a16:creationId xmlns:a16="http://schemas.microsoft.com/office/drawing/2014/main" id="{C8010AD0-04A9-4FF1-BD3A-0F7AC17557B2}"/>
                        </a:ext>
                      </a:extLst>
                    </p:cNvPr>
                    <p:cNvSpPr/>
                    <p:nvPr/>
                  </p:nvSpPr>
                  <p:spPr>
                    <a:xfrm rot="3188261">
                      <a:off x="815759" y="2111828"/>
                      <a:ext cx="88427" cy="9678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67836">
                          <a:moveTo>
                            <a:pt x="85642" y="0"/>
                          </a:moveTo>
                          <a:cubicBezTo>
                            <a:pt x="85642" y="37465"/>
                            <a:pt x="66470" y="67836"/>
                            <a:pt x="42821" y="67836"/>
                          </a:cubicBezTo>
                          <a:cubicBezTo>
                            <a:pt x="19172" y="67836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5" name="楕円 1">
                    <a:extLst>
                      <a:ext uri="{FF2B5EF4-FFF2-40B4-BE49-F238E27FC236}">
                        <a16:creationId xmlns:a16="http://schemas.microsoft.com/office/drawing/2014/main" id="{9FDADA85-07F8-4D88-B415-1BD41B8481BE}"/>
                      </a:ext>
                    </a:extLst>
                  </p:cNvPr>
                  <p:cNvSpPr/>
                  <p:nvPr/>
                </p:nvSpPr>
                <p:spPr>
                  <a:xfrm>
                    <a:off x="1315322" y="4062753"/>
                    <a:ext cx="1102752" cy="1415181"/>
                  </a:xfrm>
                  <a:custGeom>
                    <a:avLst/>
                    <a:gdLst>
                      <a:gd name="connsiteX0" fmla="*/ 0 w 1327007"/>
                      <a:gd name="connsiteY0" fmla="*/ 790731 h 1581462"/>
                      <a:gd name="connsiteX1" fmla="*/ 663504 w 1327007"/>
                      <a:gd name="connsiteY1" fmla="*/ 0 h 1581462"/>
                      <a:gd name="connsiteX2" fmla="*/ 1327008 w 1327007"/>
                      <a:gd name="connsiteY2" fmla="*/ 790731 h 1581462"/>
                      <a:gd name="connsiteX3" fmla="*/ 663504 w 1327007"/>
                      <a:gd name="connsiteY3" fmla="*/ 1581462 h 1581462"/>
                      <a:gd name="connsiteX4" fmla="*/ 0 w 1327007"/>
                      <a:gd name="connsiteY4" fmla="*/ 790731 h 1581462"/>
                      <a:gd name="connsiteX0" fmla="*/ 0 w 1327008"/>
                      <a:gd name="connsiteY0" fmla="*/ 790731 h 1581462"/>
                      <a:gd name="connsiteX1" fmla="*/ 663504 w 1327008"/>
                      <a:gd name="connsiteY1" fmla="*/ 0 h 1581462"/>
                      <a:gd name="connsiteX2" fmla="*/ 1327008 w 1327008"/>
                      <a:gd name="connsiteY2" fmla="*/ 790731 h 1581462"/>
                      <a:gd name="connsiteX3" fmla="*/ 663504 w 1327008"/>
                      <a:gd name="connsiteY3" fmla="*/ 1581462 h 1581462"/>
                      <a:gd name="connsiteX4" fmla="*/ 0 w 1327008"/>
                      <a:gd name="connsiteY4" fmla="*/ 790731 h 1581462"/>
                      <a:gd name="connsiteX0" fmla="*/ 0 w 1327008"/>
                      <a:gd name="connsiteY0" fmla="*/ 790731 h 1581462"/>
                      <a:gd name="connsiteX1" fmla="*/ 663504 w 1327008"/>
                      <a:gd name="connsiteY1" fmla="*/ 0 h 1581462"/>
                      <a:gd name="connsiteX2" fmla="*/ 1327008 w 1327008"/>
                      <a:gd name="connsiteY2" fmla="*/ 790731 h 1581462"/>
                      <a:gd name="connsiteX3" fmla="*/ 663504 w 1327008"/>
                      <a:gd name="connsiteY3" fmla="*/ 1581462 h 1581462"/>
                      <a:gd name="connsiteX4" fmla="*/ 0 w 1327008"/>
                      <a:gd name="connsiteY4" fmla="*/ 790731 h 1581462"/>
                      <a:gd name="connsiteX0" fmla="*/ 0 w 1327008"/>
                      <a:gd name="connsiteY0" fmla="*/ 790731 h 1398582"/>
                      <a:gd name="connsiteX1" fmla="*/ 663504 w 1327008"/>
                      <a:gd name="connsiteY1" fmla="*/ 0 h 1398582"/>
                      <a:gd name="connsiteX2" fmla="*/ 1327008 w 1327008"/>
                      <a:gd name="connsiteY2" fmla="*/ 790731 h 1398582"/>
                      <a:gd name="connsiteX3" fmla="*/ 671124 w 1327008"/>
                      <a:gd name="connsiteY3" fmla="*/ 1398582 h 1398582"/>
                      <a:gd name="connsiteX4" fmla="*/ 0 w 1327008"/>
                      <a:gd name="connsiteY4" fmla="*/ 790731 h 13985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7008" h="1398582">
                        <a:moveTo>
                          <a:pt x="0" y="790731"/>
                        </a:moveTo>
                        <a:cubicBezTo>
                          <a:pt x="0" y="354022"/>
                          <a:pt x="297061" y="0"/>
                          <a:pt x="663504" y="0"/>
                        </a:cubicBezTo>
                        <a:cubicBezTo>
                          <a:pt x="1029947" y="0"/>
                          <a:pt x="1327008" y="354022"/>
                          <a:pt x="1327008" y="790731"/>
                        </a:cubicBezTo>
                        <a:cubicBezTo>
                          <a:pt x="1327008" y="1227440"/>
                          <a:pt x="1037567" y="1398582"/>
                          <a:pt x="671124" y="1398582"/>
                        </a:cubicBezTo>
                        <a:cubicBezTo>
                          <a:pt x="304681" y="1398582"/>
                          <a:pt x="0" y="1227440"/>
                          <a:pt x="0" y="790731"/>
                        </a:cubicBezTo>
                        <a:close/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674DBD36-AADE-4A11-8AF6-52FA92E31712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1217811" y="5502535"/>
                    <a:ext cx="342942" cy="321045"/>
                  </a:xfrm>
                  <a:custGeom>
                    <a:avLst/>
                    <a:gdLst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351018 w 539928"/>
                      <a:gd name="connsiteY2" fmla="*/ 88263 h 336052"/>
                      <a:gd name="connsiteX3" fmla="*/ 413913 w 539928"/>
                      <a:gd name="connsiteY3" fmla="*/ 110223 h 336052"/>
                      <a:gd name="connsiteX4" fmla="*/ 538153 w 539928"/>
                      <a:gd name="connsiteY4" fmla="*/ 259545 h 336052"/>
                      <a:gd name="connsiteX5" fmla="*/ 260687 w 539928"/>
                      <a:gd name="connsiteY5" fmla="*/ 322210 h 336052"/>
                      <a:gd name="connsiteX6" fmla="*/ 94005 w 539928"/>
                      <a:gd name="connsiteY6" fmla="*/ 244083 h 336052"/>
                      <a:gd name="connsiteX7" fmla="*/ 80198 w 539928"/>
                      <a:gd name="connsiteY7" fmla="*/ 227760 h 336052"/>
                      <a:gd name="connsiteX8" fmla="*/ 53006 w 539928"/>
                      <a:gd name="connsiteY8" fmla="*/ 215002 h 336052"/>
                      <a:gd name="connsiteX9" fmla="*/ 0 w 539928"/>
                      <a:gd name="connsiteY9" fmla="*/ 125945 h 336052"/>
                      <a:gd name="connsiteX10" fmla="*/ 180975 w 539928"/>
                      <a:gd name="connsiteY10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71 h 336123"/>
                      <a:gd name="connsiteX1" fmla="*/ 413913 w 539928"/>
                      <a:gd name="connsiteY1" fmla="*/ 110294 h 336123"/>
                      <a:gd name="connsiteX2" fmla="*/ 538153 w 539928"/>
                      <a:gd name="connsiteY2" fmla="*/ 259616 h 336123"/>
                      <a:gd name="connsiteX3" fmla="*/ 260687 w 539928"/>
                      <a:gd name="connsiteY3" fmla="*/ 322281 h 336123"/>
                      <a:gd name="connsiteX4" fmla="*/ 94005 w 539928"/>
                      <a:gd name="connsiteY4" fmla="*/ 244154 h 336123"/>
                      <a:gd name="connsiteX5" fmla="*/ 80198 w 539928"/>
                      <a:gd name="connsiteY5" fmla="*/ 227831 h 336123"/>
                      <a:gd name="connsiteX6" fmla="*/ 53006 w 539928"/>
                      <a:gd name="connsiteY6" fmla="*/ 215073 h 336123"/>
                      <a:gd name="connsiteX7" fmla="*/ 0 w 539928"/>
                      <a:gd name="connsiteY7" fmla="*/ 126016 h 336123"/>
                      <a:gd name="connsiteX8" fmla="*/ 180975 w 539928"/>
                      <a:gd name="connsiteY8" fmla="*/ 71 h 336123"/>
                      <a:gd name="connsiteX0" fmla="*/ 180975 w 541725"/>
                      <a:gd name="connsiteY0" fmla="*/ 51 h 331328"/>
                      <a:gd name="connsiteX1" fmla="*/ 392481 w 541725"/>
                      <a:gd name="connsiteY1" fmla="*/ 141230 h 331328"/>
                      <a:gd name="connsiteX2" fmla="*/ 538153 w 541725"/>
                      <a:gd name="connsiteY2" fmla="*/ 259596 h 331328"/>
                      <a:gd name="connsiteX3" fmla="*/ 260687 w 541725"/>
                      <a:gd name="connsiteY3" fmla="*/ 322261 h 331328"/>
                      <a:gd name="connsiteX4" fmla="*/ 94005 w 541725"/>
                      <a:gd name="connsiteY4" fmla="*/ 244134 h 331328"/>
                      <a:gd name="connsiteX5" fmla="*/ 80198 w 541725"/>
                      <a:gd name="connsiteY5" fmla="*/ 227811 h 331328"/>
                      <a:gd name="connsiteX6" fmla="*/ 53006 w 541725"/>
                      <a:gd name="connsiteY6" fmla="*/ 215053 h 331328"/>
                      <a:gd name="connsiteX7" fmla="*/ 0 w 541725"/>
                      <a:gd name="connsiteY7" fmla="*/ 125996 h 331328"/>
                      <a:gd name="connsiteX8" fmla="*/ 180975 w 541725"/>
                      <a:gd name="connsiteY8" fmla="*/ 51 h 331328"/>
                      <a:gd name="connsiteX0" fmla="*/ 180975 w 545649"/>
                      <a:gd name="connsiteY0" fmla="*/ 61 h 331338"/>
                      <a:gd name="connsiteX1" fmla="*/ 392481 w 545649"/>
                      <a:gd name="connsiteY1" fmla="*/ 141240 h 331338"/>
                      <a:gd name="connsiteX2" fmla="*/ 538153 w 545649"/>
                      <a:gd name="connsiteY2" fmla="*/ 259606 h 331338"/>
                      <a:gd name="connsiteX3" fmla="*/ 260687 w 545649"/>
                      <a:gd name="connsiteY3" fmla="*/ 322271 h 331338"/>
                      <a:gd name="connsiteX4" fmla="*/ 94005 w 545649"/>
                      <a:gd name="connsiteY4" fmla="*/ 244144 h 331338"/>
                      <a:gd name="connsiteX5" fmla="*/ 80198 w 545649"/>
                      <a:gd name="connsiteY5" fmla="*/ 227821 h 331338"/>
                      <a:gd name="connsiteX6" fmla="*/ 53006 w 545649"/>
                      <a:gd name="connsiteY6" fmla="*/ 215063 h 331338"/>
                      <a:gd name="connsiteX7" fmla="*/ 0 w 545649"/>
                      <a:gd name="connsiteY7" fmla="*/ 126006 h 331338"/>
                      <a:gd name="connsiteX8" fmla="*/ 180975 w 545649"/>
                      <a:gd name="connsiteY8" fmla="*/ 61 h 331338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26110"/>
                      <a:gd name="connsiteY0" fmla="*/ 56 h 343365"/>
                      <a:gd name="connsiteX1" fmla="*/ 392481 w 526110"/>
                      <a:gd name="connsiteY1" fmla="*/ 141235 h 343365"/>
                      <a:gd name="connsiteX2" fmla="*/ 522885 w 526110"/>
                      <a:gd name="connsiteY2" fmla="*/ 312137 h 343365"/>
                      <a:gd name="connsiteX3" fmla="*/ 260687 w 526110"/>
                      <a:gd name="connsiteY3" fmla="*/ 322266 h 343365"/>
                      <a:gd name="connsiteX4" fmla="*/ 94005 w 526110"/>
                      <a:gd name="connsiteY4" fmla="*/ 244139 h 343365"/>
                      <a:gd name="connsiteX5" fmla="*/ 80198 w 526110"/>
                      <a:gd name="connsiteY5" fmla="*/ 227816 h 343365"/>
                      <a:gd name="connsiteX6" fmla="*/ 53006 w 526110"/>
                      <a:gd name="connsiteY6" fmla="*/ 215058 h 343365"/>
                      <a:gd name="connsiteX7" fmla="*/ 0 w 526110"/>
                      <a:gd name="connsiteY7" fmla="*/ 126001 h 343365"/>
                      <a:gd name="connsiteX8" fmla="*/ 180975 w 526110"/>
                      <a:gd name="connsiteY8" fmla="*/ 56 h 343365"/>
                      <a:gd name="connsiteX0" fmla="*/ 180975 w 539995"/>
                      <a:gd name="connsiteY0" fmla="*/ 55 h 349801"/>
                      <a:gd name="connsiteX1" fmla="*/ 392481 w 539995"/>
                      <a:gd name="connsiteY1" fmla="*/ 141234 h 349801"/>
                      <a:gd name="connsiteX2" fmla="*/ 522885 w 539995"/>
                      <a:gd name="connsiteY2" fmla="*/ 312136 h 349801"/>
                      <a:gd name="connsiteX3" fmla="*/ 260687 w 539995"/>
                      <a:gd name="connsiteY3" fmla="*/ 322265 h 349801"/>
                      <a:gd name="connsiteX4" fmla="*/ 94005 w 539995"/>
                      <a:gd name="connsiteY4" fmla="*/ 244138 h 349801"/>
                      <a:gd name="connsiteX5" fmla="*/ 80198 w 539995"/>
                      <a:gd name="connsiteY5" fmla="*/ 227815 h 349801"/>
                      <a:gd name="connsiteX6" fmla="*/ 53006 w 539995"/>
                      <a:gd name="connsiteY6" fmla="*/ 215057 h 349801"/>
                      <a:gd name="connsiteX7" fmla="*/ 0 w 539995"/>
                      <a:gd name="connsiteY7" fmla="*/ 126000 h 349801"/>
                      <a:gd name="connsiteX8" fmla="*/ 180975 w 539995"/>
                      <a:gd name="connsiteY8" fmla="*/ 55 h 349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39995" h="349801">
                        <a:moveTo>
                          <a:pt x="180975" y="55"/>
                        </a:moveTo>
                        <a:cubicBezTo>
                          <a:pt x="298977" y="-2565"/>
                          <a:pt x="335496" y="89221"/>
                          <a:pt x="392481" y="141234"/>
                        </a:cubicBezTo>
                        <a:cubicBezTo>
                          <a:pt x="449466" y="193247"/>
                          <a:pt x="588204" y="240753"/>
                          <a:pt x="522885" y="312136"/>
                        </a:cubicBezTo>
                        <a:cubicBezTo>
                          <a:pt x="457566" y="383519"/>
                          <a:pt x="332167" y="333598"/>
                          <a:pt x="260687" y="322265"/>
                        </a:cubicBezTo>
                        <a:cubicBezTo>
                          <a:pt x="189207" y="310932"/>
                          <a:pt x="133534" y="277111"/>
                          <a:pt x="94005" y="244138"/>
                        </a:cubicBezTo>
                        <a:lnTo>
                          <a:pt x="80198" y="227815"/>
                        </a:lnTo>
                        <a:lnTo>
                          <a:pt x="53006" y="215057"/>
                        </a:lnTo>
                        <a:cubicBezTo>
                          <a:pt x="20256" y="192265"/>
                          <a:pt x="0" y="160779"/>
                          <a:pt x="0" y="126000"/>
                        </a:cubicBezTo>
                        <a:cubicBezTo>
                          <a:pt x="0" y="56442"/>
                          <a:pt x="62973" y="2675"/>
                          <a:pt x="180975" y="5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DF4B7CDB-AA78-415C-8B18-98DFC3E2318F}"/>
                      </a:ext>
                    </a:extLst>
                  </p:cNvPr>
                  <p:cNvSpPr/>
                  <p:nvPr/>
                </p:nvSpPr>
                <p:spPr>
                  <a:xfrm rot="13334427">
                    <a:off x="1549632" y="4808700"/>
                    <a:ext cx="628109" cy="1069517"/>
                  </a:xfrm>
                  <a:custGeom>
                    <a:avLst/>
                    <a:gdLst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12" fmla="*/ 397880 w 625480"/>
                      <a:gd name="connsiteY12" fmla="*/ 987435 h 1087838"/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12" fmla="*/ 489320 w 625480"/>
                      <a:gd name="connsiteY12" fmla="*/ 1078875 h 1087838"/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0" fmla="*/ 104693 w 625480"/>
                      <a:gd name="connsiteY0" fmla="*/ 1059960 h 1059960"/>
                      <a:gd name="connsiteX1" fmla="*/ 87437 w 625480"/>
                      <a:gd name="connsiteY1" fmla="*/ 604333 h 1059960"/>
                      <a:gd name="connsiteX2" fmla="*/ 201223 w 625480"/>
                      <a:gd name="connsiteY2" fmla="*/ 444021 h 1059960"/>
                      <a:gd name="connsiteX3" fmla="*/ 231832 w 625480"/>
                      <a:gd name="connsiteY3" fmla="*/ 412721 h 1059960"/>
                      <a:gd name="connsiteX4" fmla="*/ 228444 w 625480"/>
                      <a:gd name="connsiteY4" fmla="*/ 356678 h 1059960"/>
                      <a:gd name="connsiteX5" fmla="*/ 426962 w 625480"/>
                      <a:gd name="connsiteY5" fmla="*/ 0 h 1059960"/>
                      <a:gd name="connsiteX6" fmla="*/ 625480 w 625480"/>
                      <a:gd name="connsiteY6" fmla="*/ 356678 h 1059960"/>
                      <a:gd name="connsiteX7" fmla="*/ 621545 w 625480"/>
                      <a:gd name="connsiteY7" fmla="*/ 425017 h 1059960"/>
                      <a:gd name="connsiteX8" fmla="*/ 618501 w 625480"/>
                      <a:gd name="connsiteY8" fmla="*/ 440522 h 1059960"/>
                      <a:gd name="connsiteX9" fmla="*/ 618594 w 625480"/>
                      <a:gd name="connsiteY9" fmla="*/ 499523 h 1059960"/>
                      <a:gd name="connsiteX10" fmla="*/ 502244 w 625480"/>
                      <a:gd name="connsiteY10" fmla="*/ 842662 h 1059960"/>
                      <a:gd name="connsiteX0" fmla="*/ 55946 w 591850"/>
                      <a:gd name="connsiteY0" fmla="*/ 1173876 h 1173876"/>
                      <a:gd name="connsiteX1" fmla="*/ 53807 w 591850"/>
                      <a:gd name="connsiteY1" fmla="*/ 604333 h 1173876"/>
                      <a:gd name="connsiteX2" fmla="*/ 167593 w 591850"/>
                      <a:gd name="connsiteY2" fmla="*/ 444021 h 1173876"/>
                      <a:gd name="connsiteX3" fmla="*/ 198202 w 591850"/>
                      <a:gd name="connsiteY3" fmla="*/ 412721 h 1173876"/>
                      <a:gd name="connsiteX4" fmla="*/ 194814 w 591850"/>
                      <a:gd name="connsiteY4" fmla="*/ 356678 h 1173876"/>
                      <a:gd name="connsiteX5" fmla="*/ 393332 w 591850"/>
                      <a:gd name="connsiteY5" fmla="*/ 0 h 1173876"/>
                      <a:gd name="connsiteX6" fmla="*/ 591850 w 591850"/>
                      <a:gd name="connsiteY6" fmla="*/ 356678 h 1173876"/>
                      <a:gd name="connsiteX7" fmla="*/ 587915 w 591850"/>
                      <a:gd name="connsiteY7" fmla="*/ 425017 h 1173876"/>
                      <a:gd name="connsiteX8" fmla="*/ 584871 w 591850"/>
                      <a:gd name="connsiteY8" fmla="*/ 440522 h 1173876"/>
                      <a:gd name="connsiteX9" fmla="*/ 584964 w 591850"/>
                      <a:gd name="connsiteY9" fmla="*/ 499523 h 1173876"/>
                      <a:gd name="connsiteX10" fmla="*/ 468614 w 591850"/>
                      <a:gd name="connsiteY10" fmla="*/ 842662 h 1173876"/>
                      <a:gd name="connsiteX0" fmla="*/ 86234 w 622138"/>
                      <a:gd name="connsiteY0" fmla="*/ 1173876 h 1173876"/>
                      <a:gd name="connsiteX1" fmla="*/ 84095 w 622138"/>
                      <a:gd name="connsiteY1" fmla="*/ 604333 h 1173876"/>
                      <a:gd name="connsiteX2" fmla="*/ 197881 w 622138"/>
                      <a:gd name="connsiteY2" fmla="*/ 444021 h 1173876"/>
                      <a:gd name="connsiteX3" fmla="*/ 228490 w 622138"/>
                      <a:gd name="connsiteY3" fmla="*/ 412721 h 1173876"/>
                      <a:gd name="connsiteX4" fmla="*/ 225102 w 622138"/>
                      <a:gd name="connsiteY4" fmla="*/ 356678 h 1173876"/>
                      <a:gd name="connsiteX5" fmla="*/ 423620 w 622138"/>
                      <a:gd name="connsiteY5" fmla="*/ 0 h 1173876"/>
                      <a:gd name="connsiteX6" fmla="*/ 622138 w 622138"/>
                      <a:gd name="connsiteY6" fmla="*/ 356678 h 1173876"/>
                      <a:gd name="connsiteX7" fmla="*/ 618203 w 622138"/>
                      <a:gd name="connsiteY7" fmla="*/ 425017 h 1173876"/>
                      <a:gd name="connsiteX8" fmla="*/ 615159 w 622138"/>
                      <a:gd name="connsiteY8" fmla="*/ 440522 h 1173876"/>
                      <a:gd name="connsiteX9" fmla="*/ 615252 w 622138"/>
                      <a:gd name="connsiteY9" fmla="*/ 499523 h 1173876"/>
                      <a:gd name="connsiteX10" fmla="*/ 498902 w 622138"/>
                      <a:gd name="connsiteY10" fmla="*/ 842662 h 1173876"/>
                      <a:gd name="connsiteX0" fmla="*/ 94847 w 630751"/>
                      <a:gd name="connsiteY0" fmla="*/ 1173876 h 1173876"/>
                      <a:gd name="connsiteX1" fmla="*/ 92708 w 630751"/>
                      <a:gd name="connsiteY1" fmla="*/ 604333 h 1173876"/>
                      <a:gd name="connsiteX2" fmla="*/ 206494 w 630751"/>
                      <a:gd name="connsiteY2" fmla="*/ 444021 h 1173876"/>
                      <a:gd name="connsiteX3" fmla="*/ 237103 w 630751"/>
                      <a:gd name="connsiteY3" fmla="*/ 412721 h 1173876"/>
                      <a:gd name="connsiteX4" fmla="*/ 233715 w 630751"/>
                      <a:gd name="connsiteY4" fmla="*/ 356678 h 1173876"/>
                      <a:gd name="connsiteX5" fmla="*/ 432233 w 630751"/>
                      <a:gd name="connsiteY5" fmla="*/ 0 h 1173876"/>
                      <a:gd name="connsiteX6" fmla="*/ 630751 w 630751"/>
                      <a:gd name="connsiteY6" fmla="*/ 356678 h 1173876"/>
                      <a:gd name="connsiteX7" fmla="*/ 626816 w 630751"/>
                      <a:gd name="connsiteY7" fmla="*/ 425017 h 1173876"/>
                      <a:gd name="connsiteX8" fmla="*/ 623772 w 630751"/>
                      <a:gd name="connsiteY8" fmla="*/ 440522 h 1173876"/>
                      <a:gd name="connsiteX9" fmla="*/ 623865 w 630751"/>
                      <a:gd name="connsiteY9" fmla="*/ 499523 h 1173876"/>
                      <a:gd name="connsiteX10" fmla="*/ 507515 w 630751"/>
                      <a:gd name="connsiteY10" fmla="*/ 842662 h 1173876"/>
                      <a:gd name="connsiteX0" fmla="*/ 92205 w 628109"/>
                      <a:gd name="connsiteY0" fmla="*/ 1173876 h 1173876"/>
                      <a:gd name="connsiteX1" fmla="*/ 90066 w 628109"/>
                      <a:gd name="connsiteY1" fmla="*/ 604333 h 1173876"/>
                      <a:gd name="connsiteX2" fmla="*/ 203852 w 628109"/>
                      <a:gd name="connsiteY2" fmla="*/ 444021 h 1173876"/>
                      <a:gd name="connsiteX3" fmla="*/ 234461 w 628109"/>
                      <a:gd name="connsiteY3" fmla="*/ 412721 h 1173876"/>
                      <a:gd name="connsiteX4" fmla="*/ 231073 w 628109"/>
                      <a:gd name="connsiteY4" fmla="*/ 356678 h 1173876"/>
                      <a:gd name="connsiteX5" fmla="*/ 429591 w 628109"/>
                      <a:gd name="connsiteY5" fmla="*/ 0 h 1173876"/>
                      <a:gd name="connsiteX6" fmla="*/ 628109 w 628109"/>
                      <a:gd name="connsiteY6" fmla="*/ 356678 h 1173876"/>
                      <a:gd name="connsiteX7" fmla="*/ 624174 w 628109"/>
                      <a:gd name="connsiteY7" fmla="*/ 425017 h 1173876"/>
                      <a:gd name="connsiteX8" fmla="*/ 621130 w 628109"/>
                      <a:gd name="connsiteY8" fmla="*/ 440522 h 1173876"/>
                      <a:gd name="connsiteX9" fmla="*/ 621223 w 628109"/>
                      <a:gd name="connsiteY9" fmla="*/ 499523 h 1173876"/>
                      <a:gd name="connsiteX10" fmla="*/ 504873 w 628109"/>
                      <a:gd name="connsiteY10" fmla="*/ 842662 h 11738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28109" h="1173876">
                        <a:moveTo>
                          <a:pt x="92205" y="1173876"/>
                        </a:moveTo>
                        <a:cubicBezTo>
                          <a:pt x="-90788" y="900917"/>
                          <a:pt x="47932" y="685875"/>
                          <a:pt x="90066" y="604333"/>
                        </a:cubicBezTo>
                        <a:cubicBezTo>
                          <a:pt x="146556" y="495008"/>
                          <a:pt x="163393" y="490143"/>
                          <a:pt x="203852" y="444021"/>
                        </a:cubicBezTo>
                        <a:lnTo>
                          <a:pt x="234461" y="412721"/>
                        </a:lnTo>
                        <a:lnTo>
                          <a:pt x="231073" y="356678"/>
                        </a:lnTo>
                        <a:cubicBezTo>
                          <a:pt x="231073" y="159690"/>
                          <a:pt x="319953" y="0"/>
                          <a:pt x="429591" y="0"/>
                        </a:cubicBezTo>
                        <a:cubicBezTo>
                          <a:pt x="539229" y="0"/>
                          <a:pt x="628109" y="159690"/>
                          <a:pt x="628109" y="356678"/>
                        </a:cubicBezTo>
                        <a:cubicBezTo>
                          <a:pt x="628109" y="381302"/>
                          <a:pt x="626756" y="404054"/>
                          <a:pt x="624174" y="425017"/>
                        </a:cubicBezTo>
                        <a:lnTo>
                          <a:pt x="621130" y="440522"/>
                        </a:lnTo>
                        <a:lnTo>
                          <a:pt x="621223" y="499523"/>
                        </a:lnTo>
                        <a:cubicBezTo>
                          <a:pt x="613433" y="599972"/>
                          <a:pt x="574034" y="722288"/>
                          <a:pt x="504873" y="842662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" name="四角形: 上の 2 つの角を丸める 77">
                    <a:extLst>
                      <a:ext uri="{FF2B5EF4-FFF2-40B4-BE49-F238E27FC236}">
                        <a16:creationId xmlns:a16="http://schemas.microsoft.com/office/drawing/2014/main" id="{A1E3A1E3-EAB2-44CC-8C8A-F4E8DA6C6CDF}"/>
                      </a:ext>
                    </a:extLst>
                  </p:cNvPr>
                  <p:cNvSpPr/>
                  <p:nvPr/>
                </p:nvSpPr>
                <p:spPr>
                  <a:xfrm rot="259232">
                    <a:off x="1315346" y="4191534"/>
                    <a:ext cx="581763" cy="708324"/>
                  </a:xfrm>
                  <a:prstGeom prst="round2SameRect">
                    <a:avLst>
                      <a:gd name="adj1" fmla="val 15942"/>
                      <a:gd name="adj2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" name="四角形: 上の 2 つの角を丸める 78">
                    <a:extLst>
                      <a:ext uri="{FF2B5EF4-FFF2-40B4-BE49-F238E27FC236}">
                        <a16:creationId xmlns:a16="http://schemas.microsoft.com/office/drawing/2014/main" id="{2C8B4F8F-6051-4D5D-9256-4C3E4AE77223}"/>
                      </a:ext>
                    </a:extLst>
                  </p:cNvPr>
                  <p:cNvSpPr/>
                  <p:nvPr/>
                </p:nvSpPr>
                <p:spPr>
                  <a:xfrm rot="259232">
                    <a:off x="1310210" y="4195489"/>
                    <a:ext cx="539746" cy="672145"/>
                  </a:xfrm>
                  <a:prstGeom prst="round2SameRect">
                    <a:avLst>
                      <a:gd name="adj1" fmla="val 15942"/>
                      <a:gd name="adj2" fmla="val 50000"/>
                    </a:avLst>
                  </a:pr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92156891-3696-4D21-8E95-08E29115B485}"/>
                      </a:ext>
                    </a:extLst>
                  </p:cNvPr>
                  <p:cNvGrpSpPr/>
                  <p:nvPr/>
                </p:nvGrpSpPr>
                <p:grpSpPr>
                  <a:xfrm>
                    <a:off x="1304331" y="4565721"/>
                    <a:ext cx="416724" cy="243931"/>
                    <a:chOff x="1542114" y="2080789"/>
                    <a:chExt cx="416724" cy="243931"/>
                  </a:xfrm>
                </p:grpSpPr>
                <p:sp>
                  <p:nvSpPr>
                    <p:cNvPr id="82" name="楕円 4">
                      <a:extLst>
                        <a:ext uri="{FF2B5EF4-FFF2-40B4-BE49-F238E27FC236}">
                          <a16:creationId xmlns:a16="http://schemas.microsoft.com/office/drawing/2014/main" id="{0488ACE4-D1F1-4543-A849-B420222CA59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554228" y="2080789"/>
                      <a:ext cx="404610" cy="212381"/>
                    </a:xfrm>
                    <a:custGeom>
                      <a:avLst/>
                      <a:gdLst>
                        <a:gd name="connsiteX0" fmla="*/ 0 w 382917"/>
                        <a:gd name="connsiteY0" fmla="*/ 130823 h 261645"/>
                        <a:gd name="connsiteX1" fmla="*/ 191459 w 382917"/>
                        <a:gd name="connsiteY1" fmla="*/ 0 h 261645"/>
                        <a:gd name="connsiteX2" fmla="*/ 382918 w 382917"/>
                        <a:gd name="connsiteY2" fmla="*/ 130823 h 261645"/>
                        <a:gd name="connsiteX3" fmla="*/ 191459 w 382917"/>
                        <a:gd name="connsiteY3" fmla="*/ 261646 h 261645"/>
                        <a:gd name="connsiteX4" fmla="*/ 0 w 382917"/>
                        <a:gd name="connsiteY4" fmla="*/ 130823 h 261645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62298 h 193121"/>
                        <a:gd name="connsiteX1" fmla="*/ 186696 w 382918"/>
                        <a:gd name="connsiteY1" fmla="*/ 531 h 193121"/>
                        <a:gd name="connsiteX2" fmla="*/ 382918 w 382918"/>
                        <a:gd name="connsiteY2" fmla="*/ 62298 h 193121"/>
                        <a:gd name="connsiteX3" fmla="*/ 191459 w 382918"/>
                        <a:gd name="connsiteY3" fmla="*/ 193121 h 193121"/>
                        <a:gd name="connsiteX4" fmla="*/ 0 w 382918"/>
                        <a:gd name="connsiteY4" fmla="*/ 62298 h 1931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2918" h="193121">
                          <a:moveTo>
                            <a:pt x="0" y="62298"/>
                          </a:moveTo>
                          <a:cubicBezTo>
                            <a:pt x="0" y="-9954"/>
                            <a:pt x="80956" y="531"/>
                            <a:pt x="186696" y="531"/>
                          </a:cubicBezTo>
                          <a:cubicBezTo>
                            <a:pt x="292436" y="531"/>
                            <a:pt x="382918" y="-9954"/>
                            <a:pt x="382918" y="62298"/>
                          </a:cubicBezTo>
                          <a:cubicBezTo>
                            <a:pt x="382918" y="134550"/>
                            <a:pt x="297199" y="193121"/>
                            <a:pt x="191459" y="193121"/>
                          </a:cubicBezTo>
                          <a:cubicBezTo>
                            <a:pt x="85719" y="193121"/>
                            <a:pt x="0" y="134550"/>
                            <a:pt x="0" y="6229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grpSp>
                  <p:nvGrpSpPr>
                    <p:cNvPr id="83" name="グループ化 82">
                      <a:extLst>
                        <a:ext uri="{FF2B5EF4-FFF2-40B4-BE49-F238E27FC236}">
                          <a16:creationId xmlns:a16="http://schemas.microsoft.com/office/drawing/2014/main" id="{8F1EA874-52B5-4CD8-A324-E4958B5D54FA}"/>
                        </a:ext>
                      </a:extLst>
                    </p:cNvPr>
                    <p:cNvGrpSpPr/>
                    <p:nvPr/>
                  </p:nvGrpSpPr>
                  <p:grpSpPr>
                    <a:xfrm rot="900000">
                      <a:off x="1542114" y="2222645"/>
                      <a:ext cx="209882" cy="102075"/>
                      <a:chOff x="1554023" y="2222645"/>
                      <a:chExt cx="209882" cy="102075"/>
                    </a:xfrm>
                  </p:grpSpPr>
                  <p:sp>
                    <p:nvSpPr>
                      <p:cNvPr id="84" name="楕円 6">
                        <a:extLst>
                          <a:ext uri="{FF2B5EF4-FFF2-40B4-BE49-F238E27FC236}">
                            <a16:creationId xmlns:a16="http://schemas.microsoft.com/office/drawing/2014/main" id="{A8A0795D-5319-4D43-AB01-DB87B1AE6E5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94477" y="2250228"/>
                        <a:ext cx="69428" cy="7442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67836">
                            <a:moveTo>
                              <a:pt x="85642" y="0"/>
                            </a:moveTo>
                            <a:cubicBezTo>
                              <a:pt x="85642" y="37465"/>
                              <a:pt x="66470" y="67836"/>
                              <a:pt x="42821" y="67836"/>
                            </a:cubicBezTo>
                            <a:cubicBezTo>
                              <a:pt x="19172" y="67836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85" name="楕円 6">
                        <a:extLst>
                          <a:ext uri="{FF2B5EF4-FFF2-40B4-BE49-F238E27FC236}">
                            <a16:creationId xmlns:a16="http://schemas.microsoft.com/office/drawing/2014/main" id="{9407866B-8153-4FE4-8D64-F1F41FC49F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23451" y="2250228"/>
                        <a:ext cx="69428" cy="7442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67836">
                            <a:moveTo>
                              <a:pt x="85642" y="0"/>
                            </a:moveTo>
                            <a:cubicBezTo>
                              <a:pt x="85642" y="37465"/>
                              <a:pt x="66470" y="67836"/>
                              <a:pt x="42821" y="67836"/>
                            </a:cubicBezTo>
                            <a:cubicBezTo>
                              <a:pt x="19172" y="67836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86" name="楕円 6">
                        <a:extLst>
                          <a:ext uri="{FF2B5EF4-FFF2-40B4-BE49-F238E27FC236}">
                            <a16:creationId xmlns:a16="http://schemas.microsoft.com/office/drawing/2014/main" id="{A7A64E4A-C45E-46DF-A5DC-C39206751C3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54023" y="2222645"/>
                        <a:ext cx="69428" cy="10207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  <a:gd name="connsiteX0" fmla="*/ 85642 w 85642"/>
                          <a:gd name="connsiteY0" fmla="*/ 25141 h 93322"/>
                          <a:gd name="connsiteX1" fmla="*/ 42821 w 85642"/>
                          <a:gd name="connsiteY1" fmla="*/ 92977 h 93322"/>
                          <a:gd name="connsiteX2" fmla="*/ 0 w 85642"/>
                          <a:gd name="connsiteY2" fmla="*/ 0 h 93322"/>
                          <a:gd name="connsiteX0" fmla="*/ 85642 w 85642"/>
                          <a:gd name="connsiteY0" fmla="*/ 25141 h 93039"/>
                          <a:gd name="connsiteX1" fmla="*/ 42821 w 85642"/>
                          <a:gd name="connsiteY1" fmla="*/ 92977 h 93039"/>
                          <a:gd name="connsiteX2" fmla="*/ 0 w 85642"/>
                          <a:gd name="connsiteY2" fmla="*/ 0 h 930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93039">
                            <a:moveTo>
                              <a:pt x="85642" y="25141"/>
                            </a:moveTo>
                            <a:cubicBezTo>
                              <a:pt x="85642" y="62606"/>
                              <a:pt x="81178" y="94654"/>
                              <a:pt x="42821" y="92977"/>
                            </a:cubicBezTo>
                            <a:cubicBezTo>
                              <a:pt x="4464" y="91300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7FF6D373-6324-44D8-8E24-CCA91F5ECB69}"/>
                      </a:ext>
                    </a:extLst>
                  </p:cNvPr>
                  <p:cNvSpPr/>
                  <p:nvPr/>
                </p:nvSpPr>
                <p:spPr>
                  <a:xfrm>
                    <a:off x="1516708" y="4294682"/>
                    <a:ext cx="752919" cy="523815"/>
                  </a:xfrm>
                  <a:custGeom>
                    <a:avLst/>
                    <a:gdLst>
                      <a:gd name="connsiteX0" fmla="*/ 581750 w 716254"/>
                      <a:gd name="connsiteY0" fmla="*/ 453 h 619025"/>
                      <a:gd name="connsiteX1" fmla="*/ 615734 w 716254"/>
                      <a:gd name="connsiteY1" fmla="*/ 3195 h 619025"/>
                      <a:gd name="connsiteX2" fmla="*/ 698150 w 716254"/>
                      <a:gd name="connsiteY2" fmla="*/ 338530 h 619025"/>
                      <a:gd name="connsiteX3" fmla="*/ 493092 w 716254"/>
                      <a:gd name="connsiteY3" fmla="*/ 590473 h 619025"/>
                      <a:gd name="connsiteX4" fmla="*/ 490168 w 716254"/>
                      <a:gd name="connsiteY4" fmla="*/ 590237 h 619025"/>
                      <a:gd name="connsiteX5" fmla="*/ 448341 w 716254"/>
                      <a:gd name="connsiteY5" fmla="*/ 605949 h 619025"/>
                      <a:gd name="connsiteX6" fmla="*/ 332089 w 716254"/>
                      <a:gd name="connsiteY6" fmla="*/ 619025 h 619025"/>
                      <a:gd name="connsiteX7" fmla="*/ 217872 w 716254"/>
                      <a:gd name="connsiteY7" fmla="*/ 606178 h 619025"/>
                      <a:gd name="connsiteX8" fmla="*/ 178680 w 716254"/>
                      <a:gd name="connsiteY8" fmla="*/ 619025 h 619025"/>
                      <a:gd name="connsiteX9" fmla="*/ 140580 w 716254"/>
                      <a:gd name="connsiteY9" fmla="*/ 606535 h 619025"/>
                      <a:gd name="connsiteX10" fmla="*/ 102480 w 716254"/>
                      <a:gd name="connsiteY10" fmla="*/ 619025 h 619025"/>
                      <a:gd name="connsiteX11" fmla="*/ 0 w 716254"/>
                      <a:gd name="connsiteY11" fmla="*/ 452626 h 619025"/>
                      <a:gd name="connsiteX12" fmla="*/ 102480 w 716254"/>
                      <a:gd name="connsiteY12" fmla="*/ 286227 h 619025"/>
                      <a:gd name="connsiteX13" fmla="*/ 140580 w 716254"/>
                      <a:gd name="connsiteY13" fmla="*/ 298717 h 619025"/>
                      <a:gd name="connsiteX14" fmla="*/ 178680 w 716254"/>
                      <a:gd name="connsiteY14" fmla="*/ 286227 h 619025"/>
                      <a:gd name="connsiteX15" fmla="*/ 217872 w 716254"/>
                      <a:gd name="connsiteY15" fmla="*/ 299075 h 619025"/>
                      <a:gd name="connsiteX16" fmla="*/ 332089 w 716254"/>
                      <a:gd name="connsiteY16" fmla="*/ 286227 h 619025"/>
                      <a:gd name="connsiteX17" fmla="*/ 370872 w 716254"/>
                      <a:gd name="connsiteY17" fmla="*/ 290589 h 619025"/>
                      <a:gd name="connsiteX18" fmla="*/ 376692 w 716254"/>
                      <a:gd name="connsiteY18" fmla="*/ 252396 h 619025"/>
                      <a:gd name="connsiteX19" fmla="*/ 581750 w 716254"/>
                      <a:gd name="connsiteY19" fmla="*/ 453 h 619025"/>
                      <a:gd name="connsiteX0" fmla="*/ 615734 w 716254"/>
                      <a:gd name="connsiteY0" fmla="*/ 2922 h 618752"/>
                      <a:gd name="connsiteX1" fmla="*/ 698150 w 716254"/>
                      <a:gd name="connsiteY1" fmla="*/ 338257 h 618752"/>
                      <a:gd name="connsiteX2" fmla="*/ 493092 w 716254"/>
                      <a:gd name="connsiteY2" fmla="*/ 590200 h 618752"/>
                      <a:gd name="connsiteX3" fmla="*/ 490168 w 716254"/>
                      <a:gd name="connsiteY3" fmla="*/ 589964 h 618752"/>
                      <a:gd name="connsiteX4" fmla="*/ 448341 w 716254"/>
                      <a:gd name="connsiteY4" fmla="*/ 605676 h 618752"/>
                      <a:gd name="connsiteX5" fmla="*/ 332089 w 716254"/>
                      <a:gd name="connsiteY5" fmla="*/ 618752 h 618752"/>
                      <a:gd name="connsiteX6" fmla="*/ 217872 w 716254"/>
                      <a:gd name="connsiteY6" fmla="*/ 605905 h 618752"/>
                      <a:gd name="connsiteX7" fmla="*/ 178680 w 716254"/>
                      <a:gd name="connsiteY7" fmla="*/ 618752 h 618752"/>
                      <a:gd name="connsiteX8" fmla="*/ 140580 w 716254"/>
                      <a:gd name="connsiteY8" fmla="*/ 606262 h 618752"/>
                      <a:gd name="connsiteX9" fmla="*/ 102480 w 716254"/>
                      <a:gd name="connsiteY9" fmla="*/ 618752 h 618752"/>
                      <a:gd name="connsiteX10" fmla="*/ 0 w 716254"/>
                      <a:gd name="connsiteY10" fmla="*/ 452353 h 618752"/>
                      <a:gd name="connsiteX11" fmla="*/ 102480 w 716254"/>
                      <a:gd name="connsiteY11" fmla="*/ 285954 h 618752"/>
                      <a:gd name="connsiteX12" fmla="*/ 140580 w 716254"/>
                      <a:gd name="connsiteY12" fmla="*/ 298444 h 618752"/>
                      <a:gd name="connsiteX13" fmla="*/ 178680 w 716254"/>
                      <a:gd name="connsiteY13" fmla="*/ 285954 h 618752"/>
                      <a:gd name="connsiteX14" fmla="*/ 217872 w 716254"/>
                      <a:gd name="connsiteY14" fmla="*/ 298802 h 618752"/>
                      <a:gd name="connsiteX15" fmla="*/ 332089 w 716254"/>
                      <a:gd name="connsiteY15" fmla="*/ 285954 h 618752"/>
                      <a:gd name="connsiteX16" fmla="*/ 370872 w 716254"/>
                      <a:gd name="connsiteY16" fmla="*/ 290316 h 618752"/>
                      <a:gd name="connsiteX17" fmla="*/ 376692 w 716254"/>
                      <a:gd name="connsiteY17" fmla="*/ 252123 h 618752"/>
                      <a:gd name="connsiteX18" fmla="*/ 581750 w 716254"/>
                      <a:gd name="connsiteY18" fmla="*/ 180 h 618752"/>
                      <a:gd name="connsiteX19" fmla="*/ 707174 w 716254"/>
                      <a:gd name="connsiteY19" fmla="*/ 94362 h 618752"/>
                      <a:gd name="connsiteX0" fmla="*/ 615734 w 716254"/>
                      <a:gd name="connsiteY0" fmla="*/ 2742 h 618572"/>
                      <a:gd name="connsiteX1" fmla="*/ 698150 w 716254"/>
                      <a:gd name="connsiteY1" fmla="*/ 338077 h 618572"/>
                      <a:gd name="connsiteX2" fmla="*/ 493092 w 716254"/>
                      <a:gd name="connsiteY2" fmla="*/ 590020 h 618572"/>
                      <a:gd name="connsiteX3" fmla="*/ 490168 w 716254"/>
                      <a:gd name="connsiteY3" fmla="*/ 589784 h 618572"/>
                      <a:gd name="connsiteX4" fmla="*/ 448341 w 716254"/>
                      <a:gd name="connsiteY4" fmla="*/ 605496 h 618572"/>
                      <a:gd name="connsiteX5" fmla="*/ 332089 w 716254"/>
                      <a:gd name="connsiteY5" fmla="*/ 618572 h 618572"/>
                      <a:gd name="connsiteX6" fmla="*/ 217872 w 716254"/>
                      <a:gd name="connsiteY6" fmla="*/ 605725 h 618572"/>
                      <a:gd name="connsiteX7" fmla="*/ 178680 w 716254"/>
                      <a:gd name="connsiteY7" fmla="*/ 618572 h 618572"/>
                      <a:gd name="connsiteX8" fmla="*/ 140580 w 716254"/>
                      <a:gd name="connsiteY8" fmla="*/ 606082 h 618572"/>
                      <a:gd name="connsiteX9" fmla="*/ 102480 w 716254"/>
                      <a:gd name="connsiteY9" fmla="*/ 618572 h 618572"/>
                      <a:gd name="connsiteX10" fmla="*/ 0 w 716254"/>
                      <a:gd name="connsiteY10" fmla="*/ 452173 h 618572"/>
                      <a:gd name="connsiteX11" fmla="*/ 102480 w 716254"/>
                      <a:gd name="connsiteY11" fmla="*/ 285774 h 618572"/>
                      <a:gd name="connsiteX12" fmla="*/ 140580 w 716254"/>
                      <a:gd name="connsiteY12" fmla="*/ 298264 h 618572"/>
                      <a:gd name="connsiteX13" fmla="*/ 178680 w 716254"/>
                      <a:gd name="connsiteY13" fmla="*/ 285774 h 618572"/>
                      <a:gd name="connsiteX14" fmla="*/ 217872 w 716254"/>
                      <a:gd name="connsiteY14" fmla="*/ 298622 h 618572"/>
                      <a:gd name="connsiteX15" fmla="*/ 332089 w 716254"/>
                      <a:gd name="connsiteY15" fmla="*/ 285774 h 618572"/>
                      <a:gd name="connsiteX16" fmla="*/ 370872 w 716254"/>
                      <a:gd name="connsiteY16" fmla="*/ 290136 h 618572"/>
                      <a:gd name="connsiteX17" fmla="*/ 376692 w 716254"/>
                      <a:gd name="connsiteY17" fmla="*/ 251943 h 618572"/>
                      <a:gd name="connsiteX18" fmla="*/ 581750 w 716254"/>
                      <a:gd name="connsiteY18" fmla="*/ 0 h 618572"/>
                      <a:gd name="connsiteX0" fmla="*/ 698150 w 698150"/>
                      <a:gd name="connsiteY0" fmla="*/ 338077 h 618572"/>
                      <a:gd name="connsiteX1" fmla="*/ 493092 w 698150"/>
                      <a:gd name="connsiteY1" fmla="*/ 590020 h 618572"/>
                      <a:gd name="connsiteX2" fmla="*/ 490168 w 698150"/>
                      <a:gd name="connsiteY2" fmla="*/ 589784 h 618572"/>
                      <a:gd name="connsiteX3" fmla="*/ 448341 w 698150"/>
                      <a:gd name="connsiteY3" fmla="*/ 605496 h 618572"/>
                      <a:gd name="connsiteX4" fmla="*/ 332089 w 698150"/>
                      <a:gd name="connsiteY4" fmla="*/ 618572 h 618572"/>
                      <a:gd name="connsiteX5" fmla="*/ 217872 w 698150"/>
                      <a:gd name="connsiteY5" fmla="*/ 605725 h 618572"/>
                      <a:gd name="connsiteX6" fmla="*/ 178680 w 698150"/>
                      <a:gd name="connsiteY6" fmla="*/ 618572 h 618572"/>
                      <a:gd name="connsiteX7" fmla="*/ 140580 w 698150"/>
                      <a:gd name="connsiteY7" fmla="*/ 606082 h 618572"/>
                      <a:gd name="connsiteX8" fmla="*/ 102480 w 698150"/>
                      <a:gd name="connsiteY8" fmla="*/ 618572 h 618572"/>
                      <a:gd name="connsiteX9" fmla="*/ 0 w 698150"/>
                      <a:gd name="connsiteY9" fmla="*/ 452173 h 618572"/>
                      <a:gd name="connsiteX10" fmla="*/ 102480 w 698150"/>
                      <a:gd name="connsiteY10" fmla="*/ 285774 h 618572"/>
                      <a:gd name="connsiteX11" fmla="*/ 140580 w 698150"/>
                      <a:gd name="connsiteY11" fmla="*/ 298264 h 618572"/>
                      <a:gd name="connsiteX12" fmla="*/ 178680 w 698150"/>
                      <a:gd name="connsiteY12" fmla="*/ 285774 h 618572"/>
                      <a:gd name="connsiteX13" fmla="*/ 217872 w 698150"/>
                      <a:gd name="connsiteY13" fmla="*/ 298622 h 618572"/>
                      <a:gd name="connsiteX14" fmla="*/ 332089 w 698150"/>
                      <a:gd name="connsiteY14" fmla="*/ 285774 h 618572"/>
                      <a:gd name="connsiteX15" fmla="*/ 370872 w 698150"/>
                      <a:gd name="connsiteY15" fmla="*/ 290136 h 618572"/>
                      <a:gd name="connsiteX16" fmla="*/ 376692 w 698150"/>
                      <a:gd name="connsiteY16" fmla="*/ 251943 h 618572"/>
                      <a:gd name="connsiteX17" fmla="*/ 581750 w 698150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581750 w 752919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581750 w 752919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450671 w 752919"/>
                      <a:gd name="connsiteY17" fmla="*/ 94757 h 618572"/>
                      <a:gd name="connsiteX18" fmla="*/ 581750 w 752919"/>
                      <a:gd name="connsiteY18" fmla="*/ 0 h 618572"/>
                      <a:gd name="connsiteX0" fmla="*/ 752919 w 752919"/>
                      <a:gd name="connsiteY0" fmla="*/ 95683 h 523815"/>
                      <a:gd name="connsiteX1" fmla="*/ 493092 w 752919"/>
                      <a:gd name="connsiteY1" fmla="*/ 495263 h 523815"/>
                      <a:gd name="connsiteX2" fmla="*/ 490168 w 752919"/>
                      <a:gd name="connsiteY2" fmla="*/ 495027 h 523815"/>
                      <a:gd name="connsiteX3" fmla="*/ 448341 w 752919"/>
                      <a:gd name="connsiteY3" fmla="*/ 510739 h 523815"/>
                      <a:gd name="connsiteX4" fmla="*/ 332089 w 752919"/>
                      <a:gd name="connsiteY4" fmla="*/ 523815 h 523815"/>
                      <a:gd name="connsiteX5" fmla="*/ 217872 w 752919"/>
                      <a:gd name="connsiteY5" fmla="*/ 510968 h 523815"/>
                      <a:gd name="connsiteX6" fmla="*/ 178680 w 752919"/>
                      <a:gd name="connsiteY6" fmla="*/ 523815 h 523815"/>
                      <a:gd name="connsiteX7" fmla="*/ 140580 w 752919"/>
                      <a:gd name="connsiteY7" fmla="*/ 511325 h 523815"/>
                      <a:gd name="connsiteX8" fmla="*/ 102480 w 752919"/>
                      <a:gd name="connsiteY8" fmla="*/ 523815 h 523815"/>
                      <a:gd name="connsiteX9" fmla="*/ 0 w 752919"/>
                      <a:gd name="connsiteY9" fmla="*/ 357416 h 523815"/>
                      <a:gd name="connsiteX10" fmla="*/ 102480 w 752919"/>
                      <a:gd name="connsiteY10" fmla="*/ 191017 h 523815"/>
                      <a:gd name="connsiteX11" fmla="*/ 140580 w 752919"/>
                      <a:gd name="connsiteY11" fmla="*/ 203507 h 523815"/>
                      <a:gd name="connsiteX12" fmla="*/ 178680 w 752919"/>
                      <a:gd name="connsiteY12" fmla="*/ 191017 h 523815"/>
                      <a:gd name="connsiteX13" fmla="*/ 217872 w 752919"/>
                      <a:gd name="connsiteY13" fmla="*/ 203865 h 523815"/>
                      <a:gd name="connsiteX14" fmla="*/ 332089 w 752919"/>
                      <a:gd name="connsiteY14" fmla="*/ 191017 h 523815"/>
                      <a:gd name="connsiteX15" fmla="*/ 370872 w 752919"/>
                      <a:gd name="connsiteY15" fmla="*/ 195379 h 523815"/>
                      <a:gd name="connsiteX16" fmla="*/ 376692 w 752919"/>
                      <a:gd name="connsiteY16" fmla="*/ 157186 h 523815"/>
                      <a:gd name="connsiteX17" fmla="*/ 450671 w 752919"/>
                      <a:gd name="connsiteY17" fmla="*/ 0 h 5238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752919" h="523815">
                        <a:moveTo>
                          <a:pt x="752919" y="95683"/>
                        </a:moveTo>
                        <a:cubicBezTo>
                          <a:pt x="719836" y="348840"/>
                          <a:pt x="573636" y="487635"/>
                          <a:pt x="493092" y="495263"/>
                        </a:cubicBezTo>
                        <a:lnTo>
                          <a:pt x="490168" y="495027"/>
                        </a:lnTo>
                        <a:lnTo>
                          <a:pt x="448341" y="510739"/>
                        </a:lnTo>
                        <a:cubicBezTo>
                          <a:pt x="412610" y="519159"/>
                          <a:pt x="373325" y="523815"/>
                          <a:pt x="332089" y="523815"/>
                        </a:cubicBezTo>
                        <a:lnTo>
                          <a:pt x="217872" y="510968"/>
                        </a:lnTo>
                        <a:lnTo>
                          <a:pt x="178680" y="523815"/>
                        </a:lnTo>
                        <a:lnTo>
                          <a:pt x="140580" y="511325"/>
                        </a:lnTo>
                        <a:lnTo>
                          <a:pt x="102480" y="523815"/>
                        </a:lnTo>
                        <a:cubicBezTo>
                          <a:pt x="45882" y="523815"/>
                          <a:pt x="0" y="449316"/>
                          <a:pt x="0" y="357416"/>
                        </a:cubicBezTo>
                        <a:cubicBezTo>
                          <a:pt x="0" y="265516"/>
                          <a:pt x="45882" y="191017"/>
                          <a:pt x="102480" y="191017"/>
                        </a:cubicBezTo>
                        <a:lnTo>
                          <a:pt x="140580" y="203507"/>
                        </a:lnTo>
                        <a:lnTo>
                          <a:pt x="178680" y="191017"/>
                        </a:lnTo>
                        <a:lnTo>
                          <a:pt x="217872" y="203865"/>
                        </a:lnTo>
                        <a:lnTo>
                          <a:pt x="332089" y="191017"/>
                        </a:lnTo>
                        <a:lnTo>
                          <a:pt x="370872" y="195379"/>
                        </a:lnTo>
                        <a:lnTo>
                          <a:pt x="376692" y="157186"/>
                        </a:lnTo>
                        <a:cubicBezTo>
                          <a:pt x="389992" y="124623"/>
                          <a:pt x="416495" y="41990"/>
                          <a:pt x="450671" y="0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23E04AA0-18EE-4312-85EE-054647DD8923}"/>
                    </a:ext>
                  </a:extLst>
                </p:cNvPr>
                <p:cNvGrpSpPr/>
                <p:nvPr/>
              </p:nvGrpSpPr>
              <p:grpSpPr>
                <a:xfrm>
                  <a:off x="1007491" y="2866226"/>
                  <a:ext cx="1423317" cy="1448118"/>
                  <a:chOff x="1153912" y="485843"/>
                  <a:chExt cx="1423317" cy="1448118"/>
                </a:xfrm>
              </p:grpSpPr>
              <p:sp>
                <p:nvSpPr>
                  <p:cNvPr id="56" name="楕円 55">
                    <a:extLst>
                      <a:ext uri="{FF2B5EF4-FFF2-40B4-BE49-F238E27FC236}">
                        <a16:creationId xmlns:a16="http://schemas.microsoft.com/office/drawing/2014/main" id="{498D2266-09B6-4071-927D-E28199EAFEB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153912" y="1166864"/>
                    <a:ext cx="293868" cy="412231"/>
                  </a:xfrm>
                  <a:prstGeom prst="ellipse">
                    <a:avLst/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57" name="グループ化 56">
                    <a:extLst>
                      <a:ext uri="{FF2B5EF4-FFF2-40B4-BE49-F238E27FC236}">
                        <a16:creationId xmlns:a16="http://schemas.microsoft.com/office/drawing/2014/main" id="{A322E9A0-AD49-4447-9A2D-D8A4EA2DCB66}"/>
                      </a:ext>
                    </a:extLst>
                  </p:cNvPr>
                  <p:cNvGrpSpPr/>
                  <p:nvPr/>
                </p:nvGrpSpPr>
                <p:grpSpPr>
                  <a:xfrm>
                    <a:off x="1215356" y="485843"/>
                    <a:ext cx="1189948" cy="1448118"/>
                    <a:chOff x="4297680" y="1256539"/>
                    <a:chExt cx="1303020" cy="1585721"/>
                  </a:xfrm>
                </p:grpSpPr>
                <p:sp>
                  <p:nvSpPr>
                    <p:cNvPr id="66" name="月 65">
                      <a:extLst>
                        <a:ext uri="{FF2B5EF4-FFF2-40B4-BE49-F238E27FC236}">
                          <a16:creationId xmlns:a16="http://schemas.microsoft.com/office/drawing/2014/main" id="{DEA9FDE1-F6D9-44A1-ABE4-21152A8BDE09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4447887" y="1330970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7" name="月 66">
                      <a:extLst>
                        <a:ext uri="{FF2B5EF4-FFF2-40B4-BE49-F238E27FC236}">
                          <a16:creationId xmlns:a16="http://schemas.microsoft.com/office/drawing/2014/main" id="{CCA7EFA0-EE75-4396-B993-D9389024C353}"/>
                        </a:ext>
                      </a:extLst>
                    </p:cNvPr>
                    <p:cNvSpPr/>
                    <p:nvPr/>
                  </p:nvSpPr>
                  <p:spPr>
                    <a:xfrm rot="8420984">
                      <a:off x="4522273" y="1272068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8" name="月 67">
                      <a:extLst>
                        <a:ext uri="{FF2B5EF4-FFF2-40B4-BE49-F238E27FC236}">
                          <a16:creationId xmlns:a16="http://schemas.microsoft.com/office/drawing/2014/main" id="{2415D475-F488-46A3-9C84-DAB87ACE8DCF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4608634" y="1256539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9" name="楕円 68">
                      <a:extLst>
                        <a:ext uri="{FF2B5EF4-FFF2-40B4-BE49-F238E27FC236}">
                          <a16:creationId xmlns:a16="http://schemas.microsoft.com/office/drawing/2014/main" id="{FD37B75C-FFB4-464D-B5E2-233A344547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97680" y="1495239"/>
                      <a:ext cx="1303020" cy="1347021"/>
                    </a:xfrm>
                    <a:prstGeom prst="ellipse">
                      <a:avLst/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B6E7ABC2-4B37-41E3-9F60-0468B11BF69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30155" y="1163981"/>
                    <a:ext cx="247074" cy="412232"/>
                  </a:xfrm>
                  <a:custGeom>
                    <a:avLst/>
                    <a:gdLst>
                      <a:gd name="connsiteX0" fmla="*/ 176546 w 247074"/>
                      <a:gd name="connsiteY0" fmla="*/ 4188 h 412232"/>
                      <a:gd name="connsiteX1" fmla="*/ 146934 w 247074"/>
                      <a:gd name="connsiteY1" fmla="*/ 0 h 412232"/>
                      <a:gd name="connsiteX2" fmla="*/ 0 w 247074"/>
                      <a:gd name="connsiteY2" fmla="*/ 206116 h 412232"/>
                      <a:gd name="connsiteX3" fmla="*/ 146934 w 247074"/>
                      <a:gd name="connsiteY3" fmla="*/ 412232 h 412232"/>
                      <a:gd name="connsiteX4" fmla="*/ 204127 w 247074"/>
                      <a:gd name="connsiteY4" fmla="*/ 396034 h 412232"/>
                      <a:gd name="connsiteX5" fmla="*/ 208736 w 247074"/>
                      <a:gd name="connsiteY5" fmla="*/ 391675 h 412232"/>
                      <a:gd name="connsiteX6" fmla="*/ 201225 w 247074"/>
                      <a:gd name="connsiteY6" fmla="*/ 369466 h 412232"/>
                      <a:gd name="connsiteX7" fmla="*/ 187807 w 247074"/>
                      <a:gd name="connsiteY7" fmla="*/ 262817 h 412232"/>
                      <a:gd name="connsiteX8" fmla="*/ 237815 w 247074"/>
                      <a:gd name="connsiteY8" fmla="*/ 69076 h 412232"/>
                      <a:gd name="connsiteX9" fmla="*/ 247074 w 247074"/>
                      <a:gd name="connsiteY9" fmla="*/ 56816 h 412232"/>
                      <a:gd name="connsiteX10" fmla="*/ 204127 w 247074"/>
                      <a:gd name="connsiteY10" fmla="*/ 16198 h 412232"/>
                      <a:gd name="connsiteX11" fmla="*/ 176546 w 247074"/>
                      <a:gd name="connsiteY11" fmla="*/ 4188 h 412232"/>
                      <a:gd name="connsiteX0" fmla="*/ 187807 w 279247"/>
                      <a:gd name="connsiteY0" fmla="*/ 262817 h 412232"/>
                      <a:gd name="connsiteX1" fmla="*/ 237815 w 279247"/>
                      <a:gd name="connsiteY1" fmla="*/ 69076 h 412232"/>
                      <a:gd name="connsiteX2" fmla="*/ 247074 w 279247"/>
                      <a:gd name="connsiteY2" fmla="*/ 56816 h 412232"/>
                      <a:gd name="connsiteX3" fmla="*/ 204127 w 279247"/>
                      <a:gd name="connsiteY3" fmla="*/ 16198 h 412232"/>
                      <a:gd name="connsiteX4" fmla="*/ 176546 w 279247"/>
                      <a:gd name="connsiteY4" fmla="*/ 4188 h 412232"/>
                      <a:gd name="connsiteX5" fmla="*/ 146934 w 279247"/>
                      <a:gd name="connsiteY5" fmla="*/ 0 h 412232"/>
                      <a:gd name="connsiteX6" fmla="*/ 0 w 279247"/>
                      <a:gd name="connsiteY6" fmla="*/ 206116 h 412232"/>
                      <a:gd name="connsiteX7" fmla="*/ 146934 w 279247"/>
                      <a:gd name="connsiteY7" fmla="*/ 412232 h 412232"/>
                      <a:gd name="connsiteX8" fmla="*/ 204127 w 279247"/>
                      <a:gd name="connsiteY8" fmla="*/ 396034 h 412232"/>
                      <a:gd name="connsiteX9" fmla="*/ 208736 w 279247"/>
                      <a:gd name="connsiteY9" fmla="*/ 391675 h 412232"/>
                      <a:gd name="connsiteX10" fmla="*/ 201225 w 279247"/>
                      <a:gd name="connsiteY10" fmla="*/ 369466 h 412232"/>
                      <a:gd name="connsiteX11" fmla="*/ 279247 w 279247"/>
                      <a:gd name="connsiteY11" fmla="*/ 354257 h 412232"/>
                      <a:gd name="connsiteX0" fmla="*/ 187807 w 247074"/>
                      <a:gd name="connsiteY0" fmla="*/ 262817 h 412232"/>
                      <a:gd name="connsiteX1" fmla="*/ 237815 w 247074"/>
                      <a:gd name="connsiteY1" fmla="*/ 69076 h 412232"/>
                      <a:gd name="connsiteX2" fmla="*/ 247074 w 247074"/>
                      <a:gd name="connsiteY2" fmla="*/ 56816 h 412232"/>
                      <a:gd name="connsiteX3" fmla="*/ 204127 w 247074"/>
                      <a:gd name="connsiteY3" fmla="*/ 16198 h 412232"/>
                      <a:gd name="connsiteX4" fmla="*/ 176546 w 247074"/>
                      <a:gd name="connsiteY4" fmla="*/ 4188 h 412232"/>
                      <a:gd name="connsiteX5" fmla="*/ 146934 w 247074"/>
                      <a:gd name="connsiteY5" fmla="*/ 0 h 412232"/>
                      <a:gd name="connsiteX6" fmla="*/ 0 w 247074"/>
                      <a:gd name="connsiteY6" fmla="*/ 206116 h 412232"/>
                      <a:gd name="connsiteX7" fmla="*/ 146934 w 247074"/>
                      <a:gd name="connsiteY7" fmla="*/ 412232 h 412232"/>
                      <a:gd name="connsiteX8" fmla="*/ 204127 w 247074"/>
                      <a:gd name="connsiteY8" fmla="*/ 396034 h 412232"/>
                      <a:gd name="connsiteX9" fmla="*/ 208736 w 247074"/>
                      <a:gd name="connsiteY9" fmla="*/ 391675 h 412232"/>
                      <a:gd name="connsiteX10" fmla="*/ 201225 w 247074"/>
                      <a:gd name="connsiteY10" fmla="*/ 369466 h 412232"/>
                      <a:gd name="connsiteX0" fmla="*/ 187807 w 247074"/>
                      <a:gd name="connsiteY0" fmla="*/ 262817 h 412232"/>
                      <a:gd name="connsiteX1" fmla="*/ 237815 w 247074"/>
                      <a:gd name="connsiteY1" fmla="*/ 69076 h 412232"/>
                      <a:gd name="connsiteX2" fmla="*/ 247074 w 247074"/>
                      <a:gd name="connsiteY2" fmla="*/ 56816 h 412232"/>
                      <a:gd name="connsiteX3" fmla="*/ 204127 w 247074"/>
                      <a:gd name="connsiteY3" fmla="*/ 16198 h 412232"/>
                      <a:gd name="connsiteX4" fmla="*/ 176546 w 247074"/>
                      <a:gd name="connsiteY4" fmla="*/ 4188 h 412232"/>
                      <a:gd name="connsiteX5" fmla="*/ 146934 w 247074"/>
                      <a:gd name="connsiteY5" fmla="*/ 0 h 412232"/>
                      <a:gd name="connsiteX6" fmla="*/ 0 w 247074"/>
                      <a:gd name="connsiteY6" fmla="*/ 206116 h 412232"/>
                      <a:gd name="connsiteX7" fmla="*/ 146934 w 247074"/>
                      <a:gd name="connsiteY7" fmla="*/ 412232 h 412232"/>
                      <a:gd name="connsiteX8" fmla="*/ 204127 w 247074"/>
                      <a:gd name="connsiteY8" fmla="*/ 396034 h 412232"/>
                      <a:gd name="connsiteX9" fmla="*/ 208736 w 247074"/>
                      <a:gd name="connsiteY9" fmla="*/ 391675 h 412232"/>
                      <a:gd name="connsiteX0" fmla="*/ 237815 w 247074"/>
                      <a:gd name="connsiteY0" fmla="*/ 69076 h 412232"/>
                      <a:gd name="connsiteX1" fmla="*/ 247074 w 247074"/>
                      <a:gd name="connsiteY1" fmla="*/ 56816 h 412232"/>
                      <a:gd name="connsiteX2" fmla="*/ 204127 w 247074"/>
                      <a:gd name="connsiteY2" fmla="*/ 16198 h 412232"/>
                      <a:gd name="connsiteX3" fmla="*/ 176546 w 247074"/>
                      <a:gd name="connsiteY3" fmla="*/ 4188 h 412232"/>
                      <a:gd name="connsiteX4" fmla="*/ 146934 w 247074"/>
                      <a:gd name="connsiteY4" fmla="*/ 0 h 412232"/>
                      <a:gd name="connsiteX5" fmla="*/ 0 w 247074"/>
                      <a:gd name="connsiteY5" fmla="*/ 206116 h 412232"/>
                      <a:gd name="connsiteX6" fmla="*/ 146934 w 247074"/>
                      <a:gd name="connsiteY6" fmla="*/ 412232 h 412232"/>
                      <a:gd name="connsiteX7" fmla="*/ 204127 w 247074"/>
                      <a:gd name="connsiteY7" fmla="*/ 396034 h 412232"/>
                      <a:gd name="connsiteX8" fmla="*/ 208736 w 247074"/>
                      <a:gd name="connsiteY8" fmla="*/ 391675 h 412232"/>
                      <a:gd name="connsiteX0" fmla="*/ 247074 w 247074"/>
                      <a:gd name="connsiteY0" fmla="*/ 56816 h 412232"/>
                      <a:gd name="connsiteX1" fmla="*/ 204127 w 247074"/>
                      <a:gd name="connsiteY1" fmla="*/ 16198 h 412232"/>
                      <a:gd name="connsiteX2" fmla="*/ 176546 w 247074"/>
                      <a:gd name="connsiteY2" fmla="*/ 4188 h 412232"/>
                      <a:gd name="connsiteX3" fmla="*/ 146934 w 247074"/>
                      <a:gd name="connsiteY3" fmla="*/ 0 h 412232"/>
                      <a:gd name="connsiteX4" fmla="*/ 0 w 247074"/>
                      <a:gd name="connsiteY4" fmla="*/ 206116 h 412232"/>
                      <a:gd name="connsiteX5" fmla="*/ 146934 w 247074"/>
                      <a:gd name="connsiteY5" fmla="*/ 412232 h 412232"/>
                      <a:gd name="connsiteX6" fmla="*/ 204127 w 247074"/>
                      <a:gd name="connsiteY6" fmla="*/ 396034 h 412232"/>
                      <a:gd name="connsiteX7" fmla="*/ 208736 w 247074"/>
                      <a:gd name="connsiteY7" fmla="*/ 391675 h 4122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7074" h="412232">
                        <a:moveTo>
                          <a:pt x="247074" y="56816"/>
                        </a:moveTo>
                        <a:lnTo>
                          <a:pt x="204127" y="16198"/>
                        </a:lnTo>
                        <a:cubicBezTo>
                          <a:pt x="195338" y="10983"/>
                          <a:pt x="186111" y="6933"/>
                          <a:pt x="176546" y="4188"/>
                        </a:cubicBezTo>
                        <a:cubicBezTo>
                          <a:pt x="166981" y="1442"/>
                          <a:pt x="157078" y="0"/>
                          <a:pt x="146934" y="0"/>
                        </a:cubicBezTo>
                        <a:cubicBezTo>
                          <a:pt x="65785" y="0"/>
                          <a:pt x="0" y="92281"/>
                          <a:pt x="0" y="206116"/>
                        </a:cubicBezTo>
                        <a:cubicBezTo>
                          <a:pt x="0" y="319951"/>
                          <a:pt x="65785" y="412232"/>
                          <a:pt x="146934" y="412232"/>
                        </a:cubicBezTo>
                        <a:cubicBezTo>
                          <a:pt x="167221" y="412232"/>
                          <a:pt x="186548" y="406464"/>
                          <a:pt x="204127" y="396034"/>
                        </a:cubicBezTo>
                        <a:lnTo>
                          <a:pt x="208736" y="391675"/>
                        </a:lnTo>
                      </a:path>
                    </a:pathLst>
                  </a:cu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F8410B2E-808A-4E94-B38C-F7F93E29631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60526" y="1234183"/>
                    <a:ext cx="164996" cy="266110"/>
                  </a:xfrm>
                  <a:custGeom>
                    <a:avLst/>
                    <a:gdLst>
                      <a:gd name="connsiteX0" fmla="*/ 94851 w 164996"/>
                      <a:gd name="connsiteY0" fmla="*/ 0 h 266110"/>
                      <a:gd name="connsiteX1" fmla="*/ 0 w 164996"/>
                      <a:gd name="connsiteY1" fmla="*/ 133055 h 266110"/>
                      <a:gd name="connsiteX2" fmla="*/ 94851 w 164996"/>
                      <a:gd name="connsiteY2" fmla="*/ 266110 h 266110"/>
                      <a:gd name="connsiteX3" fmla="*/ 131771 w 164996"/>
                      <a:gd name="connsiteY3" fmla="*/ 255654 h 266110"/>
                      <a:gd name="connsiteX4" fmla="*/ 142712 w 164996"/>
                      <a:gd name="connsiteY4" fmla="*/ 245307 h 266110"/>
                      <a:gd name="connsiteX5" fmla="*/ 135723 w 164996"/>
                      <a:gd name="connsiteY5" fmla="*/ 189756 h 266110"/>
                      <a:gd name="connsiteX6" fmla="*/ 149140 w 164996"/>
                      <a:gd name="connsiteY6" fmla="*/ 83107 h 266110"/>
                      <a:gd name="connsiteX7" fmla="*/ 164996 w 164996"/>
                      <a:gd name="connsiteY7" fmla="*/ 45368 h 266110"/>
                      <a:gd name="connsiteX8" fmla="*/ 161921 w 164996"/>
                      <a:gd name="connsiteY8" fmla="*/ 38971 h 266110"/>
                      <a:gd name="connsiteX9" fmla="*/ 94851 w 164996"/>
                      <a:gd name="connsiteY9" fmla="*/ 0 h 266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4996" h="266110">
                        <a:moveTo>
                          <a:pt x="94851" y="0"/>
                        </a:moveTo>
                        <a:cubicBezTo>
                          <a:pt x="42466" y="0"/>
                          <a:pt x="0" y="59571"/>
                          <a:pt x="0" y="133055"/>
                        </a:cubicBezTo>
                        <a:cubicBezTo>
                          <a:pt x="0" y="206539"/>
                          <a:pt x="42466" y="266110"/>
                          <a:pt x="94851" y="266110"/>
                        </a:cubicBezTo>
                        <a:cubicBezTo>
                          <a:pt x="107947" y="266110"/>
                          <a:pt x="120423" y="262387"/>
                          <a:pt x="131771" y="255654"/>
                        </a:cubicBezTo>
                        <a:lnTo>
                          <a:pt x="142712" y="245307"/>
                        </a:lnTo>
                        <a:lnTo>
                          <a:pt x="135723" y="189756"/>
                        </a:lnTo>
                        <a:cubicBezTo>
                          <a:pt x="135723" y="151926"/>
                          <a:pt x="140501" y="115887"/>
                          <a:pt x="149140" y="83107"/>
                        </a:cubicBezTo>
                        <a:lnTo>
                          <a:pt x="164996" y="45368"/>
                        </a:lnTo>
                        <a:lnTo>
                          <a:pt x="161921" y="38971"/>
                        </a:lnTo>
                        <a:cubicBezTo>
                          <a:pt x="144756" y="14893"/>
                          <a:pt x="121044" y="0"/>
                          <a:pt x="9485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B280B7E5-4C09-48EC-B919-05CFAC26F8FB}"/>
                      </a:ext>
                    </a:extLst>
                  </p:cNvPr>
                  <p:cNvSpPr/>
                  <p:nvPr/>
                </p:nvSpPr>
                <p:spPr>
                  <a:xfrm>
                    <a:off x="1284277" y="1138238"/>
                    <a:ext cx="306990" cy="30698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468B0263-802E-44EF-8755-831DF6AD5E67}"/>
                      </a:ext>
                    </a:extLst>
                  </p:cNvPr>
                  <p:cNvSpPr/>
                  <p:nvPr/>
                </p:nvSpPr>
                <p:spPr>
                  <a:xfrm>
                    <a:off x="1831964" y="1138238"/>
                    <a:ext cx="306990" cy="30698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D14C8968-29E6-41A0-ADAC-11423AD385DB}"/>
                      </a:ext>
                    </a:extLst>
                  </p:cNvPr>
                  <p:cNvSpPr/>
                  <p:nvPr/>
                </p:nvSpPr>
                <p:spPr>
                  <a:xfrm>
                    <a:off x="1322284" y="1184981"/>
                    <a:ext cx="191508" cy="191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" name="楕円 62">
                    <a:extLst>
                      <a:ext uri="{FF2B5EF4-FFF2-40B4-BE49-F238E27FC236}">
                        <a16:creationId xmlns:a16="http://schemas.microsoft.com/office/drawing/2014/main" id="{B3D5A18E-51D1-45BB-A654-EE5DCDF94A55}"/>
                      </a:ext>
                    </a:extLst>
                  </p:cNvPr>
                  <p:cNvSpPr/>
                  <p:nvPr/>
                </p:nvSpPr>
                <p:spPr>
                  <a:xfrm>
                    <a:off x="1869971" y="1184981"/>
                    <a:ext cx="191508" cy="191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" name="二等辺三角形 46">
                    <a:extLst>
                      <a:ext uri="{FF2B5EF4-FFF2-40B4-BE49-F238E27FC236}">
                        <a16:creationId xmlns:a16="http://schemas.microsoft.com/office/drawing/2014/main" id="{BB48F868-4C72-4F39-A932-71A9D90594C1}"/>
                      </a:ext>
                    </a:extLst>
                  </p:cNvPr>
                  <p:cNvSpPr/>
                  <p:nvPr/>
                </p:nvSpPr>
                <p:spPr>
                  <a:xfrm>
                    <a:off x="1570129" y="1631951"/>
                    <a:ext cx="226604" cy="129546"/>
                  </a:xfrm>
                  <a:custGeom>
                    <a:avLst/>
                    <a:gdLst>
                      <a:gd name="connsiteX0" fmla="*/ 0 w 617683"/>
                      <a:gd name="connsiteY0" fmla="*/ 326505 h 326505"/>
                      <a:gd name="connsiteX1" fmla="*/ 308842 w 617683"/>
                      <a:gd name="connsiteY1" fmla="*/ 0 h 326505"/>
                      <a:gd name="connsiteX2" fmla="*/ 617683 w 617683"/>
                      <a:gd name="connsiteY2" fmla="*/ 326505 h 326505"/>
                      <a:gd name="connsiteX3" fmla="*/ 0 w 617683"/>
                      <a:gd name="connsiteY3" fmla="*/ 326505 h 326505"/>
                      <a:gd name="connsiteX0" fmla="*/ 0 w 617683"/>
                      <a:gd name="connsiteY0" fmla="*/ 326507 h 326507"/>
                      <a:gd name="connsiteX1" fmla="*/ 308842 w 617683"/>
                      <a:gd name="connsiteY1" fmla="*/ 2 h 326507"/>
                      <a:gd name="connsiteX2" fmla="*/ 617683 w 617683"/>
                      <a:gd name="connsiteY2" fmla="*/ 326507 h 326507"/>
                      <a:gd name="connsiteX3" fmla="*/ 0 w 617683"/>
                      <a:gd name="connsiteY3" fmla="*/ 326507 h 326507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44564"/>
                      <a:gd name="connsiteX1" fmla="*/ 308842 w 617683"/>
                      <a:gd name="connsiteY1" fmla="*/ 3 h 344564"/>
                      <a:gd name="connsiteX2" fmla="*/ 617683 w 617683"/>
                      <a:gd name="connsiteY2" fmla="*/ 326508 h 344564"/>
                      <a:gd name="connsiteX3" fmla="*/ 0 w 617683"/>
                      <a:gd name="connsiteY3" fmla="*/ 326508 h 344564"/>
                      <a:gd name="connsiteX0" fmla="*/ 0 w 617683"/>
                      <a:gd name="connsiteY0" fmla="*/ 326508 h 352803"/>
                      <a:gd name="connsiteX1" fmla="*/ 308842 w 617683"/>
                      <a:gd name="connsiteY1" fmla="*/ 3 h 352803"/>
                      <a:gd name="connsiteX2" fmla="*/ 617683 w 617683"/>
                      <a:gd name="connsiteY2" fmla="*/ 326508 h 352803"/>
                      <a:gd name="connsiteX3" fmla="*/ 0 w 617683"/>
                      <a:gd name="connsiteY3" fmla="*/ 326508 h 352803"/>
                      <a:gd name="connsiteX0" fmla="*/ 0 w 620046"/>
                      <a:gd name="connsiteY0" fmla="*/ 326508 h 370128"/>
                      <a:gd name="connsiteX1" fmla="*/ 308842 w 620046"/>
                      <a:gd name="connsiteY1" fmla="*/ 3 h 370128"/>
                      <a:gd name="connsiteX2" fmla="*/ 617683 w 620046"/>
                      <a:gd name="connsiteY2" fmla="*/ 326508 h 370128"/>
                      <a:gd name="connsiteX3" fmla="*/ 0 w 620046"/>
                      <a:gd name="connsiteY3" fmla="*/ 326508 h 370128"/>
                      <a:gd name="connsiteX0" fmla="*/ 2677 w 622723"/>
                      <a:gd name="connsiteY0" fmla="*/ 326508 h 381366"/>
                      <a:gd name="connsiteX1" fmla="*/ 311519 w 622723"/>
                      <a:gd name="connsiteY1" fmla="*/ 3 h 381366"/>
                      <a:gd name="connsiteX2" fmla="*/ 620360 w 622723"/>
                      <a:gd name="connsiteY2" fmla="*/ 326508 h 381366"/>
                      <a:gd name="connsiteX3" fmla="*/ 2677 w 622723"/>
                      <a:gd name="connsiteY3" fmla="*/ 326508 h 381366"/>
                      <a:gd name="connsiteX0" fmla="*/ 7945 w 633572"/>
                      <a:gd name="connsiteY0" fmla="*/ 484618 h 545194"/>
                      <a:gd name="connsiteX1" fmla="*/ 316787 w 633572"/>
                      <a:gd name="connsiteY1" fmla="*/ 2 h 545194"/>
                      <a:gd name="connsiteX2" fmla="*/ 625628 w 633572"/>
                      <a:gd name="connsiteY2" fmla="*/ 484618 h 545194"/>
                      <a:gd name="connsiteX3" fmla="*/ 7945 w 633572"/>
                      <a:gd name="connsiteY3" fmla="*/ 484618 h 545194"/>
                      <a:gd name="connsiteX0" fmla="*/ 11204 w 640092"/>
                      <a:gd name="connsiteY0" fmla="*/ 484699 h 545275"/>
                      <a:gd name="connsiteX1" fmla="*/ 320046 w 640092"/>
                      <a:gd name="connsiteY1" fmla="*/ 83 h 545275"/>
                      <a:gd name="connsiteX2" fmla="*/ 628887 w 640092"/>
                      <a:gd name="connsiteY2" fmla="*/ 484699 h 545275"/>
                      <a:gd name="connsiteX3" fmla="*/ 11204 w 640092"/>
                      <a:gd name="connsiteY3" fmla="*/ 484699 h 545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0092" h="545275">
                        <a:moveTo>
                          <a:pt x="11204" y="484699"/>
                        </a:moveTo>
                        <a:cubicBezTo>
                          <a:pt x="-40270" y="403930"/>
                          <a:pt x="89531" y="6826"/>
                          <a:pt x="320046" y="83"/>
                        </a:cubicBezTo>
                        <a:cubicBezTo>
                          <a:pt x="550561" y="-6660"/>
                          <a:pt x="680361" y="403930"/>
                          <a:pt x="628887" y="484699"/>
                        </a:cubicBezTo>
                        <a:cubicBezTo>
                          <a:pt x="577413" y="565468"/>
                          <a:pt x="62678" y="565468"/>
                          <a:pt x="11204" y="48469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75EE1357-EFD4-482F-8644-B34D6590A56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1591618" y="1484832"/>
                    <a:ext cx="85024" cy="59755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9B3F4D11-EE6E-46C7-8539-E27ADBB5FCEA}"/>
                  </a:ext>
                </a:extLst>
              </p:cNvPr>
              <p:cNvSpPr/>
              <p:nvPr/>
            </p:nvSpPr>
            <p:spPr>
              <a:xfrm>
                <a:off x="2350154" y="34095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500EE664-E3F0-4D70-B614-C530767C414B}"/>
                  </a:ext>
                </a:extLst>
              </p:cNvPr>
              <p:cNvSpPr/>
              <p:nvPr/>
            </p:nvSpPr>
            <p:spPr>
              <a:xfrm>
                <a:off x="2096154" y="36000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22697F4-7641-4251-BDCC-230A37D2BA97}"/>
                  </a:ext>
                </a:extLst>
              </p:cNvPr>
              <p:cNvSpPr/>
              <p:nvPr/>
            </p:nvSpPr>
            <p:spPr>
              <a:xfrm>
                <a:off x="2337454" y="37905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72556A74-2EFB-4306-8FCB-7BB9AC84DE85}"/>
                  </a:ext>
                </a:extLst>
              </p:cNvPr>
              <p:cNvSpPr/>
              <p:nvPr/>
            </p:nvSpPr>
            <p:spPr>
              <a:xfrm>
                <a:off x="2642254" y="39810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3649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角丸四角形 3">
            <a:extLst>
              <a:ext uri="{FF2B5EF4-FFF2-40B4-BE49-F238E27FC236}">
                <a16:creationId xmlns:a16="http://schemas.microsoft.com/office/drawing/2014/main" id="{0E184021-2651-4018-96B4-C0EA09120F87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E1D11867-5B1F-4815-8B65-CE74A21CF58B}"/>
              </a:ext>
            </a:extLst>
          </p:cNvPr>
          <p:cNvSpPr txBox="1"/>
          <p:nvPr/>
        </p:nvSpPr>
        <p:spPr>
          <a:xfrm>
            <a:off x="1" y="735877"/>
            <a:ext cx="6858000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あぶない</a:t>
            </a:r>
            <a:r>
              <a:rPr lang="en-US" altLang="ja-JP" sz="66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8C1B7987-61F7-4BF9-9A53-388FCAF10DB5}"/>
              </a:ext>
            </a:extLst>
          </p:cNvPr>
          <p:cNvSpPr txBox="1"/>
          <p:nvPr/>
        </p:nvSpPr>
        <p:spPr>
          <a:xfrm>
            <a:off x="0" y="5993383"/>
            <a:ext cx="6858000" cy="341632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お子様から</a:t>
            </a:r>
            <a:endParaRPr lang="en-US" altLang="ja-JP" sz="72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7200" dirty="0">
                <a:ln w="28575">
                  <a:noFill/>
                </a:ln>
                <a:solidFill>
                  <a:schemeClr val="tx1"/>
                </a:solidFill>
                <a:effectLst/>
              </a:rPr>
              <a:t>目を</a:t>
            </a:r>
            <a:endParaRPr lang="en-US" altLang="ja-JP" sz="72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7200" dirty="0">
                <a:ln w="28575">
                  <a:noFill/>
                </a:ln>
                <a:solidFill>
                  <a:schemeClr val="tx1"/>
                </a:solidFill>
                <a:effectLst/>
              </a:rPr>
              <a:t>離さないで</a:t>
            </a:r>
            <a:endParaRPr lang="en-US" altLang="ja-JP" sz="54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8B168A29-3A43-4E84-91C7-2A5FCAAF3591}"/>
              </a:ext>
            </a:extLst>
          </p:cNvPr>
          <p:cNvGrpSpPr/>
          <p:nvPr/>
        </p:nvGrpSpPr>
        <p:grpSpPr>
          <a:xfrm>
            <a:off x="1528351" y="1973758"/>
            <a:ext cx="3426034" cy="3839496"/>
            <a:chOff x="1858960" y="1525106"/>
            <a:chExt cx="2687640" cy="3011991"/>
          </a:xfrm>
        </p:grpSpPr>
        <p:sp>
          <p:nvSpPr>
            <p:cNvPr id="49" name="星: 12 pt 48">
              <a:extLst>
                <a:ext uri="{FF2B5EF4-FFF2-40B4-BE49-F238E27FC236}">
                  <a16:creationId xmlns:a16="http://schemas.microsoft.com/office/drawing/2014/main" id="{6369E123-772F-46E2-92A2-9B0C0C66C124}"/>
                </a:ext>
              </a:extLst>
            </p:cNvPr>
            <p:cNvSpPr/>
            <p:nvPr/>
          </p:nvSpPr>
          <p:spPr>
            <a:xfrm>
              <a:off x="1858960" y="1751997"/>
              <a:ext cx="2687640" cy="2687640"/>
            </a:xfrm>
            <a:prstGeom prst="star12">
              <a:avLst>
                <a:gd name="adj" fmla="val 39972"/>
              </a:avLst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8D517404-97F9-4218-81ED-00706C92499E}"/>
                </a:ext>
              </a:extLst>
            </p:cNvPr>
            <p:cNvGrpSpPr/>
            <p:nvPr/>
          </p:nvGrpSpPr>
          <p:grpSpPr>
            <a:xfrm>
              <a:off x="2096154" y="1525106"/>
              <a:ext cx="2359034" cy="3011991"/>
              <a:chOff x="2096154" y="1525106"/>
              <a:chExt cx="2359034" cy="3011991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82E6C39B-E940-4837-92C0-2197FC20CDF1}"/>
                  </a:ext>
                </a:extLst>
              </p:cNvPr>
              <p:cNvGrpSpPr/>
              <p:nvPr/>
            </p:nvGrpSpPr>
            <p:grpSpPr>
              <a:xfrm flipH="1">
                <a:off x="2884153" y="1525106"/>
                <a:ext cx="1571035" cy="3011991"/>
                <a:chOff x="859773" y="2866226"/>
                <a:chExt cx="1571035" cy="3011991"/>
              </a:xfrm>
            </p:grpSpPr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EE0CBB10-94A8-42F2-92FC-51947D554CE9}"/>
                    </a:ext>
                  </a:extLst>
                </p:cNvPr>
                <p:cNvGrpSpPr/>
                <p:nvPr/>
              </p:nvGrpSpPr>
              <p:grpSpPr>
                <a:xfrm>
                  <a:off x="859773" y="4038202"/>
                  <a:ext cx="1558301" cy="1840015"/>
                  <a:chOff x="859773" y="4038202"/>
                  <a:chExt cx="1558301" cy="1840015"/>
                </a:xfrm>
              </p:grpSpPr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388B9478-BD7E-4E96-A7EE-9CFA8D27CC46}"/>
                      </a:ext>
                    </a:extLst>
                  </p:cNvPr>
                  <p:cNvSpPr/>
                  <p:nvPr/>
                </p:nvSpPr>
                <p:spPr>
                  <a:xfrm>
                    <a:off x="2021446" y="4141073"/>
                    <a:ext cx="364424" cy="177237"/>
                  </a:xfrm>
                  <a:custGeom>
                    <a:avLst/>
                    <a:gdLst>
                      <a:gd name="connsiteX0" fmla="*/ 176979 w 390548"/>
                      <a:gd name="connsiteY0" fmla="*/ 47246 h 250358"/>
                      <a:gd name="connsiteX1" fmla="*/ 10303 w 390548"/>
                      <a:gd name="connsiteY1" fmla="*/ 125179 h 250358"/>
                      <a:gd name="connsiteX2" fmla="*/ 176979 w 390548"/>
                      <a:gd name="connsiteY2" fmla="*/ 203112 h 250358"/>
                      <a:gd name="connsiteX3" fmla="*/ 343655 w 390548"/>
                      <a:gd name="connsiteY3" fmla="*/ 125179 h 250358"/>
                      <a:gd name="connsiteX4" fmla="*/ 176979 w 390548"/>
                      <a:gd name="connsiteY4" fmla="*/ 47246 h 250358"/>
                      <a:gd name="connsiteX5" fmla="*/ 195274 w 390548"/>
                      <a:gd name="connsiteY5" fmla="*/ 0 h 250358"/>
                      <a:gd name="connsiteX6" fmla="*/ 390548 w 390548"/>
                      <a:gd name="connsiteY6" fmla="*/ 125179 h 250358"/>
                      <a:gd name="connsiteX7" fmla="*/ 195274 w 390548"/>
                      <a:gd name="connsiteY7" fmla="*/ 250358 h 250358"/>
                      <a:gd name="connsiteX8" fmla="*/ 0 w 390548"/>
                      <a:gd name="connsiteY8" fmla="*/ 125179 h 250358"/>
                      <a:gd name="connsiteX9" fmla="*/ 195274 w 390548"/>
                      <a:gd name="connsiteY9" fmla="*/ 0 h 250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0548" h="250358">
                        <a:moveTo>
                          <a:pt x="176979" y="47246"/>
                        </a:moveTo>
                        <a:cubicBezTo>
                          <a:pt x="84926" y="47246"/>
                          <a:pt x="10303" y="82138"/>
                          <a:pt x="10303" y="125179"/>
                        </a:cubicBezTo>
                        <a:cubicBezTo>
                          <a:pt x="10303" y="168220"/>
                          <a:pt x="84926" y="203112"/>
                          <a:pt x="176979" y="203112"/>
                        </a:cubicBezTo>
                        <a:cubicBezTo>
                          <a:pt x="269032" y="203112"/>
                          <a:pt x="343655" y="168220"/>
                          <a:pt x="343655" y="125179"/>
                        </a:cubicBezTo>
                        <a:cubicBezTo>
                          <a:pt x="343655" y="82138"/>
                          <a:pt x="269032" y="47246"/>
                          <a:pt x="176979" y="47246"/>
                        </a:cubicBezTo>
                        <a:close/>
                        <a:moveTo>
                          <a:pt x="195274" y="0"/>
                        </a:moveTo>
                        <a:cubicBezTo>
                          <a:pt x="303121" y="0"/>
                          <a:pt x="390548" y="56045"/>
                          <a:pt x="390548" y="125179"/>
                        </a:cubicBezTo>
                        <a:cubicBezTo>
                          <a:pt x="390548" y="194313"/>
                          <a:pt x="303121" y="250358"/>
                          <a:pt x="195274" y="250358"/>
                        </a:cubicBezTo>
                        <a:cubicBezTo>
                          <a:pt x="87427" y="250358"/>
                          <a:pt x="0" y="194313"/>
                          <a:pt x="0" y="125179"/>
                        </a:cubicBezTo>
                        <a:cubicBezTo>
                          <a:pt x="0" y="56045"/>
                          <a:pt x="87427" y="0"/>
                          <a:pt x="195274" y="0"/>
                        </a:cubicBezTo>
                        <a:close/>
                      </a:path>
                    </a:pathLst>
                  </a:cu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E5074A11-127B-4568-97C4-B8B64D8EA32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973026" y="4038202"/>
                    <a:ext cx="364424" cy="177237"/>
                  </a:xfrm>
                  <a:custGeom>
                    <a:avLst/>
                    <a:gdLst>
                      <a:gd name="connsiteX0" fmla="*/ 176979 w 390548"/>
                      <a:gd name="connsiteY0" fmla="*/ 47246 h 250358"/>
                      <a:gd name="connsiteX1" fmla="*/ 10303 w 390548"/>
                      <a:gd name="connsiteY1" fmla="*/ 125179 h 250358"/>
                      <a:gd name="connsiteX2" fmla="*/ 176979 w 390548"/>
                      <a:gd name="connsiteY2" fmla="*/ 203112 h 250358"/>
                      <a:gd name="connsiteX3" fmla="*/ 343655 w 390548"/>
                      <a:gd name="connsiteY3" fmla="*/ 125179 h 250358"/>
                      <a:gd name="connsiteX4" fmla="*/ 176979 w 390548"/>
                      <a:gd name="connsiteY4" fmla="*/ 47246 h 250358"/>
                      <a:gd name="connsiteX5" fmla="*/ 195274 w 390548"/>
                      <a:gd name="connsiteY5" fmla="*/ 0 h 250358"/>
                      <a:gd name="connsiteX6" fmla="*/ 390548 w 390548"/>
                      <a:gd name="connsiteY6" fmla="*/ 125179 h 250358"/>
                      <a:gd name="connsiteX7" fmla="*/ 195274 w 390548"/>
                      <a:gd name="connsiteY7" fmla="*/ 250358 h 250358"/>
                      <a:gd name="connsiteX8" fmla="*/ 0 w 390548"/>
                      <a:gd name="connsiteY8" fmla="*/ 125179 h 250358"/>
                      <a:gd name="connsiteX9" fmla="*/ 195274 w 390548"/>
                      <a:gd name="connsiteY9" fmla="*/ 0 h 250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0548" h="250358">
                        <a:moveTo>
                          <a:pt x="176979" y="47246"/>
                        </a:moveTo>
                        <a:cubicBezTo>
                          <a:pt x="84926" y="47246"/>
                          <a:pt x="10303" y="82138"/>
                          <a:pt x="10303" y="125179"/>
                        </a:cubicBezTo>
                        <a:cubicBezTo>
                          <a:pt x="10303" y="168220"/>
                          <a:pt x="84926" y="203112"/>
                          <a:pt x="176979" y="203112"/>
                        </a:cubicBezTo>
                        <a:cubicBezTo>
                          <a:pt x="269032" y="203112"/>
                          <a:pt x="343655" y="168220"/>
                          <a:pt x="343655" y="125179"/>
                        </a:cubicBezTo>
                        <a:cubicBezTo>
                          <a:pt x="343655" y="82138"/>
                          <a:pt x="269032" y="47246"/>
                          <a:pt x="176979" y="47246"/>
                        </a:cubicBezTo>
                        <a:close/>
                        <a:moveTo>
                          <a:pt x="195274" y="0"/>
                        </a:moveTo>
                        <a:cubicBezTo>
                          <a:pt x="303121" y="0"/>
                          <a:pt x="390548" y="56045"/>
                          <a:pt x="390548" y="125179"/>
                        </a:cubicBezTo>
                        <a:cubicBezTo>
                          <a:pt x="390548" y="194313"/>
                          <a:pt x="303121" y="250358"/>
                          <a:pt x="195274" y="250358"/>
                        </a:cubicBezTo>
                        <a:cubicBezTo>
                          <a:pt x="87427" y="250358"/>
                          <a:pt x="0" y="194313"/>
                          <a:pt x="0" y="125179"/>
                        </a:cubicBezTo>
                        <a:cubicBezTo>
                          <a:pt x="0" y="56045"/>
                          <a:pt x="87427" y="0"/>
                          <a:pt x="195274" y="0"/>
                        </a:cubicBezTo>
                        <a:close/>
                      </a:path>
                    </a:pathLst>
                  </a:cu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E9F596D2-8F44-4DE1-9644-02B42795F249}"/>
                      </a:ext>
                    </a:extLst>
                  </p:cNvPr>
                  <p:cNvSpPr/>
                  <p:nvPr/>
                </p:nvSpPr>
                <p:spPr>
                  <a:xfrm rot="4427297">
                    <a:off x="2068029" y="5428141"/>
                    <a:ext cx="271671" cy="390110"/>
                  </a:xfrm>
                  <a:custGeom>
                    <a:avLst/>
                    <a:gdLst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351018 w 539928"/>
                      <a:gd name="connsiteY2" fmla="*/ 88263 h 336052"/>
                      <a:gd name="connsiteX3" fmla="*/ 413913 w 539928"/>
                      <a:gd name="connsiteY3" fmla="*/ 110223 h 336052"/>
                      <a:gd name="connsiteX4" fmla="*/ 538153 w 539928"/>
                      <a:gd name="connsiteY4" fmla="*/ 259545 h 336052"/>
                      <a:gd name="connsiteX5" fmla="*/ 260687 w 539928"/>
                      <a:gd name="connsiteY5" fmla="*/ 322210 h 336052"/>
                      <a:gd name="connsiteX6" fmla="*/ 94005 w 539928"/>
                      <a:gd name="connsiteY6" fmla="*/ 244083 h 336052"/>
                      <a:gd name="connsiteX7" fmla="*/ 80198 w 539928"/>
                      <a:gd name="connsiteY7" fmla="*/ 227760 h 336052"/>
                      <a:gd name="connsiteX8" fmla="*/ 53006 w 539928"/>
                      <a:gd name="connsiteY8" fmla="*/ 215002 h 336052"/>
                      <a:gd name="connsiteX9" fmla="*/ 0 w 539928"/>
                      <a:gd name="connsiteY9" fmla="*/ 125945 h 336052"/>
                      <a:gd name="connsiteX10" fmla="*/ 180975 w 539928"/>
                      <a:gd name="connsiteY10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71 h 336123"/>
                      <a:gd name="connsiteX1" fmla="*/ 413913 w 539928"/>
                      <a:gd name="connsiteY1" fmla="*/ 110294 h 336123"/>
                      <a:gd name="connsiteX2" fmla="*/ 538153 w 539928"/>
                      <a:gd name="connsiteY2" fmla="*/ 259616 h 336123"/>
                      <a:gd name="connsiteX3" fmla="*/ 260687 w 539928"/>
                      <a:gd name="connsiteY3" fmla="*/ 322281 h 336123"/>
                      <a:gd name="connsiteX4" fmla="*/ 94005 w 539928"/>
                      <a:gd name="connsiteY4" fmla="*/ 244154 h 336123"/>
                      <a:gd name="connsiteX5" fmla="*/ 80198 w 539928"/>
                      <a:gd name="connsiteY5" fmla="*/ 227831 h 336123"/>
                      <a:gd name="connsiteX6" fmla="*/ 53006 w 539928"/>
                      <a:gd name="connsiteY6" fmla="*/ 215073 h 336123"/>
                      <a:gd name="connsiteX7" fmla="*/ 0 w 539928"/>
                      <a:gd name="connsiteY7" fmla="*/ 126016 h 336123"/>
                      <a:gd name="connsiteX8" fmla="*/ 180975 w 539928"/>
                      <a:gd name="connsiteY8" fmla="*/ 71 h 336123"/>
                      <a:gd name="connsiteX0" fmla="*/ 180975 w 541725"/>
                      <a:gd name="connsiteY0" fmla="*/ 51 h 331328"/>
                      <a:gd name="connsiteX1" fmla="*/ 392481 w 541725"/>
                      <a:gd name="connsiteY1" fmla="*/ 141230 h 331328"/>
                      <a:gd name="connsiteX2" fmla="*/ 538153 w 541725"/>
                      <a:gd name="connsiteY2" fmla="*/ 259596 h 331328"/>
                      <a:gd name="connsiteX3" fmla="*/ 260687 w 541725"/>
                      <a:gd name="connsiteY3" fmla="*/ 322261 h 331328"/>
                      <a:gd name="connsiteX4" fmla="*/ 94005 w 541725"/>
                      <a:gd name="connsiteY4" fmla="*/ 244134 h 331328"/>
                      <a:gd name="connsiteX5" fmla="*/ 80198 w 541725"/>
                      <a:gd name="connsiteY5" fmla="*/ 227811 h 331328"/>
                      <a:gd name="connsiteX6" fmla="*/ 53006 w 541725"/>
                      <a:gd name="connsiteY6" fmla="*/ 215053 h 331328"/>
                      <a:gd name="connsiteX7" fmla="*/ 0 w 541725"/>
                      <a:gd name="connsiteY7" fmla="*/ 125996 h 331328"/>
                      <a:gd name="connsiteX8" fmla="*/ 180975 w 541725"/>
                      <a:gd name="connsiteY8" fmla="*/ 51 h 331328"/>
                      <a:gd name="connsiteX0" fmla="*/ 180975 w 545649"/>
                      <a:gd name="connsiteY0" fmla="*/ 61 h 331338"/>
                      <a:gd name="connsiteX1" fmla="*/ 392481 w 545649"/>
                      <a:gd name="connsiteY1" fmla="*/ 141240 h 331338"/>
                      <a:gd name="connsiteX2" fmla="*/ 538153 w 545649"/>
                      <a:gd name="connsiteY2" fmla="*/ 259606 h 331338"/>
                      <a:gd name="connsiteX3" fmla="*/ 260687 w 545649"/>
                      <a:gd name="connsiteY3" fmla="*/ 322271 h 331338"/>
                      <a:gd name="connsiteX4" fmla="*/ 94005 w 545649"/>
                      <a:gd name="connsiteY4" fmla="*/ 244144 h 331338"/>
                      <a:gd name="connsiteX5" fmla="*/ 80198 w 545649"/>
                      <a:gd name="connsiteY5" fmla="*/ 227821 h 331338"/>
                      <a:gd name="connsiteX6" fmla="*/ 53006 w 545649"/>
                      <a:gd name="connsiteY6" fmla="*/ 215063 h 331338"/>
                      <a:gd name="connsiteX7" fmla="*/ 0 w 545649"/>
                      <a:gd name="connsiteY7" fmla="*/ 126006 h 331338"/>
                      <a:gd name="connsiteX8" fmla="*/ 180975 w 545649"/>
                      <a:gd name="connsiteY8" fmla="*/ 61 h 331338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26110"/>
                      <a:gd name="connsiteY0" fmla="*/ 56 h 343365"/>
                      <a:gd name="connsiteX1" fmla="*/ 392481 w 526110"/>
                      <a:gd name="connsiteY1" fmla="*/ 141235 h 343365"/>
                      <a:gd name="connsiteX2" fmla="*/ 522885 w 526110"/>
                      <a:gd name="connsiteY2" fmla="*/ 312137 h 343365"/>
                      <a:gd name="connsiteX3" fmla="*/ 260687 w 526110"/>
                      <a:gd name="connsiteY3" fmla="*/ 322266 h 343365"/>
                      <a:gd name="connsiteX4" fmla="*/ 94005 w 526110"/>
                      <a:gd name="connsiteY4" fmla="*/ 244139 h 343365"/>
                      <a:gd name="connsiteX5" fmla="*/ 80198 w 526110"/>
                      <a:gd name="connsiteY5" fmla="*/ 227816 h 343365"/>
                      <a:gd name="connsiteX6" fmla="*/ 53006 w 526110"/>
                      <a:gd name="connsiteY6" fmla="*/ 215058 h 343365"/>
                      <a:gd name="connsiteX7" fmla="*/ 0 w 526110"/>
                      <a:gd name="connsiteY7" fmla="*/ 126001 h 343365"/>
                      <a:gd name="connsiteX8" fmla="*/ 180975 w 526110"/>
                      <a:gd name="connsiteY8" fmla="*/ 56 h 343365"/>
                      <a:gd name="connsiteX0" fmla="*/ 180975 w 539995"/>
                      <a:gd name="connsiteY0" fmla="*/ 55 h 349801"/>
                      <a:gd name="connsiteX1" fmla="*/ 392481 w 539995"/>
                      <a:gd name="connsiteY1" fmla="*/ 141234 h 349801"/>
                      <a:gd name="connsiteX2" fmla="*/ 522885 w 539995"/>
                      <a:gd name="connsiteY2" fmla="*/ 312136 h 349801"/>
                      <a:gd name="connsiteX3" fmla="*/ 260687 w 539995"/>
                      <a:gd name="connsiteY3" fmla="*/ 322265 h 349801"/>
                      <a:gd name="connsiteX4" fmla="*/ 94005 w 539995"/>
                      <a:gd name="connsiteY4" fmla="*/ 244138 h 349801"/>
                      <a:gd name="connsiteX5" fmla="*/ 80198 w 539995"/>
                      <a:gd name="connsiteY5" fmla="*/ 227815 h 349801"/>
                      <a:gd name="connsiteX6" fmla="*/ 53006 w 539995"/>
                      <a:gd name="connsiteY6" fmla="*/ 215057 h 349801"/>
                      <a:gd name="connsiteX7" fmla="*/ 0 w 539995"/>
                      <a:gd name="connsiteY7" fmla="*/ 126000 h 349801"/>
                      <a:gd name="connsiteX8" fmla="*/ 180975 w 539995"/>
                      <a:gd name="connsiteY8" fmla="*/ 55 h 349801"/>
                      <a:gd name="connsiteX0" fmla="*/ 180975 w 415892"/>
                      <a:gd name="connsiteY0" fmla="*/ 67 h 435813"/>
                      <a:gd name="connsiteX1" fmla="*/ 392481 w 415892"/>
                      <a:gd name="connsiteY1" fmla="*/ 141246 h 435813"/>
                      <a:gd name="connsiteX2" fmla="*/ 366514 w 415892"/>
                      <a:gd name="connsiteY2" fmla="*/ 415335 h 435813"/>
                      <a:gd name="connsiteX3" fmla="*/ 260687 w 415892"/>
                      <a:gd name="connsiteY3" fmla="*/ 322277 h 435813"/>
                      <a:gd name="connsiteX4" fmla="*/ 94005 w 415892"/>
                      <a:gd name="connsiteY4" fmla="*/ 244150 h 435813"/>
                      <a:gd name="connsiteX5" fmla="*/ 80198 w 415892"/>
                      <a:gd name="connsiteY5" fmla="*/ 227827 h 435813"/>
                      <a:gd name="connsiteX6" fmla="*/ 53006 w 415892"/>
                      <a:gd name="connsiteY6" fmla="*/ 215069 h 435813"/>
                      <a:gd name="connsiteX7" fmla="*/ 0 w 415892"/>
                      <a:gd name="connsiteY7" fmla="*/ 126012 h 435813"/>
                      <a:gd name="connsiteX8" fmla="*/ 180975 w 415892"/>
                      <a:gd name="connsiteY8" fmla="*/ 67 h 435813"/>
                      <a:gd name="connsiteX0" fmla="*/ 180975 w 415892"/>
                      <a:gd name="connsiteY0" fmla="*/ 67 h 421733"/>
                      <a:gd name="connsiteX1" fmla="*/ 392481 w 415892"/>
                      <a:gd name="connsiteY1" fmla="*/ 141246 h 421733"/>
                      <a:gd name="connsiteX2" fmla="*/ 366514 w 415892"/>
                      <a:gd name="connsiteY2" fmla="*/ 415335 h 421733"/>
                      <a:gd name="connsiteX3" fmla="*/ 260687 w 415892"/>
                      <a:gd name="connsiteY3" fmla="*/ 322277 h 421733"/>
                      <a:gd name="connsiteX4" fmla="*/ 94005 w 415892"/>
                      <a:gd name="connsiteY4" fmla="*/ 244150 h 421733"/>
                      <a:gd name="connsiteX5" fmla="*/ 80198 w 415892"/>
                      <a:gd name="connsiteY5" fmla="*/ 227827 h 421733"/>
                      <a:gd name="connsiteX6" fmla="*/ 53006 w 415892"/>
                      <a:gd name="connsiteY6" fmla="*/ 215069 h 421733"/>
                      <a:gd name="connsiteX7" fmla="*/ 0 w 415892"/>
                      <a:gd name="connsiteY7" fmla="*/ 126012 h 421733"/>
                      <a:gd name="connsiteX8" fmla="*/ 180975 w 415892"/>
                      <a:gd name="connsiteY8" fmla="*/ 67 h 421733"/>
                      <a:gd name="connsiteX0" fmla="*/ 180975 w 415892"/>
                      <a:gd name="connsiteY0" fmla="*/ 67 h 421365"/>
                      <a:gd name="connsiteX1" fmla="*/ 392481 w 415892"/>
                      <a:gd name="connsiteY1" fmla="*/ 141246 h 421365"/>
                      <a:gd name="connsiteX2" fmla="*/ 366514 w 415892"/>
                      <a:gd name="connsiteY2" fmla="*/ 415335 h 421365"/>
                      <a:gd name="connsiteX3" fmla="*/ 204379 w 415892"/>
                      <a:gd name="connsiteY3" fmla="*/ 314891 h 421365"/>
                      <a:gd name="connsiteX4" fmla="*/ 94005 w 415892"/>
                      <a:gd name="connsiteY4" fmla="*/ 244150 h 421365"/>
                      <a:gd name="connsiteX5" fmla="*/ 80198 w 415892"/>
                      <a:gd name="connsiteY5" fmla="*/ 227827 h 421365"/>
                      <a:gd name="connsiteX6" fmla="*/ 53006 w 415892"/>
                      <a:gd name="connsiteY6" fmla="*/ 215069 h 421365"/>
                      <a:gd name="connsiteX7" fmla="*/ 0 w 415892"/>
                      <a:gd name="connsiteY7" fmla="*/ 126012 h 421365"/>
                      <a:gd name="connsiteX8" fmla="*/ 180975 w 415892"/>
                      <a:gd name="connsiteY8" fmla="*/ 67 h 421365"/>
                      <a:gd name="connsiteX0" fmla="*/ 180975 w 420262"/>
                      <a:gd name="connsiteY0" fmla="*/ 67 h 437090"/>
                      <a:gd name="connsiteX1" fmla="*/ 392481 w 420262"/>
                      <a:gd name="connsiteY1" fmla="*/ 141246 h 437090"/>
                      <a:gd name="connsiteX2" fmla="*/ 366514 w 420262"/>
                      <a:gd name="connsiteY2" fmla="*/ 415335 h 437090"/>
                      <a:gd name="connsiteX3" fmla="*/ 204379 w 420262"/>
                      <a:gd name="connsiteY3" fmla="*/ 314891 h 437090"/>
                      <a:gd name="connsiteX4" fmla="*/ 94005 w 420262"/>
                      <a:gd name="connsiteY4" fmla="*/ 244150 h 437090"/>
                      <a:gd name="connsiteX5" fmla="*/ 80198 w 420262"/>
                      <a:gd name="connsiteY5" fmla="*/ 227827 h 437090"/>
                      <a:gd name="connsiteX6" fmla="*/ 53006 w 420262"/>
                      <a:gd name="connsiteY6" fmla="*/ 215069 h 437090"/>
                      <a:gd name="connsiteX7" fmla="*/ 0 w 420262"/>
                      <a:gd name="connsiteY7" fmla="*/ 126012 h 437090"/>
                      <a:gd name="connsiteX8" fmla="*/ 180975 w 420262"/>
                      <a:gd name="connsiteY8" fmla="*/ 67 h 437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0262" h="437090">
                        <a:moveTo>
                          <a:pt x="180975" y="67"/>
                        </a:moveTo>
                        <a:cubicBezTo>
                          <a:pt x="298977" y="-2553"/>
                          <a:pt x="361558" y="72035"/>
                          <a:pt x="392481" y="141246"/>
                        </a:cubicBezTo>
                        <a:cubicBezTo>
                          <a:pt x="423404" y="210457"/>
                          <a:pt x="444236" y="338611"/>
                          <a:pt x="366514" y="415335"/>
                        </a:cubicBezTo>
                        <a:cubicBezTo>
                          <a:pt x="288792" y="492059"/>
                          <a:pt x="249797" y="343422"/>
                          <a:pt x="204379" y="314891"/>
                        </a:cubicBezTo>
                        <a:cubicBezTo>
                          <a:pt x="158961" y="286360"/>
                          <a:pt x="133534" y="277123"/>
                          <a:pt x="94005" y="244150"/>
                        </a:cubicBezTo>
                        <a:lnTo>
                          <a:pt x="80198" y="227827"/>
                        </a:lnTo>
                        <a:lnTo>
                          <a:pt x="53006" y="215069"/>
                        </a:lnTo>
                        <a:cubicBezTo>
                          <a:pt x="20256" y="192277"/>
                          <a:pt x="0" y="160791"/>
                          <a:pt x="0" y="126012"/>
                        </a:cubicBezTo>
                        <a:cubicBezTo>
                          <a:pt x="0" y="56454"/>
                          <a:pt x="62973" y="2687"/>
                          <a:pt x="180975" y="67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69EFE139-A3C8-4515-96BF-C9F43CBA8903}"/>
                      </a:ext>
                    </a:extLst>
                  </p:cNvPr>
                  <p:cNvSpPr/>
                  <p:nvPr/>
                </p:nvSpPr>
                <p:spPr>
                  <a:xfrm rot="5848918">
                    <a:off x="1615914" y="4924323"/>
                    <a:ext cx="903435" cy="577374"/>
                  </a:xfrm>
                  <a:custGeom>
                    <a:avLst/>
                    <a:gdLst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17" fmla="*/ 634 w 866211"/>
                      <a:gd name="connsiteY17" fmla="*/ 263120 h 577374"/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17" fmla="*/ 92074 w 866211"/>
                      <a:gd name="connsiteY17" fmla="*/ 354560 h 577374"/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0" fmla="*/ 0 w 861704"/>
                      <a:gd name="connsiteY0" fmla="*/ 215239 h 577374"/>
                      <a:gd name="connsiteX1" fmla="*/ 472006 w 861704"/>
                      <a:gd name="connsiteY1" fmla="*/ 98983 h 577374"/>
                      <a:gd name="connsiteX2" fmla="*/ 488347 w 861704"/>
                      <a:gd name="connsiteY2" fmla="*/ 104349 h 577374"/>
                      <a:gd name="connsiteX3" fmla="*/ 499743 w 861704"/>
                      <a:gd name="connsiteY3" fmla="*/ 82025 h 577374"/>
                      <a:gd name="connsiteX4" fmla="*/ 649672 w 861704"/>
                      <a:gd name="connsiteY4" fmla="*/ 0 h 577374"/>
                      <a:gd name="connsiteX5" fmla="*/ 861704 w 861704"/>
                      <a:gd name="connsiteY5" fmla="*/ 280049 h 577374"/>
                      <a:gd name="connsiteX6" fmla="*/ 845041 w 861704"/>
                      <a:gd name="connsiteY6" fmla="*/ 389057 h 577374"/>
                      <a:gd name="connsiteX7" fmla="*/ 822909 w 861704"/>
                      <a:gd name="connsiteY7" fmla="*/ 432414 h 577374"/>
                      <a:gd name="connsiteX8" fmla="*/ 822646 w 861704"/>
                      <a:gd name="connsiteY8" fmla="*/ 435667 h 577374"/>
                      <a:gd name="connsiteX9" fmla="*/ 766702 w 861704"/>
                      <a:gd name="connsiteY9" fmla="*/ 515158 h 577374"/>
                      <a:gd name="connsiteX10" fmla="*/ 752864 w 861704"/>
                      <a:gd name="connsiteY10" fmla="*/ 523279 h 577374"/>
                      <a:gd name="connsiteX11" fmla="*/ 732204 w 861704"/>
                      <a:gd name="connsiteY11" fmla="*/ 538091 h 577374"/>
                      <a:gd name="connsiteX12" fmla="*/ 692404 w 861704"/>
                      <a:gd name="connsiteY12" fmla="*/ 554409 h 577374"/>
                      <a:gd name="connsiteX13" fmla="*/ 682134 w 861704"/>
                      <a:gd name="connsiteY13" fmla="*/ 555776 h 577374"/>
                      <a:gd name="connsiteX14" fmla="*/ 659263 w 861704"/>
                      <a:gd name="connsiteY14" fmla="*/ 563524 h 577374"/>
                      <a:gd name="connsiteX15" fmla="*/ 350640 w 861704"/>
                      <a:gd name="connsiteY15" fmla="*/ 551923 h 577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61704" h="577374">
                        <a:moveTo>
                          <a:pt x="0" y="215239"/>
                        </a:moveTo>
                        <a:cubicBezTo>
                          <a:pt x="33514" y="90164"/>
                          <a:pt x="244838" y="38114"/>
                          <a:pt x="472006" y="98983"/>
                        </a:cubicBezTo>
                        <a:lnTo>
                          <a:pt x="488347" y="104349"/>
                        </a:lnTo>
                        <a:lnTo>
                          <a:pt x="499743" y="82025"/>
                        </a:lnTo>
                        <a:cubicBezTo>
                          <a:pt x="538113" y="31346"/>
                          <a:pt x="591121" y="0"/>
                          <a:pt x="649672" y="0"/>
                        </a:cubicBezTo>
                        <a:cubicBezTo>
                          <a:pt x="766774" y="0"/>
                          <a:pt x="861704" y="125382"/>
                          <a:pt x="861704" y="280049"/>
                        </a:cubicBezTo>
                        <a:cubicBezTo>
                          <a:pt x="861704" y="318716"/>
                          <a:pt x="855771" y="355552"/>
                          <a:pt x="845041" y="389057"/>
                        </a:cubicBezTo>
                        <a:lnTo>
                          <a:pt x="822909" y="432414"/>
                        </a:lnTo>
                        <a:cubicBezTo>
                          <a:pt x="822821" y="433498"/>
                          <a:pt x="822734" y="434583"/>
                          <a:pt x="822646" y="435667"/>
                        </a:cubicBezTo>
                        <a:cubicBezTo>
                          <a:pt x="814267" y="466936"/>
                          <a:pt x="794776" y="493641"/>
                          <a:pt x="766702" y="515158"/>
                        </a:cubicBezTo>
                        <a:lnTo>
                          <a:pt x="752864" y="523279"/>
                        </a:lnTo>
                        <a:lnTo>
                          <a:pt x="732204" y="538091"/>
                        </a:lnTo>
                        <a:cubicBezTo>
                          <a:pt x="719521" y="545176"/>
                          <a:pt x="706206" y="550678"/>
                          <a:pt x="692404" y="554409"/>
                        </a:cubicBezTo>
                        <a:lnTo>
                          <a:pt x="682134" y="555776"/>
                        </a:lnTo>
                        <a:lnTo>
                          <a:pt x="659263" y="563524"/>
                        </a:lnTo>
                        <a:cubicBezTo>
                          <a:pt x="573847" y="584563"/>
                          <a:pt x="464224" y="582358"/>
                          <a:pt x="350640" y="551923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76" name="グループ化 75">
                    <a:extLst>
                      <a:ext uri="{FF2B5EF4-FFF2-40B4-BE49-F238E27FC236}">
                        <a16:creationId xmlns:a16="http://schemas.microsoft.com/office/drawing/2014/main" id="{7E779072-148B-41FB-8342-4F13C962B223}"/>
                      </a:ext>
                    </a:extLst>
                  </p:cNvPr>
                  <p:cNvGrpSpPr/>
                  <p:nvPr/>
                </p:nvGrpSpPr>
                <p:grpSpPr>
                  <a:xfrm>
                    <a:off x="859773" y="4317035"/>
                    <a:ext cx="889848" cy="468545"/>
                    <a:chOff x="698584" y="1735887"/>
                    <a:chExt cx="889848" cy="468545"/>
                  </a:xfrm>
                </p:grpSpPr>
                <p:sp>
                  <p:nvSpPr>
                    <p:cNvPr id="89" name="楕円 4">
                      <a:extLst>
                        <a:ext uri="{FF2B5EF4-FFF2-40B4-BE49-F238E27FC236}">
                          <a16:creationId xmlns:a16="http://schemas.microsoft.com/office/drawing/2014/main" id="{E120302A-9B34-4BA9-8E7A-749BFAC9442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04624" y="1977576"/>
                      <a:ext cx="360784" cy="189378"/>
                    </a:xfrm>
                    <a:custGeom>
                      <a:avLst/>
                      <a:gdLst>
                        <a:gd name="connsiteX0" fmla="*/ 0 w 382917"/>
                        <a:gd name="connsiteY0" fmla="*/ 130823 h 261645"/>
                        <a:gd name="connsiteX1" fmla="*/ 191459 w 382917"/>
                        <a:gd name="connsiteY1" fmla="*/ 0 h 261645"/>
                        <a:gd name="connsiteX2" fmla="*/ 382918 w 382917"/>
                        <a:gd name="connsiteY2" fmla="*/ 130823 h 261645"/>
                        <a:gd name="connsiteX3" fmla="*/ 191459 w 382917"/>
                        <a:gd name="connsiteY3" fmla="*/ 261646 h 261645"/>
                        <a:gd name="connsiteX4" fmla="*/ 0 w 382917"/>
                        <a:gd name="connsiteY4" fmla="*/ 130823 h 261645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62298 h 193121"/>
                        <a:gd name="connsiteX1" fmla="*/ 186696 w 382918"/>
                        <a:gd name="connsiteY1" fmla="*/ 531 h 193121"/>
                        <a:gd name="connsiteX2" fmla="*/ 382918 w 382918"/>
                        <a:gd name="connsiteY2" fmla="*/ 62298 h 193121"/>
                        <a:gd name="connsiteX3" fmla="*/ 191459 w 382918"/>
                        <a:gd name="connsiteY3" fmla="*/ 193121 h 193121"/>
                        <a:gd name="connsiteX4" fmla="*/ 0 w 382918"/>
                        <a:gd name="connsiteY4" fmla="*/ 62298 h 1931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2918" h="193121">
                          <a:moveTo>
                            <a:pt x="0" y="62298"/>
                          </a:moveTo>
                          <a:cubicBezTo>
                            <a:pt x="0" y="-9954"/>
                            <a:pt x="80956" y="531"/>
                            <a:pt x="186696" y="531"/>
                          </a:cubicBezTo>
                          <a:cubicBezTo>
                            <a:pt x="292436" y="531"/>
                            <a:pt x="382918" y="-9954"/>
                            <a:pt x="382918" y="62298"/>
                          </a:cubicBezTo>
                          <a:cubicBezTo>
                            <a:pt x="382918" y="134550"/>
                            <a:pt x="297199" y="193121"/>
                            <a:pt x="191459" y="193121"/>
                          </a:cubicBezTo>
                          <a:cubicBezTo>
                            <a:pt x="85719" y="193121"/>
                            <a:pt x="0" y="134550"/>
                            <a:pt x="0" y="6229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" name="楕円 6">
                      <a:extLst>
                        <a:ext uri="{FF2B5EF4-FFF2-40B4-BE49-F238E27FC236}">
                          <a16:creationId xmlns:a16="http://schemas.microsoft.com/office/drawing/2014/main" id="{200E043A-B537-4B83-A8D0-1D3914632EE4}"/>
                        </a:ext>
                      </a:extLst>
                    </p:cNvPr>
                    <p:cNvSpPr/>
                    <p:nvPr/>
                  </p:nvSpPr>
                  <p:spPr>
                    <a:xfrm rot="787991">
                      <a:off x="698584" y="2087213"/>
                      <a:ext cx="61908" cy="8543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  <a:gd name="connsiteX0" fmla="*/ 85642 w 85642"/>
                        <a:gd name="connsiteY0" fmla="*/ 25141 h 93322"/>
                        <a:gd name="connsiteX1" fmla="*/ 42821 w 85642"/>
                        <a:gd name="connsiteY1" fmla="*/ 92977 h 93322"/>
                        <a:gd name="connsiteX2" fmla="*/ 0 w 85642"/>
                        <a:gd name="connsiteY2" fmla="*/ 0 h 93322"/>
                        <a:gd name="connsiteX0" fmla="*/ 85642 w 85642"/>
                        <a:gd name="connsiteY0" fmla="*/ 25141 h 93039"/>
                        <a:gd name="connsiteX1" fmla="*/ 42821 w 85642"/>
                        <a:gd name="connsiteY1" fmla="*/ 92977 h 93039"/>
                        <a:gd name="connsiteX2" fmla="*/ 0 w 85642"/>
                        <a:gd name="connsiteY2" fmla="*/ 0 h 930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93039">
                          <a:moveTo>
                            <a:pt x="85642" y="25141"/>
                          </a:moveTo>
                          <a:cubicBezTo>
                            <a:pt x="85642" y="62606"/>
                            <a:pt x="81178" y="94654"/>
                            <a:pt x="42821" y="92977"/>
                          </a:cubicBezTo>
                          <a:cubicBezTo>
                            <a:pt x="4464" y="91300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" name="フリーフォーム: 図形 90">
                      <a:extLst>
                        <a:ext uri="{FF2B5EF4-FFF2-40B4-BE49-F238E27FC236}">
                          <a16:creationId xmlns:a16="http://schemas.microsoft.com/office/drawing/2014/main" id="{87AB9F2B-99AF-453A-9214-F4BD72DA05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7064" y="1735887"/>
                      <a:ext cx="671368" cy="467079"/>
                    </a:xfrm>
                    <a:custGeom>
                      <a:avLst/>
                      <a:gdLst>
                        <a:gd name="connsiteX0" fmla="*/ 581750 w 716254"/>
                        <a:gd name="connsiteY0" fmla="*/ 453 h 619025"/>
                        <a:gd name="connsiteX1" fmla="*/ 615734 w 716254"/>
                        <a:gd name="connsiteY1" fmla="*/ 3195 h 619025"/>
                        <a:gd name="connsiteX2" fmla="*/ 698150 w 716254"/>
                        <a:gd name="connsiteY2" fmla="*/ 338530 h 619025"/>
                        <a:gd name="connsiteX3" fmla="*/ 493092 w 716254"/>
                        <a:gd name="connsiteY3" fmla="*/ 590473 h 619025"/>
                        <a:gd name="connsiteX4" fmla="*/ 490168 w 716254"/>
                        <a:gd name="connsiteY4" fmla="*/ 590237 h 619025"/>
                        <a:gd name="connsiteX5" fmla="*/ 448341 w 716254"/>
                        <a:gd name="connsiteY5" fmla="*/ 605949 h 619025"/>
                        <a:gd name="connsiteX6" fmla="*/ 332089 w 716254"/>
                        <a:gd name="connsiteY6" fmla="*/ 619025 h 619025"/>
                        <a:gd name="connsiteX7" fmla="*/ 217872 w 716254"/>
                        <a:gd name="connsiteY7" fmla="*/ 606178 h 619025"/>
                        <a:gd name="connsiteX8" fmla="*/ 178680 w 716254"/>
                        <a:gd name="connsiteY8" fmla="*/ 619025 h 619025"/>
                        <a:gd name="connsiteX9" fmla="*/ 140580 w 716254"/>
                        <a:gd name="connsiteY9" fmla="*/ 606535 h 619025"/>
                        <a:gd name="connsiteX10" fmla="*/ 102480 w 716254"/>
                        <a:gd name="connsiteY10" fmla="*/ 619025 h 619025"/>
                        <a:gd name="connsiteX11" fmla="*/ 0 w 716254"/>
                        <a:gd name="connsiteY11" fmla="*/ 452626 h 619025"/>
                        <a:gd name="connsiteX12" fmla="*/ 102480 w 716254"/>
                        <a:gd name="connsiteY12" fmla="*/ 286227 h 619025"/>
                        <a:gd name="connsiteX13" fmla="*/ 140580 w 716254"/>
                        <a:gd name="connsiteY13" fmla="*/ 298717 h 619025"/>
                        <a:gd name="connsiteX14" fmla="*/ 178680 w 716254"/>
                        <a:gd name="connsiteY14" fmla="*/ 286227 h 619025"/>
                        <a:gd name="connsiteX15" fmla="*/ 217872 w 716254"/>
                        <a:gd name="connsiteY15" fmla="*/ 299075 h 619025"/>
                        <a:gd name="connsiteX16" fmla="*/ 332089 w 716254"/>
                        <a:gd name="connsiteY16" fmla="*/ 286227 h 619025"/>
                        <a:gd name="connsiteX17" fmla="*/ 370872 w 716254"/>
                        <a:gd name="connsiteY17" fmla="*/ 290589 h 619025"/>
                        <a:gd name="connsiteX18" fmla="*/ 376692 w 716254"/>
                        <a:gd name="connsiteY18" fmla="*/ 252396 h 619025"/>
                        <a:gd name="connsiteX19" fmla="*/ 581750 w 716254"/>
                        <a:gd name="connsiteY19" fmla="*/ 453 h 619025"/>
                        <a:gd name="connsiteX0" fmla="*/ 615734 w 716254"/>
                        <a:gd name="connsiteY0" fmla="*/ 2922 h 618752"/>
                        <a:gd name="connsiteX1" fmla="*/ 698150 w 716254"/>
                        <a:gd name="connsiteY1" fmla="*/ 338257 h 618752"/>
                        <a:gd name="connsiteX2" fmla="*/ 493092 w 716254"/>
                        <a:gd name="connsiteY2" fmla="*/ 590200 h 618752"/>
                        <a:gd name="connsiteX3" fmla="*/ 490168 w 716254"/>
                        <a:gd name="connsiteY3" fmla="*/ 589964 h 618752"/>
                        <a:gd name="connsiteX4" fmla="*/ 448341 w 716254"/>
                        <a:gd name="connsiteY4" fmla="*/ 605676 h 618752"/>
                        <a:gd name="connsiteX5" fmla="*/ 332089 w 716254"/>
                        <a:gd name="connsiteY5" fmla="*/ 618752 h 618752"/>
                        <a:gd name="connsiteX6" fmla="*/ 217872 w 716254"/>
                        <a:gd name="connsiteY6" fmla="*/ 605905 h 618752"/>
                        <a:gd name="connsiteX7" fmla="*/ 178680 w 716254"/>
                        <a:gd name="connsiteY7" fmla="*/ 618752 h 618752"/>
                        <a:gd name="connsiteX8" fmla="*/ 140580 w 716254"/>
                        <a:gd name="connsiteY8" fmla="*/ 606262 h 618752"/>
                        <a:gd name="connsiteX9" fmla="*/ 102480 w 716254"/>
                        <a:gd name="connsiteY9" fmla="*/ 618752 h 618752"/>
                        <a:gd name="connsiteX10" fmla="*/ 0 w 716254"/>
                        <a:gd name="connsiteY10" fmla="*/ 452353 h 618752"/>
                        <a:gd name="connsiteX11" fmla="*/ 102480 w 716254"/>
                        <a:gd name="connsiteY11" fmla="*/ 285954 h 618752"/>
                        <a:gd name="connsiteX12" fmla="*/ 140580 w 716254"/>
                        <a:gd name="connsiteY12" fmla="*/ 298444 h 618752"/>
                        <a:gd name="connsiteX13" fmla="*/ 178680 w 716254"/>
                        <a:gd name="connsiteY13" fmla="*/ 285954 h 618752"/>
                        <a:gd name="connsiteX14" fmla="*/ 217872 w 716254"/>
                        <a:gd name="connsiteY14" fmla="*/ 298802 h 618752"/>
                        <a:gd name="connsiteX15" fmla="*/ 332089 w 716254"/>
                        <a:gd name="connsiteY15" fmla="*/ 285954 h 618752"/>
                        <a:gd name="connsiteX16" fmla="*/ 370872 w 716254"/>
                        <a:gd name="connsiteY16" fmla="*/ 290316 h 618752"/>
                        <a:gd name="connsiteX17" fmla="*/ 376692 w 716254"/>
                        <a:gd name="connsiteY17" fmla="*/ 252123 h 618752"/>
                        <a:gd name="connsiteX18" fmla="*/ 581750 w 716254"/>
                        <a:gd name="connsiteY18" fmla="*/ 180 h 618752"/>
                        <a:gd name="connsiteX19" fmla="*/ 707174 w 716254"/>
                        <a:gd name="connsiteY19" fmla="*/ 94362 h 618752"/>
                        <a:gd name="connsiteX0" fmla="*/ 615734 w 716254"/>
                        <a:gd name="connsiteY0" fmla="*/ 2742 h 618572"/>
                        <a:gd name="connsiteX1" fmla="*/ 698150 w 716254"/>
                        <a:gd name="connsiteY1" fmla="*/ 338077 h 618572"/>
                        <a:gd name="connsiteX2" fmla="*/ 493092 w 716254"/>
                        <a:gd name="connsiteY2" fmla="*/ 590020 h 618572"/>
                        <a:gd name="connsiteX3" fmla="*/ 490168 w 716254"/>
                        <a:gd name="connsiteY3" fmla="*/ 589784 h 618572"/>
                        <a:gd name="connsiteX4" fmla="*/ 448341 w 716254"/>
                        <a:gd name="connsiteY4" fmla="*/ 605496 h 618572"/>
                        <a:gd name="connsiteX5" fmla="*/ 332089 w 716254"/>
                        <a:gd name="connsiteY5" fmla="*/ 618572 h 618572"/>
                        <a:gd name="connsiteX6" fmla="*/ 217872 w 716254"/>
                        <a:gd name="connsiteY6" fmla="*/ 605725 h 618572"/>
                        <a:gd name="connsiteX7" fmla="*/ 178680 w 716254"/>
                        <a:gd name="connsiteY7" fmla="*/ 618572 h 618572"/>
                        <a:gd name="connsiteX8" fmla="*/ 140580 w 716254"/>
                        <a:gd name="connsiteY8" fmla="*/ 606082 h 618572"/>
                        <a:gd name="connsiteX9" fmla="*/ 102480 w 716254"/>
                        <a:gd name="connsiteY9" fmla="*/ 618572 h 618572"/>
                        <a:gd name="connsiteX10" fmla="*/ 0 w 716254"/>
                        <a:gd name="connsiteY10" fmla="*/ 452173 h 618572"/>
                        <a:gd name="connsiteX11" fmla="*/ 102480 w 716254"/>
                        <a:gd name="connsiteY11" fmla="*/ 285774 h 618572"/>
                        <a:gd name="connsiteX12" fmla="*/ 140580 w 716254"/>
                        <a:gd name="connsiteY12" fmla="*/ 298264 h 618572"/>
                        <a:gd name="connsiteX13" fmla="*/ 178680 w 716254"/>
                        <a:gd name="connsiteY13" fmla="*/ 285774 h 618572"/>
                        <a:gd name="connsiteX14" fmla="*/ 217872 w 716254"/>
                        <a:gd name="connsiteY14" fmla="*/ 298622 h 618572"/>
                        <a:gd name="connsiteX15" fmla="*/ 332089 w 716254"/>
                        <a:gd name="connsiteY15" fmla="*/ 285774 h 618572"/>
                        <a:gd name="connsiteX16" fmla="*/ 370872 w 716254"/>
                        <a:gd name="connsiteY16" fmla="*/ 290136 h 618572"/>
                        <a:gd name="connsiteX17" fmla="*/ 376692 w 716254"/>
                        <a:gd name="connsiteY17" fmla="*/ 251943 h 618572"/>
                        <a:gd name="connsiteX18" fmla="*/ 581750 w 716254"/>
                        <a:gd name="connsiteY18" fmla="*/ 0 h 618572"/>
                        <a:gd name="connsiteX0" fmla="*/ 698150 w 698150"/>
                        <a:gd name="connsiteY0" fmla="*/ 338077 h 618572"/>
                        <a:gd name="connsiteX1" fmla="*/ 493092 w 698150"/>
                        <a:gd name="connsiteY1" fmla="*/ 590020 h 618572"/>
                        <a:gd name="connsiteX2" fmla="*/ 490168 w 698150"/>
                        <a:gd name="connsiteY2" fmla="*/ 589784 h 618572"/>
                        <a:gd name="connsiteX3" fmla="*/ 448341 w 698150"/>
                        <a:gd name="connsiteY3" fmla="*/ 605496 h 618572"/>
                        <a:gd name="connsiteX4" fmla="*/ 332089 w 698150"/>
                        <a:gd name="connsiteY4" fmla="*/ 618572 h 618572"/>
                        <a:gd name="connsiteX5" fmla="*/ 217872 w 698150"/>
                        <a:gd name="connsiteY5" fmla="*/ 605725 h 618572"/>
                        <a:gd name="connsiteX6" fmla="*/ 178680 w 698150"/>
                        <a:gd name="connsiteY6" fmla="*/ 618572 h 618572"/>
                        <a:gd name="connsiteX7" fmla="*/ 140580 w 698150"/>
                        <a:gd name="connsiteY7" fmla="*/ 606082 h 618572"/>
                        <a:gd name="connsiteX8" fmla="*/ 102480 w 698150"/>
                        <a:gd name="connsiteY8" fmla="*/ 618572 h 618572"/>
                        <a:gd name="connsiteX9" fmla="*/ 0 w 698150"/>
                        <a:gd name="connsiteY9" fmla="*/ 452173 h 618572"/>
                        <a:gd name="connsiteX10" fmla="*/ 102480 w 698150"/>
                        <a:gd name="connsiteY10" fmla="*/ 285774 h 618572"/>
                        <a:gd name="connsiteX11" fmla="*/ 140580 w 698150"/>
                        <a:gd name="connsiteY11" fmla="*/ 298264 h 618572"/>
                        <a:gd name="connsiteX12" fmla="*/ 178680 w 698150"/>
                        <a:gd name="connsiteY12" fmla="*/ 285774 h 618572"/>
                        <a:gd name="connsiteX13" fmla="*/ 217872 w 698150"/>
                        <a:gd name="connsiteY13" fmla="*/ 298622 h 618572"/>
                        <a:gd name="connsiteX14" fmla="*/ 332089 w 698150"/>
                        <a:gd name="connsiteY14" fmla="*/ 285774 h 618572"/>
                        <a:gd name="connsiteX15" fmla="*/ 370872 w 698150"/>
                        <a:gd name="connsiteY15" fmla="*/ 290136 h 618572"/>
                        <a:gd name="connsiteX16" fmla="*/ 376692 w 698150"/>
                        <a:gd name="connsiteY16" fmla="*/ 251943 h 618572"/>
                        <a:gd name="connsiteX17" fmla="*/ 581750 w 698150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581750 w 752919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581750 w 752919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450671 w 752919"/>
                        <a:gd name="connsiteY17" fmla="*/ 94757 h 618572"/>
                        <a:gd name="connsiteX18" fmla="*/ 581750 w 752919"/>
                        <a:gd name="connsiteY18" fmla="*/ 0 h 618572"/>
                        <a:gd name="connsiteX0" fmla="*/ 752919 w 752919"/>
                        <a:gd name="connsiteY0" fmla="*/ 95683 h 523815"/>
                        <a:gd name="connsiteX1" fmla="*/ 493092 w 752919"/>
                        <a:gd name="connsiteY1" fmla="*/ 495263 h 523815"/>
                        <a:gd name="connsiteX2" fmla="*/ 490168 w 752919"/>
                        <a:gd name="connsiteY2" fmla="*/ 495027 h 523815"/>
                        <a:gd name="connsiteX3" fmla="*/ 448341 w 752919"/>
                        <a:gd name="connsiteY3" fmla="*/ 510739 h 523815"/>
                        <a:gd name="connsiteX4" fmla="*/ 332089 w 752919"/>
                        <a:gd name="connsiteY4" fmla="*/ 523815 h 523815"/>
                        <a:gd name="connsiteX5" fmla="*/ 217872 w 752919"/>
                        <a:gd name="connsiteY5" fmla="*/ 510968 h 523815"/>
                        <a:gd name="connsiteX6" fmla="*/ 178680 w 752919"/>
                        <a:gd name="connsiteY6" fmla="*/ 523815 h 523815"/>
                        <a:gd name="connsiteX7" fmla="*/ 140580 w 752919"/>
                        <a:gd name="connsiteY7" fmla="*/ 511325 h 523815"/>
                        <a:gd name="connsiteX8" fmla="*/ 102480 w 752919"/>
                        <a:gd name="connsiteY8" fmla="*/ 523815 h 523815"/>
                        <a:gd name="connsiteX9" fmla="*/ 0 w 752919"/>
                        <a:gd name="connsiteY9" fmla="*/ 357416 h 523815"/>
                        <a:gd name="connsiteX10" fmla="*/ 102480 w 752919"/>
                        <a:gd name="connsiteY10" fmla="*/ 191017 h 523815"/>
                        <a:gd name="connsiteX11" fmla="*/ 140580 w 752919"/>
                        <a:gd name="connsiteY11" fmla="*/ 203507 h 523815"/>
                        <a:gd name="connsiteX12" fmla="*/ 178680 w 752919"/>
                        <a:gd name="connsiteY12" fmla="*/ 191017 h 523815"/>
                        <a:gd name="connsiteX13" fmla="*/ 217872 w 752919"/>
                        <a:gd name="connsiteY13" fmla="*/ 203865 h 523815"/>
                        <a:gd name="connsiteX14" fmla="*/ 332089 w 752919"/>
                        <a:gd name="connsiteY14" fmla="*/ 191017 h 523815"/>
                        <a:gd name="connsiteX15" fmla="*/ 370872 w 752919"/>
                        <a:gd name="connsiteY15" fmla="*/ 195379 h 523815"/>
                        <a:gd name="connsiteX16" fmla="*/ 376692 w 752919"/>
                        <a:gd name="connsiteY16" fmla="*/ 157186 h 523815"/>
                        <a:gd name="connsiteX17" fmla="*/ 450671 w 752919"/>
                        <a:gd name="connsiteY17" fmla="*/ 0 h 5238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752919" h="523815">
                          <a:moveTo>
                            <a:pt x="752919" y="95683"/>
                          </a:moveTo>
                          <a:cubicBezTo>
                            <a:pt x="719836" y="348840"/>
                            <a:pt x="573636" y="487635"/>
                            <a:pt x="493092" y="495263"/>
                          </a:cubicBezTo>
                          <a:lnTo>
                            <a:pt x="490168" y="495027"/>
                          </a:lnTo>
                          <a:lnTo>
                            <a:pt x="448341" y="510739"/>
                          </a:lnTo>
                          <a:cubicBezTo>
                            <a:pt x="412610" y="519159"/>
                            <a:pt x="373325" y="523815"/>
                            <a:pt x="332089" y="523815"/>
                          </a:cubicBezTo>
                          <a:lnTo>
                            <a:pt x="217872" y="510968"/>
                          </a:lnTo>
                          <a:lnTo>
                            <a:pt x="178680" y="523815"/>
                          </a:lnTo>
                          <a:lnTo>
                            <a:pt x="140580" y="511325"/>
                          </a:lnTo>
                          <a:lnTo>
                            <a:pt x="102480" y="523815"/>
                          </a:lnTo>
                          <a:cubicBezTo>
                            <a:pt x="45882" y="523815"/>
                            <a:pt x="0" y="449316"/>
                            <a:pt x="0" y="357416"/>
                          </a:cubicBezTo>
                          <a:cubicBezTo>
                            <a:pt x="0" y="265516"/>
                            <a:pt x="45882" y="191017"/>
                            <a:pt x="102480" y="191017"/>
                          </a:cubicBezTo>
                          <a:lnTo>
                            <a:pt x="140580" y="203507"/>
                          </a:lnTo>
                          <a:lnTo>
                            <a:pt x="178680" y="191017"/>
                          </a:lnTo>
                          <a:lnTo>
                            <a:pt x="217872" y="203865"/>
                          </a:lnTo>
                          <a:lnTo>
                            <a:pt x="332089" y="191017"/>
                          </a:lnTo>
                          <a:lnTo>
                            <a:pt x="370872" y="195379"/>
                          </a:lnTo>
                          <a:lnTo>
                            <a:pt x="376692" y="157186"/>
                          </a:lnTo>
                          <a:cubicBezTo>
                            <a:pt x="389992" y="124623"/>
                            <a:pt x="416495" y="41990"/>
                            <a:pt x="450671" y="0"/>
                          </a:cubicBezTo>
                        </a:path>
                      </a:pathLst>
                    </a:cu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" name="楕円 6">
                      <a:extLst>
                        <a:ext uri="{FF2B5EF4-FFF2-40B4-BE49-F238E27FC236}">
                          <a16:creationId xmlns:a16="http://schemas.microsoft.com/office/drawing/2014/main" id="{6DCDC479-081D-44AF-A5E4-894D69F52428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737656" y="2106407"/>
                      <a:ext cx="61908" cy="8543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  <a:gd name="connsiteX0" fmla="*/ 85642 w 85642"/>
                        <a:gd name="connsiteY0" fmla="*/ 25141 h 93322"/>
                        <a:gd name="connsiteX1" fmla="*/ 42821 w 85642"/>
                        <a:gd name="connsiteY1" fmla="*/ 92977 h 93322"/>
                        <a:gd name="connsiteX2" fmla="*/ 0 w 85642"/>
                        <a:gd name="connsiteY2" fmla="*/ 0 h 93322"/>
                        <a:gd name="connsiteX0" fmla="*/ 85642 w 85642"/>
                        <a:gd name="connsiteY0" fmla="*/ 25141 h 93039"/>
                        <a:gd name="connsiteX1" fmla="*/ 42821 w 85642"/>
                        <a:gd name="connsiteY1" fmla="*/ 92977 h 93039"/>
                        <a:gd name="connsiteX2" fmla="*/ 0 w 85642"/>
                        <a:gd name="connsiteY2" fmla="*/ 0 h 930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93039">
                          <a:moveTo>
                            <a:pt x="85642" y="25141"/>
                          </a:moveTo>
                          <a:cubicBezTo>
                            <a:pt x="85642" y="62606"/>
                            <a:pt x="81178" y="94654"/>
                            <a:pt x="42821" y="92977"/>
                          </a:cubicBezTo>
                          <a:cubicBezTo>
                            <a:pt x="4464" y="91300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" name="楕円 6">
                      <a:extLst>
                        <a:ext uri="{FF2B5EF4-FFF2-40B4-BE49-F238E27FC236}">
                          <a16:creationId xmlns:a16="http://schemas.microsoft.com/office/drawing/2014/main" id="{A20FA0D3-FA74-495E-A362-E5BEDF2E4FD5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769191" y="2128059"/>
                      <a:ext cx="61908" cy="66364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67836">
                          <a:moveTo>
                            <a:pt x="85642" y="0"/>
                          </a:moveTo>
                          <a:cubicBezTo>
                            <a:pt x="85642" y="37465"/>
                            <a:pt x="66470" y="67836"/>
                            <a:pt x="42821" y="67836"/>
                          </a:cubicBezTo>
                          <a:cubicBezTo>
                            <a:pt x="19172" y="67836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" name="楕円 6">
                      <a:extLst>
                        <a:ext uri="{FF2B5EF4-FFF2-40B4-BE49-F238E27FC236}">
                          <a16:creationId xmlns:a16="http://schemas.microsoft.com/office/drawing/2014/main" id="{262329C7-0699-445F-BC9F-7BB27E3FB620}"/>
                        </a:ext>
                      </a:extLst>
                    </p:cNvPr>
                    <p:cNvSpPr/>
                    <p:nvPr/>
                  </p:nvSpPr>
                  <p:spPr>
                    <a:xfrm rot="3188261">
                      <a:off x="815759" y="2111828"/>
                      <a:ext cx="88427" cy="9678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67836">
                          <a:moveTo>
                            <a:pt x="85642" y="0"/>
                          </a:moveTo>
                          <a:cubicBezTo>
                            <a:pt x="85642" y="37465"/>
                            <a:pt x="66470" y="67836"/>
                            <a:pt x="42821" y="67836"/>
                          </a:cubicBezTo>
                          <a:cubicBezTo>
                            <a:pt x="19172" y="67836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7" name="楕円 1">
                    <a:extLst>
                      <a:ext uri="{FF2B5EF4-FFF2-40B4-BE49-F238E27FC236}">
                        <a16:creationId xmlns:a16="http://schemas.microsoft.com/office/drawing/2014/main" id="{D0D2830D-CFB7-49F3-A207-4A0C9230655F}"/>
                      </a:ext>
                    </a:extLst>
                  </p:cNvPr>
                  <p:cNvSpPr/>
                  <p:nvPr/>
                </p:nvSpPr>
                <p:spPr>
                  <a:xfrm>
                    <a:off x="1315322" y="4062753"/>
                    <a:ext cx="1102752" cy="1415181"/>
                  </a:xfrm>
                  <a:custGeom>
                    <a:avLst/>
                    <a:gdLst>
                      <a:gd name="connsiteX0" fmla="*/ 0 w 1327007"/>
                      <a:gd name="connsiteY0" fmla="*/ 790731 h 1581462"/>
                      <a:gd name="connsiteX1" fmla="*/ 663504 w 1327007"/>
                      <a:gd name="connsiteY1" fmla="*/ 0 h 1581462"/>
                      <a:gd name="connsiteX2" fmla="*/ 1327008 w 1327007"/>
                      <a:gd name="connsiteY2" fmla="*/ 790731 h 1581462"/>
                      <a:gd name="connsiteX3" fmla="*/ 663504 w 1327007"/>
                      <a:gd name="connsiteY3" fmla="*/ 1581462 h 1581462"/>
                      <a:gd name="connsiteX4" fmla="*/ 0 w 1327007"/>
                      <a:gd name="connsiteY4" fmla="*/ 790731 h 1581462"/>
                      <a:gd name="connsiteX0" fmla="*/ 0 w 1327008"/>
                      <a:gd name="connsiteY0" fmla="*/ 790731 h 1581462"/>
                      <a:gd name="connsiteX1" fmla="*/ 663504 w 1327008"/>
                      <a:gd name="connsiteY1" fmla="*/ 0 h 1581462"/>
                      <a:gd name="connsiteX2" fmla="*/ 1327008 w 1327008"/>
                      <a:gd name="connsiteY2" fmla="*/ 790731 h 1581462"/>
                      <a:gd name="connsiteX3" fmla="*/ 663504 w 1327008"/>
                      <a:gd name="connsiteY3" fmla="*/ 1581462 h 1581462"/>
                      <a:gd name="connsiteX4" fmla="*/ 0 w 1327008"/>
                      <a:gd name="connsiteY4" fmla="*/ 790731 h 1581462"/>
                      <a:gd name="connsiteX0" fmla="*/ 0 w 1327008"/>
                      <a:gd name="connsiteY0" fmla="*/ 790731 h 1581462"/>
                      <a:gd name="connsiteX1" fmla="*/ 663504 w 1327008"/>
                      <a:gd name="connsiteY1" fmla="*/ 0 h 1581462"/>
                      <a:gd name="connsiteX2" fmla="*/ 1327008 w 1327008"/>
                      <a:gd name="connsiteY2" fmla="*/ 790731 h 1581462"/>
                      <a:gd name="connsiteX3" fmla="*/ 663504 w 1327008"/>
                      <a:gd name="connsiteY3" fmla="*/ 1581462 h 1581462"/>
                      <a:gd name="connsiteX4" fmla="*/ 0 w 1327008"/>
                      <a:gd name="connsiteY4" fmla="*/ 790731 h 1581462"/>
                      <a:gd name="connsiteX0" fmla="*/ 0 w 1327008"/>
                      <a:gd name="connsiteY0" fmla="*/ 790731 h 1398582"/>
                      <a:gd name="connsiteX1" fmla="*/ 663504 w 1327008"/>
                      <a:gd name="connsiteY1" fmla="*/ 0 h 1398582"/>
                      <a:gd name="connsiteX2" fmla="*/ 1327008 w 1327008"/>
                      <a:gd name="connsiteY2" fmla="*/ 790731 h 1398582"/>
                      <a:gd name="connsiteX3" fmla="*/ 671124 w 1327008"/>
                      <a:gd name="connsiteY3" fmla="*/ 1398582 h 1398582"/>
                      <a:gd name="connsiteX4" fmla="*/ 0 w 1327008"/>
                      <a:gd name="connsiteY4" fmla="*/ 790731 h 13985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7008" h="1398582">
                        <a:moveTo>
                          <a:pt x="0" y="790731"/>
                        </a:moveTo>
                        <a:cubicBezTo>
                          <a:pt x="0" y="354022"/>
                          <a:pt x="297061" y="0"/>
                          <a:pt x="663504" y="0"/>
                        </a:cubicBezTo>
                        <a:cubicBezTo>
                          <a:pt x="1029947" y="0"/>
                          <a:pt x="1327008" y="354022"/>
                          <a:pt x="1327008" y="790731"/>
                        </a:cubicBezTo>
                        <a:cubicBezTo>
                          <a:pt x="1327008" y="1227440"/>
                          <a:pt x="1037567" y="1398582"/>
                          <a:pt x="671124" y="1398582"/>
                        </a:cubicBezTo>
                        <a:cubicBezTo>
                          <a:pt x="304681" y="1398582"/>
                          <a:pt x="0" y="1227440"/>
                          <a:pt x="0" y="790731"/>
                        </a:cubicBezTo>
                        <a:close/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43E3AED1-1584-427E-9280-1BADB5B0D575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1217811" y="5502535"/>
                    <a:ext cx="342942" cy="321045"/>
                  </a:xfrm>
                  <a:custGeom>
                    <a:avLst/>
                    <a:gdLst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351018 w 539928"/>
                      <a:gd name="connsiteY2" fmla="*/ 88263 h 336052"/>
                      <a:gd name="connsiteX3" fmla="*/ 413913 w 539928"/>
                      <a:gd name="connsiteY3" fmla="*/ 110223 h 336052"/>
                      <a:gd name="connsiteX4" fmla="*/ 538153 w 539928"/>
                      <a:gd name="connsiteY4" fmla="*/ 259545 h 336052"/>
                      <a:gd name="connsiteX5" fmla="*/ 260687 w 539928"/>
                      <a:gd name="connsiteY5" fmla="*/ 322210 h 336052"/>
                      <a:gd name="connsiteX6" fmla="*/ 94005 w 539928"/>
                      <a:gd name="connsiteY6" fmla="*/ 244083 h 336052"/>
                      <a:gd name="connsiteX7" fmla="*/ 80198 w 539928"/>
                      <a:gd name="connsiteY7" fmla="*/ 227760 h 336052"/>
                      <a:gd name="connsiteX8" fmla="*/ 53006 w 539928"/>
                      <a:gd name="connsiteY8" fmla="*/ 215002 h 336052"/>
                      <a:gd name="connsiteX9" fmla="*/ 0 w 539928"/>
                      <a:gd name="connsiteY9" fmla="*/ 125945 h 336052"/>
                      <a:gd name="connsiteX10" fmla="*/ 180975 w 539928"/>
                      <a:gd name="connsiteY10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71 h 336123"/>
                      <a:gd name="connsiteX1" fmla="*/ 413913 w 539928"/>
                      <a:gd name="connsiteY1" fmla="*/ 110294 h 336123"/>
                      <a:gd name="connsiteX2" fmla="*/ 538153 w 539928"/>
                      <a:gd name="connsiteY2" fmla="*/ 259616 h 336123"/>
                      <a:gd name="connsiteX3" fmla="*/ 260687 w 539928"/>
                      <a:gd name="connsiteY3" fmla="*/ 322281 h 336123"/>
                      <a:gd name="connsiteX4" fmla="*/ 94005 w 539928"/>
                      <a:gd name="connsiteY4" fmla="*/ 244154 h 336123"/>
                      <a:gd name="connsiteX5" fmla="*/ 80198 w 539928"/>
                      <a:gd name="connsiteY5" fmla="*/ 227831 h 336123"/>
                      <a:gd name="connsiteX6" fmla="*/ 53006 w 539928"/>
                      <a:gd name="connsiteY6" fmla="*/ 215073 h 336123"/>
                      <a:gd name="connsiteX7" fmla="*/ 0 w 539928"/>
                      <a:gd name="connsiteY7" fmla="*/ 126016 h 336123"/>
                      <a:gd name="connsiteX8" fmla="*/ 180975 w 539928"/>
                      <a:gd name="connsiteY8" fmla="*/ 71 h 336123"/>
                      <a:gd name="connsiteX0" fmla="*/ 180975 w 541725"/>
                      <a:gd name="connsiteY0" fmla="*/ 51 h 331328"/>
                      <a:gd name="connsiteX1" fmla="*/ 392481 w 541725"/>
                      <a:gd name="connsiteY1" fmla="*/ 141230 h 331328"/>
                      <a:gd name="connsiteX2" fmla="*/ 538153 w 541725"/>
                      <a:gd name="connsiteY2" fmla="*/ 259596 h 331328"/>
                      <a:gd name="connsiteX3" fmla="*/ 260687 w 541725"/>
                      <a:gd name="connsiteY3" fmla="*/ 322261 h 331328"/>
                      <a:gd name="connsiteX4" fmla="*/ 94005 w 541725"/>
                      <a:gd name="connsiteY4" fmla="*/ 244134 h 331328"/>
                      <a:gd name="connsiteX5" fmla="*/ 80198 w 541725"/>
                      <a:gd name="connsiteY5" fmla="*/ 227811 h 331328"/>
                      <a:gd name="connsiteX6" fmla="*/ 53006 w 541725"/>
                      <a:gd name="connsiteY6" fmla="*/ 215053 h 331328"/>
                      <a:gd name="connsiteX7" fmla="*/ 0 w 541725"/>
                      <a:gd name="connsiteY7" fmla="*/ 125996 h 331328"/>
                      <a:gd name="connsiteX8" fmla="*/ 180975 w 541725"/>
                      <a:gd name="connsiteY8" fmla="*/ 51 h 331328"/>
                      <a:gd name="connsiteX0" fmla="*/ 180975 w 545649"/>
                      <a:gd name="connsiteY0" fmla="*/ 61 h 331338"/>
                      <a:gd name="connsiteX1" fmla="*/ 392481 w 545649"/>
                      <a:gd name="connsiteY1" fmla="*/ 141240 h 331338"/>
                      <a:gd name="connsiteX2" fmla="*/ 538153 w 545649"/>
                      <a:gd name="connsiteY2" fmla="*/ 259606 h 331338"/>
                      <a:gd name="connsiteX3" fmla="*/ 260687 w 545649"/>
                      <a:gd name="connsiteY3" fmla="*/ 322271 h 331338"/>
                      <a:gd name="connsiteX4" fmla="*/ 94005 w 545649"/>
                      <a:gd name="connsiteY4" fmla="*/ 244144 h 331338"/>
                      <a:gd name="connsiteX5" fmla="*/ 80198 w 545649"/>
                      <a:gd name="connsiteY5" fmla="*/ 227821 h 331338"/>
                      <a:gd name="connsiteX6" fmla="*/ 53006 w 545649"/>
                      <a:gd name="connsiteY6" fmla="*/ 215063 h 331338"/>
                      <a:gd name="connsiteX7" fmla="*/ 0 w 545649"/>
                      <a:gd name="connsiteY7" fmla="*/ 126006 h 331338"/>
                      <a:gd name="connsiteX8" fmla="*/ 180975 w 545649"/>
                      <a:gd name="connsiteY8" fmla="*/ 61 h 331338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26110"/>
                      <a:gd name="connsiteY0" fmla="*/ 56 h 343365"/>
                      <a:gd name="connsiteX1" fmla="*/ 392481 w 526110"/>
                      <a:gd name="connsiteY1" fmla="*/ 141235 h 343365"/>
                      <a:gd name="connsiteX2" fmla="*/ 522885 w 526110"/>
                      <a:gd name="connsiteY2" fmla="*/ 312137 h 343365"/>
                      <a:gd name="connsiteX3" fmla="*/ 260687 w 526110"/>
                      <a:gd name="connsiteY3" fmla="*/ 322266 h 343365"/>
                      <a:gd name="connsiteX4" fmla="*/ 94005 w 526110"/>
                      <a:gd name="connsiteY4" fmla="*/ 244139 h 343365"/>
                      <a:gd name="connsiteX5" fmla="*/ 80198 w 526110"/>
                      <a:gd name="connsiteY5" fmla="*/ 227816 h 343365"/>
                      <a:gd name="connsiteX6" fmla="*/ 53006 w 526110"/>
                      <a:gd name="connsiteY6" fmla="*/ 215058 h 343365"/>
                      <a:gd name="connsiteX7" fmla="*/ 0 w 526110"/>
                      <a:gd name="connsiteY7" fmla="*/ 126001 h 343365"/>
                      <a:gd name="connsiteX8" fmla="*/ 180975 w 526110"/>
                      <a:gd name="connsiteY8" fmla="*/ 56 h 343365"/>
                      <a:gd name="connsiteX0" fmla="*/ 180975 w 539995"/>
                      <a:gd name="connsiteY0" fmla="*/ 55 h 349801"/>
                      <a:gd name="connsiteX1" fmla="*/ 392481 w 539995"/>
                      <a:gd name="connsiteY1" fmla="*/ 141234 h 349801"/>
                      <a:gd name="connsiteX2" fmla="*/ 522885 w 539995"/>
                      <a:gd name="connsiteY2" fmla="*/ 312136 h 349801"/>
                      <a:gd name="connsiteX3" fmla="*/ 260687 w 539995"/>
                      <a:gd name="connsiteY3" fmla="*/ 322265 h 349801"/>
                      <a:gd name="connsiteX4" fmla="*/ 94005 w 539995"/>
                      <a:gd name="connsiteY4" fmla="*/ 244138 h 349801"/>
                      <a:gd name="connsiteX5" fmla="*/ 80198 w 539995"/>
                      <a:gd name="connsiteY5" fmla="*/ 227815 h 349801"/>
                      <a:gd name="connsiteX6" fmla="*/ 53006 w 539995"/>
                      <a:gd name="connsiteY6" fmla="*/ 215057 h 349801"/>
                      <a:gd name="connsiteX7" fmla="*/ 0 w 539995"/>
                      <a:gd name="connsiteY7" fmla="*/ 126000 h 349801"/>
                      <a:gd name="connsiteX8" fmla="*/ 180975 w 539995"/>
                      <a:gd name="connsiteY8" fmla="*/ 55 h 349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39995" h="349801">
                        <a:moveTo>
                          <a:pt x="180975" y="55"/>
                        </a:moveTo>
                        <a:cubicBezTo>
                          <a:pt x="298977" y="-2565"/>
                          <a:pt x="335496" y="89221"/>
                          <a:pt x="392481" y="141234"/>
                        </a:cubicBezTo>
                        <a:cubicBezTo>
                          <a:pt x="449466" y="193247"/>
                          <a:pt x="588204" y="240753"/>
                          <a:pt x="522885" y="312136"/>
                        </a:cubicBezTo>
                        <a:cubicBezTo>
                          <a:pt x="457566" y="383519"/>
                          <a:pt x="332167" y="333598"/>
                          <a:pt x="260687" y="322265"/>
                        </a:cubicBezTo>
                        <a:cubicBezTo>
                          <a:pt x="189207" y="310932"/>
                          <a:pt x="133534" y="277111"/>
                          <a:pt x="94005" y="244138"/>
                        </a:cubicBezTo>
                        <a:lnTo>
                          <a:pt x="80198" y="227815"/>
                        </a:lnTo>
                        <a:lnTo>
                          <a:pt x="53006" y="215057"/>
                        </a:lnTo>
                        <a:cubicBezTo>
                          <a:pt x="20256" y="192265"/>
                          <a:pt x="0" y="160779"/>
                          <a:pt x="0" y="126000"/>
                        </a:cubicBezTo>
                        <a:cubicBezTo>
                          <a:pt x="0" y="56442"/>
                          <a:pt x="62973" y="2675"/>
                          <a:pt x="180975" y="5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51045D77-120D-4121-BC9A-512435498FB4}"/>
                      </a:ext>
                    </a:extLst>
                  </p:cNvPr>
                  <p:cNvSpPr/>
                  <p:nvPr/>
                </p:nvSpPr>
                <p:spPr>
                  <a:xfrm rot="13334427">
                    <a:off x="1549632" y="4808700"/>
                    <a:ext cx="628109" cy="1069517"/>
                  </a:xfrm>
                  <a:custGeom>
                    <a:avLst/>
                    <a:gdLst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12" fmla="*/ 397880 w 625480"/>
                      <a:gd name="connsiteY12" fmla="*/ 987435 h 1087838"/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12" fmla="*/ 489320 w 625480"/>
                      <a:gd name="connsiteY12" fmla="*/ 1078875 h 1087838"/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0" fmla="*/ 104693 w 625480"/>
                      <a:gd name="connsiteY0" fmla="*/ 1059960 h 1059960"/>
                      <a:gd name="connsiteX1" fmla="*/ 87437 w 625480"/>
                      <a:gd name="connsiteY1" fmla="*/ 604333 h 1059960"/>
                      <a:gd name="connsiteX2" fmla="*/ 201223 w 625480"/>
                      <a:gd name="connsiteY2" fmla="*/ 444021 h 1059960"/>
                      <a:gd name="connsiteX3" fmla="*/ 231832 w 625480"/>
                      <a:gd name="connsiteY3" fmla="*/ 412721 h 1059960"/>
                      <a:gd name="connsiteX4" fmla="*/ 228444 w 625480"/>
                      <a:gd name="connsiteY4" fmla="*/ 356678 h 1059960"/>
                      <a:gd name="connsiteX5" fmla="*/ 426962 w 625480"/>
                      <a:gd name="connsiteY5" fmla="*/ 0 h 1059960"/>
                      <a:gd name="connsiteX6" fmla="*/ 625480 w 625480"/>
                      <a:gd name="connsiteY6" fmla="*/ 356678 h 1059960"/>
                      <a:gd name="connsiteX7" fmla="*/ 621545 w 625480"/>
                      <a:gd name="connsiteY7" fmla="*/ 425017 h 1059960"/>
                      <a:gd name="connsiteX8" fmla="*/ 618501 w 625480"/>
                      <a:gd name="connsiteY8" fmla="*/ 440522 h 1059960"/>
                      <a:gd name="connsiteX9" fmla="*/ 618594 w 625480"/>
                      <a:gd name="connsiteY9" fmla="*/ 499523 h 1059960"/>
                      <a:gd name="connsiteX10" fmla="*/ 502244 w 625480"/>
                      <a:gd name="connsiteY10" fmla="*/ 842662 h 1059960"/>
                      <a:gd name="connsiteX0" fmla="*/ 55946 w 591850"/>
                      <a:gd name="connsiteY0" fmla="*/ 1173876 h 1173876"/>
                      <a:gd name="connsiteX1" fmla="*/ 53807 w 591850"/>
                      <a:gd name="connsiteY1" fmla="*/ 604333 h 1173876"/>
                      <a:gd name="connsiteX2" fmla="*/ 167593 w 591850"/>
                      <a:gd name="connsiteY2" fmla="*/ 444021 h 1173876"/>
                      <a:gd name="connsiteX3" fmla="*/ 198202 w 591850"/>
                      <a:gd name="connsiteY3" fmla="*/ 412721 h 1173876"/>
                      <a:gd name="connsiteX4" fmla="*/ 194814 w 591850"/>
                      <a:gd name="connsiteY4" fmla="*/ 356678 h 1173876"/>
                      <a:gd name="connsiteX5" fmla="*/ 393332 w 591850"/>
                      <a:gd name="connsiteY5" fmla="*/ 0 h 1173876"/>
                      <a:gd name="connsiteX6" fmla="*/ 591850 w 591850"/>
                      <a:gd name="connsiteY6" fmla="*/ 356678 h 1173876"/>
                      <a:gd name="connsiteX7" fmla="*/ 587915 w 591850"/>
                      <a:gd name="connsiteY7" fmla="*/ 425017 h 1173876"/>
                      <a:gd name="connsiteX8" fmla="*/ 584871 w 591850"/>
                      <a:gd name="connsiteY8" fmla="*/ 440522 h 1173876"/>
                      <a:gd name="connsiteX9" fmla="*/ 584964 w 591850"/>
                      <a:gd name="connsiteY9" fmla="*/ 499523 h 1173876"/>
                      <a:gd name="connsiteX10" fmla="*/ 468614 w 591850"/>
                      <a:gd name="connsiteY10" fmla="*/ 842662 h 1173876"/>
                      <a:gd name="connsiteX0" fmla="*/ 86234 w 622138"/>
                      <a:gd name="connsiteY0" fmla="*/ 1173876 h 1173876"/>
                      <a:gd name="connsiteX1" fmla="*/ 84095 w 622138"/>
                      <a:gd name="connsiteY1" fmla="*/ 604333 h 1173876"/>
                      <a:gd name="connsiteX2" fmla="*/ 197881 w 622138"/>
                      <a:gd name="connsiteY2" fmla="*/ 444021 h 1173876"/>
                      <a:gd name="connsiteX3" fmla="*/ 228490 w 622138"/>
                      <a:gd name="connsiteY3" fmla="*/ 412721 h 1173876"/>
                      <a:gd name="connsiteX4" fmla="*/ 225102 w 622138"/>
                      <a:gd name="connsiteY4" fmla="*/ 356678 h 1173876"/>
                      <a:gd name="connsiteX5" fmla="*/ 423620 w 622138"/>
                      <a:gd name="connsiteY5" fmla="*/ 0 h 1173876"/>
                      <a:gd name="connsiteX6" fmla="*/ 622138 w 622138"/>
                      <a:gd name="connsiteY6" fmla="*/ 356678 h 1173876"/>
                      <a:gd name="connsiteX7" fmla="*/ 618203 w 622138"/>
                      <a:gd name="connsiteY7" fmla="*/ 425017 h 1173876"/>
                      <a:gd name="connsiteX8" fmla="*/ 615159 w 622138"/>
                      <a:gd name="connsiteY8" fmla="*/ 440522 h 1173876"/>
                      <a:gd name="connsiteX9" fmla="*/ 615252 w 622138"/>
                      <a:gd name="connsiteY9" fmla="*/ 499523 h 1173876"/>
                      <a:gd name="connsiteX10" fmla="*/ 498902 w 622138"/>
                      <a:gd name="connsiteY10" fmla="*/ 842662 h 1173876"/>
                      <a:gd name="connsiteX0" fmla="*/ 94847 w 630751"/>
                      <a:gd name="connsiteY0" fmla="*/ 1173876 h 1173876"/>
                      <a:gd name="connsiteX1" fmla="*/ 92708 w 630751"/>
                      <a:gd name="connsiteY1" fmla="*/ 604333 h 1173876"/>
                      <a:gd name="connsiteX2" fmla="*/ 206494 w 630751"/>
                      <a:gd name="connsiteY2" fmla="*/ 444021 h 1173876"/>
                      <a:gd name="connsiteX3" fmla="*/ 237103 w 630751"/>
                      <a:gd name="connsiteY3" fmla="*/ 412721 h 1173876"/>
                      <a:gd name="connsiteX4" fmla="*/ 233715 w 630751"/>
                      <a:gd name="connsiteY4" fmla="*/ 356678 h 1173876"/>
                      <a:gd name="connsiteX5" fmla="*/ 432233 w 630751"/>
                      <a:gd name="connsiteY5" fmla="*/ 0 h 1173876"/>
                      <a:gd name="connsiteX6" fmla="*/ 630751 w 630751"/>
                      <a:gd name="connsiteY6" fmla="*/ 356678 h 1173876"/>
                      <a:gd name="connsiteX7" fmla="*/ 626816 w 630751"/>
                      <a:gd name="connsiteY7" fmla="*/ 425017 h 1173876"/>
                      <a:gd name="connsiteX8" fmla="*/ 623772 w 630751"/>
                      <a:gd name="connsiteY8" fmla="*/ 440522 h 1173876"/>
                      <a:gd name="connsiteX9" fmla="*/ 623865 w 630751"/>
                      <a:gd name="connsiteY9" fmla="*/ 499523 h 1173876"/>
                      <a:gd name="connsiteX10" fmla="*/ 507515 w 630751"/>
                      <a:gd name="connsiteY10" fmla="*/ 842662 h 1173876"/>
                      <a:gd name="connsiteX0" fmla="*/ 92205 w 628109"/>
                      <a:gd name="connsiteY0" fmla="*/ 1173876 h 1173876"/>
                      <a:gd name="connsiteX1" fmla="*/ 90066 w 628109"/>
                      <a:gd name="connsiteY1" fmla="*/ 604333 h 1173876"/>
                      <a:gd name="connsiteX2" fmla="*/ 203852 w 628109"/>
                      <a:gd name="connsiteY2" fmla="*/ 444021 h 1173876"/>
                      <a:gd name="connsiteX3" fmla="*/ 234461 w 628109"/>
                      <a:gd name="connsiteY3" fmla="*/ 412721 h 1173876"/>
                      <a:gd name="connsiteX4" fmla="*/ 231073 w 628109"/>
                      <a:gd name="connsiteY4" fmla="*/ 356678 h 1173876"/>
                      <a:gd name="connsiteX5" fmla="*/ 429591 w 628109"/>
                      <a:gd name="connsiteY5" fmla="*/ 0 h 1173876"/>
                      <a:gd name="connsiteX6" fmla="*/ 628109 w 628109"/>
                      <a:gd name="connsiteY6" fmla="*/ 356678 h 1173876"/>
                      <a:gd name="connsiteX7" fmla="*/ 624174 w 628109"/>
                      <a:gd name="connsiteY7" fmla="*/ 425017 h 1173876"/>
                      <a:gd name="connsiteX8" fmla="*/ 621130 w 628109"/>
                      <a:gd name="connsiteY8" fmla="*/ 440522 h 1173876"/>
                      <a:gd name="connsiteX9" fmla="*/ 621223 w 628109"/>
                      <a:gd name="connsiteY9" fmla="*/ 499523 h 1173876"/>
                      <a:gd name="connsiteX10" fmla="*/ 504873 w 628109"/>
                      <a:gd name="connsiteY10" fmla="*/ 842662 h 11738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28109" h="1173876">
                        <a:moveTo>
                          <a:pt x="92205" y="1173876"/>
                        </a:moveTo>
                        <a:cubicBezTo>
                          <a:pt x="-90788" y="900917"/>
                          <a:pt x="47932" y="685875"/>
                          <a:pt x="90066" y="604333"/>
                        </a:cubicBezTo>
                        <a:cubicBezTo>
                          <a:pt x="146556" y="495008"/>
                          <a:pt x="163393" y="490143"/>
                          <a:pt x="203852" y="444021"/>
                        </a:cubicBezTo>
                        <a:lnTo>
                          <a:pt x="234461" y="412721"/>
                        </a:lnTo>
                        <a:lnTo>
                          <a:pt x="231073" y="356678"/>
                        </a:lnTo>
                        <a:cubicBezTo>
                          <a:pt x="231073" y="159690"/>
                          <a:pt x="319953" y="0"/>
                          <a:pt x="429591" y="0"/>
                        </a:cubicBezTo>
                        <a:cubicBezTo>
                          <a:pt x="539229" y="0"/>
                          <a:pt x="628109" y="159690"/>
                          <a:pt x="628109" y="356678"/>
                        </a:cubicBezTo>
                        <a:cubicBezTo>
                          <a:pt x="628109" y="381302"/>
                          <a:pt x="626756" y="404054"/>
                          <a:pt x="624174" y="425017"/>
                        </a:cubicBezTo>
                        <a:lnTo>
                          <a:pt x="621130" y="440522"/>
                        </a:lnTo>
                        <a:lnTo>
                          <a:pt x="621223" y="499523"/>
                        </a:lnTo>
                        <a:cubicBezTo>
                          <a:pt x="613433" y="599972"/>
                          <a:pt x="574034" y="722288"/>
                          <a:pt x="504873" y="842662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" name="四角形: 上の 2 つの角を丸める 79">
                    <a:extLst>
                      <a:ext uri="{FF2B5EF4-FFF2-40B4-BE49-F238E27FC236}">
                        <a16:creationId xmlns:a16="http://schemas.microsoft.com/office/drawing/2014/main" id="{D6B3B22E-817A-455A-87F9-F4119A30088B}"/>
                      </a:ext>
                    </a:extLst>
                  </p:cNvPr>
                  <p:cNvSpPr/>
                  <p:nvPr/>
                </p:nvSpPr>
                <p:spPr>
                  <a:xfrm rot="259232">
                    <a:off x="1315346" y="4191534"/>
                    <a:ext cx="581763" cy="708324"/>
                  </a:xfrm>
                  <a:prstGeom prst="round2SameRect">
                    <a:avLst>
                      <a:gd name="adj1" fmla="val 15942"/>
                      <a:gd name="adj2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" name="四角形: 上の 2 つの角を丸める 80">
                    <a:extLst>
                      <a:ext uri="{FF2B5EF4-FFF2-40B4-BE49-F238E27FC236}">
                        <a16:creationId xmlns:a16="http://schemas.microsoft.com/office/drawing/2014/main" id="{D1B59677-C0C5-436E-AA6D-CCC81945BDD9}"/>
                      </a:ext>
                    </a:extLst>
                  </p:cNvPr>
                  <p:cNvSpPr/>
                  <p:nvPr/>
                </p:nvSpPr>
                <p:spPr>
                  <a:xfrm rot="259232">
                    <a:off x="1310210" y="4195489"/>
                    <a:ext cx="539746" cy="672145"/>
                  </a:xfrm>
                  <a:prstGeom prst="round2SameRect">
                    <a:avLst>
                      <a:gd name="adj1" fmla="val 15942"/>
                      <a:gd name="adj2" fmla="val 50000"/>
                    </a:avLst>
                  </a:pr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2" name="グループ化 81">
                    <a:extLst>
                      <a:ext uri="{FF2B5EF4-FFF2-40B4-BE49-F238E27FC236}">
                        <a16:creationId xmlns:a16="http://schemas.microsoft.com/office/drawing/2014/main" id="{6C1FF6D2-EEB5-47C0-823C-9FE3F1D6A1D9}"/>
                      </a:ext>
                    </a:extLst>
                  </p:cNvPr>
                  <p:cNvGrpSpPr/>
                  <p:nvPr/>
                </p:nvGrpSpPr>
                <p:grpSpPr>
                  <a:xfrm>
                    <a:off x="1304331" y="4565721"/>
                    <a:ext cx="416724" cy="243931"/>
                    <a:chOff x="1542114" y="2080789"/>
                    <a:chExt cx="416724" cy="243931"/>
                  </a:xfrm>
                </p:grpSpPr>
                <p:sp>
                  <p:nvSpPr>
                    <p:cNvPr id="84" name="楕円 4">
                      <a:extLst>
                        <a:ext uri="{FF2B5EF4-FFF2-40B4-BE49-F238E27FC236}">
                          <a16:creationId xmlns:a16="http://schemas.microsoft.com/office/drawing/2014/main" id="{70F8B9FC-52D2-49FB-A11F-7AE1623BC4E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554228" y="2080789"/>
                      <a:ext cx="404610" cy="212381"/>
                    </a:xfrm>
                    <a:custGeom>
                      <a:avLst/>
                      <a:gdLst>
                        <a:gd name="connsiteX0" fmla="*/ 0 w 382917"/>
                        <a:gd name="connsiteY0" fmla="*/ 130823 h 261645"/>
                        <a:gd name="connsiteX1" fmla="*/ 191459 w 382917"/>
                        <a:gd name="connsiteY1" fmla="*/ 0 h 261645"/>
                        <a:gd name="connsiteX2" fmla="*/ 382918 w 382917"/>
                        <a:gd name="connsiteY2" fmla="*/ 130823 h 261645"/>
                        <a:gd name="connsiteX3" fmla="*/ 191459 w 382917"/>
                        <a:gd name="connsiteY3" fmla="*/ 261646 h 261645"/>
                        <a:gd name="connsiteX4" fmla="*/ 0 w 382917"/>
                        <a:gd name="connsiteY4" fmla="*/ 130823 h 261645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62298 h 193121"/>
                        <a:gd name="connsiteX1" fmla="*/ 186696 w 382918"/>
                        <a:gd name="connsiteY1" fmla="*/ 531 h 193121"/>
                        <a:gd name="connsiteX2" fmla="*/ 382918 w 382918"/>
                        <a:gd name="connsiteY2" fmla="*/ 62298 h 193121"/>
                        <a:gd name="connsiteX3" fmla="*/ 191459 w 382918"/>
                        <a:gd name="connsiteY3" fmla="*/ 193121 h 193121"/>
                        <a:gd name="connsiteX4" fmla="*/ 0 w 382918"/>
                        <a:gd name="connsiteY4" fmla="*/ 62298 h 1931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2918" h="193121">
                          <a:moveTo>
                            <a:pt x="0" y="62298"/>
                          </a:moveTo>
                          <a:cubicBezTo>
                            <a:pt x="0" y="-9954"/>
                            <a:pt x="80956" y="531"/>
                            <a:pt x="186696" y="531"/>
                          </a:cubicBezTo>
                          <a:cubicBezTo>
                            <a:pt x="292436" y="531"/>
                            <a:pt x="382918" y="-9954"/>
                            <a:pt x="382918" y="62298"/>
                          </a:cubicBezTo>
                          <a:cubicBezTo>
                            <a:pt x="382918" y="134550"/>
                            <a:pt x="297199" y="193121"/>
                            <a:pt x="191459" y="193121"/>
                          </a:cubicBezTo>
                          <a:cubicBezTo>
                            <a:pt x="85719" y="193121"/>
                            <a:pt x="0" y="134550"/>
                            <a:pt x="0" y="6229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grpSp>
                  <p:nvGrpSpPr>
                    <p:cNvPr id="85" name="グループ化 84">
                      <a:extLst>
                        <a:ext uri="{FF2B5EF4-FFF2-40B4-BE49-F238E27FC236}">
                          <a16:creationId xmlns:a16="http://schemas.microsoft.com/office/drawing/2014/main" id="{73A1905B-9D1A-4261-B3EE-5BCDEB73017C}"/>
                        </a:ext>
                      </a:extLst>
                    </p:cNvPr>
                    <p:cNvGrpSpPr/>
                    <p:nvPr/>
                  </p:nvGrpSpPr>
                  <p:grpSpPr>
                    <a:xfrm rot="900000">
                      <a:off x="1542114" y="2222645"/>
                      <a:ext cx="209882" cy="102075"/>
                      <a:chOff x="1554023" y="2222645"/>
                      <a:chExt cx="209882" cy="102075"/>
                    </a:xfrm>
                  </p:grpSpPr>
                  <p:sp>
                    <p:nvSpPr>
                      <p:cNvPr id="86" name="楕円 6">
                        <a:extLst>
                          <a:ext uri="{FF2B5EF4-FFF2-40B4-BE49-F238E27FC236}">
                            <a16:creationId xmlns:a16="http://schemas.microsoft.com/office/drawing/2014/main" id="{0ECE2283-94D2-4C2D-85FF-18956E26CA1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94477" y="2250228"/>
                        <a:ext cx="69428" cy="7442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67836">
                            <a:moveTo>
                              <a:pt x="85642" y="0"/>
                            </a:moveTo>
                            <a:cubicBezTo>
                              <a:pt x="85642" y="37465"/>
                              <a:pt x="66470" y="67836"/>
                              <a:pt x="42821" y="67836"/>
                            </a:cubicBezTo>
                            <a:cubicBezTo>
                              <a:pt x="19172" y="67836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87" name="楕円 6">
                        <a:extLst>
                          <a:ext uri="{FF2B5EF4-FFF2-40B4-BE49-F238E27FC236}">
                            <a16:creationId xmlns:a16="http://schemas.microsoft.com/office/drawing/2014/main" id="{7E028B34-2F53-4999-95FA-AECAAE49B99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23451" y="2250228"/>
                        <a:ext cx="69428" cy="7442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67836">
                            <a:moveTo>
                              <a:pt x="85642" y="0"/>
                            </a:moveTo>
                            <a:cubicBezTo>
                              <a:pt x="85642" y="37465"/>
                              <a:pt x="66470" y="67836"/>
                              <a:pt x="42821" y="67836"/>
                            </a:cubicBezTo>
                            <a:cubicBezTo>
                              <a:pt x="19172" y="67836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88" name="楕円 6">
                        <a:extLst>
                          <a:ext uri="{FF2B5EF4-FFF2-40B4-BE49-F238E27FC236}">
                            <a16:creationId xmlns:a16="http://schemas.microsoft.com/office/drawing/2014/main" id="{D4C1C031-ED60-4FFD-AB6B-30EE998A94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54023" y="2222645"/>
                        <a:ext cx="69428" cy="10207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  <a:gd name="connsiteX0" fmla="*/ 85642 w 85642"/>
                          <a:gd name="connsiteY0" fmla="*/ 25141 h 93322"/>
                          <a:gd name="connsiteX1" fmla="*/ 42821 w 85642"/>
                          <a:gd name="connsiteY1" fmla="*/ 92977 h 93322"/>
                          <a:gd name="connsiteX2" fmla="*/ 0 w 85642"/>
                          <a:gd name="connsiteY2" fmla="*/ 0 h 93322"/>
                          <a:gd name="connsiteX0" fmla="*/ 85642 w 85642"/>
                          <a:gd name="connsiteY0" fmla="*/ 25141 h 93039"/>
                          <a:gd name="connsiteX1" fmla="*/ 42821 w 85642"/>
                          <a:gd name="connsiteY1" fmla="*/ 92977 h 93039"/>
                          <a:gd name="connsiteX2" fmla="*/ 0 w 85642"/>
                          <a:gd name="connsiteY2" fmla="*/ 0 h 930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93039">
                            <a:moveTo>
                              <a:pt x="85642" y="25141"/>
                            </a:moveTo>
                            <a:cubicBezTo>
                              <a:pt x="85642" y="62606"/>
                              <a:pt x="81178" y="94654"/>
                              <a:pt x="42821" y="92977"/>
                            </a:cubicBezTo>
                            <a:cubicBezTo>
                              <a:pt x="4464" y="91300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926FD1C9-5697-4EAD-BB1E-C7F6D47BA546}"/>
                      </a:ext>
                    </a:extLst>
                  </p:cNvPr>
                  <p:cNvSpPr/>
                  <p:nvPr/>
                </p:nvSpPr>
                <p:spPr>
                  <a:xfrm>
                    <a:off x="1516708" y="4294682"/>
                    <a:ext cx="752919" cy="523815"/>
                  </a:xfrm>
                  <a:custGeom>
                    <a:avLst/>
                    <a:gdLst>
                      <a:gd name="connsiteX0" fmla="*/ 581750 w 716254"/>
                      <a:gd name="connsiteY0" fmla="*/ 453 h 619025"/>
                      <a:gd name="connsiteX1" fmla="*/ 615734 w 716254"/>
                      <a:gd name="connsiteY1" fmla="*/ 3195 h 619025"/>
                      <a:gd name="connsiteX2" fmla="*/ 698150 w 716254"/>
                      <a:gd name="connsiteY2" fmla="*/ 338530 h 619025"/>
                      <a:gd name="connsiteX3" fmla="*/ 493092 w 716254"/>
                      <a:gd name="connsiteY3" fmla="*/ 590473 h 619025"/>
                      <a:gd name="connsiteX4" fmla="*/ 490168 w 716254"/>
                      <a:gd name="connsiteY4" fmla="*/ 590237 h 619025"/>
                      <a:gd name="connsiteX5" fmla="*/ 448341 w 716254"/>
                      <a:gd name="connsiteY5" fmla="*/ 605949 h 619025"/>
                      <a:gd name="connsiteX6" fmla="*/ 332089 w 716254"/>
                      <a:gd name="connsiteY6" fmla="*/ 619025 h 619025"/>
                      <a:gd name="connsiteX7" fmla="*/ 217872 w 716254"/>
                      <a:gd name="connsiteY7" fmla="*/ 606178 h 619025"/>
                      <a:gd name="connsiteX8" fmla="*/ 178680 w 716254"/>
                      <a:gd name="connsiteY8" fmla="*/ 619025 h 619025"/>
                      <a:gd name="connsiteX9" fmla="*/ 140580 w 716254"/>
                      <a:gd name="connsiteY9" fmla="*/ 606535 h 619025"/>
                      <a:gd name="connsiteX10" fmla="*/ 102480 w 716254"/>
                      <a:gd name="connsiteY10" fmla="*/ 619025 h 619025"/>
                      <a:gd name="connsiteX11" fmla="*/ 0 w 716254"/>
                      <a:gd name="connsiteY11" fmla="*/ 452626 h 619025"/>
                      <a:gd name="connsiteX12" fmla="*/ 102480 w 716254"/>
                      <a:gd name="connsiteY12" fmla="*/ 286227 h 619025"/>
                      <a:gd name="connsiteX13" fmla="*/ 140580 w 716254"/>
                      <a:gd name="connsiteY13" fmla="*/ 298717 h 619025"/>
                      <a:gd name="connsiteX14" fmla="*/ 178680 w 716254"/>
                      <a:gd name="connsiteY14" fmla="*/ 286227 h 619025"/>
                      <a:gd name="connsiteX15" fmla="*/ 217872 w 716254"/>
                      <a:gd name="connsiteY15" fmla="*/ 299075 h 619025"/>
                      <a:gd name="connsiteX16" fmla="*/ 332089 w 716254"/>
                      <a:gd name="connsiteY16" fmla="*/ 286227 h 619025"/>
                      <a:gd name="connsiteX17" fmla="*/ 370872 w 716254"/>
                      <a:gd name="connsiteY17" fmla="*/ 290589 h 619025"/>
                      <a:gd name="connsiteX18" fmla="*/ 376692 w 716254"/>
                      <a:gd name="connsiteY18" fmla="*/ 252396 h 619025"/>
                      <a:gd name="connsiteX19" fmla="*/ 581750 w 716254"/>
                      <a:gd name="connsiteY19" fmla="*/ 453 h 619025"/>
                      <a:gd name="connsiteX0" fmla="*/ 615734 w 716254"/>
                      <a:gd name="connsiteY0" fmla="*/ 2922 h 618752"/>
                      <a:gd name="connsiteX1" fmla="*/ 698150 w 716254"/>
                      <a:gd name="connsiteY1" fmla="*/ 338257 h 618752"/>
                      <a:gd name="connsiteX2" fmla="*/ 493092 w 716254"/>
                      <a:gd name="connsiteY2" fmla="*/ 590200 h 618752"/>
                      <a:gd name="connsiteX3" fmla="*/ 490168 w 716254"/>
                      <a:gd name="connsiteY3" fmla="*/ 589964 h 618752"/>
                      <a:gd name="connsiteX4" fmla="*/ 448341 w 716254"/>
                      <a:gd name="connsiteY4" fmla="*/ 605676 h 618752"/>
                      <a:gd name="connsiteX5" fmla="*/ 332089 w 716254"/>
                      <a:gd name="connsiteY5" fmla="*/ 618752 h 618752"/>
                      <a:gd name="connsiteX6" fmla="*/ 217872 w 716254"/>
                      <a:gd name="connsiteY6" fmla="*/ 605905 h 618752"/>
                      <a:gd name="connsiteX7" fmla="*/ 178680 w 716254"/>
                      <a:gd name="connsiteY7" fmla="*/ 618752 h 618752"/>
                      <a:gd name="connsiteX8" fmla="*/ 140580 w 716254"/>
                      <a:gd name="connsiteY8" fmla="*/ 606262 h 618752"/>
                      <a:gd name="connsiteX9" fmla="*/ 102480 w 716254"/>
                      <a:gd name="connsiteY9" fmla="*/ 618752 h 618752"/>
                      <a:gd name="connsiteX10" fmla="*/ 0 w 716254"/>
                      <a:gd name="connsiteY10" fmla="*/ 452353 h 618752"/>
                      <a:gd name="connsiteX11" fmla="*/ 102480 w 716254"/>
                      <a:gd name="connsiteY11" fmla="*/ 285954 h 618752"/>
                      <a:gd name="connsiteX12" fmla="*/ 140580 w 716254"/>
                      <a:gd name="connsiteY12" fmla="*/ 298444 h 618752"/>
                      <a:gd name="connsiteX13" fmla="*/ 178680 w 716254"/>
                      <a:gd name="connsiteY13" fmla="*/ 285954 h 618752"/>
                      <a:gd name="connsiteX14" fmla="*/ 217872 w 716254"/>
                      <a:gd name="connsiteY14" fmla="*/ 298802 h 618752"/>
                      <a:gd name="connsiteX15" fmla="*/ 332089 w 716254"/>
                      <a:gd name="connsiteY15" fmla="*/ 285954 h 618752"/>
                      <a:gd name="connsiteX16" fmla="*/ 370872 w 716254"/>
                      <a:gd name="connsiteY16" fmla="*/ 290316 h 618752"/>
                      <a:gd name="connsiteX17" fmla="*/ 376692 w 716254"/>
                      <a:gd name="connsiteY17" fmla="*/ 252123 h 618752"/>
                      <a:gd name="connsiteX18" fmla="*/ 581750 w 716254"/>
                      <a:gd name="connsiteY18" fmla="*/ 180 h 618752"/>
                      <a:gd name="connsiteX19" fmla="*/ 707174 w 716254"/>
                      <a:gd name="connsiteY19" fmla="*/ 94362 h 618752"/>
                      <a:gd name="connsiteX0" fmla="*/ 615734 w 716254"/>
                      <a:gd name="connsiteY0" fmla="*/ 2742 h 618572"/>
                      <a:gd name="connsiteX1" fmla="*/ 698150 w 716254"/>
                      <a:gd name="connsiteY1" fmla="*/ 338077 h 618572"/>
                      <a:gd name="connsiteX2" fmla="*/ 493092 w 716254"/>
                      <a:gd name="connsiteY2" fmla="*/ 590020 h 618572"/>
                      <a:gd name="connsiteX3" fmla="*/ 490168 w 716254"/>
                      <a:gd name="connsiteY3" fmla="*/ 589784 h 618572"/>
                      <a:gd name="connsiteX4" fmla="*/ 448341 w 716254"/>
                      <a:gd name="connsiteY4" fmla="*/ 605496 h 618572"/>
                      <a:gd name="connsiteX5" fmla="*/ 332089 w 716254"/>
                      <a:gd name="connsiteY5" fmla="*/ 618572 h 618572"/>
                      <a:gd name="connsiteX6" fmla="*/ 217872 w 716254"/>
                      <a:gd name="connsiteY6" fmla="*/ 605725 h 618572"/>
                      <a:gd name="connsiteX7" fmla="*/ 178680 w 716254"/>
                      <a:gd name="connsiteY7" fmla="*/ 618572 h 618572"/>
                      <a:gd name="connsiteX8" fmla="*/ 140580 w 716254"/>
                      <a:gd name="connsiteY8" fmla="*/ 606082 h 618572"/>
                      <a:gd name="connsiteX9" fmla="*/ 102480 w 716254"/>
                      <a:gd name="connsiteY9" fmla="*/ 618572 h 618572"/>
                      <a:gd name="connsiteX10" fmla="*/ 0 w 716254"/>
                      <a:gd name="connsiteY10" fmla="*/ 452173 h 618572"/>
                      <a:gd name="connsiteX11" fmla="*/ 102480 w 716254"/>
                      <a:gd name="connsiteY11" fmla="*/ 285774 h 618572"/>
                      <a:gd name="connsiteX12" fmla="*/ 140580 w 716254"/>
                      <a:gd name="connsiteY12" fmla="*/ 298264 h 618572"/>
                      <a:gd name="connsiteX13" fmla="*/ 178680 w 716254"/>
                      <a:gd name="connsiteY13" fmla="*/ 285774 h 618572"/>
                      <a:gd name="connsiteX14" fmla="*/ 217872 w 716254"/>
                      <a:gd name="connsiteY14" fmla="*/ 298622 h 618572"/>
                      <a:gd name="connsiteX15" fmla="*/ 332089 w 716254"/>
                      <a:gd name="connsiteY15" fmla="*/ 285774 h 618572"/>
                      <a:gd name="connsiteX16" fmla="*/ 370872 w 716254"/>
                      <a:gd name="connsiteY16" fmla="*/ 290136 h 618572"/>
                      <a:gd name="connsiteX17" fmla="*/ 376692 w 716254"/>
                      <a:gd name="connsiteY17" fmla="*/ 251943 h 618572"/>
                      <a:gd name="connsiteX18" fmla="*/ 581750 w 716254"/>
                      <a:gd name="connsiteY18" fmla="*/ 0 h 618572"/>
                      <a:gd name="connsiteX0" fmla="*/ 698150 w 698150"/>
                      <a:gd name="connsiteY0" fmla="*/ 338077 h 618572"/>
                      <a:gd name="connsiteX1" fmla="*/ 493092 w 698150"/>
                      <a:gd name="connsiteY1" fmla="*/ 590020 h 618572"/>
                      <a:gd name="connsiteX2" fmla="*/ 490168 w 698150"/>
                      <a:gd name="connsiteY2" fmla="*/ 589784 h 618572"/>
                      <a:gd name="connsiteX3" fmla="*/ 448341 w 698150"/>
                      <a:gd name="connsiteY3" fmla="*/ 605496 h 618572"/>
                      <a:gd name="connsiteX4" fmla="*/ 332089 w 698150"/>
                      <a:gd name="connsiteY4" fmla="*/ 618572 h 618572"/>
                      <a:gd name="connsiteX5" fmla="*/ 217872 w 698150"/>
                      <a:gd name="connsiteY5" fmla="*/ 605725 h 618572"/>
                      <a:gd name="connsiteX6" fmla="*/ 178680 w 698150"/>
                      <a:gd name="connsiteY6" fmla="*/ 618572 h 618572"/>
                      <a:gd name="connsiteX7" fmla="*/ 140580 w 698150"/>
                      <a:gd name="connsiteY7" fmla="*/ 606082 h 618572"/>
                      <a:gd name="connsiteX8" fmla="*/ 102480 w 698150"/>
                      <a:gd name="connsiteY8" fmla="*/ 618572 h 618572"/>
                      <a:gd name="connsiteX9" fmla="*/ 0 w 698150"/>
                      <a:gd name="connsiteY9" fmla="*/ 452173 h 618572"/>
                      <a:gd name="connsiteX10" fmla="*/ 102480 w 698150"/>
                      <a:gd name="connsiteY10" fmla="*/ 285774 h 618572"/>
                      <a:gd name="connsiteX11" fmla="*/ 140580 w 698150"/>
                      <a:gd name="connsiteY11" fmla="*/ 298264 h 618572"/>
                      <a:gd name="connsiteX12" fmla="*/ 178680 w 698150"/>
                      <a:gd name="connsiteY12" fmla="*/ 285774 h 618572"/>
                      <a:gd name="connsiteX13" fmla="*/ 217872 w 698150"/>
                      <a:gd name="connsiteY13" fmla="*/ 298622 h 618572"/>
                      <a:gd name="connsiteX14" fmla="*/ 332089 w 698150"/>
                      <a:gd name="connsiteY14" fmla="*/ 285774 h 618572"/>
                      <a:gd name="connsiteX15" fmla="*/ 370872 w 698150"/>
                      <a:gd name="connsiteY15" fmla="*/ 290136 h 618572"/>
                      <a:gd name="connsiteX16" fmla="*/ 376692 w 698150"/>
                      <a:gd name="connsiteY16" fmla="*/ 251943 h 618572"/>
                      <a:gd name="connsiteX17" fmla="*/ 581750 w 698150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581750 w 752919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581750 w 752919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450671 w 752919"/>
                      <a:gd name="connsiteY17" fmla="*/ 94757 h 618572"/>
                      <a:gd name="connsiteX18" fmla="*/ 581750 w 752919"/>
                      <a:gd name="connsiteY18" fmla="*/ 0 h 618572"/>
                      <a:gd name="connsiteX0" fmla="*/ 752919 w 752919"/>
                      <a:gd name="connsiteY0" fmla="*/ 95683 h 523815"/>
                      <a:gd name="connsiteX1" fmla="*/ 493092 w 752919"/>
                      <a:gd name="connsiteY1" fmla="*/ 495263 h 523815"/>
                      <a:gd name="connsiteX2" fmla="*/ 490168 w 752919"/>
                      <a:gd name="connsiteY2" fmla="*/ 495027 h 523815"/>
                      <a:gd name="connsiteX3" fmla="*/ 448341 w 752919"/>
                      <a:gd name="connsiteY3" fmla="*/ 510739 h 523815"/>
                      <a:gd name="connsiteX4" fmla="*/ 332089 w 752919"/>
                      <a:gd name="connsiteY4" fmla="*/ 523815 h 523815"/>
                      <a:gd name="connsiteX5" fmla="*/ 217872 w 752919"/>
                      <a:gd name="connsiteY5" fmla="*/ 510968 h 523815"/>
                      <a:gd name="connsiteX6" fmla="*/ 178680 w 752919"/>
                      <a:gd name="connsiteY6" fmla="*/ 523815 h 523815"/>
                      <a:gd name="connsiteX7" fmla="*/ 140580 w 752919"/>
                      <a:gd name="connsiteY7" fmla="*/ 511325 h 523815"/>
                      <a:gd name="connsiteX8" fmla="*/ 102480 w 752919"/>
                      <a:gd name="connsiteY8" fmla="*/ 523815 h 523815"/>
                      <a:gd name="connsiteX9" fmla="*/ 0 w 752919"/>
                      <a:gd name="connsiteY9" fmla="*/ 357416 h 523815"/>
                      <a:gd name="connsiteX10" fmla="*/ 102480 w 752919"/>
                      <a:gd name="connsiteY10" fmla="*/ 191017 h 523815"/>
                      <a:gd name="connsiteX11" fmla="*/ 140580 w 752919"/>
                      <a:gd name="connsiteY11" fmla="*/ 203507 h 523815"/>
                      <a:gd name="connsiteX12" fmla="*/ 178680 w 752919"/>
                      <a:gd name="connsiteY12" fmla="*/ 191017 h 523815"/>
                      <a:gd name="connsiteX13" fmla="*/ 217872 w 752919"/>
                      <a:gd name="connsiteY13" fmla="*/ 203865 h 523815"/>
                      <a:gd name="connsiteX14" fmla="*/ 332089 w 752919"/>
                      <a:gd name="connsiteY14" fmla="*/ 191017 h 523815"/>
                      <a:gd name="connsiteX15" fmla="*/ 370872 w 752919"/>
                      <a:gd name="connsiteY15" fmla="*/ 195379 h 523815"/>
                      <a:gd name="connsiteX16" fmla="*/ 376692 w 752919"/>
                      <a:gd name="connsiteY16" fmla="*/ 157186 h 523815"/>
                      <a:gd name="connsiteX17" fmla="*/ 450671 w 752919"/>
                      <a:gd name="connsiteY17" fmla="*/ 0 h 5238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752919" h="523815">
                        <a:moveTo>
                          <a:pt x="752919" y="95683"/>
                        </a:moveTo>
                        <a:cubicBezTo>
                          <a:pt x="719836" y="348840"/>
                          <a:pt x="573636" y="487635"/>
                          <a:pt x="493092" y="495263"/>
                        </a:cubicBezTo>
                        <a:lnTo>
                          <a:pt x="490168" y="495027"/>
                        </a:lnTo>
                        <a:lnTo>
                          <a:pt x="448341" y="510739"/>
                        </a:lnTo>
                        <a:cubicBezTo>
                          <a:pt x="412610" y="519159"/>
                          <a:pt x="373325" y="523815"/>
                          <a:pt x="332089" y="523815"/>
                        </a:cubicBezTo>
                        <a:lnTo>
                          <a:pt x="217872" y="510968"/>
                        </a:lnTo>
                        <a:lnTo>
                          <a:pt x="178680" y="523815"/>
                        </a:lnTo>
                        <a:lnTo>
                          <a:pt x="140580" y="511325"/>
                        </a:lnTo>
                        <a:lnTo>
                          <a:pt x="102480" y="523815"/>
                        </a:lnTo>
                        <a:cubicBezTo>
                          <a:pt x="45882" y="523815"/>
                          <a:pt x="0" y="449316"/>
                          <a:pt x="0" y="357416"/>
                        </a:cubicBezTo>
                        <a:cubicBezTo>
                          <a:pt x="0" y="265516"/>
                          <a:pt x="45882" y="191017"/>
                          <a:pt x="102480" y="191017"/>
                        </a:cubicBezTo>
                        <a:lnTo>
                          <a:pt x="140580" y="203507"/>
                        </a:lnTo>
                        <a:lnTo>
                          <a:pt x="178680" y="191017"/>
                        </a:lnTo>
                        <a:lnTo>
                          <a:pt x="217872" y="203865"/>
                        </a:lnTo>
                        <a:lnTo>
                          <a:pt x="332089" y="191017"/>
                        </a:lnTo>
                        <a:lnTo>
                          <a:pt x="370872" y="195379"/>
                        </a:lnTo>
                        <a:lnTo>
                          <a:pt x="376692" y="157186"/>
                        </a:lnTo>
                        <a:cubicBezTo>
                          <a:pt x="389992" y="124623"/>
                          <a:pt x="416495" y="41990"/>
                          <a:pt x="450671" y="0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9E22F771-D703-4CEE-87C5-934EE8A6FBA9}"/>
                    </a:ext>
                  </a:extLst>
                </p:cNvPr>
                <p:cNvGrpSpPr/>
                <p:nvPr/>
              </p:nvGrpSpPr>
              <p:grpSpPr>
                <a:xfrm>
                  <a:off x="1007491" y="2866226"/>
                  <a:ext cx="1423317" cy="1448118"/>
                  <a:chOff x="1153912" y="485843"/>
                  <a:chExt cx="1423317" cy="1448118"/>
                </a:xfrm>
              </p:grpSpPr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05BFE3EB-F21B-44C5-A0A1-2C62BBB2372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153912" y="1166864"/>
                    <a:ext cx="293868" cy="412231"/>
                  </a:xfrm>
                  <a:prstGeom prst="ellipse">
                    <a:avLst/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59" name="グループ化 58">
                    <a:extLst>
                      <a:ext uri="{FF2B5EF4-FFF2-40B4-BE49-F238E27FC236}">
                        <a16:creationId xmlns:a16="http://schemas.microsoft.com/office/drawing/2014/main" id="{4BFED38F-C647-499B-AC8F-8E8B6E06F221}"/>
                      </a:ext>
                    </a:extLst>
                  </p:cNvPr>
                  <p:cNvGrpSpPr/>
                  <p:nvPr/>
                </p:nvGrpSpPr>
                <p:grpSpPr>
                  <a:xfrm>
                    <a:off x="1215356" y="485843"/>
                    <a:ext cx="1189948" cy="1448118"/>
                    <a:chOff x="4297680" y="1256539"/>
                    <a:chExt cx="1303020" cy="1585721"/>
                  </a:xfrm>
                </p:grpSpPr>
                <p:sp>
                  <p:nvSpPr>
                    <p:cNvPr id="68" name="月 67">
                      <a:extLst>
                        <a:ext uri="{FF2B5EF4-FFF2-40B4-BE49-F238E27FC236}">
                          <a16:creationId xmlns:a16="http://schemas.microsoft.com/office/drawing/2014/main" id="{08924F5D-FD92-4270-B254-7D569EC36C8B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4447887" y="1330970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9" name="月 68">
                      <a:extLst>
                        <a:ext uri="{FF2B5EF4-FFF2-40B4-BE49-F238E27FC236}">
                          <a16:creationId xmlns:a16="http://schemas.microsoft.com/office/drawing/2014/main" id="{8504B9CA-0266-4C93-887A-83B80C35206A}"/>
                        </a:ext>
                      </a:extLst>
                    </p:cNvPr>
                    <p:cNvSpPr/>
                    <p:nvPr/>
                  </p:nvSpPr>
                  <p:spPr>
                    <a:xfrm rot="8420984">
                      <a:off x="4522273" y="1272068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" name="月 69">
                      <a:extLst>
                        <a:ext uri="{FF2B5EF4-FFF2-40B4-BE49-F238E27FC236}">
                          <a16:creationId xmlns:a16="http://schemas.microsoft.com/office/drawing/2014/main" id="{BBF65D53-4C50-4B1C-8A91-42A557392357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4608634" y="1256539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" name="楕円 70">
                      <a:extLst>
                        <a:ext uri="{FF2B5EF4-FFF2-40B4-BE49-F238E27FC236}">
                          <a16:creationId xmlns:a16="http://schemas.microsoft.com/office/drawing/2014/main" id="{42556CB9-66C2-4317-8841-8A80E7B053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97680" y="1495239"/>
                      <a:ext cx="1303020" cy="1347021"/>
                    </a:xfrm>
                    <a:prstGeom prst="ellipse">
                      <a:avLst/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60" name="フリーフォーム: 図形 59">
                    <a:extLst>
                      <a:ext uri="{FF2B5EF4-FFF2-40B4-BE49-F238E27FC236}">
                        <a16:creationId xmlns:a16="http://schemas.microsoft.com/office/drawing/2014/main" id="{1A39C52E-1175-465F-98AC-670C2DAAE36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30155" y="1163981"/>
                    <a:ext cx="247074" cy="412232"/>
                  </a:xfrm>
                  <a:custGeom>
                    <a:avLst/>
                    <a:gdLst>
                      <a:gd name="connsiteX0" fmla="*/ 176546 w 247074"/>
                      <a:gd name="connsiteY0" fmla="*/ 4188 h 412232"/>
                      <a:gd name="connsiteX1" fmla="*/ 146934 w 247074"/>
                      <a:gd name="connsiteY1" fmla="*/ 0 h 412232"/>
                      <a:gd name="connsiteX2" fmla="*/ 0 w 247074"/>
                      <a:gd name="connsiteY2" fmla="*/ 206116 h 412232"/>
                      <a:gd name="connsiteX3" fmla="*/ 146934 w 247074"/>
                      <a:gd name="connsiteY3" fmla="*/ 412232 h 412232"/>
                      <a:gd name="connsiteX4" fmla="*/ 204127 w 247074"/>
                      <a:gd name="connsiteY4" fmla="*/ 396034 h 412232"/>
                      <a:gd name="connsiteX5" fmla="*/ 208736 w 247074"/>
                      <a:gd name="connsiteY5" fmla="*/ 391675 h 412232"/>
                      <a:gd name="connsiteX6" fmla="*/ 201225 w 247074"/>
                      <a:gd name="connsiteY6" fmla="*/ 369466 h 412232"/>
                      <a:gd name="connsiteX7" fmla="*/ 187807 w 247074"/>
                      <a:gd name="connsiteY7" fmla="*/ 262817 h 412232"/>
                      <a:gd name="connsiteX8" fmla="*/ 237815 w 247074"/>
                      <a:gd name="connsiteY8" fmla="*/ 69076 h 412232"/>
                      <a:gd name="connsiteX9" fmla="*/ 247074 w 247074"/>
                      <a:gd name="connsiteY9" fmla="*/ 56816 h 412232"/>
                      <a:gd name="connsiteX10" fmla="*/ 204127 w 247074"/>
                      <a:gd name="connsiteY10" fmla="*/ 16198 h 412232"/>
                      <a:gd name="connsiteX11" fmla="*/ 176546 w 247074"/>
                      <a:gd name="connsiteY11" fmla="*/ 4188 h 412232"/>
                      <a:gd name="connsiteX0" fmla="*/ 187807 w 279247"/>
                      <a:gd name="connsiteY0" fmla="*/ 262817 h 412232"/>
                      <a:gd name="connsiteX1" fmla="*/ 237815 w 279247"/>
                      <a:gd name="connsiteY1" fmla="*/ 69076 h 412232"/>
                      <a:gd name="connsiteX2" fmla="*/ 247074 w 279247"/>
                      <a:gd name="connsiteY2" fmla="*/ 56816 h 412232"/>
                      <a:gd name="connsiteX3" fmla="*/ 204127 w 279247"/>
                      <a:gd name="connsiteY3" fmla="*/ 16198 h 412232"/>
                      <a:gd name="connsiteX4" fmla="*/ 176546 w 279247"/>
                      <a:gd name="connsiteY4" fmla="*/ 4188 h 412232"/>
                      <a:gd name="connsiteX5" fmla="*/ 146934 w 279247"/>
                      <a:gd name="connsiteY5" fmla="*/ 0 h 412232"/>
                      <a:gd name="connsiteX6" fmla="*/ 0 w 279247"/>
                      <a:gd name="connsiteY6" fmla="*/ 206116 h 412232"/>
                      <a:gd name="connsiteX7" fmla="*/ 146934 w 279247"/>
                      <a:gd name="connsiteY7" fmla="*/ 412232 h 412232"/>
                      <a:gd name="connsiteX8" fmla="*/ 204127 w 279247"/>
                      <a:gd name="connsiteY8" fmla="*/ 396034 h 412232"/>
                      <a:gd name="connsiteX9" fmla="*/ 208736 w 279247"/>
                      <a:gd name="connsiteY9" fmla="*/ 391675 h 412232"/>
                      <a:gd name="connsiteX10" fmla="*/ 201225 w 279247"/>
                      <a:gd name="connsiteY10" fmla="*/ 369466 h 412232"/>
                      <a:gd name="connsiteX11" fmla="*/ 279247 w 279247"/>
                      <a:gd name="connsiteY11" fmla="*/ 354257 h 412232"/>
                      <a:gd name="connsiteX0" fmla="*/ 187807 w 247074"/>
                      <a:gd name="connsiteY0" fmla="*/ 262817 h 412232"/>
                      <a:gd name="connsiteX1" fmla="*/ 237815 w 247074"/>
                      <a:gd name="connsiteY1" fmla="*/ 69076 h 412232"/>
                      <a:gd name="connsiteX2" fmla="*/ 247074 w 247074"/>
                      <a:gd name="connsiteY2" fmla="*/ 56816 h 412232"/>
                      <a:gd name="connsiteX3" fmla="*/ 204127 w 247074"/>
                      <a:gd name="connsiteY3" fmla="*/ 16198 h 412232"/>
                      <a:gd name="connsiteX4" fmla="*/ 176546 w 247074"/>
                      <a:gd name="connsiteY4" fmla="*/ 4188 h 412232"/>
                      <a:gd name="connsiteX5" fmla="*/ 146934 w 247074"/>
                      <a:gd name="connsiteY5" fmla="*/ 0 h 412232"/>
                      <a:gd name="connsiteX6" fmla="*/ 0 w 247074"/>
                      <a:gd name="connsiteY6" fmla="*/ 206116 h 412232"/>
                      <a:gd name="connsiteX7" fmla="*/ 146934 w 247074"/>
                      <a:gd name="connsiteY7" fmla="*/ 412232 h 412232"/>
                      <a:gd name="connsiteX8" fmla="*/ 204127 w 247074"/>
                      <a:gd name="connsiteY8" fmla="*/ 396034 h 412232"/>
                      <a:gd name="connsiteX9" fmla="*/ 208736 w 247074"/>
                      <a:gd name="connsiteY9" fmla="*/ 391675 h 412232"/>
                      <a:gd name="connsiteX10" fmla="*/ 201225 w 247074"/>
                      <a:gd name="connsiteY10" fmla="*/ 369466 h 412232"/>
                      <a:gd name="connsiteX0" fmla="*/ 187807 w 247074"/>
                      <a:gd name="connsiteY0" fmla="*/ 262817 h 412232"/>
                      <a:gd name="connsiteX1" fmla="*/ 237815 w 247074"/>
                      <a:gd name="connsiteY1" fmla="*/ 69076 h 412232"/>
                      <a:gd name="connsiteX2" fmla="*/ 247074 w 247074"/>
                      <a:gd name="connsiteY2" fmla="*/ 56816 h 412232"/>
                      <a:gd name="connsiteX3" fmla="*/ 204127 w 247074"/>
                      <a:gd name="connsiteY3" fmla="*/ 16198 h 412232"/>
                      <a:gd name="connsiteX4" fmla="*/ 176546 w 247074"/>
                      <a:gd name="connsiteY4" fmla="*/ 4188 h 412232"/>
                      <a:gd name="connsiteX5" fmla="*/ 146934 w 247074"/>
                      <a:gd name="connsiteY5" fmla="*/ 0 h 412232"/>
                      <a:gd name="connsiteX6" fmla="*/ 0 w 247074"/>
                      <a:gd name="connsiteY6" fmla="*/ 206116 h 412232"/>
                      <a:gd name="connsiteX7" fmla="*/ 146934 w 247074"/>
                      <a:gd name="connsiteY7" fmla="*/ 412232 h 412232"/>
                      <a:gd name="connsiteX8" fmla="*/ 204127 w 247074"/>
                      <a:gd name="connsiteY8" fmla="*/ 396034 h 412232"/>
                      <a:gd name="connsiteX9" fmla="*/ 208736 w 247074"/>
                      <a:gd name="connsiteY9" fmla="*/ 391675 h 412232"/>
                      <a:gd name="connsiteX0" fmla="*/ 237815 w 247074"/>
                      <a:gd name="connsiteY0" fmla="*/ 69076 h 412232"/>
                      <a:gd name="connsiteX1" fmla="*/ 247074 w 247074"/>
                      <a:gd name="connsiteY1" fmla="*/ 56816 h 412232"/>
                      <a:gd name="connsiteX2" fmla="*/ 204127 w 247074"/>
                      <a:gd name="connsiteY2" fmla="*/ 16198 h 412232"/>
                      <a:gd name="connsiteX3" fmla="*/ 176546 w 247074"/>
                      <a:gd name="connsiteY3" fmla="*/ 4188 h 412232"/>
                      <a:gd name="connsiteX4" fmla="*/ 146934 w 247074"/>
                      <a:gd name="connsiteY4" fmla="*/ 0 h 412232"/>
                      <a:gd name="connsiteX5" fmla="*/ 0 w 247074"/>
                      <a:gd name="connsiteY5" fmla="*/ 206116 h 412232"/>
                      <a:gd name="connsiteX6" fmla="*/ 146934 w 247074"/>
                      <a:gd name="connsiteY6" fmla="*/ 412232 h 412232"/>
                      <a:gd name="connsiteX7" fmla="*/ 204127 w 247074"/>
                      <a:gd name="connsiteY7" fmla="*/ 396034 h 412232"/>
                      <a:gd name="connsiteX8" fmla="*/ 208736 w 247074"/>
                      <a:gd name="connsiteY8" fmla="*/ 391675 h 412232"/>
                      <a:gd name="connsiteX0" fmla="*/ 247074 w 247074"/>
                      <a:gd name="connsiteY0" fmla="*/ 56816 h 412232"/>
                      <a:gd name="connsiteX1" fmla="*/ 204127 w 247074"/>
                      <a:gd name="connsiteY1" fmla="*/ 16198 h 412232"/>
                      <a:gd name="connsiteX2" fmla="*/ 176546 w 247074"/>
                      <a:gd name="connsiteY2" fmla="*/ 4188 h 412232"/>
                      <a:gd name="connsiteX3" fmla="*/ 146934 w 247074"/>
                      <a:gd name="connsiteY3" fmla="*/ 0 h 412232"/>
                      <a:gd name="connsiteX4" fmla="*/ 0 w 247074"/>
                      <a:gd name="connsiteY4" fmla="*/ 206116 h 412232"/>
                      <a:gd name="connsiteX5" fmla="*/ 146934 w 247074"/>
                      <a:gd name="connsiteY5" fmla="*/ 412232 h 412232"/>
                      <a:gd name="connsiteX6" fmla="*/ 204127 w 247074"/>
                      <a:gd name="connsiteY6" fmla="*/ 396034 h 412232"/>
                      <a:gd name="connsiteX7" fmla="*/ 208736 w 247074"/>
                      <a:gd name="connsiteY7" fmla="*/ 391675 h 4122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7074" h="412232">
                        <a:moveTo>
                          <a:pt x="247074" y="56816"/>
                        </a:moveTo>
                        <a:lnTo>
                          <a:pt x="204127" y="16198"/>
                        </a:lnTo>
                        <a:cubicBezTo>
                          <a:pt x="195338" y="10983"/>
                          <a:pt x="186111" y="6933"/>
                          <a:pt x="176546" y="4188"/>
                        </a:cubicBezTo>
                        <a:cubicBezTo>
                          <a:pt x="166981" y="1442"/>
                          <a:pt x="157078" y="0"/>
                          <a:pt x="146934" y="0"/>
                        </a:cubicBezTo>
                        <a:cubicBezTo>
                          <a:pt x="65785" y="0"/>
                          <a:pt x="0" y="92281"/>
                          <a:pt x="0" y="206116"/>
                        </a:cubicBezTo>
                        <a:cubicBezTo>
                          <a:pt x="0" y="319951"/>
                          <a:pt x="65785" y="412232"/>
                          <a:pt x="146934" y="412232"/>
                        </a:cubicBezTo>
                        <a:cubicBezTo>
                          <a:pt x="167221" y="412232"/>
                          <a:pt x="186548" y="406464"/>
                          <a:pt x="204127" y="396034"/>
                        </a:cubicBezTo>
                        <a:lnTo>
                          <a:pt x="208736" y="391675"/>
                        </a:lnTo>
                      </a:path>
                    </a:pathLst>
                  </a:cu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" name="フリーフォーム: 図形 60">
                    <a:extLst>
                      <a:ext uri="{FF2B5EF4-FFF2-40B4-BE49-F238E27FC236}">
                        <a16:creationId xmlns:a16="http://schemas.microsoft.com/office/drawing/2014/main" id="{9E24B57D-B0F3-4050-BD7B-EB41FE0AF91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60526" y="1234183"/>
                    <a:ext cx="164996" cy="266110"/>
                  </a:xfrm>
                  <a:custGeom>
                    <a:avLst/>
                    <a:gdLst>
                      <a:gd name="connsiteX0" fmla="*/ 94851 w 164996"/>
                      <a:gd name="connsiteY0" fmla="*/ 0 h 266110"/>
                      <a:gd name="connsiteX1" fmla="*/ 0 w 164996"/>
                      <a:gd name="connsiteY1" fmla="*/ 133055 h 266110"/>
                      <a:gd name="connsiteX2" fmla="*/ 94851 w 164996"/>
                      <a:gd name="connsiteY2" fmla="*/ 266110 h 266110"/>
                      <a:gd name="connsiteX3" fmla="*/ 131771 w 164996"/>
                      <a:gd name="connsiteY3" fmla="*/ 255654 h 266110"/>
                      <a:gd name="connsiteX4" fmla="*/ 142712 w 164996"/>
                      <a:gd name="connsiteY4" fmla="*/ 245307 h 266110"/>
                      <a:gd name="connsiteX5" fmla="*/ 135723 w 164996"/>
                      <a:gd name="connsiteY5" fmla="*/ 189756 h 266110"/>
                      <a:gd name="connsiteX6" fmla="*/ 149140 w 164996"/>
                      <a:gd name="connsiteY6" fmla="*/ 83107 h 266110"/>
                      <a:gd name="connsiteX7" fmla="*/ 164996 w 164996"/>
                      <a:gd name="connsiteY7" fmla="*/ 45368 h 266110"/>
                      <a:gd name="connsiteX8" fmla="*/ 161921 w 164996"/>
                      <a:gd name="connsiteY8" fmla="*/ 38971 h 266110"/>
                      <a:gd name="connsiteX9" fmla="*/ 94851 w 164996"/>
                      <a:gd name="connsiteY9" fmla="*/ 0 h 266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4996" h="266110">
                        <a:moveTo>
                          <a:pt x="94851" y="0"/>
                        </a:moveTo>
                        <a:cubicBezTo>
                          <a:pt x="42466" y="0"/>
                          <a:pt x="0" y="59571"/>
                          <a:pt x="0" y="133055"/>
                        </a:cubicBezTo>
                        <a:cubicBezTo>
                          <a:pt x="0" y="206539"/>
                          <a:pt x="42466" y="266110"/>
                          <a:pt x="94851" y="266110"/>
                        </a:cubicBezTo>
                        <a:cubicBezTo>
                          <a:pt x="107947" y="266110"/>
                          <a:pt x="120423" y="262387"/>
                          <a:pt x="131771" y="255654"/>
                        </a:cubicBezTo>
                        <a:lnTo>
                          <a:pt x="142712" y="245307"/>
                        </a:lnTo>
                        <a:lnTo>
                          <a:pt x="135723" y="189756"/>
                        </a:lnTo>
                        <a:cubicBezTo>
                          <a:pt x="135723" y="151926"/>
                          <a:pt x="140501" y="115887"/>
                          <a:pt x="149140" y="83107"/>
                        </a:cubicBezTo>
                        <a:lnTo>
                          <a:pt x="164996" y="45368"/>
                        </a:lnTo>
                        <a:lnTo>
                          <a:pt x="161921" y="38971"/>
                        </a:lnTo>
                        <a:cubicBezTo>
                          <a:pt x="144756" y="14893"/>
                          <a:pt x="121044" y="0"/>
                          <a:pt x="9485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A81DAFDB-3F01-48C1-A2D1-FE91E2F3AF34}"/>
                      </a:ext>
                    </a:extLst>
                  </p:cNvPr>
                  <p:cNvSpPr/>
                  <p:nvPr/>
                </p:nvSpPr>
                <p:spPr>
                  <a:xfrm>
                    <a:off x="1284277" y="1138238"/>
                    <a:ext cx="306990" cy="30698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" name="楕円 62">
                    <a:extLst>
                      <a:ext uri="{FF2B5EF4-FFF2-40B4-BE49-F238E27FC236}">
                        <a16:creationId xmlns:a16="http://schemas.microsoft.com/office/drawing/2014/main" id="{CAA35BAD-0E9B-4C95-BD7D-C6DBF6F55C21}"/>
                      </a:ext>
                    </a:extLst>
                  </p:cNvPr>
                  <p:cNvSpPr/>
                  <p:nvPr/>
                </p:nvSpPr>
                <p:spPr>
                  <a:xfrm>
                    <a:off x="1831964" y="1138238"/>
                    <a:ext cx="306990" cy="30698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BC62D181-EEA5-4147-8BA5-20E09A850766}"/>
                      </a:ext>
                    </a:extLst>
                  </p:cNvPr>
                  <p:cNvSpPr/>
                  <p:nvPr/>
                </p:nvSpPr>
                <p:spPr>
                  <a:xfrm>
                    <a:off x="1322284" y="1184981"/>
                    <a:ext cx="191508" cy="191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5EE1F3FB-FBAF-4B04-BD88-36AE8EC2FB44}"/>
                      </a:ext>
                    </a:extLst>
                  </p:cNvPr>
                  <p:cNvSpPr/>
                  <p:nvPr/>
                </p:nvSpPr>
                <p:spPr>
                  <a:xfrm>
                    <a:off x="1869971" y="1184981"/>
                    <a:ext cx="191508" cy="191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" name="二等辺三角形 46">
                    <a:extLst>
                      <a:ext uri="{FF2B5EF4-FFF2-40B4-BE49-F238E27FC236}">
                        <a16:creationId xmlns:a16="http://schemas.microsoft.com/office/drawing/2014/main" id="{5041199B-06B5-4C6B-A71A-22265CE24DB5}"/>
                      </a:ext>
                    </a:extLst>
                  </p:cNvPr>
                  <p:cNvSpPr/>
                  <p:nvPr/>
                </p:nvSpPr>
                <p:spPr>
                  <a:xfrm>
                    <a:off x="1570129" y="1631951"/>
                    <a:ext cx="226604" cy="129546"/>
                  </a:xfrm>
                  <a:custGeom>
                    <a:avLst/>
                    <a:gdLst>
                      <a:gd name="connsiteX0" fmla="*/ 0 w 617683"/>
                      <a:gd name="connsiteY0" fmla="*/ 326505 h 326505"/>
                      <a:gd name="connsiteX1" fmla="*/ 308842 w 617683"/>
                      <a:gd name="connsiteY1" fmla="*/ 0 h 326505"/>
                      <a:gd name="connsiteX2" fmla="*/ 617683 w 617683"/>
                      <a:gd name="connsiteY2" fmla="*/ 326505 h 326505"/>
                      <a:gd name="connsiteX3" fmla="*/ 0 w 617683"/>
                      <a:gd name="connsiteY3" fmla="*/ 326505 h 326505"/>
                      <a:gd name="connsiteX0" fmla="*/ 0 w 617683"/>
                      <a:gd name="connsiteY0" fmla="*/ 326507 h 326507"/>
                      <a:gd name="connsiteX1" fmla="*/ 308842 w 617683"/>
                      <a:gd name="connsiteY1" fmla="*/ 2 h 326507"/>
                      <a:gd name="connsiteX2" fmla="*/ 617683 w 617683"/>
                      <a:gd name="connsiteY2" fmla="*/ 326507 h 326507"/>
                      <a:gd name="connsiteX3" fmla="*/ 0 w 617683"/>
                      <a:gd name="connsiteY3" fmla="*/ 326507 h 326507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44564"/>
                      <a:gd name="connsiteX1" fmla="*/ 308842 w 617683"/>
                      <a:gd name="connsiteY1" fmla="*/ 3 h 344564"/>
                      <a:gd name="connsiteX2" fmla="*/ 617683 w 617683"/>
                      <a:gd name="connsiteY2" fmla="*/ 326508 h 344564"/>
                      <a:gd name="connsiteX3" fmla="*/ 0 w 617683"/>
                      <a:gd name="connsiteY3" fmla="*/ 326508 h 344564"/>
                      <a:gd name="connsiteX0" fmla="*/ 0 w 617683"/>
                      <a:gd name="connsiteY0" fmla="*/ 326508 h 352803"/>
                      <a:gd name="connsiteX1" fmla="*/ 308842 w 617683"/>
                      <a:gd name="connsiteY1" fmla="*/ 3 h 352803"/>
                      <a:gd name="connsiteX2" fmla="*/ 617683 w 617683"/>
                      <a:gd name="connsiteY2" fmla="*/ 326508 h 352803"/>
                      <a:gd name="connsiteX3" fmla="*/ 0 w 617683"/>
                      <a:gd name="connsiteY3" fmla="*/ 326508 h 352803"/>
                      <a:gd name="connsiteX0" fmla="*/ 0 w 620046"/>
                      <a:gd name="connsiteY0" fmla="*/ 326508 h 370128"/>
                      <a:gd name="connsiteX1" fmla="*/ 308842 w 620046"/>
                      <a:gd name="connsiteY1" fmla="*/ 3 h 370128"/>
                      <a:gd name="connsiteX2" fmla="*/ 617683 w 620046"/>
                      <a:gd name="connsiteY2" fmla="*/ 326508 h 370128"/>
                      <a:gd name="connsiteX3" fmla="*/ 0 w 620046"/>
                      <a:gd name="connsiteY3" fmla="*/ 326508 h 370128"/>
                      <a:gd name="connsiteX0" fmla="*/ 2677 w 622723"/>
                      <a:gd name="connsiteY0" fmla="*/ 326508 h 381366"/>
                      <a:gd name="connsiteX1" fmla="*/ 311519 w 622723"/>
                      <a:gd name="connsiteY1" fmla="*/ 3 h 381366"/>
                      <a:gd name="connsiteX2" fmla="*/ 620360 w 622723"/>
                      <a:gd name="connsiteY2" fmla="*/ 326508 h 381366"/>
                      <a:gd name="connsiteX3" fmla="*/ 2677 w 622723"/>
                      <a:gd name="connsiteY3" fmla="*/ 326508 h 381366"/>
                      <a:gd name="connsiteX0" fmla="*/ 7945 w 633572"/>
                      <a:gd name="connsiteY0" fmla="*/ 484618 h 545194"/>
                      <a:gd name="connsiteX1" fmla="*/ 316787 w 633572"/>
                      <a:gd name="connsiteY1" fmla="*/ 2 h 545194"/>
                      <a:gd name="connsiteX2" fmla="*/ 625628 w 633572"/>
                      <a:gd name="connsiteY2" fmla="*/ 484618 h 545194"/>
                      <a:gd name="connsiteX3" fmla="*/ 7945 w 633572"/>
                      <a:gd name="connsiteY3" fmla="*/ 484618 h 545194"/>
                      <a:gd name="connsiteX0" fmla="*/ 11204 w 640092"/>
                      <a:gd name="connsiteY0" fmla="*/ 484699 h 545275"/>
                      <a:gd name="connsiteX1" fmla="*/ 320046 w 640092"/>
                      <a:gd name="connsiteY1" fmla="*/ 83 h 545275"/>
                      <a:gd name="connsiteX2" fmla="*/ 628887 w 640092"/>
                      <a:gd name="connsiteY2" fmla="*/ 484699 h 545275"/>
                      <a:gd name="connsiteX3" fmla="*/ 11204 w 640092"/>
                      <a:gd name="connsiteY3" fmla="*/ 484699 h 545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0092" h="545275">
                        <a:moveTo>
                          <a:pt x="11204" y="484699"/>
                        </a:moveTo>
                        <a:cubicBezTo>
                          <a:pt x="-40270" y="403930"/>
                          <a:pt x="89531" y="6826"/>
                          <a:pt x="320046" y="83"/>
                        </a:cubicBezTo>
                        <a:cubicBezTo>
                          <a:pt x="550561" y="-6660"/>
                          <a:pt x="680361" y="403930"/>
                          <a:pt x="628887" y="484699"/>
                        </a:cubicBezTo>
                        <a:cubicBezTo>
                          <a:pt x="577413" y="565468"/>
                          <a:pt x="62678" y="565468"/>
                          <a:pt x="11204" y="48469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EE9FE5A3-30DE-4FE9-9DB5-16DE1BEB761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1591618" y="1484832"/>
                    <a:ext cx="85024" cy="59755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B24E39B-59B0-41E6-8FC1-113D87509BE3}"/>
                  </a:ext>
                </a:extLst>
              </p:cNvPr>
              <p:cNvSpPr/>
              <p:nvPr/>
            </p:nvSpPr>
            <p:spPr>
              <a:xfrm>
                <a:off x="2350154" y="34095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2C1FB8E-5EBA-4815-AB8F-D98588041D1F}"/>
                  </a:ext>
                </a:extLst>
              </p:cNvPr>
              <p:cNvSpPr/>
              <p:nvPr/>
            </p:nvSpPr>
            <p:spPr>
              <a:xfrm>
                <a:off x="2096154" y="36000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49DE17FE-DD08-4BCF-BBE0-C4F640E51B32}"/>
                  </a:ext>
                </a:extLst>
              </p:cNvPr>
              <p:cNvSpPr/>
              <p:nvPr/>
            </p:nvSpPr>
            <p:spPr>
              <a:xfrm>
                <a:off x="2337454" y="37905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2241DF82-634D-40FB-8D7D-77EB520D672E}"/>
                  </a:ext>
                </a:extLst>
              </p:cNvPr>
              <p:cNvSpPr/>
              <p:nvPr/>
            </p:nvSpPr>
            <p:spPr>
              <a:xfrm>
                <a:off x="2642254" y="39810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929580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お子様から目を離さないでの貼り紙</dc:title>
  <dc:subject>お子様から目を離さないでの貼り紙</dc:subject>
  <dc:creator>でじけろお</dc:creator>
  <cp:lastModifiedBy/>
  <cp:revision>1</cp:revision>
  <dcterms:created xsi:type="dcterms:W3CDTF">2014-12-04T06:28:15Z</dcterms:created>
  <dcterms:modified xsi:type="dcterms:W3CDTF">2019-07-24T06:05:30Z</dcterms:modified>
  <cp:version>1</cp:version>
</cp:coreProperties>
</file>