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99" r:id="rId4"/>
    <p:sldId id="273" r:id="rId5"/>
    <p:sldId id="300" r:id="rId6"/>
    <p:sldId id="30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81" d="100"/>
          <a:sy n="81" d="100"/>
        </p:scale>
        <p:origin x="20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244945"/>
            <a:ext cx="9906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  <a:effectLst/>
              </a:rPr>
              <a:t>お子様から</a:t>
            </a:r>
            <a:endParaRPr lang="en-US" altLang="ja-JP" sz="9600" dirty="0">
              <a:solidFill>
                <a:srgbClr val="FFFF00"/>
              </a:solidFill>
              <a:effectLst/>
            </a:endParaRPr>
          </a:p>
          <a:p>
            <a:r>
              <a:rPr lang="ja-JP" altLang="en-US" sz="9600" dirty="0">
                <a:effectLst/>
              </a:rPr>
              <a:t>目を</a:t>
            </a:r>
            <a:endParaRPr lang="en-US" altLang="ja-JP" sz="9600" dirty="0">
              <a:effectLst/>
            </a:endParaRPr>
          </a:p>
          <a:p>
            <a:r>
              <a:rPr lang="ja-JP" altLang="en-US" sz="9600" dirty="0">
                <a:effectLst/>
              </a:rPr>
              <a:t>離さないで</a:t>
            </a:r>
            <a:endParaRPr lang="en-US" altLang="ja-JP" sz="96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C7202D3-8704-4C44-B1C9-5424B4E54123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B7E6291-1DD3-4B6A-A068-0837DBDDE9DB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3A2045D-5C9C-4A87-A1B7-E884B7D3046F}"/>
              </a:ext>
            </a:extLst>
          </p:cNvPr>
          <p:cNvSpPr txBox="1"/>
          <p:nvPr/>
        </p:nvSpPr>
        <p:spPr>
          <a:xfrm>
            <a:off x="0" y="1244945"/>
            <a:ext cx="9906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お子様から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目を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6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離さないで</a:t>
            </a:r>
            <a:endParaRPr lang="en-US" altLang="ja-JP" sz="96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144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1559F60-2CF4-4B15-8E0D-76E1AE76B450}"/>
              </a:ext>
            </a:extLst>
          </p:cNvPr>
          <p:cNvSpPr txBox="1"/>
          <p:nvPr/>
        </p:nvSpPr>
        <p:spPr>
          <a:xfrm>
            <a:off x="0" y="430345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目を離さないで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9C795D6F-C133-481E-86B2-11F44BB3A79F}"/>
              </a:ext>
            </a:extLst>
          </p:cNvPr>
          <p:cNvGrpSpPr/>
          <p:nvPr/>
        </p:nvGrpSpPr>
        <p:grpSpPr>
          <a:xfrm>
            <a:off x="3197805" y="503675"/>
            <a:ext cx="3284844" cy="3681266"/>
            <a:chOff x="1858960" y="1525106"/>
            <a:chExt cx="2687640" cy="3011991"/>
          </a:xfrm>
        </p:grpSpPr>
        <p:sp>
          <p:nvSpPr>
            <p:cNvPr id="45" name="星: 12 pt 44">
              <a:extLst>
                <a:ext uri="{FF2B5EF4-FFF2-40B4-BE49-F238E27FC236}">
                  <a16:creationId xmlns:a16="http://schemas.microsoft.com/office/drawing/2014/main" id="{AF8188F7-CCB0-4187-A028-4BC121969376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BCD46F9-1C9F-4486-A0C3-B41FE1AA6321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B16CFD55-A5C7-4577-990B-776635650A5B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C50D434-04BD-4B54-B8E2-0DFEEB22502A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7C0B2FBF-E399-4356-8C2F-A146B34E0FB0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5B1DFD15-8744-4815-BEFD-FDFF6D1B669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95073262-5860-467A-BF32-335EB1B7C701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6B28DE3-BDA9-4C87-B4B3-17D8BE36B26D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AF432299-1613-4D68-83FB-2B5A6D01CF24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6" name="楕円 4">
                      <a:extLst>
                        <a:ext uri="{FF2B5EF4-FFF2-40B4-BE49-F238E27FC236}">
                          <a16:creationId xmlns:a16="http://schemas.microsoft.com/office/drawing/2014/main" id="{A5EDDE93-9E34-409F-87FF-A66FBE7CD7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" name="楕円 6">
                      <a:extLst>
                        <a:ext uri="{FF2B5EF4-FFF2-40B4-BE49-F238E27FC236}">
                          <a16:creationId xmlns:a16="http://schemas.microsoft.com/office/drawing/2014/main" id="{98EE8E6B-04AF-4951-B046-448A4FBF33F4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29E4978D-33B8-4D84-8B64-FF4B6345D8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楕円 6">
                      <a:extLst>
                        <a:ext uri="{FF2B5EF4-FFF2-40B4-BE49-F238E27FC236}">
                          <a16:creationId xmlns:a16="http://schemas.microsoft.com/office/drawing/2014/main" id="{55105373-3238-4542-91BA-5C9009D5D2F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D10FA1BC-75C4-40DC-8DDE-53DB8510E71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楕円 6">
                      <a:extLst>
                        <a:ext uri="{FF2B5EF4-FFF2-40B4-BE49-F238E27FC236}">
                          <a16:creationId xmlns:a16="http://schemas.microsoft.com/office/drawing/2014/main" id="{45620FED-5B67-4A5C-AE86-35BB34DC1AC1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4" name="楕円 1">
                    <a:extLst>
                      <a:ext uri="{FF2B5EF4-FFF2-40B4-BE49-F238E27FC236}">
                        <a16:creationId xmlns:a16="http://schemas.microsoft.com/office/drawing/2014/main" id="{63231467-ABE0-41CC-AF16-C3B3F58322CC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90A7A2AB-5CCC-4E74-AA4A-C5CDB2AD11A3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26C89EF1-F0FB-45DD-89AC-5ABA34791048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A38720A5-729D-4792-B5E9-058FF4487369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B37E857A-6972-4C68-A3C0-8AD75F465783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F101E32E-1CA9-4E69-B62B-3DAEDBC4793E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1" name="楕円 4">
                      <a:extLst>
                        <a:ext uri="{FF2B5EF4-FFF2-40B4-BE49-F238E27FC236}">
                          <a16:creationId xmlns:a16="http://schemas.microsoft.com/office/drawing/2014/main" id="{BE19CF16-1655-4F64-9A15-F76266C335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2" name="グループ化 81">
                      <a:extLst>
                        <a:ext uri="{FF2B5EF4-FFF2-40B4-BE49-F238E27FC236}">
                          <a16:creationId xmlns:a16="http://schemas.microsoft.com/office/drawing/2014/main" id="{21518ACB-C243-4755-9822-9CE9DE185871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3" name="楕円 6">
                        <a:extLst>
                          <a:ext uri="{FF2B5EF4-FFF2-40B4-BE49-F238E27FC236}">
                            <a16:creationId xmlns:a16="http://schemas.microsoft.com/office/drawing/2014/main" id="{7A8D8187-5E9B-4735-917E-286D320C9F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4" name="楕円 6">
                        <a:extLst>
                          <a:ext uri="{FF2B5EF4-FFF2-40B4-BE49-F238E27FC236}">
                            <a16:creationId xmlns:a16="http://schemas.microsoft.com/office/drawing/2014/main" id="{7CC3BCDC-F6A9-4B40-9D7F-07DC293212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楕円 6">
                        <a:extLst>
                          <a:ext uri="{FF2B5EF4-FFF2-40B4-BE49-F238E27FC236}">
                            <a16:creationId xmlns:a16="http://schemas.microsoft.com/office/drawing/2014/main" id="{D8B5463A-0629-41D2-968C-3C9DC2CB9B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8D79C807-ABE6-482F-9E62-2D75EBB8FDE1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AC144DBD-261E-47CF-BBAF-43CC7E968405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F2C590B7-6054-4308-B973-046D6102F02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DEAD1565-57FC-4B48-99C2-02F3C7E8FA08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5" name="月 64">
                      <a:extLst>
                        <a:ext uri="{FF2B5EF4-FFF2-40B4-BE49-F238E27FC236}">
                          <a16:creationId xmlns:a16="http://schemas.microsoft.com/office/drawing/2014/main" id="{050B8A7D-1414-45E6-865E-1E88A680E9E6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650194C6-A659-4C5B-91B3-A70A50BDDA9E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8769631D-2EA2-4080-A3AC-4BF3A7EFB77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0C89A58B-E663-43C5-840D-565CC5E14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AA1E2D3-8C23-46D5-98B1-451ED46968B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2E4F84A2-249C-4DAE-81A4-BEBA46FB5A2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72DDEEAB-EE20-4F91-8653-D99B25FF8C5D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D6D5B7EB-1D8E-4B05-86EF-32145F54925D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2D87CAB9-B1BF-4364-AC8C-0EEB26261808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5F552555-A5FF-4C38-AC58-7ADCC90DAB3E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二等辺三角形 46">
                    <a:extLst>
                      <a:ext uri="{FF2B5EF4-FFF2-40B4-BE49-F238E27FC236}">
                        <a16:creationId xmlns:a16="http://schemas.microsoft.com/office/drawing/2014/main" id="{3970C28E-397F-4F11-B238-7BCB49718DDD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16A05573-DEAD-4D97-B0F4-AA6BFC8FCA7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0D292C44-EBDA-424A-93B4-2DDC6385C45E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835AB577-56AD-4B7D-90DC-14FBB069E7B6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9802726-C06A-492E-804B-9E318E1B524C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897488A-0C6E-4496-AEA6-1B3552679F02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379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FA8227A-B546-4FFF-AB25-795566853232}"/>
              </a:ext>
            </a:extLst>
          </p:cNvPr>
          <p:cNvSpPr txBox="1"/>
          <p:nvPr/>
        </p:nvSpPr>
        <p:spPr>
          <a:xfrm>
            <a:off x="0" y="3942969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目を離さないで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FD90D7B-D4F2-455E-B168-775CCAA25456}"/>
              </a:ext>
            </a:extLst>
          </p:cNvPr>
          <p:cNvGrpSpPr/>
          <p:nvPr/>
        </p:nvGrpSpPr>
        <p:grpSpPr>
          <a:xfrm>
            <a:off x="3445909" y="570823"/>
            <a:ext cx="2788636" cy="3125174"/>
            <a:chOff x="1858960" y="1525106"/>
            <a:chExt cx="2687640" cy="3011991"/>
          </a:xfrm>
        </p:grpSpPr>
        <p:sp>
          <p:nvSpPr>
            <p:cNvPr id="47" name="星: 12 pt 46">
              <a:extLst>
                <a:ext uri="{FF2B5EF4-FFF2-40B4-BE49-F238E27FC236}">
                  <a16:creationId xmlns:a16="http://schemas.microsoft.com/office/drawing/2014/main" id="{C4C30F1B-51ED-4021-B3D3-F7C2693F9FE3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867F449-7B04-4890-850D-5203E183E4BE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61723EB-7840-40E0-B73B-41492934B81B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B202A811-BA83-49DC-AE1E-3D36B5764069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BFFAB07A-192C-46A9-9E08-6A5E0D315CC2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A3C131C5-13C1-42EE-8865-3DC4E83667E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BB045AA-0ABC-4B65-85E0-78C609BA63B7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B4153843-0644-4A9F-96A4-BF221FA49306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5387E3EA-FB26-4DE1-917C-FDBAF67225A8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8" name="楕円 4">
                      <a:extLst>
                        <a:ext uri="{FF2B5EF4-FFF2-40B4-BE49-F238E27FC236}">
                          <a16:creationId xmlns:a16="http://schemas.microsoft.com/office/drawing/2014/main" id="{2A96E41D-5776-48E7-ADCA-F36F093E7CE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楕円 6">
                      <a:extLst>
                        <a:ext uri="{FF2B5EF4-FFF2-40B4-BE49-F238E27FC236}">
                          <a16:creationId xmlns:a16="http://schemas.microsoft.com/office/drawing/2014/main" id="{1C0703D7-435B-4467-BCE2-727C59126F29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EDD5DA5E-1E74-400A-8A91-008282113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楕円 6">
                      <a:extLst>
                        <a:ext uri="{FF2B5EF4-FFF2-40B4-BE49-F238E27FC236}">
                          <a16:creationId xmlns:a16="http://schemas.microsoft.com/office/drawing/2014/main" id="{B4463D9B-0977-4571-9A70-FD95DBA29EA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B1DDFAC4-2C77-4C6A-A692-56A809D0F59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" name="楕円 6">
                      <a:extLst>
                        <a:ext uri="{FF2B5EF4-FFF2-40B4-BE49-F238E27FC236}">
                          <a16:creationId xmlns:a16="http://schemas.microsoft.com/office/drawing/2014/main" id="{664B04D5-E08B-4C8C-9811-222EFFA6BA91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6" name="楕円 1">
                    <a:extLst>
                      <a:ext uri="{FF2B5EF4-FFF2-40B4-BE49-F238E27FC236}">
                        <a16:creationId xmlns:a16="http://schemas.microsoft.com/office/drawing/2014/main" id="{033A5D5D-ACC4-466E-89F7-B52C147D907F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4D3E0908-2371-4DAD-8F25-248F39F96FB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77747A78-53FC-4B0E-93BE-6D1F971746AF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上の 2 つの角を丸める 78">
                    <a:extLst>
                      <a:ext uri="{FF2B5EF4-FFF2-40B4-BE49-F238E27FC236}">
                        <a16:creationId xmlns:a16="http://schemas.microsoft.com/office/drawing/2014/main" id="{F569438F-7ABC-4BA9-B01E-948D9E059B21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918C71C3-CBD6-4296-BC6C-DE88F78383DF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C99DDC2E-7CD8-45A3-8FB7-356C6963E7E9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3" name="楕円 4">
                      <a:extLst>
                        <a:ext uri="{FF2B5EF4-FFF2-40B4-BE49-F238E27FC236}">
                          <a16:creationId xmlns:a16="http://schemas.microsoft.com/office/drawing/2014/main" id="{CFD07FEA-0850-4B97-A653-EF53EC63EB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BE119A1B-8E13-4059-89EE-81BF31CBDF18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5" name="楕円 6">
                        <a:extLst>
                          <a:ext uri="{FF2B5EF4-FFF2-40B4-BE49-F238E27FC236}">
                            <a16:creationId xmlns:a16="http://schemas.microsoft.com/office/drawing/2014/main" id="{63E024F1-3370-4076-9A33-D8A71166CF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3538F5B9-2D9E-44DC-8DC7-078B94A903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7" name="楕円 6">
                        <a:extLst>
                          <a:ext uri="{FF2B5EF4-FFF2-40B4-BE49-F238E27FC236}">
                            <a16:creationId xmlns:a16="http://schemas.microsoft.com/office/drawing/2014/main" id="{34ACB35C-062E-4A07-A4E6-032880193B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7BF509CC-AF25-4BF3-BB8B-A414DAED0E7C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0EC09D19-B24A-4EC6-AF88-C5B532224371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DC681AA9-8B34-4A4F-B3B5-BEFC61AFAA1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DE54B0E5-8DC2-443A-9A8B-87F22F23137E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DF3D767F-0FA8-4C7D-8030-5FDCD321D729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0179E8CF-00CA-4236-B6C4-94F19089C8DD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月 68">
                      <a:extLst>
                        <a:ext uri="{FF2B5EF4-FFF2-40B4-BE49-F238E27FC236}">
                          <a16:creationId xmlns:a16="http://schemas.microsoft.com/office/drawing/2014/main" id="{E5C937E6-EF26-4001-8F28-94A7455B1B1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" name="楕円 69">
                      <a:extLst>
                        <a:ext uri="{FF2B5EF4-FFF2-40B4-BE49-F238E27FC236}">
                          <a16:creationId xmlns:a16="http://schemas.microsoft.com/office/drawing/2014/main" id="{1B63B2F6-5B72-427D-907C-8BBD4930FD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EF34FB7B-78BF-40F2-B397-25687660B8F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A501749F-018B-496B-9506-37006ECE714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E8955C09-8427-4E55-AAC9-6AE62352E812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EC99F818-6945-4595-9E03-F524F1BE6AAC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37953196-88A1-4809-B112-4C5062BDA3FE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8C72EBCE-E880-47C3-B824-4A77200EC510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二等辺三角形 46">
                    <a:extLst>
                      <a:ext uri="{FF2B5EF4-FFF2-40B4-BE49-F238E27FC236}">
                        <a16:creationId xmlns:a16="http://schemas.microsoft.com/office/drawing/2014/main" id="{2BEE82F9-9FED-4811-9175-78611A46C2CE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E2D245B1-C542-43E0-815B-6F38CA8915B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87A4EA56-848C-4F56-8F20-9CDADE0487E1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71FED3A1-7E92-40DE-9F27-051C242669EE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2120B316-DFBF-4CAB-AAE3-888EEE890531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0EFFE05B-BD5B-43B6-8289-5B0DBE1196A8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23672165-E602-4A42-AA29-EE3475BDCE9A}"/>
              </a:ext>
            </a:extLst>
          </p:cNvPr>
          <p:cNvSpPr txBox="1"/>
          <p:nvPr/>
        </p:nvSpPr>
        <p:spPr>
          <a:xfrm>
            <a:off x="0" y="250774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412E6C6-85D4-4DE8-BB26-26B6D7B4E3C1}"/>
              </a:ext>
            </a:extLst>
          </p:cNvPr>
          <p:cNvSpPr txBox="1"/>
          <p:nvPr/>
        </p:nvSpPr>
        <p:spPr>
          <a:xfrm>
            <a:off x="0" y="4447962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目を離さないで</a:t>
            </a:r>
            <a:endParaRPr lang="en-US" altLang="ja-JP" sz="54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AC41B79-7169-413B-BDDE-18B3B27EF8FF}"/>
              </a:ext>
            </a:extLst>
          </p:cNvPr>
          <p:cNvGrpSpPr/>
          <p:nvPr/>
        </p:nvGrpSpPr>
        <p:grpSpPr>
          <a:xfrm>
            <a:off x="3445909" y="1178750"/>
            <a:ext cx="2788636" cy="3125174"/>
            <a:chOff x="1858960" y="1525106"/>
            <a:chExt cx="2687640" cy="3011991"/>
          </a:xfrm>
        </p:grpSpPr>
        <p:sp>
          <p:nvSpPr>
            <p:cNvPr id="47" name="星: 12 pt 46">
              <a:extLst>
                <a:ext uri="{FF2B5EF4-FFF2-40B4-BE49-F238E27FC236}">
                  <a16:creationId xmlns:a16="http://schemas.microsoft.com/office/drawing/2014/main" id="{A2D69F7F-8120-4F16-843B-801167513D9B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083AC77-0397-454B-AE40-96FC30089026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1D53586-CB71-493C-A3DC-0432D3D53711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65374986-0F8F-44FA-BA48-AC78B66FD38B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CA6D7059-410C-4D02-9841-F0FEBB5D6AFC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2CB8BF9A-EC5C-4D33-BB90-51C9CDC5D3F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35AE901F-8BF9-48B4-A2D1-6C482DBC480C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FA2A9F75-AE92-493D-883D-0D400C8408E2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AA7D7A53-BFDC-4517-9EC0-69C17F564C25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7" name="楕円 4">
                      <a:extLst>
                        <a:ext uri="{FF2B5EF4-FFF2-40B4-BE49-F238E27FC236}">
                          <a16:creationId xmlns:a16="http://schemas.microsoft.com/office/drawing/2014/main" id="{E4343F0B-B799-463E-9684-F85485CB04A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楕円 6">
                      <a:extLst>
                        <a:ext uri="{FF2B5EF4-FFF2-40B4-BE49-F238E27FC236}">
                          <a16:creationId xmlns:a16="http://schemas.microsoft.com/office/drawing/2014/main" id="{63E17E3F-1579-4266-A4F1-0D4F557B619F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8A4736D1-DA2E-463C-95A7-3D4B9DFB00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C4A69C2A-CFC7-4EC7-8C39-BBC99E5DBE6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楕円 6">
                      <a:extLst>
                        <a:ext uri="{FF2B5EF4-FFF2-40B4-BE49-F238E27FC236}">
                          <a16:creationId xmlns:a16="http://schemas.microsoft.com/office/drawing/2014/main" id="{2E91026B-8C77-4359-B238-58EE9E6977E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E3DBB003-E9E5-491E-817C-98767A132B99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" name="楕円 1">
                    <a:extLst>
                      <a:ext uri="{FF2B5EF4-FFF2-40B4-BE49-F238E27FC236}">
                        <a16:creationId xmlns:a16="http://schemas.microsoft.com/office/drawing/2014/main" id="{0D110F7D-AC03-451E-AD8E-33A8F8D8D10B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896042FF-1C4D-4ABA-8997-B61DA3B35C98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985B499E-1CF8-4F95-8031-084FE5367205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895E3541-2255-46FB-9C1F-3610E7D9EFB2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上の 2 つの角を丸める 78">
                    <a:extLst>
                      <a:ext uri="{FF2B5EF4-FFF2-40B4-BE49-F238E27FC236}">
                        <a16:creationId xmlns:a16="http://schemas.microsoft.com/office/drawing/2014/main" id="{90B8F013-E629-4265-971B-C55DFDF8F763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FEE0E4DB-AC65-4CD1-9596-A5FCCC27FD03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2" name="楕円 4">
                      <a:extLst>
                        <a:ext uri="{FF2B5EF4-FFF2-40B4-BE49-F238E27FC236}">
                          <a16:creationId xmlns:a16="http://schemas.microsoft.com/office/drawing/2014/main" id="{EF818CBB-00CE-48D0-963F-A2D634B0372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070C2040-0B08-48EE-AAD8-2BE37D63946A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4" name="楕円 6">
                        <a:extLst>
                          <a:ext uri="{FF2B5EF4-FFF2-40B4-BE49-F238E27FC236}">
                            <a16:creationId xmlns:a16="http://schemas.microsoft.com/office/drawing/2014/main" id="{368CE45E-D300-4FA4-8160-BC3E46A21D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楕円 6">
                        <a:extLst>
                          <a:ext uri="{FF2B5EF4-FFF2-40B4-BE49-F238E27FC236}">
                            <a16:creationId xmlns:a16="http://schemas.microsoft.com/office/drawing/2014/main" id="{A9E42F2C-62FF-4B5C-ADD2-94905A0640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B2090E6A-7BC5-4409-B428-0C3DAEC47F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75E96C59-D072-4B2E-ABA1-FB9350D68C01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8BF04BA5-E42B-4E1A-9AEF-614D9898573E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84430691-B656-46DB-9FD4-6873A73B56D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785A6C79-5051-45AB-AE1E-33002D1AFFC6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2254065D-68CE-4F31-836B-E88D33CBF2FE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" name="月 66">
                      <a:extLst>
                        <a:ext uri="{FF2B5EF4-FFF2-40B4-BE49-F238E27FC236}">
                          <a16:creationId xmlns:a16="http://schemas.microsoft.com/office/drawing/2014/main" id="{96F70C25-BE16-4965-A003-2D7832F9C926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ECB77C56-B78E-4893-9C9C-26EAA1BFCD30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楕円 68">
                      <a:extLst>
                        <a:ext uri="{FF2B5EF4-FFF2-40B4-BE49-F238E27FC236}">
                          <a16:creationId xmlns:a16="http://schemas.microsoft.com/office/drawing/2014/main" id="{FB65268A-64FB-440D-B245-5AE5FD21B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E581A377-7C76-431D-823F-6D590FE0C7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B106E880-A6ED-43C7-B369-B196CAEA84B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D943658C-506D-4B93-983B-D211C354052B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2F4B1E98-27FC-4237-97C7-1994162F3058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4F38FBB6-D806-47F5-9790-CE8041FBBE44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8D64A294-89CC-4CEF-A7AE-522E1B6C2F1C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二等辺三角形 46">
                    <a:extLst>
                      <a:ext uri="{FF2B5EF4-FFF2-40B4-BE49-F238E27FC236}">
                        <a16:creationId xmlns:a16="http://schemas.microsoft.com/office/drawing/2014/main" id="{83C73505-52EC-4B8E-8F07-86568162788A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19BDAAF1-5523-4029-B917-BC10F276D89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8C585EE3-FC28-4C74-B2B1-795398FFCAC6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07F222-AEFA-438D-8B05-8EC511A8DEE6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BB6F97AE-57BB-481B-9ABC-AD2F535F1773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F4CDE5D9-05F0-4769-A8F6-87201DAAFD61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658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角丸四角形 1">
            <a:extLst>
              <a:ext uri="{FF2B5EF4-FFF2-40B4-BE49-F238E27FC236}">
                <a16:creationId xmlns:a16="http://schemas.microsoft.com/office/drawing/2014/main" id="{65353B23-34EF-47E4-9972-CD049877BA84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450C79D-1313-4C50-BE37-06DCBF26DC14}"/>
              </a:ext>
            </a:extLst>
          </p:cNvPr>
          <p:cNvSpPr txBox="1"/>
          <p:nvPr/>
        </p:nvSpPr>
        <p:spPr>
          <a:xfrm>
            <a:off x="0" y="572238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27D3D62-4857-49AE-976C-D0C776F9C9FA}"/>
              </a:ext>
            </a:extLst>
          </p:cNvPr>
          <p:cNvSpPr txBox="1"/>
          <p:nvPr/>
        </p:nvSpPr>
        <p:spPr>
          <a:xfrm>
            <a:off x="0" y="4348515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66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6600" dirty="0">
                <a:ln w="28575">
                  <a:noFill/>
                </a:ln>
                <a:solidFill>
                  <a:schemeClr val="tx1"/>
                </a:solidFill>
                <a:effectLst/>
              </a:rPr>
              <a:t>目を離さないで</a:t>
            </a:r>
            <a:endParaRPr lang="en-US" altLang="ja-JP" sz="4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DE9F75B-940B-4643-A859-34085EE9D403}"/>
              </a:ext>
            </a:extLst>
          </p:cNvPr>
          <p:cNvGrpSpPr/>
          <p:nvPr/>
        </p:nvGrpSpPr>
        <p:grpSpPr>
          <a:xfrm>
            <a:off x="3600288" y="1494649"/>
            <a:ext cx="2479878" cy="2779154"/>
            <a:chOff x="1858960" y="1525106"/>
            <a:chExt cx="2687640" cy="3011991"/>
          </a:xfrm>
        </p:grpSpPr>
        <p:sp>
          <p:nvSpPr>
            <p:cNvPr id="49" name="星: 12 pt 48">
              <a:extLst>
                <a:ext uri="{FF2B5EF4-FFF2-40B4-BE49-F238E27FC236}">
                  <a16:creationId xmlns:a16="http://schemas.microsoft.com/office/drawing/2014/main" id="{340874AB-71B7-4359-91EC-52114F254DC8}"/>
                </a:ext>
              </a:extLst>
            </p:cNvPr>
            <p:cNvSpPr/>
            <p:nvPr/>
          </p:nvSpPr>
          <p:spPr>
            <a:xfrm>
              <a:off x="1858960" y="1751997"/>
              <a:ext cx="2687640" cy="2687640"/>
            </a:xfrm>
            <a:prstGeom prst="star12">
              <a:avLst>
                <a:gd name="adj" fmla="val 39972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A24704A-B1E2-4B8C-8054-92B7F1CDBBD5}"/>
                </a:ext>
              </a:extLst>
            </p:cNvPr>
            <p:cNvGrpSpPr/>
            <p:nvPr/>
          </p:nvGrpSpPr>
          <p:grpSpPr>
            <a:xfrm>
              <a:off x="2096154" y="1525106"/>
              <a:ext cx="2359034" cy="3011991"/>
              <a:chOff x="2096154" y="1525106"/>
              <a:chExt cx="2359034" cy="3011991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BCE2151-366E-41E2-B95A-90FC48CF9E8E}"/>
                  </a:ext>
                </a:extLst>
              </p:cNvPr>
              <p:cNvGrpSpPr/>
              <p:nvPr/>
            </p:nvGrpSpPr>
            <p:grpSpPr>
              <a:xfrm flipH="1">
                <a:off x="2884153" y="1525106"/>
                <a:ext cx="1571035" cy="3011991"/>
                <a:chOff x="859773" y="2866226"/>
                <a:chExt cx="1571035" cy="3011991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231F30F3-90BE-4EBE-9D3E-35DF70C04F77}"/>
                    </a:ext>
                  </a:extLst>
                </p:cNvPr>
                <p:cNvGrpSpPr/>
                <p:nvPr/>
              </p:nvGrpSpPr>
              <p:grpSpPr>
                <a:xfrm>
                  <a:off x="859773" y="4038202"/>
                  <a:ext cx="1558301" cy="1840015"/>
                  <a:chOff x="859773" y="4038202"/>
                  <a:chExt cx="1558301" cy="1840015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E89996AE-2930-4AD3-B513-CB09EE077B8F}"/>
                      </a:ext>
                    </a:extLst>
                  </p:cNvPr>
                  <p:cNvSpPr/>
                  <p:nvPr/>
                </p:nvSpPr>
                <p:spPr>
                  <a:xfrm>
                    <a:off x="2021446" y="4141073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1E1B7905-9A43-4226-BB4A-7C1E749A14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973026" y="4038202"/>
                    <a:ext cx="364424" cy="177237"/>
                  </a:xfrm>
                  <a:custGeom>
                    <a:avLst/>
                    <a:gdLst>
                      <a:gd name="connsiteX0" fmla="*/ 176979 w 390548"/>
                      <a:gd name="connsiteY0" fmla="*/ 47246 h 250358"/>
                      <a:gd name="connsiteX1" fmla="*/ 10303 w 390548"/>
                      <a:gd name="connsiteY1" fmla="*/ 125179 h 250358"/>
                      <a:gd name="connsiteX2" fmla="*/ 176979 w 390548"/>
                      <a:gd name="connsiteY2" fmla="*/ 203112 h 250358"/>
                      <a:gd name="connsiteX3" fmla="*/ 343655 w 390548"/>
                      <a:gd name="connsiteY3" fmla="*/ 125179 h 250358"/>
                      <a:gd name="connsiteX4" fmla="*/ 176979 w 390548"/>
                      <a:gd name="connsiteY4" fmla="*/ 47246 h 250358"/>
                      <a:gd name="connsiteX5" fmla="*/ 195274 w 390548"/>
                      <a:gd name="connsiteY5" fmla="*/ 0 h 250358"/>
                      <a:gd name="connsiteX6" fmla="*/ 390548 w 390548"/>
                      <a:gd name="connsiteY6" fmla="*/ 125179 h 250358"/>
                      <a:gd name="connsiteX7" fmla="*/ 195274 w 390548"/>
                      <a:gd name="connsiteY7" fmla="*/ 250358 h 250358"/>
                      <a:gd name="connsiteX8" fmla="*/ 0 w 390548"/>
                      <a:gd name="connsiteY8" fmla="*/ 125179 h 250358"/>
                      <a:gd name="connsiteX9" fmla="*/ 195274 w 390548"/>
                      <a:gd name="connsiteY9" fmla="*/ 0 h 250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0548" h="250358">
                        <a:moveTo>
                          <a:pt x="176979" y="47246"/>
                        </a:moveTo>
                        <a:cubicBezTo>
                          <a:pt x="84926" y="47246"/>
                          <a:pt x="10303" y="82138"/>
                          <a:pt x="10303" y="125179"/>
                        </a:cubicBezTo>
                        <a:cubicBezTo>
                          <a:pt x="10303" y="168220"/>
                          <a:pt x="84926" y="203112"/>
                          <a:pt x="176979" y="203112"/>
                        </a:cubicBezTo>
                        <a:cubicBezTo>
                          <a:pt x="269032" y="203112"/>
                          <a:pt x="343655" y="168220"/>
                          <a:pt x="343655" y="125179"/>
                        </a:cubicBezTo>
                        <a:cubicBezTo>
                          <a:pt x="343655" y="82138"/>
                          <a:pt x="269032" y="47246"/>
                          <a:pt x="176979" y="47246"/>
                        </a:cubicBezTo>
                        <a:close/>
                        <a:moveTo>
                          <a:pt x="195274" y="0"/>
                        </a:moveTo>
                        <a:cubicBezTo>
                          <a:pt x="303121" y="0"/>
                          <a:pt x="390548" y="56045"/>
                          <a:pt x="390548" y="125179"/>
                        </a:cubicBezTo>
                        <a:cubicBezTo>
                          <a:pt x="390548" y="194313"/>
                          <a:pt x="303121" y="250358"/>
                          <a:pt x="195274" y="250358"/>
                        </a:cubicBezTo>
                        <a:cubicBezTo>
                          <a:pt x="87427" y="250358"/>
                          <a:pt x="0" y="194313"/>
                          <a:pt x="0" y="125179"/>
                        </a:cubicBezTo>
                        <a:cubicBezTo>
                          <a:pt x="0" y="56045"/>
                          <a:pt x="87427" y="0"/>
                          <a:pt x="195274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981A836-8F5E-49AC-94DB-A9B4CAB7C293}"/>
                      </a:ext>
                    </a:extLst>
                  </p:cNvPr>
                  <p:cNvSpPr/>
                  <p:nvPr/>
                </p:nvSpPr>
                <p:spPr>
                  <a:xfrm rot="4427297">
                    <a:off x="2068029" y="5428141"/>
                    <a:ext cx="271671" cy="390110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  <a:gd name="connsiteX0" fmla="*/ 180975 w 415892"/>
                      <a:gd name="connsiteY0" fmla="*/ 67 h 435813"/>
                      <a:gd name="connsiteX1" fmla="*/ 392481 w 415892"/>
                      <a:gd name="connsiteY1" fmla="*/ 141246 h 435813"/>
                      <a:gd name="connsiteX2" fmla="*/ 366514 w 415892"/>
                      <a:gd name="connsiteY2" fmla="*/ 415335 h 435813"/>
                      <a:gd name="connsiteX3" fmla="*/ 260687 w 415892"/>
                      <a:gd name="connsiteY3" fmla="*/ 322277 h 435813"/>
                      <a:gd name="connsiteX4" fmla="*/ 94005 w 415892"/>
                      <a:gd name="connsiteY4" fmla="*/ 244150 h 435813"/>
                      <a:gd name="connsiteX5" fmla="*/ 80198 w 415892"/>
                      <a:gd name="connsiteY5" fmla="*/ 227827 h 435813"/>
                      <a:gd name="connsiteX6" fmla="*/ 53006 w 415892"/>
                      <a:gd name="connsiteY6" fmla="*/ 215069 h 435813"/>
                      <a:gd name="connsiteX7" fmla="*/ 0 w 415892"/>
                      <a:gd name="connsiteY7" fmla="*/ 126012 h 435813"/>
                      <a:gd name="connsiteX8" fmla="*/ 180975 w 415892"/>
                      <a:gd name="connsiteY8" fmla="*/ 67 h 435813"/>
                      <a:gd name="connsiteX0" fmla="*/ 180975 w 415892"/>
                      <a:gd name="connsiteY0" fmla="*/ 67 h 421733"/>
                      <a:gd name="connsiteX1" fmla="*/ 392481 w 415892"/>
                      <a:gd name="connsiteY1" fmla="*/ 141246 h 421733"/>
                      <a:gd name="connsiteX2" fmla="*/ 366514 w 415892"/>
                      <a:gd name="connsiteY2" fmla="*/ 415335 h 421733"/>
                      <a:gd name="connsiteX3" fmla="*/ 260687 w 415892"/>
                      <a:gd name="connsiteY3" fmla="*/ 322277 h 421733"/>
                      <a:gd name="connsiteX4" fmla="*/ 94005 w 415892"/>
                      <a:gd name="connsiteY4" fmla="*/ 244150 h 421733"/>
                      <a:gd name="connsiteX5" fmla="*/ 80198 w 415892"/>
                      <a:gd name="connsiteY5" fmla="*/ 227827 h 421733"/>
                      <a:gd name="connsiteX6" fmla="*/ 53006 w 415892"/>
                      <a:gd name="connsiteY6" fmla="*/ 215069 h 421733"/>
                      <a:gd name="connsiteX7" fmla="*/ 0 w 415892"/>
                      <a:gd name="connsiteY7" fmla="*/ 126012 h 421733"/>
                      <a:gd name="connsiteX8" fmla="*/ 180975 w 415892"/>
                      <a:gd name="connsiteY8" fmla="*/ 67 h 421733"/>
                      <a:gd name="connsiteX0" fmla="*/ 180975 w 415892"/>
                      <a:gd name="connsiteY0" fmla="*/ 67 h 421365"/>
                      <a:gd name="connsiteX1" fmla="*/ 392481 w 415892"/>
                      <a:gd name="connsiteY1" fmla="*/ 141246 h 421365"/>
                      <a:gd name="connsiteX2" fmla="*/ 366514 w 415892"/>
                      <a:gd name="connsiteY2" fmla="*/ 415335 h 421365"/>
                      <a:gd name="connsiteX3" fmla="*/ 204379 w 415892"/>
                      <a:gd name="connsiteY3" fmla="*/ 314891 h 421365"/>
                      <a:gd name="connsiteX4" fmla="*/ 94005 w 415892"/>
                      <a:gd name="connsiteY4" fmla="*/ 244150 h 421365"/>
                      <a:gd name="connsiteX5" fmla="*/ 80198 w 415892"/>
                      <a:gd name="connsiteY5" fmla="*/ 227827 h 421365"/>
                      <a:gd name="connsiteX6" fmla="*/ 53006 w 415892"/>
                      <a:gd name="connsiteY6" fmla="*/ 215069 h 421365"/>
                      <a:gd name="connsiteX7" fmla="*/ 0 w 415892"/>
                      <a:gd name="connsiteY7" fmla="*/ 126012 h 421365"/>
                      <a:gd name="connsiteX8" fmla="*/ 180975 w 415892"/>
                      <a:gd name="connsiteY8" fmla="*/ 67 h 421365"/>
                      <a:gd name="connsiteX0" fmla="*/ 180975 w 420262"/>
                      <a:gd name="connsiteY0" fmla="*/ 67 h 437090"/>
                      <a:gd name="connsiteX1" fmla="*/ 392481 w 420262"/>
                      <a:gd name="connsiteY1" fmla="*/ 141246 h 437090"/>
                      <a:gd name="connsiteX2" fmla="*/ 366514 w 420262"/>
                      <a:gd name="connsiteY2" fmla="*/ 415335 h 437090"/>
                      <a:gd name="connsiteX3" fmla="*/ 204379 w 420262"/>
                      <a:gd name="connsiteY3" fmla="*/ 314891 h 437090"/>
                      <a:gd name="connsiteX4" fmla="*/ 94005 w 420262"/>
                      <a:gd name="connsiteY4" fmla="*/ 244150 h 437090"/>
                      <a:gd name="connsiteX5" fmla="*/ 80198 w 420262"/>
                      <a:gd name="connsiteY5" fmla="*/ 227827 h 437090"/>
                      <a:gd name="connsiteX6" fmla="*/ 53006 w 420262"/>
                      <a:gd name="connsiteY6" fmla="*/ 215069 h 437090"/>
                      <a:gd name="connsiteX7" fmla="*/ 0 w 420262"/>
                      <a:gd name="connsiteY7" fmla="*/ 126012 h 437090"/>
                      <a:gd name="connsiteX8" fmla="*/ 180975 w 420262"/>
                      <a:gd name="connsiteY8" fmla="*/ 67 h 437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0262" h="437090">
                        <a:moveTo>
                          <a:pt x="180975" y="67"/>
                        </a:moveTo>
                        <a:cubicBezTo>
                          <a:pt x="298977" y="-2553"/>
                          <a:pt x="361558" y="72035"/>
                          <a:pt x="392481" y="141246"/>
                        </a:cubicBezTo>
                        <a:cubicBezTo>
                          <a:pt x="423404" y="210457"/>
                          <a:pt x="444236" y="338611"/>
                          <a:pt x="366514" y="415335"/>
                        </a:cubicBezTo>
                        <a:cubicBezTo>
                          <a:pt x="288792" y="492059"/>
                          <a:pt x="249797" y="343422"/>
                          <a:pt x="204379" y="314891"/>
                        </a:cubicBezTo>
                        <a:cubicBezTo>
                          <a:pt x="158961" y="286360"/>
                          <a:pt x="133534" y="277123"/>
                          <a:pt x="94005" y="244150"/>
                        </a:cubicBezTo>
                        <a:lnTo>
                          <a:pt x="80198" y="227827"/>
                        </a:lnTo>
                        <a:lnTo>
                          <a:pt x="53006" y="215069"/>
                        </a:lnTo>
                        <a:cubicBezTo>
                          <a:pt x="20256" y="192277"/>
                          <a:pt x="0" y="160791"/>
                          <a:pt x="0" y="126012"/>
                        </a:cubicBezTo>
                        <a:cubicBezTo>
                          <a:pt x="0" y="56454"/>
                          <a:pt x="62973" y="2687"/>
                          <a:pt x="180975" y="67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B1B6410B-007D-4B4A-A28C-12E5069B5AFC}"/>
                      </a:ext>
                    </a:extLst>
                  </p:cNvPr>
                  <p:cNvSpPr/>
                  <p:nvPr/>
                </p:nvSpPr>
                <p:spPr>
                  <a:xfrm rot="5848918">
                    <a:off x="1615914" y="4924323"/>
                    <a:ext cx="903435" cy="577374"/>
                  </a:xfrm>
                  <a:custGeom>
                    <a:avLst/>
                    <a:gdLst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634 w 866211"/>
                      <a:gd name="connsiteY17" fmla="*/ 26312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17" fmla="*/ 92074 w 866211"/>
                      <a:gd name="connsiteY17" fmla="*/ 354560 h 577374"/>
                      <a:gd name="connsiteX0" fmla="*/ 634 w 866211"/>
                      <a:gd name="connsiteY0" fmla="*/ 263120 h 577374"/>
                      <a:gd name="connsiteX1" fmla="*/ 4507 w 866211"/>
                      <a:gd name="connsiteY1" fmla="*/ 215239 h 577374"/>
                      <a:gd name="connsiteX2" fmla="*/ 476513 w 866211"/>
                      <a:gd name="connsiteY2" fmla="*/ 98983 h 577374"/>
                      <a:gd name="connsiteX3" fmla="*/ 492854 w 866211"/>
                      <a:gd name="connsiteY3" fmla="*/ 104349 h 577374"/>
                      <a:gd name="connsiteX4" fmla="*/ 504250 w 866211"/>
                      <a:gd name="connsiteY4" fmla="*/ 82025 h 577374"/>
                      <a:gd name="connsiteX5" fmla="*/ 654179 w 866211"/>
                      <a:gd name="connsiteY5" fmla="*/ 0 h 577374"/>
                      <a:gd name="connsiteX6" fmla="*/ 866211 w 866211"/>
                      <a:gd name="connsiteY6" fmla="*/ 280049 h 577374"/>
                      <a:gd name="connsiteX7" fmla="*/ 849548 w 866211"/>
                      <a:gd name="connsiteY7" fmla="*/ 389057 h 577374"/>
                      <a:gd name="connsiteX8" fmla="*/ 827416 w 866211"/>
                      <a:gd name="connsiteY8" fmla="*/ 432414 h 577374"/>
                      <a:gd name="connsiteX9" fmla="*/ 827153 w 866211"/>
                      <a:gd name="connsiteY9" fmla="*/ 435667 h 577374"/>
                      <a:gd name="connsiteX10" fmla="*/ 771209 w 866211"/>
                      <a:gd name="connsiteY10" fmla="*/ 515158 h 577374"/>
                      <a:gd name="connsiteX11" fmla="*/ 757371 w 866211"/>
                      <a:gd name="connsiteY11" fmla="*/ 523279 h 577374"/>
                      <a:gd name="connsiteX12" fmla="*/ 736711 w 866211"/>
                      <a:gd name="connsiteY12" fmla="*/ 538091 h 577374"/>
                      <a:gd name="connsiteX13" fmla="*/ 696911 w 866211"/>
                      <a:gd name="connsiteY13" fmla="*/ 554409 h 577374"/>
                      <a:gd name="connsiteX14" fmla="*/ 686641 w 866211"/>
                      <a:gd name="connsiteY14" fmla="*/ 555776 h 577374"/>
                      <a:gd name="connsiteX15" fmla="*/ 663770 w 866211"/>
                      <a:gd name="connsiteY15" fmla="*/ 563524 h 577374"/>
                      <a:gd name="connsiteX16" fmla="*/ 355147 w 866211"/>
                      <a:gd name="connsiteY16" fmla="*/ 551923 h 577374"/>
                      <a:gd name="connsiteX0" fmla="*/ 0 w 861704"/>
                      <a:gd name="connsiteY0" fmla="*/ 215239 h 577374"/>
                      <a:gd name="connsiteX1" fmla="*/ 472006 w 861704"/>
                      <a:gd name="connsiteY1" fmla="*/ 98983 h 577374"/>
                      <a:gd name="connsiteX2" fmla="*/ 488347 w 861704"/>
                      <a:gd name="connsiteY2" fmla="*/ 104349 h 577374"/>
                      <a:gd name="connsiteX3" fmla="*/ 499743 w 861704"/>
                      <a:gd name="connsiteY3" fmla="*/ 82025 h 577374"/>
                      <a:gd name="connsiteX4" fmla="*/ 649672 w 861704"/>
                      <a:gd name="connsiteY4" fmla="*/ 0 h 577374"/>
                      <a:gd name="connsiteX5" fmla="*/ 861704 w 861704"/>
                      <a:gd name="connsiteY5" fmla="*/ 280049 h 577374"/>
                      <a:gd name="connsiteX6" fmla="*/ 845041 w 861704"/>
                      <a:gd name="connsiteY6" fmla="*/ 389057 h 577374"/>
                      <a:gd name="connsiteX7" fmla="*/ 822909 w 861704"/>
                      <a:gd name="connsiteY7" fmla="*/ 432414 h 577374"/>
                      <a:gd name="connsiteX8" fmla="*/ 822646 w 861704"/>
                      <a:gd name="connsiteY8" fmla="*/ 435667 h 577374"/>
                      <a:gd name="connsiteX9" fmla="*/ 766702 w 861704"/>
                      <a:gd name="connsiteY9" fmla="*/ 515158 h 577374"/>
                      <a:gd name="connsiteX10" fmla="*/ 752864 w 861704"/>
                      <a:gd name="connsiteY10" fmla="*/ 523279 h 577374"/>
                      <a:gd name="connsiteX11" fmla="*/ 732204 w 861704"/>
                      <a:gd name="connsiteY11" fmla="*/ 538091 h 577374"/>
                      <a:gd name="connsiteX12" fmla="*/ 692404 w 861704"/>
                      <a:gd name="connsiteY12" fmla="*/ 554409 h 577374"/>
                      <a:gd name="connsiteX13" fmla="*/ 682134 w 861704"/>
                      <a:gd name="connsiteY13" fmla="*/ 555776 h 577374"/>
                      <a:gd name="connsiteX14" fmla="*/ 659263 w 861704"/>
                      <a:gd name="connsiteY14" fmla="*/ 563524 h 577374"/>
                      <a:gd name="connsiteX15" fmla="*/ 350640 w 861704"/>
                      <a:gd name="connsiteY15" fmla="*/ 551923 h 57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61704" h="577374">
                        <a:moveTo>
                          <a:pt x="0" y="215239"/>
                        </a:moveTo>
                        <a:cubicBezTo>
                          <a:pt x="33514" y="90164"/>
                          <a:pt x="244838" y="38114"/>
                          <a:pt x="472006" y="98983"/>
                        </a:cubicBezTo>
                        <a:lnTo>
                          <a:pt x="488347" y="104349"/>
                        </a:lnTo>
                        <a:lnTo>
                          <a:pt x="499743" y="82025"/>
                        </a:lnTo>
                        <a:cubicBezTo>
                          <a:pt x="538113" y="31346"/>
                          <a:pt x="591121" y="0"/>
                          <a:pt x="649672" y="0"/>
                        </a:cubicBezTo>
                        <a:cubicBezTo>
                          <a:pt x="766774" y="0"/>
                          <a:pt x="861704" y="125382"/>
                          <a:pt x="861704" y="280049"/>
                        </a:cubicBezTo>
                        <a:cubicBezTo>
                          <a:pt x="861704" y="318716"/>
                          <a:pt x="855771" y="355552"/>
                          <a:pt x="845041" y="389057"/>
                        </a:cubicBezTo>
                        <a:lnTo>
                          <a:pt x="822909" y="432414"/>
                        </a:lnTo>
                        <a:cubicBezTo>
                          <a:pt x="822821" y="433498"/>
                          <a:pt x="822734" y="434583"/>
                          <a:pt x="822646" y="435667"/>
                        </a:cubicBezTo>
                        <a:cubicBezTo>
                          <a:pt x="814267" y="466936"/>
                          <a:pt x="794776" y="493641"/>
                          <a:pt x="766702" y="515158"/>
                        </a:cubicBezTo>
                        <a:lnTo>
                          <a:pt x="752864" y="523279"/>
                        </a:lnTo>
                        <a:lnTo>
                          <a:pt x="732204" y="538091"/>
                        </a:lnTo>
                        <a:cubicBezTo>
                          <a:pt x="719521" y="545176"/>
                          <a:pt x="706206" y="550678"/>
                          <a:pt x="692404" y="554409"/>
                        </a:cubicBezTo>
                        <a:lnTo>
                          <a:pt x="682134" y="555776"/>
                        </a:lnTo>
                        <a:lnTo>
                          <a:pt x="659263" y="563524"/>
                        </a:lnTo>
                        <a:cubicBezTo>
                          <a:pt x="573847" y="584563"/>
                          <a:pt x="464224" y="582358"/>
                          <a:pt x="350640" y="551923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229D5BED-F760-4E83-AED5-5CE1FFEDEC72}"/>
                      </a:ext>
                    </a:extLst>
                  </p:cNvPr>
                  <p:cNvGrpSpPr/>
                  <p:nvPr/>
                </p:nvGrpSpPr>
                <p:grpSpPr>
                  <a:xfrm>
                    <a:off x="859773" y="4317035"/>
                    <a:ext cx="889848" cy="468545"/>
                    <a:chOff x="698584" y="1735887"/>
                    <a:chExt cx="889848" cy="468545"/>
                  </a:xfrm>
                </p:grpSpPr>
                <p:sp>
                  <p:nvSpPr>
                    <p:cNvPr id="89" name="楕円 4">
                      <a:extLst>
                        <a:ext uri="{FF2B5EF4-FFF2-40B4-BE49-F238E27FC236}">
                          <a16:creationId xmlns:a16="http://schemas.microsoft.com/office/drawing/2014/main" id="{312A0E48-8D40-4D12-AA9A-D0261411EE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04624" y="1977576"/>
                      <a:ext cx="360784" cy="189378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6">
                      <a:extLst>
                        <a:ext uri="{FF2B5EF4-FFF2-40B4-BE49-F238E27FC236}">
                          <a16:creationId xmlns:a16="http://schemas.microsoft.com/office/drawing/2014/main" id="{E1532A84-9CBC-4D4A-B062-D5DD29F575A7}"/>
                        </a:ext>
                      </a:extLst>
                    </p:cNvPr>
                    <p:cNvSpPr/>
                    <p:nvPr/>
                  </p:nvSpPr>
                  <p:spPr>
                    <a:xfrm rot="787991">
                      <a:off x="698584" y="2087213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7A05E77B-85DC-434E-891E-87F83E5892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064" y="1735887"/>
                      <a:ext cx="671368" cy="467079"/>
                    </a:xfrm>
                    <a:custGeom>
                      <a:avLst/>
                      <a:gdLst>
                        <a:gd name="connsiteX0" fmla="*/ 581750 w 716254"/>
                        <a:gd name="connsiteY0" fmla="*/ 453 h 619025"/>
                        <a:gd name="connsiteX1" fmla="*/ 615734 w 716254"/>
                        <a:gd name="connsiteY1" fmla="*/ 3195 h 619025"/>
                        <a:gd name="connsiteX2" fmla="*/ 698150 w 716254"/>
                        <a:gd name="connsiteY2" fmla="*/ 338530 h 619025"/>
                        <a:gd name="connsiteX3" fmla="*/ 493092 w 716254"/>
                        <a:gd name="connsiteY3" fmla="*/ 590473 h 619025"/>
                        <a:gd name="connsiteX4" fmla="*/ 490168 w 716254"/>
                        <a:gd name="connsiteY4" fmla="*/ 590237 h 619025"/>
                        <a:gd name="connsiteX5" fmla="*/ 448341 w 716254"/>
                        <a:gd name="connsiteY5" fmla="*/ 605949 h 619025"/>
                        <a:gd name="connsiteX6" fmla="*/ 332089 w 716254"/>
                        <a:gd name="connsiteY6" fmla="*/ 619025 h 619025"/>
                        <a:gd name="connsiteX7" fmla="*/ 217872 w 716254"/>
                        <a:gd name="connsiteY7" fmla="*/ 606178 h 619025"/>
                        <a:gd name="connsiteX8" fmla="*/ 178680 w 716254"/>
                        <a:gd name="connsiteY8" fmla="*/ 619025 h 619025"/>
                        <a:gd name="connsiteX9" fmla="*/ 140580 w 716254"/>
                        <a:gd name="connsiteY9" fmla="*/ 606535 h 619025"/>
                        <a:gd name="connsiteX10" fmla="*/ 102480 w 716254"/>
                        <a:gd name="connsiteY10" fmla="*/ 619025 h 619025"/>
                        <a:gd name="connsiteX11" fmla="*/ 0 w 716254"/>
                        <a:gd name="connsiteY11" fmla="*/ 452626 h 619025"/>
                        <a:gd name="connsiteX12" fmla="*/ 102480 w 716254"/>
                        <a:gd name="connsiteY12" fmla="*/ 286227 h 619025"/>
                        <a:gd name="connsiteX13" fmla="*/ 140580 w 716254"/>
                        <a:gd name="connsiteY13" fmla="*/ 298717 h 619025"/>
                        <a:gd name="connsiteX14" fmla="*/ 178680 w 716254"/>
                        <a:gd name="connsiteY14" fmla="*/ 286227 h 619025"/>
                        <a:gd name="connsiteX15" fmla="*/ 217872 w 716254"/>
                        <a:gd name="connsiteY15" fmla="*/ 299075 h 619025"/>
                        <a:gd name="connsiteX16" fmla="*/ 332089 w 716254"/>
                        <a:gd name="connsiteY16" fmla="*/ 286227 h 619025"/>
                        <a:gd name="connsiteX17" fmla="*/ 370872 w 716254"/>
                        <a:gd name="connsiteY17" fmla="*/ 290589 h 619025"/>
                        <a:gd name="connsiteX18" fmla="*/ 376692 w 716254"/>
                        <a:gd name="connsiteY18" fmla="*/ 252396 h 619025"/>
                        <a:gd name="connsiteX19" fmla="*/ 581750 w 716254"/>
                        <a:gd name="connsiteY19" fmla="*/ 453 h 619025"/>
                        <a:gd name="connsiteX0" fmla="*/ 615734 w 716254"/>
                        <a:gd name="connsiteY0" fmla="*/ 2922 h 618752"/>
                        <a:gd name="connsiteX1" fmla="*/ 698150 w 716254"/>
                        <a:gd name="connsiteY1" fmla="*/ 338257 h 618752"/>
                        <a:gd name="connsiteX2" fmla="*/ 493092 w 716254"/>
                        <a:gd name="connsiteY2" fmla="*/ 590200 h 618752"/>
                        <a:gd name="connsiteX3" fmla="*/ 490168 w 716254"/>
                        <a:gd name="connsiteY3" fmla="*/ 589964 h 618752"/>
                        <a:gd name="connsiteX4" fmla="*/ 448341 w 716254"/>
                        <a:gd name="connsiteY4" fmla="*/ 605676 h 618752"/>
                        <a:gd name="connsiteX5" fmla="*/ 332089 w 716254"/>
                        <a:gd name="connsiteY5" fmla="*/ 618752 h 618752"/>
                        <a:gd name="connsiteX6" fmla="*/ 217872 w 716254"/>
                        <a:gd name="connsiteY6" fmla="*/ 605905 h 618752"/>
                        <a:gd name="connsiteX7" fmla="*/ 178680 w 716254"/>
                        <a:gd name="connsiteY7" fmla="*/ 618752 h 618752"/>
                        <a:gd name="connsiteX8" fmla="*/ 140580 w 716254"/>
                        <a:gd name="connsiteY8" fmla="*/ 606262 h 618752"/>
                        <a:gd name="connsiteX9" fmla="*/ 102480 w 716254"/>
                        <a:gd name="connsiteY9" fmla="*/ 618752 h 618752"/>
                        <a:gd name="connsiteX10" fmla="*/ 0 w 716254"/>
                        <a:gd name="connsiteY10" fmla="*/ 452353 h 618752"/>
                        <a:gd name="connsiteX11" fmla="*/ 102480 w 716254"/>
                        <a:gd name="connsiteY11" fmla="*/ 285954 h 618752"/>
                        <a:gd name="connsiteX12" fmla="*/ 140580 w 716254"/>
                        <a:gd name="connsiteY12" fmla="*/ 298444 h 618752"/>
                        <a:gd name="connsiteX13" fmla="*/ 178680 w 716254"/>
                        <a:gd name="connsiteY13" fmla="*/ 285954 h 618752"/>
                        <a:gd name="connsiteX14" fmla="*/ 217872 w 716254"/>
                        <a:gd name="connsiteY14" fmla="*/ 298802 h 618752"/>
                        <a:gd name="connsiteX15" fmla="*/ 332089 w 716254"/>
                        <a:gd name="connsiteY15" fmla="*/ 285954 h 618752"/>
                        <a:gd name="connsiteX16" fmla="*/ 370872 w 716254"/>
                        <a:gd name="connsiteY16" fmla="*/ 290316 h 618752"/>
                        <a:gd name="connsiteX17" fmla="*/ 376692 w 716254"/>
                        <a:gd name="connsiteY17" fmla="*/ 252123 h 618752"/>
                        <a:gd name="connsiteX18" fmla="*/ 581750 w 716254"/>
                        <a:gd name="connsiteY18" fmla="*/ 180 h 618752"/>
                        <a:gd name="connsiteX19" fmla="*/ 707174 w 716254"/>
                        <a:gd name="connsiteY19" fmla="*/ 94362 h 618752"/>
                        <a:gd name="connsiteX0" fmla="*/ 615734 w 716254"/>
                        <a:gd name="connsiteY0" fmla="*/ 2742 h 618572"/>
                        <a:gd name="connsiteX1" fmla="*/ 698150 w 716254"/>
                        <a:gd name="connsiteY1" fmla="*/ 338077 h 618572"/>
                        <a:gd name="connsiteX2" fmla="*/ 493092 w 716254"/>
                        <a:gd name="connsiteY2" fmla="*/ 590020 h 618572"/>
                        <a:gd name="connsiteX3" fmla="*/ 490168 w 716254"/>
                        <a:gd name="connsiteY3" fmla="*/ 589784 h 618572"/>
                        <a:gd name="connsiteX4" fmla="*/ 448341 w 716254"/>
                        <a:gd name="connsiteY4" fmla="*/ 605496 h 618572"/>
                        <a:gd name="connsiteX5" fmla="*/ 332089 w 716254"/>
                        <a:gd name="connsiteY5" fmla="*/ 618572 h 618572"/>
                        <a:gd name="connsiteX6" fmla="*/ 217872 w 716254"/>
                        <a:gd name="connsiteY6" fmla="*/ 605725 h 618572"/>
                        <a:gd name="connsiteX7" fmla="*/ 178680 w 716254"/>
                        <a:gd name="connsiteY7" fmla="*/ 618572 h 618572"/>
                        <a:gd name="connsiteX8" fmla="*/ 140580 w 716254"/>
                        <a:gd name="connsiteY8" fmla="*/ 606082 h 618572"/>
                        <a:gd name="connsiteX9" fmla="*/ 102480 w 716254"/>
                        <a:gd name="connsiteY9" fmla="*/ 618572 h 618572"/>
                        <a:gd name="connsiteX10" fmla="*/ 0 w 716254"/>
                        <a:gd name="connsiteY10" fmla="*/ 452173 h 618572"/>
                        <a:gd name="connsiteX11" fmla="*/ 102480 w 716254"/>
                        <a:gd name="connsiteY11" fmla="*/ 285774 h 618572"/>
                        <a:gd name="connsiteX12" fmla="*/ 140580 w 716254"/>
                        <a:gd name="connsiteY12" fmla="*/ 298264 h 618572"/>
                        <a:gd name="connsiteX13" fmla="*/ 178680 w 716254"/>
                        <a:gd name="connsiteY13" fmla="*/ 285774 h 618572"/>
                        <a:gd name="connsiteX14" fmla="*/ 217872 w 716254"/>
                        <a:gd name="connsiteY14" fmla="*/ 298622 h 618572"/>
                        <a:gd name="connsiteX15" fmla="*/ 332089 w 716254"/>
                        <a:gd name="connsiteY15" fmla="*/ 285774 h 618572"/>
                        <a:gd name="connsiteX16" fmla="*/ 370872 w 716254"/>
                        <a:gd name="connsiteY16" fmla="*/ 290136 h 618572"/>
                        <a:gd name="connsiteX17" fmla="*/ 376692 w 716254"/>
                        <a:gd name="connsiteY17" fmla="*/ 251943 h 618572"/>
                        <a:gd name="connsiteX18" fmla="*/ 581750 w 716254"/>
                        <a:gd name="connsiteY18" fmla="*/ 0 h 618572"/>
                        <a:gd name="connsiteX0" fmla="*/ 698150 w 698150"/>
                        <a:gd name="connsiteY0" fmla="*/ 338077 h 618572"/>
                        <a:gd name="connsiteX1" fmla="*/ 493092 w 698150"/>
                        <a:gd name="connsiteY1" fmla="*/ 590020 h 618572"/>
                        <a:gd name="connsiteX2" fmla="*/ 490168 w 698150"/>
                        <a:gd name="connsiteY2" fmla="*/ 589784 h 618572"/>
                        <a:gd name="connsiteX3" fmla="*/ 448341 w 698150"/>
                        <a:gd name="connsiteY3" fmla="*/ 605496 h 618572"/>
                        <a:gd name="connsiteX4" fmla="*/ 332089 w 698150"/>
                        <a:gd name="connsiteY4" fmla="*/ 618572 h 618572"/>
                        <a:gd name="connsiteX5" fmla="*/ 217872 w 698150"/>
                        <a:gd name="connsiteY5" fmla="*/ 605725 h 618572"/>
                        <a:gd name="connsiteX6" fmla="*/ 178680 w 698150"/>
                        <a:gd name="connsiteY6" fmla="*/ 618572 h 618572"/>
                        <a:gd name="connsiteX7" fmla="*/ 140580 w 698150"/>
                        <a:gd name="connsiteY7" fmla="*/ 606082 h 618572"/>
                        <a:gd name="connsiteX8" fmla="*/ 102480 w 698150"/>
                        <a:gd name="connsiteY8" fmla="*/ 618572 h 618572"/>
                        <a:gd name="connsiteX9" fmla="*/ 0 w 698150"/>
                        <a:gd name="connsiteY9" fmla="*/ 452173 h 618572"/>
                        <a:gd name="connsiteX10" fmla="*/ 102480 w 698150"/>
                        <a:gd name="connsiteY10" fmla="*/ 285774 h 618572"/>
                        <a:gd name="connsiteX11" fmla="*/ 140580 w 698150"/>
                        <a:gd name="connsiteY11" fmla="*/ 298264 h 618572"/>
                        <a:gd name="connsiteX12" fmla="*/ 178680 w 698150"/>
                        <a:gd name="connsiteY12" fmla="*/ 285774 h 618572"/>
                        <a:gd name="connsiteX13" fmla="*/ 217872 w 698150"/>
                        <a:gd name="connsiteY13" fmla="*/ 298622 h 618572"/>
                        <a:gd name="connsiteX14" fmla="*/ 332089 w 698150"/>
                        <a:gd name="connsiteY14" fmla="*/ 285774 h 618572"/>
                        <a:gd name="connsiteX15" fmla="*/ 370872 w 698150"/>
                        <a:gd name="connsiteY15" fmla="*/ 290136 h 618572"/>
                        <a:gd name="connsiteX16" fmla="*/ 376692 w 698150"/>
                        <a:gd name="connsiteY16" fmla="*/ 251943 h 618572"/>
                        <a:gd name="connsiteX17" fmla="*/ 581750 w 698150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581750 w 752919"/>
                        <a:gd name="connsiteY17" fmla="*/ 0 h 618572"/>
                        <a:gd name="connsiteX0" fmla="*/ 752919 w 752919"/>
                        <a:gd name="connsiteY0" fmla="*/ 190440 h 618572"/>
                        <a:gd name="connsiteX1" fmla="*/ 493092 w 752919"/>
                        <a:gd name="connsiteY1" fmla="*/ 590020 h 618572"/>
                        <a:gd name="connsiteX2" fmla="*/ 490168 w 752919"/>
                        <a:gd name="connsiteY2" fmla="*/ 589784 h 618572"/>
                        <a:gd name="connsiteX3" fmla="*/ 448341 w 752919"/>
                        <a:gd name="connsiteY3" fmla="*/ 605496 h 618572"/>
                        <a:gd name="connsiteX4" fmla="*/ 332089 w 752919"/>
                        <a:gd name="connsiteY4" fmla="*/ 618572 h 618572"/>
                        <a:gd name="connsiteX5" fmla="*/ 217872 w 752919"/>
                        <a:gd name="connsiteY5" fmla="*/ 605725 h 618572"/>
                        <a:gd name="connsiteX6" fmla="*/ 178680 w 752919"/>
                        <a:gd name="connsiteY6" fmla="*/ 618572 h 618572"/>
                        <a:gd name="connsiteX7" fmla="*/ 140580 w 752919"/>
                        <a:gd name="connsiteY7" fmla="*/ 606082 h 618572"/>
                        <a:gd name="connsiteX8" fmla="*/ 102480 w 752919"/>
                        <a:gd name="connsiteY8" fmla="*/ 618572 h 618572"/>
                        <a:gd name="connsiteX9" fmla="*/ 0 w 752919"/>
                        <a:gd name="connsiteY9" fmla="*/ 452173 h 618572"/>
                        <a:gd name="connsiteX10" fmla="*/ 102480 w 752919"/>
                        <a:gd name="connsiteY10" fmla="*/ 285774 h 618572"/>
                        <a:gd name="connsiteX11" fmla="*/ 140580 w 752919"/>
                        <a:gd name="connsiteY11" fmla="*/ 298264 h 618572"/>
                        <a:gd name="connsiteX12" fmla="*/ 178680 w 752919"/>
                        <a:gd name="connsiteY12" fmla="*/ 285774 h 618572"/>
                        <a:gd name="connsiteX13" fmla="*/ 217872 w 752919"/>
                        <a:gd name="connsiteY13" fmla="*/ 298622 h 618572"/>
                        <a:gd name="connsiteX14" fmla="*/ 332089 w 752919"/>
                        <a:gd name="connsiteY14" fmla="*/ 285774 h 618572"/>
                        <a:gd name="connsiteX15" fmla="*/ 370872 w 752919"/>
                        <a:gd name="connsiteY15" fmla="*/ 290136 h 618572"/>
                        <a:gd name="connsiteX16" fmla="*/ 376692 w 752919"/>
                        <a:gd name="connsiteY16" fmla="*/ 251943 h 618572"/>
                        <a:gd name="connsiteX17" fmla="*/ 450671 w 752919"/>
                        <a:gd name="connsiteY17" fmla="*/ 94757 h 618572"/>
                        <a:gd name="connsiteX18" fmla="*/ 581750 w 752919"/>
                        <a:gd name="connsiteY18" fmla="*/ 0 h 618572"/>
                        <a:gd name="connsiteX0" fmla="*/ 752919 w 752919"/>
                        <a:gd name="connsiteY0" fmla="*/ 95683 h 523815"/>
                        <a:gd name="connsiteX1" fmla="*/ 493092 w 752919"/>
                        <a:gd name="connsiteY1" fmla="*/ 495263 h 523815"/>
                        <a:gd name="connsiteX2" fmla="*/ 490168 w 752919"/>
                        <a:gd name="connsiteY2" fmla="*/ 495027 h 523815"/>
                        <a:gd name="connsiteX3" fmla="*/ 448341 w 752919"/>
                        <a:gd name="connsiteY3" fmla="*/ 510739 h 523815"/>
                        <a:gd name="connsiteX4" fmla="*/ 332089 w 752919"/>
                        <a:gd name="connsiteY4" fmla="*/ 523815 h 523815"/>
                        <a:gd name="connsiteX5" fmla="*/ 217872 w 752919"/>
                        <a:gd name="connsiteY5" fmla="*/ 510968 h 523815"/>
                        <a:gd name="connsiteX6" fmla="*/ 178680 w 752919"/>
                        <a:gd name="connsiteY6" fmla="*/ 523815 h 523815"/>
                        <a:gd name="connsiteX7" fmla="*/ 140580 w 752919"/>
                        <a:gd name="connsiteY7" fmla="*/ 511325 h 523815"/>
                        <a:gd name="connsiteX8" fmla="*/ 102480 w 752919"/>
                        <a:gd name="connsiteY8" fmla="*/ 523815 h 523815"/>
                        <a:gd name="connsiteX9" fmla="*/ 0 w 752919"/>
                        <a:gd name="connsiteY9" fmla="*/ 357416 h 523815"/>
                        <a:gd name="connsiteX10" fmla="*/ 102480 w 752919"/>
                        <a:gd name="connsiteY10" fmla="*/ 191017 h 523815"/>
                        <a:gd name="connsiteX11" fmla="*/ 140580 w 752919"/>
                        <a:gd name="connsiteY11" fmla="*/ 203507 h 523815"/>
                        <a:gd name="connsiteX12" fmla="*/ 178680 w 752919"/>
                        <a:gd name="connsiteY12" fmla="*/ 191017 h 523815"/>
                        <a:gd name="connsiteX13" fmla="*/ 217872 w 752919"/>
                        <a:gd name="connsiteY13" fmla="*/ 203865 h 523815"/>
                        <a:gd name="connsiteX14" fmla="*/ 332089 w 752919"/>
                        <a:gd name="connsiteY14" fmla="*/ 191017 h 523815"/>
                        <a:gd name="connsiteX15" fmla="*/ 370872 w 752919"/>
                        <a:gd name="connsiteY15" fmla="*/ 195379 h 523815"/>
                        <a:gd name="connsiteX16" fmla="*/ 376692 w 752919"/>
                        <a:gd name="connsiteY16" fmla="*/ 157186 h 523815"/>
                        <a:gd name="connsiteX17" fmla="*/ 450671 w 752919"/>
                        <a:gd name="connsiteY17" fmla="*/ 0 h 523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752919" h="523815">
                          <a:moveTo>
                            <a:pt x="752919" y="95683"/>
                          </a:moveTo>
                          <a:cubicBezTo>
                            <a:pt x="719836" y="348840"/>
                            <a:pt x="573636" y="487635"/>
                            <a:pt x="493092" y="495263"/>
                          </a:cubicBezTo>
                          <a:lnTo>
                            <a:pt x="490168" y="495027"/>
                          </a:lnTo>
                          <a:lnTo>
                            <a:pt x="448341" y="510739"/>
                          </a:lnTo>
                          <a:cubicBezTo>
                            <a:pt x="412610" y="519159"/>
                            <a:pt x="373325" y="523815"/>
                            <a:pt x="332089" y="523815"/>
                          </a:cubicBezTo>
                          <a:lnTo>
                            <a:pt x="217872" y="510968"/>
                          </a:lnTo>
                          <a:lnTo>
                            <a:pt x="178680" y="523815"/>
                          </a:lnTo>
                          <a:lnTo>
                            <a:pt x="140580" y="511325"/>
                          </a:lnTo>
                          <a:lnTo>
                            <a:pt x="102480" y="523815"/>
                          </a:lnTo>
                          <a:cubicBezTo>
                            <a:pt x="45882" y="523815"/>
                            <a:pt x="0" y="449316"/>
                            <a:pt x="0" y="357416"/>
                          </a:cubicBezTo>
                          <a:cubicBezTo>
                            <a:pt x="0" y="265516"/>
                            <a:pt x="45882" y="191017"/>
                            <a:pt x="102480" y="191017"/>
                          </a:cubicBezTo>
                          <a:lnTo>
                            <a:pt x="140580" y="203507"/>
                          </a:lnTo>
                          <a:lnTo>
                            <a:pt x="178680" y="191017"/>
                          </a:lnTo>
                          <a:lnTo>
                            <a:pt x="217872" y="203865"/>
                          </a:lnTo>
                          <a:lnTo>
                            <a:pt x="332089" y="191017"/>
                          </a:lnTo>
                          <a:lnTo>
                            <a:pt x="370872" y="195379"/>
                          </a:lnTo>
                          <a:lnTo>
                            <a:pt x="376692" y="157186"/>
                          </a:lnTo>
                          <a:cubicBezTo>
                            <a:pt x="389992" y="124623"/>
                            <a:pt x="416495" y="41990"/>
                            <a:pt x="450671" y="0"/>
                          </a:cubicBezTo>
                        </a:path>
                      </a:pathLst>
                    </a:cu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" name="楕円 6">
                      <a:extLst>
                        <a:ext uri="{FF2B5EF4-FFF2-40B4-BE49-F238E27FC236}">
                          <a16:creationId xmlns:a16="http://schemas.microsoft.com/office/drawing/2014/main" id="{102C4FA9-6EA9-463B-9904-B4521365A6B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37656" y="2106407"/>
                      <a:ext cx="61908" cy="8543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  <a:gd name="connsiteX0" fmla="*/ 85642 w 85642"/>
                        <a:gd name="connsiteY0" fmla="*/ 25141 h 93322"/>
                        <a:gd name="connsiteX1" fmla="*/ 42821 w 85642"/>
                        <a:gd name="connsiteY1" fmla="*/ 92977 h 93322"/>
                        <a:gd name="connsiteX2" fmla="*/ 0 w 85642"/>
                        <a:gd name="connsiteY2" fmla="*/ 0 h 93322"/>
                        <a:gd name="connsiteX0" fmla="*/ 85642 w 85642"/>
                        <a:gd name="connsiteY0" fmla="*/ 25141 h 93039"/>
                        <a:gd name="connsiteX1" fmla="*/ 42821 w 85642"/>
                        <a:gd name="connsiteY1" fmla="*/ 92977 h 93039"/>
                        <a:gd name="connsiteX2" fmla="*/ 0 w 85642"/>
                        <a:gd name="connsiteY2" fmla="*/ 0 h 93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93039">
                          <a:moveTo>
                            <a:pt x="85642" y="25141"/>
                          </a:moveTo>
                          <a:cubicBezTo>
                            <a:pt x="85642" y="62606"/>
                            <a:pt x="81178" y="94654"/>
                            <a:pt x="42821" y="92977"/>
                          </a:cubicBezTo>
                          <a:cubicBezTo>
                            <a:pt x="4464" y="91300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" name="楕円 6">
                      <a:extLst>
                        <a:ext uri="{FF2B5EF4-FFF2-40B4-BE49-F238E27FC236}">
                          <a16:creationId xmlns:a16="http://schemas.microsoft.com/office/drawing/2014/main" id="{1F2641FE-02E5-469D-909A-AD21E07178E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769191" y="2128059"/>
                      <a:ext cx="61908" cy="66364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" name="楕円 6">
                      <a:extLst>
                        <a:ext uri="{FF2B5EF4-FFF2-40B4-BE49-F238E27FC236}">
                          <a16:creationId xmlns:a16="http://schemas.microsoft.com/office/drawing/2014/main" id="{735620EA-BB24-42B1-BB39-7999029451FE}"/>
                        </a:ext>
                      </a:extLst>
                    </p:cNvPr>
                    <p:cNvSpPr/>
                    <p:nvPr/>
                  </p:nvSpPr>
                  <p:spPr>
                    <a:xfrm rot="3188261">
                      <a:off x="815759" y="2111828"/>
                      <a:ext cx="88427" cy="96781"/>
                    </a:xfrm>
                    <a:custGeom>
                      <a:avLst/>
                      <a:gdLst>
                        <a:gd name="connsiteX0" fmla="*/ 0 w 85641"/>
                        <a:gd name="connsiteY0" fmla="*/ 67836 h 135671"/>
                        <a:gd name="connsiteX1" fmla="*/ 42821 w 85641"/>
                        <a:gd name="connsiteY1" fmla="*/ 0 h 135671"/>
                        <a:gd name="connsiteX2" fmla="*/ 85642 w 85641"/>
                        <a:gd name="connsiteY2" fmla="*/ 67836 h 135671"/>
                        <a:gd name="connsiteX3" fmla="*/ 42821 w 85641"/>
                        <a:gd name="connsiteY3" fmla="*/ 135672 h 135671"/>
                        <a:gd name="connsiteX4" fmla="*/ 0 w 85641"/>
                        <a:gd name="connsiteY4" fmla="*/ 67836 h 135671"/>
                        <a:gd name="connsiteX0" fmla="*/ 42821 w 134261"/>
                        <a:gd name="connsiteY0" fmla="*/ 0 h 135672"/>
                        <a:gd name="connsiteX1" fmla="*/ 85642 w 134261"/>
                        <a:gd name="connsiteY1" fmla="*/ 67836 h 135672"/>
                        <a:gd name="connsiteX2" fmla="*/ 42821 w 134261"/>
                        <a:gd name="connsiteY2" fmla="*/ 135672 h 135672"/>
                        <a:gd name="connsiteX3" fmla="*/ 0 w 134261"/>
                        <a:gd name="connsiteY3" fmla="*/ 67836 h 135672"/>
                        <a:gd name="connsiteX4" fmla="*/ 134261 w 134261"/>
                        <a:gd name="connsiteY4" fmla="*/ 91440 h 135672"/>
                        <a:gd name="connsiteX0" fmla="*/ 85642 w 134261"/>
                        <a:gd name="connsiteY0" fmla="*/ 36571 h 104407"/>
                        <a:gd name="connsiteX1" fmla="*/ 42821 w 134261"/>
                        <a:gd name="connsiteY1" fmla="*/ 104407 h 104407"/>
                        <a:gd name="connsiteX2" fmla="*/ 0 w 134261"/>
                        <a:gd name="connsiteY2" fmla="*/ 36571 h 104407"/>
                        <a:gd name="connsiteX3" fmla="*/ 134261 w 134261"/>
                        <a:gd name="connsiteY3" fmla="*/ 60175 h 104407"/>
                        <a:gd name="connsiteX0" fmla="*/ 85642 w 85642"/>
                        <a:gd name="connsiteY0" fmla="*/ 0 h 67836"/>
                        <a:gd name="connsiteX1" fmla="*/ 42821 w 85642"/>
                        <a:gd name="connsiteY1" fmla="*/ 67836 h 67836"/>
                        <a:gd name="connsiteX2" fmla="*/ 0 w 85642"/>
                        <a:gd name="connsiteY2" fmla="*/ 0 h 678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5642" h="67836">
                          <a:moveTo>
                            <a:pt x="85642" y="0"/>
                          </a:moveTo>
                          <a:cubicBezTo>
                            <a:pt x="85642" y="37465"/>
                            <a:pt x="66470" y="67836"/>
                            <a:pt x="42821" y="67836"/>
                          </a:cubicBezTo>
                          <a:cubicBezTo>
                            <a:pt x="19172" y="67836"/>
                            <a:pt x="0" y="37465"/>
                            <a:pt x="0" y="0"/>
                          </a:cubicBezTo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7" name="楕円 1">
                    <a:extLst>
                      <a:ext uri="{FF2B5EF4-FFF2-40B4-BE49-F238E27FC236}">
                        <a16:creationId xmlns:a16="http://schemas.microsoft.com/office/drawing/2014/main" id="{991A2BA5-1A66-4342-9C47-871ECD01FFB5}"/>
                      </a:ext>
                    </a:extLst>
                  </p:cNvPr>
                  <p:cNvSpPr/>
                  <p:nvPr/>
                </p:nvSpPr>
                <p:spPr>
                  <a:xfrm>
                    <a:off x="1315322" y="4062753"/>
                    <a:ext cx="1102752" cy="1415181"/>
                  </a:xfrm>
                  <a:custGeom>
                    <a:avLst/>
                    <a:gdLst>
                      <a:gd name="connsiteX0" fmla="*/ 0 w 1327007"/>
                      <a:gd name="connsiteY0" fmla="*/ 790731 h 1581462"/>
                      <a:gd name="connsiteX1" fmla="*/ 663504 w 1327007"/>
                      <a:gd name="connsiteY1" fmla="*/ 0 h 1581462"/>
                      <a:gd name="connsiteX2" fmla="*/ 1327008 w 1327007"/>
                      <a:gd name="connsiteY2" fmla="*/ 790731 h 1581462"/>
                      <a:gd name="connsiteX3" fmla="*/ 663504 w 1327007"/>
                      <a:gd name="connsiteY3" fmla="*/ 1581462 h 1581462"/>
                      <a:gd name="connsiteX4" fmla="*/ 0 w 1327007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581462"/>
                      <a:gd name="connsiteX1" fmla="*/ 663504 w 1327008"/>
                      <a:gd name="connsiteY1" fmla="*/ 0 h 1581462"/>
                      <a:gd name="connsiteX2" fmla="*/ 1327008 w 1327008"/>
                      <a:gd name="connsiteY2" fmla="*/ 790731 h 1581462"/>
                      <a:gd name="connsiteX3" fmla="*/ 663504 w 1327008"/>
                      <a:gd name="connsiteY3" fmla="*/ 1581462 h 1581462"/>
                      <a:gd name="connsiteX4" fmla="*/ 0 w 1327008"/>
                      <a:gd name="connsiteY4" fmla="*/ 790731 h 1581462"/>
                      <a:gd name="connsiteX0" fmla="*/ 0 w 1327008"/>
                      <a:gd name="connsiteY0" fmla="*/ 790731 h 1398582"/>
                      <a:gd name="connsiteX1" fmla="*/ 663504 w 1327008"/>
                      <a:gd name="connsiteY1" fmla="*/ 0 h 1398582"/>
                      <a:gd name="connsiteX2" fmla="*/ 1327008 w 1327008"/>
                      <a:gd name="connsiteY2" fmla="*/ 790731 h 1398582"/>
                      <a:gd name="connsiteX3" fmla="*/ 671124 w 1327008"/>
                      <a:gd name="connsiteY3" fmla="*/ 1398582 h 1398582"/>
                      <a:gd name="connsiteX4" fmla="*/ 0 w 1327008"/>
                      <a:gd name="connsiteY4" fmla="*/ 790731 h 1398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7008" h="1398582">
                        <a:moveTo>
                          <a:pt x="0" y="790731"/>
                        </a:moveTo>
                        <a:cubicBezTo>
                          <a:pt x="0" y="354022"/>
                          <a:pt x="297061" y="0"/>
                          <a:pt x="663504" y="0"/>
                        </a:cubicBezTo>
                        <a:cubicBezTo>
                          <a:pt x="1029947" y="0"/>
                          <a:pt x="1327008" y="354022"/>
                          <a:pt x="1327008" y="790731"/>
                        </a:cubicBezTo>
                        <a:cubicBezTo>
                          <a:pt x="1327008" y="1227440"/>
                          <a:pt x="1037567" y="1398582"/>
                          <a:pt x="671124" y="1398582"/>
                        </a:cubicBezTo>
                        <a:cubicBezTo>
                          <a:pt x="304681" y="1398582"/>
                          <a:pt x="0" y="1227440"/>
                          <a:pt x="0" y="790731"/>
                        </a:cubicBezTo>
                        <a:close/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05C13E04-0A44-4F7C-B0A1-5CA4B7C108AA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17811" y="5502535"/>
                    <a:ext cx="342942" cy="321045"/>
                  </a:xfrm>
                  <a:custGeom>
                    <a:avLst/>
                    <a:gdLst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351018 w 539928"/>
                      <a:gd name="connsiteY2" fmla="*/ 88263 h 336052"/>
                      <a:gd name="connsiteX3" fmla="*/ 413913 w 539928"/>
                      <a:gd name="connsiteY3" fmla="*/ 110223 h 336052"/>
                      <a:gd name="connsiteX4" fmla="*/ 538153 w 539928"/>
                      <a:gd name="connsiteY4" fmla="*/ 259545 h 336052"/>
                      <a:gd name="connsiteX5" fmla="*/ 260687 w 539928"/>
                      <a:gd name="connsiteY5" fmla="*/ 322210 h 336052"/>
                      <a:gd name="connsiteX6" fmla="*/ 94005 w 539928"/>
                      <a:gd name="connsiteY6" fmla="*/ 244083 h 336052"/>
                      <a:gd name="connsiteX7" fmla="*/ 80198 w 539928"/>
                      <a:gd name="connsiteY7" fmla="*/ 227760 h 336052"/>
                      <a:gd name="connsiteX8" fmla="*/ 53006 w 539928"/>
                      <a:gd name="connsiteY8" fmla="*/ 215002 h 336052"/>
                      <a:gd name="connsiteX9" fmla="*/ 0 w 539928"/>
                      <a:gd name="connsiteY9" fmla="*/ 125945 h 336052"/>
                      <a:gd name="connsiteX10" fmla="*/ 180975 w 539928"/>
                      <a:gd name="connsiteY10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0 h 336052"/>
                      <a:gd name="connsiteX1" fmla="*/ 347728 w 539928"/>
                      <a:gd name="connsiteY1" fmla="*/ 76921 h 336052"/>
                      <a:gd name="connsiteX2" fmla="*/ 413913 w 539928"/>
                      <a:gd name="connsiteY2" fmla="*/ 110223 h 336052"/>
                      <a:gd name="connsiteX3" fmla="*/ 538153 w 539928"/>
                      <a:gd name="connsiteY3" fmla="*/ 259545 h 336052"/>
                      <a:gd name="connsiteX4" fmla="*/ 260687 w 539928"/>
                      <a:gd name="connsiteY4" fmla="*/ 322210 h 336052"/>
                      <a:gd name="connsiteX5" fmla="*/ 94005 w 539928"/>
                      <a:gd name="connsiteY5" fmla="*/ 244083 h 336052"/>
                      <a:gd name="connsiteX6" fmla="*/ 80198 w 539928"/>
                      <a:gd name="connsiteY6" fmla="*/ 227760 h 336052"/>
                      <a:gd name="connsiteX7" fmla="*/ 53006 w 539928"/>
                      <a:gd name="connsiteY7" fmla="*/ 215002 h 336052"/>
                      <a:gd name="connsiteX8" fmla="*/ 0 w 539928"/>
                      <a:gd name="connsiteY8" fmla="*/ 125945 h 336052"/>
                      <a:gd name="connsiteX9" fmla="*/ 180975 w 539928"/>
                      <a:gd name="connsiteY9" fmla="*/ 0 h 336052"/>
                      <a:gd name="connsiteX0" fmla="*/ 180975 w 539928"/>
                      <a:gd name="connsiteY0" fmla="*/ 71 h 336123"/>
                      <a:gd name="connsiteX1" fmla="*/ 413913 w 539928"/>
                      <a:gd name="connsiteY1" fmla="*/ 110294 h 336123"/>
                      <a:gd name="connsiteX2" fmla="*/ 538153 w 539928"/>
                      <a:gd name="connsiteY2" fmla="*/ 259616 h 336123"/>
                      <a:gd name="connsiteX3" fmla="*/ 260687 w 539928"/>
                      <a:gd name="connsiteY3" fmla="*/ 322281 h 336123"/>
                      <a:gd name="connsiteX4" fmla="*/ 94005 w 539928"/>
                      <a:gd name="connsiteY4" fmla="*/ 244154 h 336123"/>
                      <a:gd name="connsiteX5" fmla="*/ 80198 w 539928"/>
                      <a:gd name="connsiteY5" fmla="*/ 227831 h 336123"/>
                      <a:gd name="connsiteX6" fmla="*/ 53006 w 539928"/>
                      <a:gd name="connsiteY6" fmla="*/ 215073 h 336123"/>
                      <a:gd name="connsiteX7" fmla="*/ 0 w 539928"/>
                      <a:gd name="connsiteY7" fmla="*/ 126016 h 336123"/>
                      <a:gd name="connsiteX8" fmla="*/ 180975 w 539928"/>
                      <a:gd name="connsiteY8" fmla="*/ 71 h 336123"/>
                      <a:gd name="connsiteX0" fmla="*/ 180975 w 541725"/>
                      <a:gd name="connsiteY0" fmla="*/ 51 h 331328"/>
                      <a:gd name="connsiteX1" fmla="*/ 392481 w 541725"/>
                      <a:gd name="connsiteY1" fmla="*/ 141230 h 331328"/>
                      <a:gd name="connsiteX2" fmla="*/ 538153 w 541725"/>
                      <a:gd name="connsiteY2" fmla="*/ 259596 h 331328"/>
                      <a:gd name="connsiteX3" fmla="*/ 260687 w 541725"/>
                      <a:gd name="connsiteY3" fmla="*/ 322261 h 331328"/>
                      <a:gd name="connsiteX4" fmla="*/ 94005 w 541725"/>
                      <a:gd name="connsiteY4" fmla="*/ 244134 h 331328"/>
                      <a:gd name="connsiteX5" fmla="*/ 80198 w 541725"/>
                      <a:gd name="connsiteY5" fmla="*/ 227811 h 331328"/>
                      <a:gd name="connsiteX6" fmla="*/ 53006 w 541725"/>
                      <a:gd name="connsiteY6" fmla="*/ 215053 h 331328"/>
                      <a:gd name="connsiteX7" fmla="*/ 0 w 541725"/>
                      <a:gd name="connsiteY7" fmla="*/ 125996 h 331328"/>
                      <a:gd name="connsiteX8" fmla="*/ 180975 w 541725"/>
                      <a:gd name="connsiteY8" fmla="*/ 51 h 331328"/>
                      <a:gd name="connsiteX0" fmla="*/ 180975 w 545649"/>
                      <a:gd name="connsiteY0" fmla="*/ 61 h 331338"/>
                      <a:gd name="connsiteX1" fmla="*/ 392481 w 545649"/>
                      <a:gd name="connsiteY1" fmla="*/ 141240 h 331338"/>
                      <a:gd name="connsiteX2" fmla="*/ 538153 w 545649"/>
                      <a:gd name="connsiteY2" fmla="*/ 259606 h 331338"/>
                      <a:gd name="connsiteX3" fmla="*/ 260687 w 545649"/>
                      <a:gd name="connsiteY3" fmla="*/ 322271 h 331338"/>
                      <a:gd name="connsiteX4" fmla="*/ 94005 w 545649"/>
                      <a:gd name="connsiteY4" fmla="*/ 244144 h 331338"/>
                      <a:gd name="connsiteX5" fmla="*/ 80198 w 545649"/>
                      <a:gd name="connsiteY5" fmla="*/ 227821 h 331338"/>
                      <a:gd name="connsiteX6" fmla="*/ 53006 w 545649"/>
                      <a:gd name="connsiteY6" fmla="*/ 215063 h 331338"/>
                      <a:gd name="connsiteX7" fmla="*/ 0 w 545649"/>
                      <a:gd name="connsiteY7" fmla="*/ 126006 h 331338"/>
                      <a:gd name="connsiteX8" fmla="*/ 180975 w 545649"/>
                      <a:gd name="connsiteY8" fmla="*/ 61 h 331338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45649"/>
                      <a:gd name="connsiteY0" fmla="*/ 61 h 334334"/>
                      <a:gd name="connsiteX1" fmla="*/ 392481 w 545649"/>
                      <a:gd name="connsiteY1" fmla="*/ 141240 h 334334"/>
                      <a:gd name="connsiteX2" fmla="*/ 538153 w 545649"/>
                      <a:gd name="connsiteY2" fmla="*/ 259606 h 334334"/>
                      <a:gd name="connsiteX3" fmla="*/ 260687 w 545649"/>
                      <a:gd name="connsiteY3" fmla="*/ 322271 h 334334"/>
                      <a:gd name="connsiteX4" fmla="*/ 94005 w 545649"/>
                      <a:gd name="connsiteY4" fmla="*/ 244144 h 334334"/>
                      <a:gd name="connsiteX5" fmla="*/ 80198 w 545649"/>
                      <a:gd name="connsiteY5" fmla="*/ 227821 h 334334"/>
                      <a:gd name="connsiteX6" fmla="*/ 53006 w 545649"/>
                      <a:gd name="connsiteY6" fmla="*/ 215063 h 334334"/>
                      <a:gd name="connsiteX7" fmla="*/ 0 w 545649"/>
                      <a:gd name="connsiteY7" fmla="*/ 126006 h 334334"/>
                      <a:gd name="connsiteX8" fmla="*/ 180975 w 545649"/>
                      <a:gd name="connsiteY8" fmla="*/ 61 h 334334"/>
                      <a:gd name="connsiteX0" fmla="*/ 180975 w 526110"/>
                      <a:gd name="connsiteY0" fmla="*/ 56 h 343365"/>
                      <a:gd name="connsiteX1" fmla="*/ 392481 w 526110"/>
                      <a:gd name="connsiteY1" fmla="*/ 141235 h 343365"/>
                      <a:gd name="connsiteX2" fmla="*/ 522885 w 526110"/>
                      <a:gd name="connsiteY2" fmla="*/ 312137 h 343365"/>
                      <a:gd name="connsiteX3" fmla="*/ 260687 w 526110"/>
                      <a:gd name="connsiteY3" fmla="*/ 322266 h 343365"/>
                      <a:gd name="connsiteX4" fmla="*/ 94005 w 526110"/>
                      <a:gd name="connsiteY4" fmla="*/ 244139 h 343365"/>
                      <a:gd name="connsiteX5" fmla="*/ 80198 w 526110"/>
                      <a:gd name="connsiteY5" fmla="*/ 227816 h 343365"/>
                      <a:gd name="connsiteX6" fmla="*/ 53006 w 526110"/>
                      <a:gd name="connsiteY6" fmla="*/ 215058 h 343365"/>
                      <a:gd name="connsiteX7" fmla="*/ 0 w 526110"/>
                      <a:gd name="connsiteY7" fmla="*/ 126001 h 343365"/>
                      <a:gd name="connsiteX8" fmla="*/ 180975 w 526110"/>
                      <a:gd name="connsiteY8" fmla="*/ 56 h 343365"/>
                      <a:gd name="connsiteX0" fmla="*/ 180975 w 539995"/>
                      <a:gd name="connsiteY0" fmla="*/ 55 h 349801"/>
                      <a:gd name="connsiteX1" fmla="*/ 392481 w 539995"/>
                      <a:gd name="connsiteY1" fmla="*/ 141234 h 349801"/>
                      <a:gd name="connsiteX2" fmla="*/ 522885 w 539995"/>
                      <a:gd name="connsiteY2" fmla="*/ 312136 h 349801"/>
                      <a:gd name="connsiteX3" fmla="*/ 260687 w 539995"/>
                      <a:gd name="connsiteY3" fmla="*/ 322265 h 349801"/>
                      <a:gd name="connsiteX4" fmla="*/ 94005 w 539995"/>
                      <a:gd name="connsiteY4" fmla="*/ 244138 h 349801"/>
                      <a:gd name="connsiteX5" fmla="*/ 80198 w 539995"/>
                      <a:gd name="connsiteY5" fmla="*/ 227815 h 349801"/>
                      <a:gd name="connsiteX6" fmla="*/ 53006 w 539995"/>
                      <a:gd name="connsiteY6" fmla="*/ 215057 h 349801"/>
                      <a:gd name="connsiteX7" fmla="*/ 0 w 539995"/>
                      <a:gd name="connsiteY7" fmla="*/ 126000 h 349801"/>
                      <a:gd name="connsiteX8" fmla="*/ 180975 w 539995"/>
                      <a:gd name="connsiteY8" fmla="*/ 55 h 349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9995" h="349801">
                        <a:moveTo>
                          <a:pt x="180975" y="55"/>
                        </a:moveTo>
                        <a:cubicBezTo>
                          <a:pt x="298977" y="-2565"/>
                          <a:pt x="335496" y="89221"/>
                          <a:pt x="392481" y="141234"/>
                        </a:cubicBezTo>
                        <a:cubicBezTo>
                          <a:pt x="449466" y="193247"/>
                          <a:pt x="588204" y="240753"/>
                          <a:pt x="522885" y="312136"/>
                        </a:cubicBezTo>
                        <a:cubicBezTo>
                          <a:pt x="457566" y="383519"/>
                          <a:pt x="332167" y="333598"/>
                          <a:pt x="260687" y="322265"/>
                        </a:cubicBezTo>
                        <a:cubicBezTo>
                          <a:pt x="189207" y="310932"/>
                          <a:pt x="133534" y="277111"/>
                          <a:pt x="94005" y="244138"/>
                        </a:cubicBezTo>
                        <a:lnTo>
                          <a:pt x="80198" y="227815"/>
                        </a:lnTo>
                        <a:lnTo>
                          <a:pt x="53006" y="215057"/>
                        </a:lnTo>
                        <a:cubicBezTo>
                          <a:pt x="20256" y="192265"/>
                          <a:pt x="0" y="160779"/>
                          <a:pt x="0" y="126000"/>
                        </a:cubicBezTo>
                        <a:cubicBezTo>
                          <a:pt x="0" y="56442"/>
                          <a:pt x="62973" y="2675"/>
                          <a:pt x="180975" y="55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CBFF112D-7657-4F52-8A15-FBDB989C7B9A}"/>
                      </a:ext>
                    </a:extLst>
                  </p:cNvPr>
                  <p:cNvSpPr/>
                  <p:nvPr/>
                </p:nvSpPr>
                <p:spPr>
                  <a:xfrm rot="13334427">
                    <a:off x="1549632" y="4808700"/>
                    <a:ext cx="628109" cy="1069517"/>
                  </a:xfrm>
                  <a:custGeom>
                    <a:avLst/>
                    <a:gdLst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397880 w 625480"/>
                      <a:gd name="connsiteY12" fmla="*/ 98743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12" fmla="*/ 489320 w 625480"/>
                      <a:gd name="connsiteY12" fmla="*/ 1078875 h 1087838"/>
                      <a:gd name="connsiteX0" fmla="*/ 397880 w 625480"/>
                      <a:gd name="connsiteY0" fmla="*/ 987435 h 1087838"/>
                      <a:gd name="connsiteX1" fmla="*/ 104693 w 625480"/>
                      <a:gd name="connsiteY1" fmla="*/ 1059960 h 1087838"/>
                      <a:gd name="connsiteX2" fmla="*/ 87437 w 625480"/>
                      <a:gd name="connsiteY2" fmla="*/ 604333 h 1087838"/>
                      <a:gd name="connsiteX3" fmla="*/ 201223 w 625480"/>
                      <a:gd name="connsiteY3" fmla="*/ 444021 h 1087838"/>
                      <a:gd name="connsiteX4" fmla="*/ 231832 w 625480"/>
                      <a:gd name="connsiteY4" fmla="*/ 412721 h 1087838"/>
                      <a:gd name="connsiteX5" fmla="*/ 228444 w 625480"/>
                      <a:gd name="connsiteY5" fmla="*/ 356678 h 1087838"/>
                      <a:gd name="connsiteX6" fmla="*/ 426962 w 625480"/>
                      <a:gd name="connsiteY6" fmla="*/ 0 h 1087838"/>
                      <a:gd name="connsiteX7" fmla="*/ 625480 w 625480"/>
                      <a:gd name="connsiteY7" fmla="*/ 356678 h 1087838"/>
                      <a:gd name="connsiteX8" fmla="*/ 621545 w 625480"/>
                      <a:gd name="connsiteY8" fmla="*/ 425017 h 1087838"/>
                      <a:gd name="connsiteX9" fmla="*/ 618501 w 625480"/>
                      <a:gd name="connsiteY9" fmla="*/ 440522 h 1087838"/>
                      <a:gd name="connsiteX10" fmla="*/ 618594 w 625480"/>
                      <a:gd name="connsiteY10" fmla="*/ 499523 h 1087838"/>
                      <a:gd name="connsiteX11" fmla="*/ 502244 w 625480"/>
                      <a:gd name="connsiteY11" fmla="*/ 842662 h 1087838"/>
                      <a:gd name="connsiteX0" fmla="*/ 104693 w 625480"/>
                      <a:gd name="connsiteY0" fmla="*/ 1059960 h 1059960"/>
                      <a:gd name="connsiteX1" fmla="*/ 87437 w 625480"/>
                      <a:gd name="connsiteY1" fmla="*/ 604333 h 1059960"/>
                      <a:gd name="connsiteX2" fmla="*/ 201223 w 625480"/>
                      <a:gd name="connsiteY2" fmla="*/ 444021 h 1059960"/>
                      <a:gd name="connsiteX3" fmla="*/ 231832 w 625480"/>
                      <a:gd name="connsiteY3" fmla="*/ 412721 h 1059960"/>
                      <a:gd name="connsiteX4" fmla="*/ 228444 w 625480"/>
                      <a:gd name="connsiteY4" fmla="*/ 356678 h 1059960"/>
                      <a:gd name="connsiteX5" fmla="*/ 426962 w 625480"/>
                      <a:gd name="connsiteY5" fmla="*/ 0 h 1059960"/>
                      <a:gd name="connsiteX6" fmla="*/ 625480 w 625480"/>
                      <a:gd name="connsiteY6" fmla="*/ 356678 h 1059960"/>
                      <a:gd name="connsiteX7" fmla="*/ 621545 w 625480"/>
                      <a:gd name="connsiteY7" fmla="*/ 425017 h 1059960"/>
                      <a:gd name="connsiteX8" fmla="*/ 618501 w 625480"/>
                      <a:gd name="connsiteY8" fmla="*/ 440522 h 1059960"/>
                      <a:gd name="connsiteX9" fmla="*/ 618594 w 625480"/>
                      <a:gd name="connsiteY9" fmla="*/ 499523 h 1059960"/>
                      <a:gd name="connsiteX10" fmla="*/ 502244 w 625480"/>
                      <a:gd name="connsiteY10" fmla="*/ 842662 h 1059960"/>
                      <a:gd name="connsiteX0" fmla="*/ 55946 w 591850"/>
                      <a:gd name="connsiteY0" fmla="*/ 1173876 h 1173876"/>
                      <a:gd name="connsiteX1" fmla="*/ 53807 w 591850"/>
                      <a:gd name="connsiteY1" fmla="*/ 604333 h 1173876"/>
                      <a:gd name="connsiteX2" fmla="*/ 167593 w 591850"/>
                      <a:gd name="connsiteY2" fmla="*/ 444021 h 1173876"/>
                      <a:gd name="connsiteX3" fmla="*/ 198202 w 591850"/>
                      <a:gd name="connsiteY3" fmla="*/ 412721 h 1173876"/>
                      <a:gd name="connsiteX4" fmla="*/ 194814 w 591850"/>
                      <a:gd name="connsiteY4" fmla="*/ 356678 h 1173876"/>
                      <a:gd name="connsiteX5" fmla="*/ 393332 w 591850"/>
                      <a:gd name="connsiteY5" fmla="*/ 0 h 1173876"/>
                      <a:gd name="connsiteX6" fmla="*/ 591850 w 591850"/>
                      <a:gd name="connsiteY6" fmla="*/ 356678 h 1173876"/>
                      <a:gd name="connsiteX7" fmla="*/ 587915 w 591850"/>
                      <a:gd name="connsiteY7" fmla="*/ 425017 h 1173876"/>
                      <a:gd name="connsiteX8" fmla="*/ 584871 w 591850"/>
                      <a:gd name="connsiteY8" fmla="*/ 440522 h 1173876"/>
                      <a:gd name="connsiteX9" fmla="*/ 584964 w 591850"/>
                      <a:gd name="connsiteY9" fmla="*/ 499523 h 1173876"/>
                      <a:gd name="connsiteX10" fmla="*/ 468614 w 591850"/>
                      <a:gd name="connsiteY10" fmla="*/ 842662 h 1173876"/>
                      <a:gd name="connsiteX0" fmla="*/ 86234 w 622138"/>
                      <a:gd name="connsiteY0" fmla="*/ 1173876 h 1173876"/>
                      <a:gd name="connsiteX1" fmla="*/ 84095 w 622138"/>
                      <a:gd name="connsiteY1" fmla="*/ 604333 h 1173876"/>
                      <a:gd name="connsiteX2" fmla="*/ 197881 w 622138"/>
                      <a:gd name="connsiteY2" fmla="*/ 444021 h 1173876"/>
                      <a:gd name="connsiteX3" fmla="*/ 228490 w 622138"/>
                      <a:gd name="connsiteY3" fmla="*/ 412721 h 1173876"/>
                      <a:gd name="connsiteX4" fmla="*/ 225102 w 622138"/>
                      <a:gd name="connsiteY4" fmla="*/ 356678 h 1173876"/>
                      <a:gd name="connsiteX5" fmla="*/ 423620 w 622138"/>
                      <a:gd name="connsiteY5" fmla="*/ 0 h 1173876"/>
                      <a:gd name="connsiteX6" fmla="*/ 622138 w 622138"/>
                      <a:gd name="connsiteY6" fmla="*/ 356678 h 1173876"/>
                      <a:gd name="connsiteX7" fmla="*/ 618203 w 622138"/>
                      <a:gd name="connsiteY7" fmla="*/ 425017 h 1173876"/>
                      <a:gd name="connsiteX8" fmla="*/ 615159 w 622138"/>
                      <a:gd name="connsiteY8" fmla="*/ 440522 h 1173876"/>
                      <a:gd name="connsiteX9" fmla="*/ 615252 w 622138"/>
                      <a:gd name="connsiteY9" fmla="*/ 499523 h 1173876"/>
                      <a:gd name="connsiteX10" fmla="*/ 498902 w 622138"/>
                      <a:gd name="connsiteY10" fmla="*/ 842662 h 1173876"/>
                      <a:gd name="connsiteX0" fmla="*/ 94847 w 630751"/>
                      <a:gd name="connsiteY0" fmla="*/ 1173876 h 1173876"/>
                      <a:gd name="connsiteX1" fmla="*/ 92708 w 630751"/>
                      <a:gd name="connsiteY1" fmla="*/ 604333 h 1173876"/>
                      <a:gd name="connsiteX2" fmla="*/ 206494 w 630751"/>
                      <a:gd name="connsiteY2" fmla="*/ 444021 h 1173876"/>
                      <a:gd name="connsiteX3" fmla="*/ 237103 w 630751"/>
                      <a:gd name="connsiteY3" fmla="*/ 412721 h 1173876"/>
                      <a:gd name="connsiteX4" fmla="*/ 233715 w 630751"/>
                      <a:gd name="connsiteY4" fmla="*/ 356678 h 1173876"/>
                      <a:gd name="connsiteX5" fmla="*/ 432233 w 630751"/>
                      <a:gd name="connsiteY5" fmla="*/ 0 h 1173876"/>
                      <a:gd name="connsiteX6" fmla="*/ 630751 w 630751"/>
                      <a:gd name="connsiteY6" fmla="*/ 356678 h 1173876"/>
                      <a:gd name="connsiteX7" fmla="*/ 626816 w 630751"/>
                      <a:gd name="connsiteY7" fmla="*/ 425017 h 1173876"/>
                      <a:gd name="connsiteX8" fmla="*/ 623772 w 630751"/>
                      <a:gd name="connsiteY8" fmla="*/ 440522 h 1173876"/>
                      <a:gd name="connsiteX9" fmla="*/ 623865 w 630751"/>
                      <a:gd name="connsiteY9" fmla="*/ 499523 h 1173876"/>
                      <a:gd name="connsiteX10" fmla="*/ 507515 w 630751"/>
                      <a:gd name="connsiteY10" fmla="*/ 842662 h 1173876"/>
                      <a:gd name="connsiteX0" fmla="*/ 92205 w 628109"/>
                      <a:gd name="connsiteY0" fmla="*/ 1173876 h 1173876"/>
                      <a:gd name="connsiteX1" fmla="*/ 90066 w 628109"/>
                      <a:gd name="connsiteY1" fmla="*/ 604333 h 1173876"/>
                      <a:gd name="connsiteX2" fmla="*/ 203852 w 628109"/>
                      <a:gd name="connsiteY2" fmla="*/ 444021 h 1173876"/>
                      <a:gd name="connsiteX3" fmla="*/ 234461 w 628109"/>
                      <a:gd name="connsiteY3" fmla="*/ 412721 h 1173876"/>
                      <a:gd name="connsiteX4" fmla="*/ 231073 w 628109"/>
                      <a:gd name="connsiteY4" fmla="*/ 356678 h 1173876"/>
                      <a:gd name="connsiteX5" fmla="*/ 429591 w 628109"/>
                      <a:gd name="connsiteY5" fmla="*/ 0 h 1173876"/>
                      <a:gd name="connsiteX6" fmla="*/ 628109 w 628109"/>
                      <a:gd name="connsiteY6" fmla="*/ 356678 h 1173876"/>
                      <a:gd name="connsiteX7" fmla="*/ 624174 w 628109"/>
                      <a:gd name="connsiteY7" fmla="*/ 425017 h 1173876"/>
                      <a:gd name="connsiteX8" fmla="*/ 621130 w 628109"/>
                      <a:gd name="connsiteY8" fmla="*/ 440522 h 1173876"/>
                      <a:gd name="connsiteX9" fmla="*/ 621223 w 628109"/>
                      <a:gd name="connsiteY9" fmla="*/ 499523 h 1173876"/>
                      <a:gd name="connsiteX10" fmla="*/ 504873 w 628109"/>
                      <a:gd name="connsiteY10" fmla="*/ 842662 h 117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28109" h="1173876">
                        <a:moveTo>
                          <a:pt x="92205" y="1173876"/>
                        </a:moveTo>
                        <a:cubicBezTo>
                          <a:pt x="-90788" y="900917"/>
                          <a:pt x="47932" y="685875"/>
                          <a:pt x="90066" y="604333"/>
                        </a:cubicBezTo>
                        <a:cubicBezTo>
                          <a:pt x="146556" y="495008"/>
                          <a:pt x="163393" y="490143"/>
                          <a:pt x="203852" y="444021"/>
                        </a:cubicBezTo>
                        <a:lnTo>
                          <a:pt x="234461" y="412721"/>
                        </a:lnTo>
                        <a:lnTo>
                          <a:pt x="231073" y="356678"/>
                        </a:lnTo>
                        <a:cubicBezTo>
                          <a:pt x="231073" y="159690"/>
                          <a:pt x="319953" y="0"/>
                          <a:pt x="429591" y="0"/>
                        </a:cubicBezTo>
                        <a:cubicBezTo>
                          <a:pt x="539229" y="0"/>
                          <a:pt x="628109" y="159690"/>
                          <a:pt x="628109" y="356678"/>
                        </a:cubicBezTo>
                        <a:cubicBezTo>
                          <a:pt x="628109" y="381302"/>
                          <a:pt x="626756" y="404054"/>
                          <a:pt x="624174" y="425017"/>
                        </a:cubicBezTo>
                        <a:lnTo>
                          <a:pt x="621130" y="440522"/>
                        </a:lnTo>
                        <a:lnTo>
                          <a:pt x="621223" y="499523"/>
                        </a:lnTo>
                        <a:cubicBezTo>
                          <a:pt x="613433" y="599972"/>
                          <a:pt x="574034" y="722288"/>
                          <a:pt x="504873" y="842662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86B9ECAD-0878-4DC5-A9E8-C8A3D6C99613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5346" y="4191534"/>
                    <a:ext cx="581763" cy="708324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四角形: 上の 2 つの角を丸める 80">
                    <a:extLst>
                      <a:ext uri="{FF2B5EF4-FFF2-40B4-BE49-F238E27FC236}">
                        <a16:creationId xmlns:a16="http://schemas.microsoft.com/office/drawing/2014/main" id="{BA6F4E38-AD1F-4779-B483-0802C972359D}"/>
                      </a:ext>
                    </a:extLst>
                  </p:cNvPr>
                  <p:cNvSpPr/>
                  <p:nvPr/>
                </p:nvSpPr>
                <p:spPr>
                  <a:xfrm rot="259232">
                    <a:off x="1310210" y="4195489"/>
                    <a:ext cx="539746" cy="672145"/>
                  </a:xfrm>
                  <a:prstGeom prst="round2SameRect">
                    <a:avLst>
                      <a:gd name="adj1" fmla="val 15942"/>
                      <a:gd name="adj2" fmla="val 50000"/>
                    </a:avLst>
                  </a:prstGeom>
                  <a:solidFill>
                    <a:srgbClr val="4472C4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03533A75-8C0A-42AE-A54E-C50D370B51E4}"/>
                      </a:ext>
                    </a:extLst>
                  </p:cNvPr>
                  <p:cNvGrpSpPr/>
                  <p:nvPr/>
                </p:nvGrpSpPr>
                <p:grpSpPr>
                  <a:xfrm>
                    <a:off x="1304331" y="4565721"/>
                    <a:ext cx="416724" cy="243931"/>
                    <a:chOff x="1542114" y="2080789"/>
                    <a:chExt cx="416724" cy="243931"/>
                  </a:xfrm>
                </p:grpSpPr>
                <p:sp>
                  <p:nvSpPr>
                    <p:cNvPr id="84" name="楕円 4">
                      <a:extLst>
                        <a:ext uri="{FF2B5EF4-FFF2-40B4-BE49-F238E27FC236}">
                          <a16:creationId xmlns:a16="http://schemas.microsoft.com/office/drawing/2014/main" id="{D4C3F18A-F599-4EB2-B610-79384B6F422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554228" y="2080789"/>
                      <a:ext cx="404610" cy="212381"/>
                    </a:xfrm>
                    <a:custGeom>
                      <a:avLst/>
                      <a:gdLst>
                        <a:gd name="connsiteX0" fmla="*/ 0 w 382917"/>
                        <a:gd name="connsiteY0" fmla="*/ 130823 h 261645"/>
                        <a:gd name="connsiteX1" fmla="*/ 191459 w 382917"/>
                        <a:gd name="connsiteY1" fmla="*/ 0 h 261645"/>
                        <a:gd name="connsiteX2" fmla="*/ 382918 w 382917"/>
                        <a:gd name="connsiteY2" fmla="*/ 130823 h 261645"/>
                        <a:gd name="connsiteX3" fmla="*/ 191459 w 382917"/>
                        <a:gd name="connsiteY3" fmla="*/ 261646 h 261645"/>
                        <a:gd name="connsiteX4" fmla="*/ 0 w 382917"/>
                        <a:gd name="connsiteY4" fmla="*/ 130823 h 261645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130823 h 261646"/>
                        <a:gd name="connsiteX1" fmla="*/ 191459 w 382918"/>
                        <a:gd name="connsiteY1" fmla="*/ 0 h 261646"/>
                        <a:gd name="connsiteX2" fmla="*/ 382918 w 382918"/>
                        <a:gd name="connsiteY2" fmla="*/ 130823 h 261646"/>
                        <a:gd name="connsiteX3" fmla="*/ 191459 w 382918"/>
                        <a:gd name="connsiteY3" fmla="*/ 261646 h 261646"/>
                        <a:gd name="connsiteX4" fmla="*/ 0 w 382918"/>
                        <a:gd name="connsiteY4" fmla="*/ 130823 h 261646"/>
                        <a:gd name="connsiteX0" fmla="*/ 0 w 382918"/>
                        <a:gd name="connsiteY0" fmla="*/ 62298 h 193121"/>
                        <a:gd name="connsiteX1" fmla="*/ 186696 w 382918"/>
                        <a:gd name="connsiteY1" fmla="*/ 531 h 193121"/>
                        <a:gd name="connsiteX2" fmla="*/ 382918 w 382918"/>
                        <a:gd name="connsiteY2" fmla="*/ 62298 h 193121"/>
                        <a:gd name="connsiteX3" fmla="*/ 191459 w 382918"/>
                        <a:gd name="connsiteY3" fmla="*/ 193121 h 193121"/>
                        <a:gd name="connsiteX4" fmla="*/ 0 w 382918"/>
                        <a:gd name="connsiteY4" fmla="*/ 62298 h 1931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2918" h="193121">
                          <a:moveTo>
                            <a:pt x="0" y="62298"/>
                          </a:moveTo>
                          <a:cubicBezTo>
                            <a:pt x="0" y="-9954"/>
                            <a:pt x="80956" y="531"/>
                            <a:pt x="186696" y="531"/>
                          </a:cubicBezTo>
                          <a:cubicBezTo>
                            <a:pt x="292436" y="531"/>
                            <a:pt x="382918" y="-9954"/>
                            <a:pt x="382918" y="62298"/>
                          </a:cubicBezTo>
                          <a:cubicBezTo>
                            <a:pt x="382918" y="134550"/>
                            <a:pt x="297199" y="193121"/>
                            <a:pt x="191459" y="193121"/>
                          </a:cubicBezTo>
                          <a:cubicBezTo>
                            <a:pt x="85719" y="193121"/>
                            <a:pt x="0" y="134550"/>
                            <a:pt x="0" y="6229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85" name="グループ化 84">
                      <a:extLst>
                        <a:ext uri="{FF2B5EF4-FFF2-40B4-BE49-F238E27FC236}">
                          <a16:creationId xmlns:a16="http://schemas.microsoft.com/office/drawing/2014/main" id="{958592F0-4059-4809-9B7D-114C3D039BF9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1542114" y="2222645"/>
                      <a:ext cx="209882" cy="102075"/>
                      <a:chOff x="1554023" y="2222645"/>
                      <a:chExt cx="209882" cy="102075"/>
                    </a:xfrm>
                  </p:grpSpPr>
                  <p:sp>
                    <p:nvSpPr>
                      <p:cNvPr id="86" name="楕円 6">
                        <a:extLst>
                          <a:ext uri="{FF2B5EF4-FFF2-40B4-BE49-F238E27FC236}">
                            <a16:creationId xmlns:a16="http://schemas.microsoft.com/office/drawing/2014/main" id="{F8A45D9E-0217-47AF-AE85-CBBA8C2E36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4477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7" name="楕円 6">
                        <a:extLst>
                          <a:ext uri="{FF2B5EF4-FFF2-40B4-BE49-F238E27FC236}">
                            <a16:creationId xmlns:a16="http://schemas.microsoft.com/office/drawing/2014/main" id="{6D3E3995-D423-44D1-8C75-555C3831C3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23451" y="2250228"/>
                        <a:ext cx="69428" cy="7442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67836">
                            <a:moveTo>
                              <a:pt x="85642" y="0"/>
                            </a:moveTo>
                            <a:cubicBezTo>
                              <a:pt x="85642" y="37465"/>
                              <a:pt x="66470" y="67836"/>
                              <a:pt x="42821" y="67836"/>
                            </a:cubicBezTo>
                            <a:cubicBezTo>
                              <a:pt x="19172" y="67836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88" name="楕円 6">
                        <a:extLst>
                          <a:ext uri="{FF2B5EF4-FFF2-40B4-BE49-F238E27FC236}">
                            <a16:creationId xmlns:a16="http://schemas.microsoft.com/office/drawing/2014/main" id="{9DD1F237-6020-442D-B6E0-CEF72334B7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54023" y="2222645"/>
                        <a:ext cx="69428" cy="102075"/>
                      </a:xfrm>
                      <a:custGeom>
                        <a:avLst/>
                        <a:gdLst>
                          <a:gd name="connsiteX0" fmla="*/ 0 w 85641"/>
                          <a:gd name="connsiteY0" fmla="*/ 67836 h 135671"/>
                          <a:gd name="connsiteX1" fmla="*/ 42821 w 85641"/>
                          <a:gd name="connsiteY1" fmla="*/ 0 h 135671"/>
                          <a:gd name="connsiteX2" fmla="*/ 85642 w 85641"/>
                          <a:gd name="connsiteY2" fmla="*/ 67836 h 135671"/>
                          <a:gd name="connsiteX3" fmla="*/ 42821 w 85641"/>
                          <a:gd name="connsiteY3" fmla="*/ 135672 h 135671"/>
                          <a:gd name="connsiteX4" fmla="*/ 0 w 85641"/>
                          <a:gd name="connsiteY4" fmla="*/ 67836 h 135671"/>
                          <a:gd name="connsiteX0" fmla="*/ 42821 w 134261"/>
                          <a:gd name="connsiteY0" fmla="*/ 0 h 135672"/>
                          <a:gd name="connsiteX1" fmla="*/ 85642 w 134261"/>
                          <a:gd name="connsiteY1" fmla="*/ 67836 h 135672"/>
                          <a:gd name="connsiteX2" fmla="*/ 42821 w 134261"/>
                          <a:gd name="connsiteY2" fmla="*/ 135672 h 135672"/>
                          <a:gd name="connsiteX3" fmla="*/ 0 w 134261"/>
                          <a:gd name="connsiteY3" fmla="*/ 67836 h 135672"/>
                          <a:gd name="connsiteX4" fmla="*/ 134261 w 134261"/>
                          <a:gd name="connsiteY4" fmla="*/ 91440 h 135672"/>
                          <a:gd name="connsiteX0" fmla="*/ 85642 w 134261"/>
                          <a:gd name="connsiteY0" fmla="*/ 36571 h 104407"/>
                          <a:gd name="connsiteX1" fmla="*/ 42821 w 134261"/>
                          <a:gd name="connsiteY1" fmla="*/ 104407 h 104407"/>
                          <a:gd name="connsiteX2" fmla="*/ 0 w 134261"/>
                          <a:gd name="connsiteY2" fmla="*/ 36571 h 104407"/>
                          <a:gd name="connsiteX3" fmla="*/ 134261 w 134261"/>
                          <a:gd name="connsiteY3" fmla="*/ 60175 h 104407"/>
                          <a:gd name="connsiteX0" fmla="*/ 85642 w 85642"/>
                          <a:gd name="connsiteY0" fmla="*/ 0 h 67836"/>
                          <a:gd name="connsiteX1" fmla="*/ 42821 w 85642"/>
                          <a:gd name="connsiteY1" fmla="*/ 67836 h 67836"/>
                          <a:gd name="connsiteX2" fmla="*/ 0 w 85642"/>
                          <a:gd name="connsiteY2" fmla="*/ 0 h 67836"/>
                          <a:gd name="connsiteX0" fmla="*/ 85642 w 85642"/>
                          <a:gd name="connsiteY0" fmla="*/ 25141 h 93322"/>
                          <a:gd name="connsiteX1" fmla="*/ 42821 w 85642"/>
                          <a:gd name="connsiteY1" fmla="*/ 92977 h 93322"/>
                          <a:gd name="connsiteX2" fmla="*/ 0 w 85642"/>
                          <a:gd name="connsiteY2" fmla="*/ 0 h 93322"/>
                          <a:gd name="connsiteX0" fmla="*/ 85642 w 85642"/>
                          <a:gd name="connsiteY0" fmla="*/ 25141 h 93039"/>
                          <a:gd name="connsiteX1" fmla="*/ 42821 w 85642"/>
                          <a:gd name="connsiteY1" fmla="*/ 92977 h 93039"/>
                          <a:gd name="connsiteX2" fmla="*/ 0 w 85642"/>
                          <a:gd name="connsiteY2" fmla="*/ 0 h 930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85642" h="93039">
                            <a:moveTo>
                              <a:pt x="85642" y="25141"/>
                            </a:moveTo>
                            <a:cubicBezTo>
                              <a:pt x="85642" y="62606"/>
                              <a:pt x="81178" y="94654"/>
                              <a:pt x="42821" y="92977"/>
                            </a:cubicBezTo>
                            <a:cubicBezTo>
                              <a:pt x="4464" y="91300"/>
                              <a:pt x="0" y="37465"/>
                              <a:pt x="0" y="0"/>
                            </a:cubicBezTo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6A58B175-036D-4C95-BD95-BD23E3D6D8C7}"/>
                      </a:ext>
                    </a:extLst>
                  </p:cNvPr>
                  <p:cNvSpPr/>
                  <p:nvPr/>
                </p:nvSpPr>
                <p:spPr>
                  <a:xfrm>
                    <a:off x="1516708" y="4294682"/>
                    <a:ext cx="752919" cy="523815"/>
                  </a:xfrm>
                  <a:custGeom>
                    <a:avLst/>
                    <a:gdLst>
                      <a:gd name="connsiteX0" fmla="*/ 581750 w 716254"/>
                      <a:gd name="connsiteY0" fmla="*/ 453 h 619025"/>
                      <a:gd name="connsiteX1" fmla="*/ 615734 w 716254"/>
                      <a:gd name="connsiteY1" fmla="*/ 3195 h 619025"/>
                      <a:gd name="connsiteX2" fmla="*/ 698150 w 716254"/>
                      <a:gd name="connsiteY2" fmla="*/ 338530 h 619025"/>
                      <a:gd name="connsiteX3" fmla="*/ 493092 w 716254"/>
                      <a:gd name="connsiteY3" fmla="*/ 590473 h 619025"/>
                      <a:gd name="connsiteX4" fmla="*/ 490168 w 716254"/>
                      <a:gd name="connsiteY4" fmla="*/ 590237 h 619025"/>
                      <a:gd name="connsiteX5" fmla="*/ 448341 w 716254"/>
                      <a:gd name="connsiteY5" fmla="*/ 605949 h 619025"/>
                      <a:gd name="connsiteX6" fmla="*/ 332089 w 716254"/>
                      <a:gd name="connsiteY6" fmla="*/ 619025 h 619025"/>
                      <a:gd name="connsiteX7" fmla="*/ 217872 w 716254"/>
                      <a:gd name="connsiteY7" fmla="*/ 606178 h 619025"/>
                      <a:gd name="connsiteX8" fmla="*/ 178680 w 716254"/>
                      <a:gd name="connsiteY8" fmla="*/ 619025 h 619025"/>
                      <a:gd name="connsiteX9" fmla="*/ 140580 w 716254"/>
                      <a:gd name="connsiteY9" fmla="*/ 606535 h 619025"/>
                      <a:gd name="connsiteX10" fmla="*/ 102480 w 716254"/>
                      <a:gd name="connsiteY10" fmla="*/ 619025 h 619025"/>
                      <a:gd name="connsiteX11" fmla="*/ 0 w 716254"/>
                      <a:gd name="connsiteY11" fmla="*/ 452626 h 619025"/>
                      <a:gd name="connsiteX12" fmla="*/ 102480 w 716254"/>
                      <a:gd name="connsiteY12" fmla="*/ 286227 h 619025"/>
                      <a:gd name="connsiteX13" fmla="*/ 140580 w 716254"/>
                      <a:gd name="connsiteY13" fmla="*/ 298717 h 619025"/>
                      <a:gd name="connsiteX14" fmla="*/ 178680 w 716254"/>
                      <a:gd name="connsiteY14" fmla="*/ 286227 h 619025"/>
                      <a:gd name="connsiteX15" fmla="*/ 217872 w 716254"/>
                      <a:gd name="connsiteY15" fmla="*/ 299075 h 619025"/>
                      <a:gd name="connsiteX16" fmla="*/ 332089 w 716254"/>
                      <a:gd name="connsiteY16" fmla="*/ 286227 h 619025"/>
                      <a:gd name="connsiteX17" fmla="*/ 370872 w 716254"/>
                      <a:gd name="connsiteY17" fmla="*/ 290589 h 619025"/>
                      <a:gd name="connsiteX18" fmla="*/ 376692 w 716254"/>
                      <a:gd name="connsiteY18" fmla="*/ 252396 h 619025"/>
                      <a:gd name="connsiteX19" fmla="*/ 581750 w 716254"/>
                      <a:gd name="connsiteY19" fmla="*/ 453 h 619025"/>
                      <a:gd name="connsiteX0" fmla="*/ 615734 w 716254"/>
                      <a:gd name="connsiteY0" fmla="*/ 2922 h 618752"/>
                      <a:gd name="connsiteX1" fmla="*/ 698150 w 716254"/>
                      <a:gd name="connsiteY1" fmla="*/ 338257 h 618752"/>
                      <a:gd name="connsiteX2" fmla="*/ 493092 w 716254"/>
                      <a:gd name="connsiteY2" fmla="*/ 590200 h 618752"/>
                      <a:gd name="connsiteX3" fmla="*/ 490168 w 716254"/>
                      <a:gd name="connsiteY3" fmla="*/ 589964 h 618752"/>
                      <a:gd name="connsiteX4" fmla="*/ 448341 w 716254"/>
                      <a:gd name="connsiteY4" fmla="*/ 605676 h 618752"/>
                      <a:gd name="connsiteX5" fmla="*/ 332089 w 716254"/>
                      <a:gd name="connsiteY5" fmla="*/ 618752 h 618752"/>
                      <a:gd name="connsiteX6" fmla="*/ 217872 w 716254"/>
                      <a:gd name="connsiteY6" fmla="*/ 605905 h 618752"/>
                      <a:gd name="connsiteX7" fmla="*/ 178680 w 716254"/>
                      <a:gd name="connsiteY7" fmla="*/ 618752 h 618752"/>
                      <a:gd name="connsiteX8" fmla="*/ 140580 w 716254"/>
                      <a:gd name="connsiteY8" fmla="*/ 606262 h 618752"/>
                      <a:gd name="connsiteX9" fmla="*/ 102480 w 716254"/>
                      <a:gd name="connsiteY9" fmla="*/ 618752 h 618752"/>
                      <a:gd name="connsiteX10" fmla="*/ 0 w 716254"/>
                      <a:gd name="connsiteY10" fmla="*/ 452353 h 618752"/>
                      <a:gd name="connsiteX11" fmla="*/ 102480 w 716254"/>
                      <a:gd name="connsiteY11" fmla="*/ 285954 h 618752"/>
                      <a:gd name="connsiteX12" fmla="*/ 140580 w 716254"/>
                      <a:gd name="connsiteY12" fmla="*/ 298444 h 618752"/>
                      <a:gd name="connsiteX13" fmla="*/ 178680 w 716254"/>
                      <a:gd name="connsiteY13" fmla="*/ 285954 h 618752"/>
                      <a:gd name="connsiteX14" fmla="*/ 217872 w 716254"/>
                      <a:gd name="connsiteY14" fmla="*/ 298802 h 618752"/>
                      <a:gd name="connsiteX15" fmla="*/ 332089 w 716254"/>
                      <a:gd name="connsiteY15" fmla="*/ 285954 h 618752"/>
                      <a:gd name="connsiteX16" fmla="*/ 370872 w 716254"/>
                      <a:gd name="connsiteY16" fmla="*/ 290316 h 618752"/>
                      <a:gd name="connsiteX17" fmla="*/ 376692 w 716254"/>
                      <a:gd name="connsiteY17" fmla="*/ 252123 h 618752"/>
                      <a:gd name="connsiteX18" fmla="*/ 581750 w 716254"/>
                      <a:gd name="connsiteY18" fmla="*/ 180 h 618752"/>
                      <a:gd name="connsiteX19" fmla="*/ 707174 w 716254"/>
                      <a:gd name="connsiteY19" fmla="*/ 94362 h 618752"/>
                      <a:gd name="connsiteX0" fmla="*/ 615734 w 716254"/>
                      <a:gd name="connsiteY0" fmla="*/ 2742 h 618572"/>
                      <a:gd name="connsiteX1" fmla="*/ 698150 w 716254"/>
                      <a:gd name="connsiteY1" fmla="*/ 338077 h 618572"/>
                      <a:gd name="connsiteX2" fmla="*/ 493092 w 716254"/>
                      <a:gd name="connsiteY2" fmla="*/ 590020 h 618572"/>
                      <a:gd name="connsiteX3" fmla="*/ 490168 w 716254"/>
                      <a:gd name="connsiteY3" fmla="*/ 589784 h 618572"/>
                      <a:gd name="connsiteX4" fmla="*/ 448341 w 716254"/>
                      <a:gd name="connsiteY4" fmla="*/ 605496 h 618572"/>
                      <a:gd name="connsiteX5" fmla="*/ 332089 w 716254"/>
                      <a:gd name="connsiteY5" fmla="*/ 618572 h 618572"/>
                      <a:gd name="connsiteX6" fmla="*/ 217872 w 716254"/>
                      <a:gd name="connsiteY6" fmla="*/ 605725 h 618572"/>
                      <a:gd name="connsiteX7" fmla="*/ 178680 w 716254"/>
                      <a:gd name="connsiteY7" fmla="*/ 618572 h 618572"/>
                      <a:gd name="connsiteX8" fmla="*/ 140580 w 716254"/>
                      <a:gd name="connsiteY8" fmla="*/ 606082 h 618572"/>
                      <a:gd name="connsiteX9" fmla="*/ 102480 w 716254"/>
                      <a:gd name="connsiteY9" fmla="*/ 618572 h 618572"/>
                      <a:gd name="connsiteX10" fmla="*/ 0 w 716254"/>
                      <a:gd name="connsiteY10" fmla="*/ 452173 h 618572"/>
                      <a:gd name="connsiteX11" fmla="*/ 102480 w 716254"/>
                      <a:gd name="connsiteY11" fmla="*/ 285774 h 618572"/>
                      <a:gd name="connsiteX12" fmla="*/ 140580 w 716254"/>
                      <a:gd name="connsiteY12" fmla="*/ 298264 h 618572"/>
                      <a:gd name="connsiteX13" fmla="*/ 178680 w 716254"/>
                      <a:gd name="connsiteY13" fmla="*/ 285774 h 618572"/>
                      <a:gd name="connsiteX14" fmla="*/ 217872 w 716254"/>
                      <a:gd name="connsiteY14" fmla="*/ 298622 h 618572"/>
                      <a:gd name="connsiteX15" fmla="*/ 332089 w 716254"/>
                      <a:gd name="connsiteY15" fmla="*/ 285774 h 618572"/>
                      <a:gd name="connsiteX16" fmla="*/ 370872 w 716254"/>
                      <a:gd name="connsiteY16" fmla="*/ 290136 h 618572"/>
                      <a:gd name="connsiteX17" fmla="*/ 376692 w 716254"/>
                      <a:gd name="connsiteY17" fmla="*/ 251943 h 618572"/>
                      <a:gd name="connsiteX18" fmla="*/ 581750 w 716254"/>
                      <a:gd name="connsiteY18" fmla="*/ 0 h 618572"/>
                      <a:gd name="connsiteX0" fmla="*/ 698150 w 698150"/>
                      <a:gd name="connsiteY0" fmla="*/ 338077 h 618572"/>
                      <a:gd name="connsiteX1" fmla="*/ 493092 w 698150"/>
                      <a:gd name="connsiteY1" fmla="*/ 590020 h 618572"/>
                      <a:gd name="connsiteX2" fmla="*/ 490168 w 698150"/>
                      <a:gd name="connsiteY2" fmla="*/ 589784 h 618572"/>
                      <a:gd name="connsiteX3" fmla="*/ 448341 w 698150"/>
                      <a:gd name="connsiteY3" fmla="*/ 605496 h 618572"/>
                      <a:gd name="connsiteX4" fmla="*/ 332089 w 698150"/>
                      <a:gd name="connsiteY4" fmla="*/ 618572 h 618572"/>
                      <a:gd name="connsiteX5" fmla="*/ 217872 w 698150"/>
                      <a:gd name="connsiteY5" fmla="*/ 605725 h 618572"/>
                      <a:gd name="connsiteX6" fmla="*/ 178680 w 698150"/>
                      <a:gd name="connsiteY6" fmla="*/ 618572 h 618572"/>
                      <a:gd name="connsiteX7" fmla="*/ 140580 w 698150"/>
                      <a:gd name="connsiteY7" fmla="*/ 606082 h 618572"/>
                      <a:gd name="connsiteX8" fmla="*/ 102480 w 698150"/>
                      <a:gd name="connsiteY8" fmla="*/ 618572 h 618572"/>
                      <a:gd name="connsiteX9" fmla="*/ 0 w 698150"/>
                      <a:gd name="connsiteY9" fmla="*/ 452173 h 618572"/>
                      <a:gd name="connsiteX10" fmla="*/ 102480 w 698150"/>
                      <a:gd name="connsiteY10" fmla="*/ 285774 h 618572"/>
                      <a:gd name="connsiteX11" fmla="*/ 140580 w 698150"/>
                      <a:gd name="connsiteY11" fmla="*/ 298264 h 618572"/>
                      <a:gd name="connsiteX12" fmla="*/ 178680 w 698150"/>
                      <a:gd name="connsiteY12" fmla="*/ 285774 h 618572"/>
                      <a:gd name="connsiteX13" fmla="*/ 217872 w 698150"/>
                      <a:gd name="connsiteY13" fmla="*/ 298622 h 618572"/>
                      <a:gd name="connsiteX14" fmla="*/ 332089 w 698150"/>
                      <a:gd name="connsiteY14" fmla="*/ 285774 h 618572"/>
                      <a:gd name="connsiteX15" fmla="*/ 370872 w 698150"/>
                      <a:gd name="connsiteY15" fmla="*/ 290136 h 618572"/>
                      <a:gd name="connsiteX16" fmla="*/ 376692 w 698150"/>
                      <a:gd name="connsiteY16" fmla="*/ 251943 h 618572"/>
                      <a:gd name="connsiteX17" fmla="*/ 581750 w 698150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581750 w 752919"/>
                      <a:gd name="connsiteY17" fmla="*/ 0 h 618572"/>
                      <a:gd name="connsiteX0" fmla="*/ 752919 w 752919"/>
                      <a:gd name="connsiteY0" fmla="*/ 190440 h 618572"/>
                      <a:gd name="connsiteX1" fmla="*/ 493092 w 752919"/>
                      <a:gd name="connsiteY1" fmla="*/ 590020 h 618572"/>
                      <a:gd name="connsiteX2" fmla="*/ 490168 w 752919"/>
                      <a:gd name="connsiteY2" fmla="*/ 589784 h 618572"/>
                      <a:gd name="connsiteX3" fmla="*/ 448341 w 752919"/>
                      <a:gd name="connsiteY3" fmla="*/ 605496 h 618572"/>
                      <a:gd name="connsiteX4" fmla="*/ 332089 w 752919"/>
                      <a:gd name="connsiteY4" fmla="*/ 618572 h 618572"/>
                      <a:gd name="connsiteX5" fmla="*/ 217872 w 752919"/>
                      <a:gd name="connsiteY5" fmla="*/ 605725 h 618572"/>
                      <a:gd name="connsiteX6" fmla="*/ 178680 w 752919"/>
                      <a:gd name="connsiteY6" fmla="*/ 618572 h 618572"/>
                      <a:gd name="connsiteX7" fmla="*/ 140580 w 752919"/>
                      <a:gd name="connsiteY7" fmla="*/ 606082 h 618572"/>
                      <a:gd name="connsiteX8" fmla="*/ 102480 w 752919"/>
                      <a:gd name="connsiteY8" fmla="*/ 618572 h 618572"/>
                      <a:gd name="connsiteX9" fmla="*/ 0 w 752919"/>
                      <a:gd name="connsiteY9" fmla="*/ 452173 h 618572"/>
                      <a:gd name="connsiteX10" fmla="*/ 102480 w 752919"/>
                      <a:gd name="connsiteY10" fmla="*/ 285774 h 618572"/>
                      <a:gd name="connsiteX11" fmla="*/ 140580 w 752919"/>
                      <a:gd name="connsiteY11" fmla="*/ 298264 h 618572"/>
                      <a:gd name="connsiteX12" fmla="*/ 178680 w 752919"/>
                      <a:gd name="connsiteY12" fmla="*/ 285774 h 618572"/>
                      <a:gd name="connsiteX13" fmla="*/ 217872 w 752919"/>
                      <a:gd name="connsiteY13" fmla="*/ 298622 h 618572"/>
                      <a:gd name="connsiteX14" fmla="*/ 332089 w 752919"/>
                      <a:gd name="connsiteY14" fmla="*/ 285774 h 618572"/>
                      <a:gd name="connsiteX15" fmla="*/ 370872 w 752919"/>
                      <a:gd name="connsiteY15" fmla="*/ 290136 h 618572"/>
                      <a:gd name="connsiteX16" fmla="*/ 376692 w 752919"/>
                      <a:gd name="connsiteY16" fmla="*/ 251943 h 618572"/>
                      <a:gd name="connsiteX17" fmla="*/ 450671 w 752919"/>
                      <a:gd name="connsiteY17" fmla="*/ 94757 h 618572"/>
                      <a:gd name="connsiteX18" fmla="*/ 581750 w 752919"/>
                      <a:gd name="connsiteY18" fmla="*/ 0 h 618572"/>
                      <a:gd name="connsiteX0" fmla="*/ 752919 w 752919"/>
                      <a:gd name="connsiteY0" fmla="*/ 95683 h 523815"/>
                      <a:gd name="connsiteX1" fmla="*/ 493092 w 752919"/>
                      <a:gd name="connsiteY1" fmla="*/ 495263 h 523815"/>
                      <a:gd name="connsiteX2" fmla="*/ 490168 w 752919"/>
                      <a:gd name="connsiteY2" fmla="*/ 495027 h 523815"/>
                      <a:gd name="connsiteX3" fmla="*/ 448341 w 752919"/>
                      <a:gd name="connsiteY3" fmla="*/ 510739 h 523815"/>
                      <a:gd name="connsiteX4" fmla="*/ 332089 w 752919"/>
                      <a:gd name="connsiteY4" fmla="*/ 523815 h 523815"/>
                      <a:gd name="connsiteX5" fmla="*/ 217872 w 752919"/>
                      <a:gd name="connsiteY5" fmla="*/ 510968 h 523815"/>
                      <a:gd name="connsiteX6" fmla="*/ 178680 w 752919"/>
                      <a:gd name="connsiteY6" fmla="*/ 523815 h 523815"/>
                      <a:gd name="connsiteX7" fmla="*/ 140580 w 752919"/>
                      <a:gd name="connsiteY7" fmla="*/ 511325 h 523815"/>
                      <a:gd name="connsiteX8" fmla="*/ 102480 w 752919"/>
                      <a:gd name="connsiteY8" fmla="*/ 523815 h 523815"/>
                      <a:gd name="connsiteX9" fmla="*/ 0 w 752919"/>
                      <a:gd name="connsiteY9" fmla="*/ 357416 h 523815"/>
                      <a:gd name="connsiteX10" fmla="*/ 102480 w 752919"/>
                      <a:gd name="connsiteY10" fmla="*/ 191017 h 523815"/>
                      <a:gd name="connsiteX11" fmla="*/ 140580 w 752919"/>
                      <a:gd name="connsiteY11" fmla="*/ 203507 h 523815"/>
                      <a:gd name="connsiteX12" fmla="*/ 178680 w 752919"/>
                      <a:gd name="connsiteY12" fmla="*/ 191017 h 523815"/>
                      <a:gd name="connsiteX13" fmla="*/ 217872 w 752919"/>
                      <a:gd name="connsiteY13" fmla="*/ 203865 h 523815"/>
                      <a:gd name="connsiteX14" fmla="*/ 332089 w 752919"/>
                      <a:gd name="connsiteY14" fmla="*/ 191017 h 523815"/>
                      <a:gd name="connsiteX15" fmla="*/ 370872 w 752919"/>
                      <a:gd name="connsiteY15" fmla="*/ 195379 h 523815"/>
                      <a:gd name="connsiteX16" fmla="*/ 376692 w 752919"/>
                      <a:gd name="connsiteY16" fmla="*/ 157186 h 523815"/>
                      <a:gd name="connsiteX17" fmla="*/ 450671 w 752919"/>
                      <a:gd name="connsiteY17" fmla="*/ 0 h 523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52919" h="523815">
                        <a:moveTo>
                          <a:pt x="752919" y="95683"/>
                        </a:moveTo>
                        <a:cubicBezTo>
                          <a:pt x="719836" y="348840"/>
                          <a:pt x="573636" y="487635"/>
                          <a:pt x="493092" y="495263"/>
                        </a:cubicBezTo>
                        <a:lnTo>
                          <a:pt x="490168" y="495027"/>
                        </a:lnTo>
                        <a:lnTo>
                          <a:pt x="448341" y="510739"/>
                        </a:lnTo>
                        <a:cubicBezTo>
                          <a:pt x="412610" y="519159"/>
                          <a:pt x="373325" y="523815"/>
                          <a:pt x="332089" y="523815"/>
                        </a:cubicBezTo>
                        <a:lnTo>
                          <a:pt x="217872" y="510968"/>
                        </a:lnTo>
                        <a:lnTo>
                          <a:pt x="178680" y="523815"/>
                        </a:lnTo>
                        <a:lnTo>
                          <a:pt x="140580" y="511325"/>
                        </a:lnTo>
                        <a:lnTo>
                          <a:pt x="102480" y="523815"/>
                        </a:lnTo>
                        <a:cubicBezTo>
                          <a:pt x="45882" y="523815"/>
                          <a:pt x="0" y="449316"/>
                          <a:pt x="0" y="357416"/>
                        </a:cubicBezTo>
                        <a:cubicBezTo>
                          <a:pt x="0" y="265516"/>
                          <a:pt x="45882" y="191017"/>
                          <a:pt x="102480" y="191017"/>
                        </a:cubicBezTo>
                        <a:lnTo>
                          <a:pt x="140580" y="203507"/>
                        </a:lnTo>
                        <a:lnTo>
                          <a:pt x="178680" y="191017"/>
                        </a:lnTo>
                        <a:lnTo>
                          <a:pt x="217872" y="203865"/>
                        </a:lnTo>
                        <a:lnTo>
                          <a:pt x="332089" y="191017"/>
                        </a:lnTo>
                        <a:lnTo>
                          <a:pt x="370872" y="195379"/>
                        </a:lnTo>
                        <a:lnTo>
                          <a:pt x="376692" y="157186"/>
                        </a:lnTo>
                        <a:cubicBezTo>
                          <a:pt x="389992" y="124623"/>
                          <a:pt x="416495" y="41990"/>
                          <a:pt x="450671" y="0"/>
                        </a:cubicBezTo>
                      </a:path>
                    </a:pathLst>
                  </a:custGeom>
                  <a:solidFill>
                    <a:srgbClr val="99CC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CDFF919D-26B3-45F1-920E-01F2696F1A15}"/>
                    </a:ext>
                  </a:extLst>
                </p:cNvPr>
                <p:cNvGrpSpPr/>
                <p:nvPr/>
              </p:nvGrpSpPr>
              <p:grpSpPr>
                <a:xfrm>
                  <a:off x="1007491" y="2866226"/>
                  <a:ext cx="1423317" cy="1448118"/>
                  <a:chOff x="1153912" y="485843"/>
                  <a:chExt cx="1423317" cy="1448118"/>
                </a:xfrm>
              </p:grpSpPr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B12E8CA3-B5AB-4160-9D3A-2F6030BB21E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153912" y="1166864"/>
                    <a:ext cx="293868" cy="412231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4CEB0A04-24E0-4E8F-9379-67C397973860}"/>
                      </a:ext>
                    </a:extLst>
                  </p:cNvPr>
                  <p:cNvGrpSpPr/>
                  <p:nvPr/>
                </p:nvGrpSpPr>
                <p:grpSpPr>
                  <a:xfrm>
                    <a:off x="1215356" y="485843"/>
                    <a:ext cx="1189948" cy="1448118"/>
                    <a:chOff x="4297680" y="1256539"/>
                    <a:chExt cx="1303020" cy="1585721"/>
                  </a:xfrm>
                </p:grpSpPr>
                <p:sp>
                  <p:nvSpPr>
                    <p:cNvPr id="68" name="月 67">
                      <a:extLst>
                        <a:ext uri="{FF2B5EF4-FFF2-40B4-BE49-F238E27FC236}">
                          <a16:creationId xmlns:a16="http://schemas.microsoft.com/office/drawing/2014/main" id="{4D5E26EE-FBF5-4014-9C74-26C37A6BD86D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4447887" y="1330970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" name="月 68">
                      <a:extLst>
                        <a:ext uri="{FF2B5EF4-FFF2-40B4-BE49-F238E27FC236}">
                          <a16:creationId xmlns:a16="http://schemas.microsoft.com/office/drawing/2014/main" id="{28EEF328-9A83-41C5-9758-8A4483CD94D4}"/>
                        </a:ext>
                      </a:extLst>
                    </p:cNvPr>
                    <p:cNvSpPr/>
                    <p:nvPr/>
                  </p:nvSpPr>
                  <p:spPr>
                    <a:xfrm rot="8420984">
                      <a:off x="4522273" y="1272068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" name="月 69">
                      <a:extLst>
                        <a:ext uri="{FF2B5EF4-FFF2-40B4-BE49-F238E27FC236}">
                          <a16:creationId xmlns:a16="http://schemas.microsoft.com/office/drawing/2014/main" id="{FC8CF485-1694-47FC-81F2-B9469915E8EF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4608634" y="1256539"/>
                      <a:ext cx="124816" cy="400050"/>
                    </a:xfrm>
                    <a:prstGeom prst="moon">
                      <a:avLst>
                        <a:gd name="adj" fmla="val 355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" name="楕円 70">
                      <a:extLst>
                        <a:ext uri="{FF2B5EF4-FFF2-40B4-BE49-F238E27FC236}">
                          <a16:creationId xmlns:a16="http://schemas.microsoft.com/office/drawing/2014/main" id="{4B2BDF6C-1BDE-40EA-B801-0B58143601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97680" y="1495239"/>
                      <a:ext cx="1303020" cy="1347021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20C21CE4-11E9-45AE-83C6-63C8C03B07F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30155" y="1163981"/>
                    <a:ext cx="247074" cy="412232"/>
                  </a:xfrm>
                  <a:custGeom>
                    <a:avLst/>
                    <a:gdLst>
                      <a:gd name="connsiteX0" fmla="*/ 176546 w 247074"/>
                      <a:gd name="connsiteY0" fmla="*/ 4188 h 412232"/>
                      <a:gd name="connsiteX1" fmla="*/ 146934 w 247074"/>
                      <a:gd name="connsiteY1" fmla="*/ 0 h 412232"/>
                      <a:gd name="connsiteX2" fmla="*/ 0 w 247074"/>
                      <a:gd name="connsiteY2" fmla="*/ 206116 h 412232"/>
                      <a:gd name="connsiteX3" fmla="*/ 146934 w 247074"/>
                      <a:gd name="connsiteY3" fmla="*/ 412232 h 412232"/>
                      <a:gd name="connsiteX4" fmla="*/ 204127 w 247074"/>
                      <a:gd name="connsiteY4" fmla="*/ 396034 h 412232"/>
                      <a:gd name="connsiteX5" fmla="*/ 208736 w 247074"/>
                      <a:gd name="connsiteY5" fmla="*/ 391675 h 412232"/>
                      <a:gd name="connsiteX6" fmla="*/ 201225 w 247074"/>
                      <a:gd name="connsiteY6" fmla="*/ 369466 h 412232"/>
                      <a:gd name="connsiteX7" fmla="*/ 187807 w 247074"/>
                      <a:gd name="connsiteY7" fmla="*/ 262817 h 412232"/>
                      <a:gd name="connsiteX8" fmla="*/ 237815 w 247074"/>
                      <a:gd name="connsiteY8" fmla="*/ 69076 h 412232"/>
                      <a:gd name="connsiteX9" fmla="*/ 247074 w 247074"/>
                      <a:gd name="connsiteY9" fmla="*/ 56816 h 412232"/>
                      <a:gd name="connsiteX10" fmla="*/ 204127 w 247074"/>
                      <a:gd name="connsiteY10" fmla="*/ 16198 h 412232"/>
                      <a:gd name="connsiteX11" fmla="*/ 176546 w 247074"/>
                      <a:gd name="connsiteY11" fmla="*/ 4188 h 412232"/>
                      <a:gd name="connsiteX0" fmla="*/ 187807 w 279247"/>
                      <a:gd name="connsiteY0" fmla="*/ 262817 h 412232"/>
                      <a:gd name="connsiteX1" fmla="*/ 237815 w 279247"/>
                      <a:gd name="connsiteY1" fmla="*/ 69076 h 412232"/>
                      <a:gd name="connsiteX2" fmla="*/ 247074 w 279247"/>
                      <a:gd name="connsiteY2" fmla="*/ 56816 h 412232"/>
                      <a:gd name="connsiteX3" fmla="*/ 204127 w 279247"/>
                      <a:gd name="connsiteY3" fmla="*/ 16198 h 412232"/>
                      <a:gd name="connsiteX4" fmla="*/ 176546 w 279247"/>
                      <a:gd name="connsiteY4" fmla="*/ 4188 h 412232"/>
                      <a:gd name="connsiteX5" fmla="*/ 146934 w 279247"/>
                      <a:gd name="connsiteY5" fmla="*/ 0 h 412232"/>
                      <a:gd name="connsiteX6" fmla="*/ 0 w 279247"/>
                      <a:gd name="connsiteY6" fmla="*/ 206116 h 412232"/>
                      <a:gd name="connsiteX7" fmla="*/ 146934 w 279247"/>
                      <a:gd name="connsiteY7" fmla="*/ 412232 h 412232"/>
                      <a:gd name="connsiteX8" fmla="*/ 204127 w 279247"/>
                      <a:gd name="connsiteY8" fmla="*/ 396034 h 412232"/>
                      <a:gd name="connsiteX9" fmla="*/ 208736 w 279247"/>
                      <a:gd name="connsiteY9" fmla="*/ 391675 h 412232"/>
                      <a:gd name="connsiteX10" fmla="*/ 201225 w 279247"/>
                      <a:gd name="connsiteY10" fmla="*/ 369466 h 412232"/>
                      <a:gd name="connsiteX11" fmla="*/ 279247 w 279247"/>
                      <a:gd name="connsiteY11" fmla="*/ 354257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10" fmla="*/ 201225 w 247074"/>
                      <a:gd name="connsiteY10" fmla="*/ 369466 h 412232"/>
                      <a:gd name="connsiteX0" fmla="*/ 187807 w 247074"/>
                      <a:gd name="connsiteY0" fmla="*/ 262817 h 412232"/>
                      <a:gd name="connsiteX1" fmla="*/ 237815 w 247074"/>
                      <a:gd name="connsiteY1" fmla="*/ 69076 h 412232"/>
                      <a:gd name="connsiteX2" fmla="*/ 247074 w 247074"/>
                      <a:gd name="connsiteY2" fmla="*/ 56816 h 412232"/>
                      <a:gd name="connsiteX3" fmla="*/ 204127 w 247074"/>
                      <a:gd name="connsiteY3" fmla="*/ 16198 h 412232"/>
                      <a:gd name="connsiteX4" fmla="*/ 176546 w 247074"/>
                      <a:gd name="connsiteY4" fmla="*/ 4188 h 412232"/>
                      <a:gd name="connsiteX5" fmla="*/ 146934 w 247074"/>
                      <a:gd name="connsiteY5" fmla="*/ 0 h 412232"/>
                      <a:gd name="connsiteX6" fmla="*/ 0 w 247074"/>
                      <a:gd name="connsiteY6" fmla="*/ 206116 h 412232"/>
                      <a:gd name="connsiteX7" fmla="*/ 146934 w 247074"/>
                      <a:gd name="connsiteY7" fmla="*/ 412232 h 412232"/>
                      <a:gd name="connsiteX8" fmla="*/ 204127 w 247074"/>
                      <a:gd name="connsiteY8" fmla="*/ 396034 h 412232"/>
                      <a:gd name="connsiteX9" fmla="*/ 208736 w 247074"/>
                      <a:gd name="connsiteY9" fmla="*/ 391675 h 412232"/>
                      <a:gd name="connsiteX0" fmla="*/ 237815 w 247074"/>
                      <a:gd name="connsiteY0" fmla="*/ 69076 h 412232"/>
                      <a:gd name="connsiteX1" fmla="*/ 247074 w 247074"/>
                      <a:gd name="connsiteY1" fmla="*/ 56816 h 412232"/>
                      <a:gd name="connsiteX2" fmla="*/ 204127 w 247074"/>
                      <a:gd name="connsiteY2" fmla="*/ 16198 h 412232"/>
                      <a:gd name="connsiteX3" fmla="*/ 176546 w 247074"/>
                      <a:gd name="connsiteY3" fmla="*/ 4188 h 412232"/>
                      <a:gd name="connsiteX4" fmla="*/ 146934 w 247074"/>
                      <a:gd name="connsiteY4" fmla="*/ 0 h 412232"/>
                      <a:gd name="connsiteX5" fmla="*/ 0 w 247074"/>
                      <a:gd name="connsiteY5" fmla="*/ 206116 h 412232"/>
                      <a:gd name="connsiteX6" fmla="*/ 146934 w 247074"/>
                      <a:gd name="connsiteY6" fmla="*/ 412232 h 412232"/>
                      <a:gd name="connsiteX7" fmla="*/ 204127 w 247074"/>
                      <a:gd name="connsiteY7" fmla="*/ 396034 h 412232"/>
                      <a:gd name="connsiteX8" fmla="*/ 208736 w 247074"/>
                      <a:gd name="connsiteY8" fmla="*/ 391675 h 412232"/>
                      <a:gd name="connsiteX0" fmla="*/ 247074 w 247074"/>
                      <a:gd name="connsiteY0" fmla="*/ 56816 h 412232"/>
                      <a:gd name="connsiteX1" fmla="*/ 204127 w 247074"/>
                      <a:gd name="connsiteY1" fmla="*/ 16198 h 412232"/>
                      <a:gd name="connsiteX2" fmla="*/ 176546 w 247074"/>
                      <a:gd name="connsiteY2" fmla="*/ 4188 h 412232"/>
                      <a:gd name="connsiteX3" fmla="*/ 146934 w 247074"/>
                      <a:gd name="connsiteY3" fmla="*/ 0 h 412232"/>
                      <a:gd name="connsiteX4" fmla="*/ 0 w 247074"/>
                      <a:gd name="connsiteY4" fmla="*/ 206116 h 412232"/>
                      <a:gd name="connsiteX5" fmla="*/ 146934 w 247074"/>
                      <a:gd name="connsiteY5" fmla="*/ 412232 h 412232"/>
                      <a:gd name="connsiteX6" fmla="*/ 204127 w 247074"/>
                      <a:gd name="connsiteY6" fmla="*/ 396034 h 412232"/>
                      <a:gd name="connsiteX7" fmla="*/ 208736 w 247074"/>
                      <a:gd name="connsiteY7" fmla="*/ 391675 h 412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7074" h="412232">
                        <a:moveTo>
                          <a:pt x="247074" y="56816"/>
                        </a:moveTo>
                        <a:lnTo>
                          <a:pt x="204127" y="16198"/>
                        </a:lnTo>
                        <a:cubicBezTo>
                          <a:pt x="195338" y="10983"/>
                          <a:pt x="186111" y="6933"/>
                          <a:pt x="176546" y="4188"/>
                        </a:cubicBezTo>
                        <a:cubicBezTo>
                          <a:pt x="166981" y="1442"/>
                          <a:pt x="157078" y="0"/>
                          <a:pt x="146934" y="0"/>
                        </a:cubicBezTo>
                        <a:cubicBezTo>
                          <a:pt x="65785" y="0"/>
                          <a:pt x="0" y="92281"/>
                          <a:pt x="0" y="206116"/>
                        </a:cubicBezTo>
                        <a:cubicBezTo>
                          <a:pt x="0" y="319951"/>
                          <a:pt x="65785" y="412232"/>
                          <a:pt x="146934" y="412232"/>
                        </a:cubicBezTo>
                        <a:cubicBezTo>
                          <a:pt x="167221" y="412232"/>
                          <a:pt x="186548" y="406464"/>
                          <a:pt x="204127" y="396034"/>
                        </a:cubicBezTo>
                        <a:lnTo>
                          <a:pt x="208736" y="391675"/>
                        </a:lnTo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E2B8151D-CDF2-4430-971D-F2234EFD54E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60526" y="1234183"/>
                    <a:ext cx="164996" cy="266110"/>
                  </a:xfrm>
                  <a:custGeom>
                    <a:avLst/>
                    <a:gdLst>
                      <a:gd name="connsiteX0" fmla="*/ 94851 w 164996"/>
                      <a:gd name="connsiteY0" fmla="*/ 0 h 266110"/>
                      <a:gd name="connsiteX1" fmla="*/ 0 w 164996"/>
                      <a:gd name="connsiteY1" fmla="*/ 133055 h 266110"/>
                      <a:gd name="connsiteX2" fmla="*/ 94851 w 164996"/>
                      <a:gd name="connsiteY2" fmla="*/ 266110 h 266110"/>
                      <a:gd name="connsiteX3" fmla="*/ 131771 w 164996"/>
                      <a:gd name="connsiteY3" fmla="*/ 255654 h 266110"/>
                      <a:gd name="connsiteX4" fmla="*/ 142712 w 164996"/>
                      <a:gd name="connsiteY4" fmla="*/ 245307 h 266110"/>
                      <a:gd name="connsiteX5" fmla="*/ 135723 w 164996"/>
                      <a:gd name="connsiteY5" fmla="*/ 189756 h 266110"/>
                      <a:gd name="connsiteX6" fmla="*/ 149140 w 164996"/>
                      <a:gd name="connsiteY6" fmla="*/ 83107 h 266110"/>
                      <a:gd name="connsiteX7" fmla="*/ 164996 w 164996"/>
                      <a:gd name="connsiteY7" fmla="*/ 45368 h 266110"/>
                      <a:gd name="connsiteX8" fmla="*/ 161921 w 164996"/>
                      <a:gd name="connsiteY8" fmla="*/ 38971 h 266110"/>
                      <a:gd name="connsiteX9" fmla="*/ 94851 w 164996"/>
                      <a:gd name="connsiteY9" fmla="*/ 0 h 266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4996" h="266110">
                        <a:moveTo>
                          <a:pt x="94851" y="0"/>
                        </a:moveTo>
                        <a:cubicBezTo>
                          <a:pt x="42466" y="0"/>
                          <a:pt x="0" y="59571"/>
                          <a:pt x="0" y="133055"/>
                        </a:cubicBezTo>
                        <a:cubicBezTo>
                          <a:pt x="0" y="206539"/>
                          <a:pt x="42466" y="266110"/>
                          <a:pt x="94851" y="266110"/>
                        </a:cubicBezTo>
                        <a:cubicBezTo>
                          <a:pt x="107947" y="266110"/>
                          <a:pt x="120423" y="262387"/>
                          <a:pt x="131771" y="255654"/>
                        </a:cubicBezTo>
                        <a:lnTo>
                          <a:pt x="142712" y="245307"/>
                        </a:lnTo>
                        <a:lnTo>
                          <a:pt x="135723" y="189756"/>
                        </a:lnTo>
                        <a:cubicBezTo>
                          <a:pt x="135723" y="151926"/>
                          <a:pt x="140501" y="115887"/>
                          <a:pt x="149140" y="83107"/>
                        </a:cubicBezTo>
                        <a:lnTo>
                          <a:pt x="164996" y="45368"/>
                        </a:lnTo>
                        <a:lnTo>
                          <a:pt x="161921" y="38971"/>
                        </a:lnTo>
                        <a:cubicBezTo>
                          <a:pt x="144756" y="14893"/>
                          <a:pt x="121044" y="0"/>
                          <a:pt x="948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95B59FD8-9E81-4A32-9B91-C5E34BDA827A}"/>
                      </a:ext>
                    </a:extLst>
                  </p:cNvPr>
                  <p:cNvSpPr/>
                  <p:nvPr/>
                </p:nvSpPr>
                <p:spPr>
                  <a:xfrm>
                    <a:off x="1284277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6EABF3AD-93BE-45BD-B64D-A7A341F61811}"/>
                      </a:ext>
                    </a:extLst>
                  </p:cNvPr>
                  <p:cNvSpPr/>
                  <p:nvPr/>
                </p:nvSpPr>
                <p:spPr>
                  <a:xfrm>
                    <a:off x="1831964" y="1138238"/>
                    <a:ext cx="306990" cy="30698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151E3DF-8AF5-4509-AAB1-9B4E125875F2}"/>
                      </a:ext>
                    </a:extLst>
                  </p:cNvPr>
                  <p:cNvSpPr/>
                  <p:nvPr/>
                </p:nvSpPr>
                <p:spPr>
                  <a:xfrm>
                    <a:off x="1322284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94DF62BC-C280-47DB-84BD-452853F6FC0A}"/>
                      </a:ext>
                    </a:extLst>
                  </p:cNvPr>
                  <p:cNvSpPr/>
                  <p:nvPr/>
                </p:nvSpPr>
                <p:spPr>
                  <a:xfrm>
                    <a:off x="1869971" y="1184981"/>
                    <a:ext cx="191508" cy="191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二等辺三角形 46">
                    <a:extLst>
                      <a:ext uri="{FF2B5EF4-FFF2-40B4-BE49-F238E27FC236}">
                        <a16:creationId xmlns:a16="http://schemas.microsoft.com/office/drawing/2014/main" id="{CBD4CD2B-AF2E-48E3-AB1F-721F0A2F2713}"/>
                      </a:ext>
                    </a:extLst>
                  </p:cNvPr>
                  <p:cNvSpPr/>
                  <p:nvPr/>
                </p:nvSpPr>
                <p:spPr>
                  <a:xfrm>
                    <a:off x="1570129" y="1631951"/>
                    <a:ext cx="226604" cy="129546"/>
                  </a:xfrm>
                  <a:custGeom>
                    <a:avLst/>
                    <a:gdLst>
                      <a:gd name="connsiteX0" fmla="*/ 0 w 617683"/>
                      <a:gd name="connsiteY0" fmla="*/ 326505 h 326505"/>
                      <a:gd name="connsiteX1" fmla="*/ 308842 w 617683"/>
                      <a:gd name="connsiteY1" fmla="*/ 0 h 326505"/>
                      <a:gd name="connsiteX2" fmla="*/ 617683 w 617683"/>
                      <a:gd name="connsiteY2" fmla="*/ 326505 h 326505"/>
                      <a:gd name="connsiteX3" fmla="*/ 0 w 617683"/>
                      <a:gd name="connsiteY3" fmla="*/ 326505 h 326505"/>
                      <a:gd name="connsiteX0" fmla="*/ 0 w 617683"/>
                      <a:gd name="connsiteY0" fmla="*/ 326507 h 326507"/>
                      <a:gd name="connsiteX1" fmla="*/ 308842 w 617683"/>
                      <a:gd name="connsiteY1" fmla="*/ 2 h 326507"/>
                      <a:gd name="connsiteX2" fmla="*/ 617683 w 617683"/>
                      <a:gd name="connsiteY2" fmla="*/ 326507 h 326507"/>
                      <a:gd name="connsiteX3" fmla="*/ 0 w 617683"/>
                      <a:gd name="connsiteY3" fmla="*/ 326507 h 326507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26508"/>
                      <a:gd name="connsiteX1" fmla="*/ 308842 w 617683"/>
                      <a:gd name="connsiteY1" fmla="*/ 3 h 326508"/>
                      <a:gd name="connsiteX2" fmla="*/ 617683 w 617683"/>
                      <a:gd name="connsiteY2" fmla="*/ 326508 h 326508"/>
                      <a:gd name="connsiteX3" fmla="*/ 0 w 617683"/>
                      <a:gd name="connsiteY3" fmla="*/ 326508 h 326508"/>
                      <a:gd name="connsiteX0" fmla="*/ 0 w 617683"/>
                      <a:gd name="connsiteY0" fmla="*/ 326508 h 344564"/>
                      <a:gd name="connsiteX1" fmla="*/ 308842 w 617683"/>
                      <a:gd name="connsiteY1" fmla="*/ 3 h 344564"/>
                      <a:gd name="connsiteX2" fmla="*/ 617683 w 617683"/>
                      <a:gd name="connsiteY2" fmla="*/ 326508 h 344564"/>
                      <a:gd name="connsiteX3" fmla="*/ 0 w 617683"/>
                      <a:gd name="connsiteY3" fmla="*/ 326508 h 344564"/>
                      <a:gd name="connsiteX0" fmla="*/ 0 w 617683"/>
                      <a:gd name="connsiteY0" fmla="*/ 326508 h 352803"/>
                      <a:gd name="connsiteX1" fmla="*/ 308842 w 617683"/>
                      <a:gd name="connsiteY1" fmla="*/ 3 h 352803"/>
                      <a:gd name="connsiteX2" fmla="*/ 617683 w 617683"/>
                      <a:gd name="connsiteY2" fmla="*/ 326508 h 352803"/>
                      <a:gd name="connsiteX3" fmla="*/ 0 w 617683"/>
                      <a:gd name="connsiteY3" fmla="*/ 326508 h 352803"/>
                      <a:gd name="connsiteX0" fmla="*/ 0 w 620046"/>
                      <a:gd name="connsiteY0" fmla="*/ 326508 h 370128"/>
                      <a:gd name="connsiteX1" fmla="*/ 308842 w 620046"/>
                      <a:gd name="connsiteY1" fmla="*/ 3 h 370128"/>
                      <a:gd name="connsiteX2" fmla="*/ 617683 w 620046"/>
                      <a:gd name="connsiteY2" fmla="*/ 326508 h 370128"/>
                      <a:gd name="connsiteX3" fmla="*/ 0 w 620046"/>
                      <a:gd name="connsiteY3" fmla="*/ 326508 h 370128"/>
                      <a:gd name="connsiteX0" fmla="*/ 2677 w 622723"/>
                      <a:gd name="connsiteY0" fmla="*/ 326508 h 381366"/>
                      <a:gd name="connsiteX1" fmla="*/ 311519 w 622723"/>
                      <a:gd name="connsiteY1" fmla="*/ 3 h 381366"/>
                      <a:gd name="connsiteX2" fmla="*/ 620360 w 622723"/>
                      <a:gd name="connsiteY2" fmla="*/ 326508 h 381366"/>
                      <a:gd name="connsiteX3" fmla="*/ 2677 w 622723"/>
                      <a:gd name="connsiteY3" fmla="*/ 326508 h 381366"/>
                      <a:gd name="connsiteX0" fmla="*/ 7945 w 633572"/>
                      <a:gd name="connsiteY0" fmla="*/ 484618 h 545194"/>
                      <a:gd name="connsiteX1" fmla="*/ 316787 w 633572"/>
                      <a:gd name="connsiteY1" fmla="*/ 2 h 545194"/>
                      <a:gd name="connsiteX2" fmla="*/ 625628 w 633572"/>
                      <a:gd name="connsiteY2" fmla="*/ 484618 h 545194"/>
                      <a:gd name="connsiteX3" fmla="*/ 7945 w 633572"/>
                      <a:gd name="connsiteY3" fmla="*/ 484618 h 545194"/>
                      <a:gd name="connsiteX0" fmla="*/ 11204 w 640092"/>
                      <a:gd name="connsiteY0" fmla="*/ 484699 h 545275"/>
                      <a:gd name="connsiteX1" fmla="*/ 320046 w 640092"/>
                      <a:gd name="connsiteY1" fmla="*/ 83 h 545275"/>
                      <a:gd name="connsiteX2" fmla="*/ 628887 w 640092"/>
                      <a:gd name="connsiteY2" fmla="*/ 484699 h 545275"/>
                      <a:gd name="connsiteX3" fmla="*/ 11204 w 640092"/>
                      <a:gd name="connsiteY3" fmla="*/ 484699 h 54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0092" h="545275">
                        <a:moveTo>
                          <a:pt x="11204" y="484699"/>
                        </a:moveTo>
                        <a:cubicBezTo>
                          <a:pt x="-40270" y="403930"/>
                          <a:pt x="89531" y="6826"/>
                          <a:pt x="320046" y="83"/>
                        </a:cubicBezTo>
                        <a:cubicBezTo>
                          <a:pt x="550561" y="-6660"/>
                          <a:pt x="680361" y="403930"/>
                          <a:pt x="628887" y="484699"/>
                        </a:cubicBezTo>
                        <a:cubicBezTo>
                          <a:pt x="577413" y="565468"/>
                          <a:pt x="62678" y="565468"/>
                          <a:pt x="11204" y="4846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40625836-2B83-4A5F-8419-AC696AE7E2C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91618" y="1484832"/>
                    <a:ext cx="85024" cy="5975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B00AB8C7-51AB-4874-861C-8C2FDFC50861}"/>
                  </a:ext>
                </a:extLst>
              </p:cNvPr>
              <p:cNvSpPr/>
              <p:nvPr/>
            </p:nvSpPr>
            <p:spPr>
              <a:xfrm>
                <a:off x="2350154" y="3409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0B017E7-4AA1-4112-A630-DCB5A340B408}"/>
                  </a:ext>
                </a:extLst>
              </p:cNvPr>
              <p:cNvSpPr/>
              <p:nvPr/>
            </p:nvSpPr>
            <p:spPr>
              <a:xfrm>
                <a:off x="2096154" y="3600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9F0713DC-6278-45C1-995A-FFD18D8CD739}"/>
                  </a:ext>
                </a:extLst>
              </p:cNvPr>
              <p:cNvSpPr/>
              <p:nvPr/>
            </p:nvSpPr>
            <p:spPr>
              <a:xfrm>
                <a:off x="2337454" y="37905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04B155A4-5893-4815-AEBB-27659BAA9AB5}"/>
                  </a:ext>
                </a:extLst>
              </p:cNvPr>
              <p:cNvSpPr/>
              <p:nvPr/>
            </p:nvSpPr>
            <p:spPr>
              <a:xfrm>
                <a:off x="2642254" y="3981030"/>
                <a:ext cx="774209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91363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お子様から目を離さないでの貼り紙</dc:title>
  <dc:subject>お子様から目を離さないでの貼り紙</dc:subject>
  <dc:creator>でじけろお</dc:creator>
  <cp:lastModifiedBy/>
  <cp:revision>1</cp:revision>
  <dcterms:created xsi:type="dcterms:W3CDTF">2014-12-04T06:28:23Z</dcterms:created>
  <dcterms:modified xsi:type="dcterms:W3CDTF">2019-07-24T06:05:32Z</dcterms:modified>
  <cp:version>1</cp:version>
</cp:coreProperties>
</file>