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8" r:id="rId2"/>
    <p:sldId id="290" r:id="rId3"/>
    <p:sldId id="273" r:id="rId4"/>
    <p:sldId id="291" r:id="rId5"/>
    <p:sldId id="292" r:id="rId6"/>
    <p:sldId id="293" r:id="rId7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CC6600"/>
    <a:srgbClr val="CC9900"/>
    <a:srgbClr val="663300"/>
    <a:srgbClr val="003300"/>
    <a:srgbClr val="996633"/>
    <a:srgbClr val="FFCC66"/>
    <a:srgbClr val="FF3399"/>
    <a:srgbClr val="FFCCCC"/>
    <a:srgbClr val="8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 varScale="1">
        <p:scale>
          <a:sx n="57" d="100"/>
          <a:sy n="57" d="100"/>
        </p:scale>
        <p:origin x="1038" y="96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1538790" y="0"/>
            <a:ext cx="3416320" cy="9906000"/>
          </a:xfrm>
          <a:prstGeom prst="rect">
            <a:avLst/>
          </a:prstGeom>
          <a:noFill/>
        </p:spPr>
        <p:txBody>
          <a:bodyPr vert="eaVert" wrap="square" rtlCol="0" anchor="b"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0500" dirty="0">
                <a:ln w="28575">
                  <a:solidFill>
                    <a:schemeClr val="tx1"/>
                  </a:solidFill>
                </a:ln>
                <a:effectLst/>
              </a:rPr>
              <a:t>廊下は静かに</a:t>
            </a:r>
            <a:endParaRPr lang="en-US" altLang="ja-JP" sz="10500" dirty="0">
              <a:ln w="28575">
                <a:solidFill>
                  <a:schemeClr val="tx1"/>
                </a:solidFill>
              </a:ln>
              <a:effectLst/>
            </a:endParaRPr>
          </a:p>
          <a:p>
            <a:r>
              <a:rPr lang="ja-JP" altLang="en-US" sz="10500" dirty="0">
                <a:ln w="28575">
                  <a:solidFill>
                    <a:schemeClr val="tx1"/>
                  </a:solidFill>
                </a:ln>
                <a:solidFill>
                  <a:srgbClr val="FFFF00"/>
                </a:solidFill>
                <a:effectLst/>
              </a:rPr>
              <a:t>歩きましょう</a:t>
            </a:r>
            <a:endParaRPr lang="en-US" altLang="ja-JP" sz="10500" dirty="0">
              <a:ln w="28575">
                <a:solidFill>
                  <a:schemeClr val="tx1"/>
                </a:solidFill>
              </a:ln>
              <a:effectLst/>
            </a:endParaRPr>
          </a:p>
        </p:txBody>
      </p:sp>
      <p:sp>
        <p:nvSpPr>
          <p:cNvPr id="6" name="フリーフォーム: 図形 5">
            <a:extLst>
              <a:ext uri="{FF2B5EF4-FFF2-40B4-BE49-F238E27FC236}">
                <a16:creationId xmlns:a16="http://schemas.microsoft.com/office/drawing/2014/main" id="{153CE960-3AEB-4A20-9054-7AE0B5721D5C}"/>
              </a:ext>
            </a:extLst>
          </p:cNvPr>
          <p:cNvSpPr/>
          <p:nvPr/>
        </p:nvSpPr>
        <p:spPr>
          <a:xfrm rot="5400000">
            <a:off x="-1231021" y="1747970"/>
            <a:ext cx="9273399" cy="6349040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00B0F0"/>
          </a:solidFill>
          <a:ln w="127000" cmpd="sng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54365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フリーフォーム: 図形 8">
            <a:extLst>
              <a:ext uri="{FF2B5EF4-FFF2-40B4-BE49-F238E27FC236}">
                <a16:creationId xmlns:a16="http://schemas.microsoft.com/office/drawing/2014/main" id="{43799F90-FD37-4E2E-B3C8-F679E43E4C37}"/>
              </a:ext>
            </a:extLst>
          </p:cNvPr>
          <p:cNvSpPr/>
          <p:nvPr/>
        </p:nvSpPr>
        <p:spPr>
          <a:xfrm rot="5400000">
            <a:off x="-1231021" y="1747970"/>
            <a:ext cx="9273399" cy="6349040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 w="127000" cmpd="sng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>
              <a:ln>
                <a:solidFill>
                  <a:schemeClr val="bg1">
                    <a:lumMod val="50000"/>
                  </a:schemeClr>
                </a:solidFill>
              </a:ln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C0ACE8A2-5446-4450-A552-FB25D2D81F5A}"/>
              </a:ext>
            </a:extLst>
          </p:cNvPr>
          <p:cNvSpPr txBox="1"/>
          <p:nvPr/>
        </p:nvSpPr>
        <p:spPr>
          <a:xfrm>
            <a:off x="1538790" y="0"/>
            <a:ext cx="3416320" cy="9906000"/>
          </a:xfrm>
          <a:prstGeom prst="rect">
            <a:avLst/>
          </a:prstGeom>
          <a:noFill/>
        </p:spPr>
        <p:txBody>
          <a:bodyPr vert="eaVert" wrap="square" rtlCol="0" anchor="b"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0500" dirty="0">
                <a:ln w="28575">
                  <a:noFill/>
                </a:ln>
                <a:solidFill>
                  <a:sysClr val="windowText" lastClr="000000"/>
                </a:solidFill>
                <a:effectLst/>
              </a:rPr>
              <a:t>廊下は静かに</a:t>
            </a:r>
            <a:endParaRPr lang="en-US" altLang="ja-JP" sz="10500" dirty="0">
              <a:ln w="28575">
                <a:noFill/>
              </a:ln>
              <a:solidFill>
                <a:sysClr val="windowText" lastClr="000000"/>
              </a:solidFill>
              <a:effectLst/>
            </a:endParaRPr>
          </a:p>
          <a:p>
            <a:r>
              <a:rPr lang="ja-JP" altLang="en-US" sz="10500" dirty="0">
                <a:ln w="28575">
                  <a:noFill/>
                </a:ln>
                <a:solidFill>
                  <a:sysClr val="windowText" lastClr="000000"/>
                </a:solidFill>
                <a:effectLst/>
              </a:rPr>
              <a:t>歩きましょう</a:t>
            </a:r>
            <a:endParaRPr lang="en-US" altLang="ja-JP" sz="10500" dirty="0">
              <a:ln w="28575">
                <a:noFill/>
              </a:ln>
              <a:solidFill>
                <a:sysClr val="windowText" lastClr="00000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238493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テキスト ボックス 141">
            <a:extLst>
              <a:ext uri="{FF2B5EF4-FFF2-40B4-BE49-F238E27FC236}">
                <a16:creationId xmlns:a16="http://schemas.microsoft.com/office/drawing/2014/main" id="{F33F4F73-CCB9-4AE1-80E2-FC20CA497205}"/>
              </a:ext>
            </a:extLst>
          </p:cNvPr>
          <p:cNvSpPr txBox="1"/>
          <p:nvPr/>
        </p:nvSpPr>
        <p:spPr>
          <a:xfrm>
            <a:off x="0" y="5493060"/>
            <a:ext cx="6858000" cy="3785652"/>
          </a:xfrm>
          <a:prstGeom prst="rect">
            <a:avLst/>
          </a:prstGeom>
          <a:noFill/>
        </p:spPr>
        <p:txBody>
          <a:bodyPr vert="horz" wrap="square" rtlCol="0" anchor="b">
            <a:spAutoFit/>
          </a:bodyPr>
          <a:lstStyle>
            <a:defPPr>
              <a:defRPr lang="ja-JP"/>
            </a:defPPr>
            <a:lvl1pPr algn="ctr">
              <a:defRPr sz="9000" b="1" spc="50">
                <a:ln w="28575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36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000" dirty="0">
                <a:ln w="28575">
                  <a:noFill/>
                </a:ln>
                <a:solidFill>
                  <a:schemeClr val="tx1"/>
                </a:solidFill>
                <a:effectLst/>
              </a:rPr>
              <a:t>廊下は</a:t>
            </a:r>
            <a:endParaRPr lang="en-US" altLang="ja-JP" sz="8000" dirty="0">
              <a:ln w="28575">
                <a:noFill/>
              </a:ln>
              <a:solidFill>
                <a:schemeClr val="tx1"/>
              </a:solidFill>
              <a:effectLst/>
            </a:endParaRPr>
          </a:p>
          <a:p>
            <a:r>
              <a:rPr lang="ja-JP" altLang="en-US" sz="8000" dirty="0">
                <a:ln w="28575">
                  <a:noFill/>
                </a:ln>
                <a:effectLst/>
              </a:rPr>
              <a:t>静かに</a:t>
            </a:r>
            <a:endParaRPr lang="en-US" altLang="ja-JP" sz="8000" dirty="0">
              <a:ln w="28575">
                <a:noFill/>
              </a:ln>
              <a:effectLst/>
            </a:endParaRPr>
          </a:p>
          <a:p>
            <a:r>
              <a:rPr lang="ja-JP" altLang="en-US" sz="8000" dirty="0">
                <a:ln w="28575">
                  <a:noFill/>
                </a:ln>
                <a:effectLst/>
              </a:rPr>
              <a:t>歩きましょう</a:t>
            </a:r>
            <a:endParaRPr lang="en-US" altLang="ja-JP" sz="6000" dirty="0">
              <a:ln w="28575">
                <a:noFill/>
              </a:ln>
              <a:effectLst/>
            </a:endParaRP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58E1AF2E-FE59-426D-AB5B-D04B413C6C1A}"/>
              </a:ext>
            </a:extLst>
          </p:cNvPr>
          <p:cNvGrpSpPr/>
          <p:nvPr/>
        </p:nvGrpSpPr>
        <p:grpSpPr>
          <a:xfrm>
            <a:off x="1448780" y="926346"/>
            <a:ext cx="4195651" cy="4168781"/>
            <a:chOff x="1448780" y="701321"/>
            <a:chExt cx="4195651" cy="4168781"/>
          </a:xfrm>
        </p:grpSpPr>
        <p:grpSp>
          <p:nvGrpSpPr>
            <p:cNvPr id="143" name="グループ化 142">
              <a:extLst>
                <a:ext uri="{FF2B5EF4-FFF2-40B4-BE49-F238E27FC236}">
                  <a16:creationId xmlns:a16="http://schemas.microsoft.com/office/drawing/2014/main" id="{736037F0-9277-4B77-9543-DC292F1F8E6F}"/>
                </a:ext>
              </a:extLst>
            </p:cNvPr>
            <p:cNvGrpSpPr/>
            <p:nvPr/>
          </p:nvGrpSpPr>
          <p:grpSpPr>
            <a:xfrm>
              <a:off x="1448780" y="701321"/>
              <a:ext cx="3390150" cy="4168781"/>
              <a:chOff x="6511268" y="4309110"/>
              <a:chExt cx="1668404" cy="2051595"/>
            </a:xfrm>
          </p:grpSpPr>
          <p:grpSp>
            <p:nvGrpSpPr>
              <p:cNvPr id="144" name="グループ化 143">
                <a:extLst>
                  <a:ext uri="{FF2B5EF4-FFF2-40B4-BE49-F238E27FC236}">
                    <a16:creationId xmlns:a16="http://schemas.microsoft.com/office/drawing/2014/main" id="{10E3BBCA-F85F-429D-80AD-547BFA5F315D}"/>
                  </a:ext>
                </a:extLst>
              </p:cNvPr>
              <p:cNvGrpSpPr/>
              <p:nvPr/>
            </p:nvGrpSpPr>
            <p:grpSpPr>
              <a:xfrm rot="12600000" flipV="1">
                <a:off x="6618579" y="4929381"/>
                <a:ext cx="333254" cy="216807"/>
                <a:chOff x="3111191" y="5212989"/>
                <a:chExt cx="292924" cy="190570"/>
              </a:xfrm>
            </p:grpSpPr>
            <p:grpSp>
              <p:nvGrpSpPr>
                <p:cNvPr id="176" name="グループ化 175">
                  <a:extLst>
                    <a:ext uri="{FF2B5EF4-FFF2-40B4-BE49-F238E27FC236}">
                      <a16:creationId xmlns:a16="http://schemas.microsoft.com/office/drawing/2014/main" id="{CECED588-86B6-493B-9789-328A07B153A3}"/>
                    </a:ext>
                  </a:extLst>
                </p:cNvPr>
                <p:cNvGrpSpPr/>
                <p:nvPr/>
              </p:nvGrpSpPr>
              <p:grpSpPr>
                <a:xfrm flipV="1">
                  <a:off x="3111191" y="5214749"/>
                  <a:ext cx="292924" cy="188810"/>
                  <a:chOff x="5032362" y="1791371"/>
                  <a:chExt cx="644453" cy="415395"/>
                </a:xfrm>
              </p:grpSpPr>
              <p:sp>
                <p:nvSpPr>
                  <p:cNvPr id="178" name="角丸四角形 88">
                    <a:extLst>
                      <a:ext uri="{FF2B5EF4-FFF2-40B4-BE49-F238E27FC236}">
                        <a16:creationId xmlns:a16="http://schemas.microsoft.com/office/drawing/2014/main" id="{F195E45D-DE3E-4F5B-A3A9-983B6D403626}"/>
                      </a:ext>
                    </a:extLst>
                  </p:cNvPr>
                  <p:cNvSpPr/>
                  <p:nvPr/>
                </p:nvSpPr>
                <p:spPr>
                  <a:xfrm rot="900000">
                    <a:off x="5422184" y="1847724"/>
                    <a:ext cx="77676" cy="199632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90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srgbClr val="FF0000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79" name="角丸四角形 90">
                    <a:extLst>
                      <a:ext uri="{FF2B5EF4-FFF2-40B4-BE49-F238E27FC236}">
                        <a16:creationId xmlns:a16="http://schemas.microsoft.com/office/drawing/2014/main" id="{A32A6A6B-2BD6-4B48-9CCE-0E760169269F}"/>
                      </a:ext>
                    </a:extLst>
                  </p:cNvPr>
                  <p:cNvSpPr/>
                  <p:nvPr/>
                </p:nvSpPr>
                <p:spPr>
                  <a:xfrm rot="3861336">
                    <a:off x="5461300" y="1847974"/>
                    <a:ext cx="92267" cy="338762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90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srgbClr val="FF0000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80" name="角丸四角形 86">
                    <a:extLst>
                      <a:ext uri="{FF2B5EF4-FFF2-40B4-BE49-F238E27FC236}">
                        <a16:creationId xmlns:a16="http://schemas.microsoft.com/office/drawing/2014/main" id="{DC05BA5E-AD2B-4E61-A01A-56E3A77931AE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5090601" y="1733132"/>
                    <a:ext cx="415395" cy="531874"/>
                  </a:xfrm>
                  <a:custGeom>
                    <a:avLst/>
                    <a:gdLst>
                      <a:gd name="connsiteX0" fmla="*/ 12187 w 415395"/>
                      <a:gd name="connsiteY0" fmla="*/ 268194 h 530329"/>
                      <a:gd name="connsiteX1" fmla="*/ 89712 w 415395"/>
                      <a:gd name="connsiteY1" fmla="*/ 259814 h 530329"/>
                      <a:gd name="connsiteX2" fmla="*/ 154540 w 415395"/>
                      <a:gd name="connsiteY2" fmla="*/ 311995 h 530329"/>
                      <a:gd name="connsiteX3" fmla="*/ 167095 w 415395"/>
                      <a:gd name="connsiteY3" fmla="*/ 296728 h 530329"/>
                      <a:gd name="connsiteX4" fmla="*/ 264962 w 415395"/>
                      <a:gd name="connsiteY4" fmla="*/ 217045 h 530329"/>
                      <a:gd name="connsiteX5" fmla="*/ 263948 w 415395"/>
                      <a:gd name="connsiteY5" fmla="*/ 199392 h 530329"/>
                      <a:gd name="connsiteX6" fmla="*/ 322233 w 415395"/>
                      <a:gd name="connsiteY6" fmla="*/ 32154 h 530329"/>
                      <a:gd name="connsiteX7" fmla="*/ 383240 w 415395"/>
                      <a:gd name="connsiteY7" fmla="*/ 2681 h 530329"/>
                      <a:gd name="connsiteX8" fmla="*/ 412714 w 415395"/>
                      <a:gd name="connsiteY8" fmla="*/ 63688 h 530329"/>
                      <a:gd name="connsiteX9" fmla="*/ 370958 w 415395"/>
                      <a:gd name="connsiteY9" fmla="*/ 183497 h 530329"/>
                      <a:gd name="connsiteX10" fmla="*/ 397577 w 415395"/>
                      <a:gd name="connsiteY10" fmla="*/ 203190 h 530329"/>
                      <a:gd name="connsiteX11" fmla="*/ 387061 w 415395"/>
                      <a:gd name="connsiteY11" fmla="*/ 305874 h 530329"/>
                      <a:gd name="connsiteX12" fmla="*/ 345858 w 415395"/>
                      <a:gd name="connsiteY12" fmla="*/ 387885 h 530329"/>
                      <a:gd name="connsiteX13" fmla="*/ 345858 w 415395"/>
                      <a:gd name="connsiteY13" fmla="*/ 491015 h 530329"/>
                      <a:gd name="connsiteX14" fmla="*/ 306544 w 415395"/>
                      <a:gd name="connsiteY14" fmla="*/ 530329 h 530329"/>
                      <a:gd name="connsiteX15" fmla="*/ 148369 w 415395"/>
                      <a:gd name="connsiteY15" fmla="*/ 530329 h 530329"/>
                      <a:gd name="connsiteX16" fmla="*/ 109055 w 415395"/>
                      <a:gd name="connsiteY16" fmla="*/ 491015 h 530329"/>
                      <a:gd name="connsiteX17" fmla="*/ 109055 w 415395"/>
                      <a:gd name="connsiteY17" fmla="*/ 416945 h 530329"/>
                      <a:gd name="connsiteX18" fmla="*/ 20566 w 415395"/>
                      <a:gd name="connsiteY18" fmla="*/ 345719 h 530329"/>
                      <a:gd name="connsiteX19" fmla="*/ 12187 w 415395"/>
                      <a:gd name="connsiteY19" fmla="*/ 268194 h 530329"/>
                      <a:gd name="connsiteX0" fmla="*/ 12187 w 415395"/>
                      <a:gd name="connsiteY0" fmla="*/ 269739 h 531874"/>
                      <a:gd name="connsiteX1" fmla="*/ 89712 w 415395"/>
                      <a:gd name="connsiteY1" fmla="*/ 261359 h 531874"/>
                      <a:gd name="connsiteX2" fmla="*/ 154540 w 415395"/>
                      <a:gd name="connsiteY2" fmla="*/ 313540 h 531874"/>
                      <a:gd name="connsiteX3" fmla="*/ 167095 w 415395"/>
                      <a:gd name="connsiteY3" fmla="*/ 298273 h 531874"/>
                      <a:gd name="connsiteX4" fmla="*/ 264962 w 415395"/>
                      <a:gd name="connsiteY4" fmla="*/ 218590 h 531874"/>
                      <a:gd name="connsiteX5" fmla="*/ 322233 w 415395"/>
                      <a:gd name="connsiteY5" fmla="*/ 33699 h 531874"/>
                      <a:gd name="connsiteX6" fmla="*/ 383240 w 415395"/>
                      <a:gd name="connsiteY6" fmla="*/ 4226 h 531874"/>
                      <a:gd name="connsiteX7" fmla="*/ 412714 w 415395"/>
                      <a:gd name="connsiteY7" fmla="*/ 65233 h 531874"/>
                      <a:gd name="connsiteX8" fmla="*/ 370958 w 415395"/>
                      <a:gd name="connsiteY8" fmla="*/ 185042 h 531874"/>
                      <a:gd name="connsiteX9" fmla="*/ 397577 w 415395"/>
                      <a:gd name="connsiteY9" fmla="*/ 204735 h 531874"/>
                      <a:gd name="connsiteX10" fmla="*/ 387061 w 415395"/>
                      <a:gd name="connsiteY10" fmla="*/ 307419 h 531874"/>
                      <a:gd name="connsiteX11" fmla="*/ 345858 w 415395"/>
                      <a:gd name="connsiteY11" fmla="*/ 389430 h 531874"/>
                      <a:gd name="connsiteX12" fmla="*/ 345858 w 415395"/>
                      <a:gd name="connsiteY12" fmla="*/ 492560 h 531874"/>
                      <a:gd name="connsiteX13" fmla="*/ 306544 w 415395"/>
                      <a:gd name="connsiteY13" fmla="*/ 531874 h 531874"/>
                      <a:gd name="connsiteX14" fmla="*/ 148369 w 415395"/>
                      <a:gd name="connsiteY14" fmla="*/ 531874 h 531874"/>
                      <a:gd name="connsiteX15" fmla="*/ 109055 w 415395"/>
                      <a:gd name="connsiteY15" fmla="*/ 492560 h 531874"/>
                      <a:gd name="connsiteX16" fmla="*/ 109055 w 415395"/>
                      <a:gd name="connsiteY16" fmla="*/ 418490 h 531874"/>
                      <a:gd name="connsiteX17" fmla="*/ 20566 w 415395"/>
                      <a:gd name="connsiteY17" fmla="*/ 347264 h 531874"/>
                      <a:gd name="connsiteX18" fmla="*/ 12187 w 415395"/>
                      <a:gd name="connsiteY18" fmla="*/ 269739 h 531874"/>
                      <a:gd name="connsiteX0" fmla="*/ 12187 w 415395"/>
                      <a:gd name="connsiteY0" fmla="*/ 269739 h 531874"/>
                      <a:gd name="connsiteX1" fmla="*/ 89712 w 415395"/>
                      <a:gd name="connsiteY1" fmla="*/ 261359 h 531874"/>
                      <a:gd name="connsiteX2" fmla="*/ 154540 w 415395"/>
                      <a:gd name="connsiteY2" fmla="*/ 313540 h 531874"/>
                      <a:gd name="connsiteX3" fmla="*/ 167095 w 415395"/>
                      <a:gd name="connsiteY3" fmla="*/ 298273 h 531874"/>
                      <a:gd name="connsiteX4" fmla="*/ 264962 w 415395"/>
                      <a:gd name="connsiteY4" fmla="*/ 218590 h 531874"/>
                      <a:gd name="connsiteX5" fmla="*/ 322233 w 415395"/>
                      <a:gd name="connsiteY5" fmla="*/ 33699 h 531874"/>
                      <a:gd name="connsiteX6" fmla="*/ 383240 w 415395"/>
                      <a:gd name="connsiteY6" fmla="*/ 4226 h 531874"/>
                      <a:gd name="connsiteX7" fmla="*/ 412714 w 415395"/>
                      <a:gd name="connsiteY7" fmla="*/ 65233 h 531874"/>
                      <a:gd name="connsiteX8" fmla="*/ 397577 w 415395"/>
                      <a:gd name="connsiteY8" fmla="*/ 204735 h 531874"/>
                      <a:gd name="connsiteX9" fmla="*/ 387061 w 415395"/>
                      <a:gd name="connsiteY9" fmla="*/ 307419 h 531874"/>
                      <a:gd name="connsiteX10" fmla="*/ 345858 w 415395"/>
                      <a:gd name="connsiteY10" fmla="*/ 389430 h 531874"/>
                      <a:gd name="connsiteX11" fmla="*/ 345858 w 415395"/>
                      <a:gd name="connsiteY11" fmla="*/ 492560 h 531874"/>
                      <a:gd name="connsiteX12" fmla="*/ 306544 w 415395"/>
                      <a:gd name="connsiteY12" fmla="*/ 531874 h 531874"/>
                      <a:gd name="connsiteX13" fmla="*/ 148369 w 415395"/>
                      <a:gd name="connsiteY13" fmla="*/ 531874 h 531874"/>
                      <a:gd name="connsiteX14" fmla="*/ 109055 w 415395"/>
                      <a:gd name="connsiteY14" fmla="*/ 492560 h 531874"/>
                      <a:gd name="connsiteX15" fmla="*/ 109055 w 415395"/>
                      <a:gd name="connsiteY15" fmla="*/ 418490 h 531874"/>
                      <a:gd name="connsiteX16" fmla="*/ 20566 w 415395"/>
                      <a:gd name="connsiteY16" fmla="*/ 347264 h 531874"/>
                      <a:gd name="connsiteX17" fmla="*/ 12187 w 415395"/>
                      <a:gd name="connsiteY17" fmla="*/ 269739 h 53187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</a:cxnLst>
                    <a:rect l="l" t="t" r="r" b="b"/>
                    <a:pathLst>
                      <a:path w="415395" h="531874">
                        <a:moveTo>
                          <a:pt x="12187" y="269739"/>
                        </a:moveTo>
                        <a:cubicBezTo>
                          <a:pt x="31281" y="246017"/>
                          <a:pt x="65990" y="242265"/>
                          <a:pt x="89712" y="261359"/>
                        </a:cubicBezTo>
                        <a:lnTo>
                          <a:pt x="154540" y="313540"/>
                        </a:lnTo>
                        <a:cubicBezTo>
                          <a:pt x="157262" y="307490"/>
                          <a:pt x="161797" y="302586"/>
                          <a:pt x="167095" y="298273"/>
                        </a:cubicBezTo>
                        <a:lnTo>
                          <a:pt x="264962" y="218590"/>
                        </a:lnTo>
                        <a:cubicBezTo>
                          <a:pt x="290818" y="174494"/>
                          <a:pt x="302520" y="69426"/>
                          <a:pt x="322233" y="33699"/>
                        </a:cubicBezTo>
                        <a:cubicBezTo>
                          <a:pt x="341946" y="-2028"/>
                          <a:pt x="358255" y="-4482"/>
                          <a:pt x="383240" y="4226"/>
                        </a:cubicBezTo>
                        <a:cubicBezTo>
                          <a:pt x="408226" y="12934"/>
                          <a:pt x="421422" y="40248"/>
                          <a:pt x="412714" y="65233"/>
                        </a:cubicBezTo>
                        <a:lnTo>
                          <a:pt x="397577" y="204735"/>
                        </a:lnTo>
                        <a:cubicBezTo>
                          <a:pt x="423028" y="235994"/>
                          <a:pt x="418320" y="281967"/>
                          <a:pt x="387061" y="307419"/>
                        </a:cubicBezTo>
                        <a:lnTo>
                          <a:pt x="345858" y="389430"/>
                        </a:lnTo>
                        <a:lnTo>
                          <a:pt x="345858" y="492560"/>
                        </a:lnTo>
                        <a:cubicBezTo>
                          <a:pt x="345858" y="514273"/>
                          <a:pt x="328257" y="531874"/>
                          <a:pt x="306544" y="531874"/>
                        </a:cubicBezTo>
                        <a:lnTo>
                          <a:pt x="148369" y="531874"/>
                        </a:lnTo>
                        <a:cubicBezTo>
                          <a:pt x="126656" y="531874"/>
                          <a:pt x="109055" y="514273"/>
                          <a:pt x="109055" y="492560"/>
                        </a:cubicBezTo>
                        <a:lnTo>
                          <a:pt x="109055" y="418490"/>
                        </a:lnTo>
                        <a:lnTo>
                          <a:pt x="20566" y="347264"/>
                        </a:lnTo>
                        <a:cubicBezTo>
                          <a:pt x="-3156" y="328170"/>
                          <a:pt x="-6907" y="293461"/>
                          <a:pt x="12187" y="269739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90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srgbClr val="FF0000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177" name="四角形: 上の 2 つの角を丸める 176">
                  <a:extLst>
                    <a:ext uri="{FF2B5EF4-FFF2-40B4-BE49-F238E27FC236}">
                      <a16:creationId xmlns:a16="http://schemas.microsoft.com/office/drawing/2014/main" id="{67161A1C-8ECC-4F13-A3E4-8494AE13BB6F}"/>
                    </a:ext>
                  </a:extLst>
                </p:cNvPr>
                <p:cNvSpPr/>
                <p:nvPr/>
              </p:nvSpPr>
              <p:spPr>
                <a:xfrm rot="7200000">
                  <a:off x="3215186" y="5176400"/>
                  <a:ext cx="26204" cy="99382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rgbClr val="FF0000"/>
                    </a:solidFill>
                  </a:endParaRPr>
                </a:p>
              </p:txBody>
            </p:sp>
          </p:grpSp>
          <p:grpSp>
            <p:nvGrpSpPr>
              <p:cNvPr id="145" name="グループ化 144">
                <a:extLst>
                  <a:ext uri="{FF2B5EF4-FFF2-40B4-BE49-F238E27FC236}">
                    <a16:creationId xmlns:a16="http://schemas.microsoft.com/office/drawing/2014/main" id="{5F270EE6-BB6F-4364-9577-98855AB84CFA}"/>
                  </a:ext>
                </a:extLst>
              </p:cNvPr>
              <p:cNvGrpSpPr/>
              <p:nvPr/>
            </p:nvGrpSpPr>
            <p:grpSpPr>
              <a:xfrm rot="900000" flipV="1">
                <a:off x="6917526" y="5006927"/>
                <a:ext cx="574733" cy="183598"/>
                <a:chOff x="4100786" y="4762502"/>
                <a:chExt cx="626634" cy="184526"/>
              </a:xfrm>
            </p:grpSpPr>
            <p:sp>
              <p:nvSpPr>
                <p:cNvPr id="174" name="四角形: 角を丸くする 26">
                  <a:extLst>
                    <a:ext uri="{FF2B5EF4-FFF2-40B4-BE49-F238E27FC236}">
                      <a16:creationId xmlns:a16="http://schemas.microsoft.com/office/drawing/2014/main" id="{C7C44FCB-5333-4A7F-A26A-F7A29A6549DA}"/>
                    </a:ext>
                  </a:extLst>
                </p:cNvPr>
                <p:cNvSpPr/>
                <p:nvPr/>
              </p:nvSpPr>
              <p:spPr>
                <a:xfrm flipH="1">
                  <a:off x="4261972" y="4762502"/>
                  <a:ext cx="465448" cy="184526"/>
                </a:xfrm>
                <a:custGeom>
                  <a:avLst/>
                  <a:gdLst>
                    <a:gd name="connsiteX0" fmla="*/ 0 w 507203"/>
                    <a:gd name="connsiteY0" fmla="*/ 41755 h 178759"/>
                    <a:gd name="connsiteX1" fmla="*/ 41755 w 507203"/>
                    <a:gd name="connsiteY1" fmla="*/ 0 h 178759"/>
                    <a:gd name="connsiteX2" fmla="*/ 465448 w 507203"/>
                    <a:gd name="connsiteY2" fmla="*/ 0 h 178759"/>
                    <a:gd name="connsiteX3" fmla="*/ 507203 w 507203"/>
                    <a:gd name="connsiteY3" fmla="*/ 41755 h 178759"/>
                    <a:gd name="connsiteX4" fmla="*/ 507203 w 507203"/>
                    <a:gd name="connsiteY4" fmla="*/ 137004 h 178759"/>
                    <a:gd name="connsiteX5" fmla="*/ 465448 w 507203"/>
                    <a:gd name="connsiteY5" fmla="*/ 178759 h 178759"/>
                    <a:gd name="connsiteX6" fmla="*/ 41755 w 507203"/>
                    <a:gd name="connsiteY6" fmla="*/ 178759 h 178759"/>
                    <a:gd name="connsiteX7" fmla="*/ 0 w 507203"/>
                    <a:gd name="connsiteY7" fmla="*/ 137004 h 178759"/>
                    <a:gd name="connsiteX8" fmla="*/ 0 w 507203"/>
                    <a:gd name="connsiteY8" fmla="*/ 41755 h 178759"/>
                    <a:gd name="connsiteX0" fmla="*/ 0 w 507203"/>
                    <a:gd name="connsiteY0" fmla="*/ 137004 h 228444"/>
                    <a:gd name="connsiteX1" fmla="*/ 0 w 507203"/>
                    <a:gd name="connsiteY1" fmla="*/ 41755 h 228444"/>
                    <a:gd name="connsiteX2" fmla="*/ 41755 w 507203"/>
                    <a:gd name="connsiteY2" fmla="*/ 0 h 228444"/>
                    <a:gd name="connsiteX3" fmla="*/ 465448 w 507203"/>
                    <a:gd name="connsiteY3" fmla="*/ 0 h 228444"/>
                    <a:gd name="connsiteX4" fmla="*/ 507203 w 507203"/>
                    <a:gd name="connsiteY4" fmla="*/ 41755 h 228444"/>
                    <a:gd name="connsiteX5" fmla="*/ 507203 w 507203"/>
                    <a:gd name="connsiteY5" fmla="*/ 137004 h 228444"/>
                    <a:gd name="connsiteX6" fmla="*/ 465448 w 507203"/>
                    <a:gd name="connsiteY6" fmla="*/ 178759 h 228444"/>
                    <a:gd name="connsiteX7" fmla="*/ 41755 w 507203"/>
                    <a:gd name="connsiteY7" fmla="*/ 178759 h 228444"/>
                    <a:gd name="connsiteX8" fmla="*/ 91440 w 507203"/>
                    <a:gd name="connsiteY8" fmla="*/ 228444 h 228444"/>
                    <a:gd name="connsiteX0" fmla="*/ 0 w 507203"/>
                    <a:gd name="connsiteY0" fmla="*/ 41755 h 228444"/>
                    <a:gd name="connsiteX1" fmla="*/ 41755 w 507203"/>
                    <a:gd name="connsiteY1" fmla="*/ 0 h 228444"/>
                    <a:gd name="connsiteX2" fmla="*/ 465448 w 507203"/>
                    <a:gd name="connsiteY2" fmla="*/ 0 h 228444"/>
                    <a:gd name="connsiteX3" fmla="*/ 507203 w 507203"/>
                    <a:gd name="connsiteY3" fmla="*/ 41755 h 228444"/>
                    <a:gd name="connsiteX4" fmla="*/ 507203 w 507203"/>
                    <a:gd name="connsiteY4" fmla="*/ 137004 h 228444"/>
                    <a:gd name="connsiteX5" fmla="*/ 465448 w 507203"/>
                    <a:gd name="connsiteY5" fmla="*/ 178759 h 228444"/>
                    <a:gd name="connsiteX6" fmla="*/ 41755 w 507203"/>
                    <a:gd name="connsiteY6" fmla="*/ 178759 h 228444"/>
                    <a:gd name="connsiteX7" fmla="*/ 91440 w 507203"/>
                    <a:gd name="connsiteY7" fmla="*/ 228444 h 228444"/>
                    <a:gd name="connsiteX0" fmla="*/ 18919 w 484367"/>
                    <a:gd name="connsiteY0" fmla="*/ 0 h 228444"/>
                    <a:gd name="connsiteX1" fmla="*/ 442612 w 484367"/>
                    <a:gd name="connsiteY1" fmla="*/ 0 h 228444"/>
                    <a:gd name="connsiteX2" fmla="*/ 484367 w 484367"/>
                    <a:gd name="connsiteY2" fmla="*/ 41755 h 228444"/>
                    <a:gd name="connsiteX3" fmla="*/ 484367 w 484367"/>
                    <a:gd name="connsiteY3" fmla="*/ 137004 h 228444"/>
                    <a:gd name="connsiteX4" fmla="*/ 442612 w 484367"/>
                    <a:gd name="connsiteY4" fmla="*/ 178759 h 228444"/>
                    <a:gd name="connsiteX5" fmla="*/ 18919 w 484367"/>
                    <a:gd name="connsiteY5" fmla="*/ 178759 h 228444"/>
                    <a:gd name="connsiteX6" fmla="*/ 68604 w 484367"/>
                    <a:gd name="connsiteY6" fmla="*/ 228444 h 228444"/>
                    <a:gd name="connsiteX0" fmla="*/ 0 w 465448"/>
                    <a:gd name="connsiteY0" fmla="*/ 0 h 178759"/>
                    <a:gd name="connsiteX1" fmla="*/ 423693 w 465448"/>
                    <a:gd name="connsiteY1" fmla="*/ 0 h 178759"/>
                    <a:gd name="connsiteX2" fmla="*/ 465448 w 465448"/>
                    <a:gd name="connsiteY2" fmla="*/ 41755 h 178759"/>
                    <a:gd name="connsiteX3" fmla="*/ 465448 w 465448"/>
                    <a:gd name="connsiteY3" fmla="*/ 137004 h 178759"/>
                    <a:gd name="connsiteX4" fmla="*/ 423693 w 465448"/>
                    <a:gd name="connsiteY4" fmla="*/ 178759 h 178759"/>
                    <a:gd name="connsiteX5" fmla="*/ 0 w 465448"/>
                    <a:gd name="connsiteY5" fmla="*/ 178759 h 178759"/>
                    <a:gd name="connsiteX0" fmla="*/ 0 w 465448"/>
                    <a:gd name="connsiteY0" fmla="*/ 0 h 181141"/>
                    <a:gd name="connsiteX1" fmla="*/ 423693 w 465448"/>
                    <a:gd name="connsiteY1" fmla="*/ 0 h 181141"/>
                    <a:gd name="connsiteX2" fmla="*/ 465448 w 465448"/>
                    <a:gd name="connsiteY2" fmla="*/ 41755 h 181141"/>
                    <a:gd name="connsiteX3" fmla="*/ 465448 w 465448"/>
                    <a:gd name="connsiteY3" fmla="*/ 137004 h 181141"/>
                    <a:gd name="connsiteX4" fmla="*/ 423693 w 465448"/>
                    <a:gd name="connsiteY4" fmla="*/ 178759 h 181141"/>
                    <a:gd name="connsiteX5" fmla="*/ 109538 w 465448"/>
                    <a:gd name="connsiteY5" fmla="*/ 181141 h 181141"/>
                    <a:gd name="connsiteX0" fmla="*/ 0 w 465448"/>
                    <a:gd name="connsiteY0" fmla="*/ 0 h 184526"/>
                    <a:gd name="connsiteX1" fmla="*/ 423693 w 465448"/>
                    <a:gd name="connsiteY1" fmla="*/ 0 h 184526"/>
                    <a:gd name="connsiteX2" fmla="*/ 465448 w 465448"/>
                    <a:gd name="connsiteY2" fmla="*/ 41755 h 184526"/>
                    <a:gd name="connsiteX3" fmla="*/ 465448 w 465448"/>
                    <a:gd name="connsiteY3" fmla="*/ 137004 h 184526"/>
                    <a:gd name="connsiteX4" fmla="*/ 423693 w 465448"/>
                    <a:gd name="connsiteY4" fmla="*/ 178759 h 184526"/>
                    <a:gd name="connsiteX5" fmla="*/ 58134 w 465448"/>
                    <a:gd name="connsiteY5" fmla="*/ 184526 h 1845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65448" h="184526">
                      <a:moveTo>
                        <a:pt x="0" y="0"/>
                      </a:moveTo>
                      <a:lnTo>
                        <a:pt x="423693" y="0"/>
                      </a:lnTo>
                      <a:cubicBezTo>
                        <a:pt x="446754" y="0"/>
                        <a:pt x="465448" y="18694"/>
                        <a:pt x="465448" y="41755"/>
                      </a:cubicBezTo>
                      <a:lnTo>
                        <a:pt x="465448" y="137004"/>
                      </a:lnTo>
                      <a:cubicBezTo>
                        <a:pt x="465448" y="160065"/>
                        <a:pt x="446754" y="178759"/>
                        <a:pt x="423693" y="178759"/>
                      </a:cubicBezTo>
                      <a:lnTo>
                        <a:pt x="58134" y="184526"/>
                      </a:lnTo>
                    </a:path>
                  </a:pathLst>
                </a:custGeom>
                <a:solidFill>
                  <a:srgbClr val="00206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rgbClr val="FF0000"/>
                    </a:solidFill>
                  </a:endParaRPr>
                </a:p>
              </p:txBody>
            </p:sp>
            <p:sp>
              <p:nvSpPr>
                <p:cNvPr id="175" name="台形 174">
                  <a:extLst>
                    <a:ext uri="{FF2B5EF4-FFF2-40B4-BE49-F238E27FC236}">
                      <a16:creationId xmlns:a16="http://schemas.microsoft.com/office/drawing/2014/main" id="{1408A579-F8B3-4171-B3AA-CA219E879289}"/>
                    </a:ext>
                  </a:extLst>
                </p:cNvPr>
                <p:cNvSpPr/>
                <p:nvPr/>
              </p:nvSpPr>
              <p:spPr>
                <a:xfrm rot="16200000" flipH="1">
                  <a:off x="4110989" y="4763013"/>
                  <a:ext cx="158353" cy="178759"/>
                </a:xfrm>
                <a:prstGeom prst="trapezoid">
                  <a:avLst>
                    <a:gd name="adj" fmla="val 14473"/>
                  </a:avLst>
                </a:prstGeom>
                <a:pattFill prst="openDmnd">
                  <a:fgClr>
                    <a:schemeClr val="bg1">
                      <a:lumMod val="85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rgbClr val="FF0000"/>
                    </a:solidFill>
                  </a:endParaRPr>
                </a:p>
              </p:txBody>
            </p:sp>
          </p:grpSp>
          <p:sp>
            <p:nvSpPr>
              <p:cNvPr id="146" name="楕円 8">
                <a:extLst>
                  <a:ext uri="{FF2B5EF4-FFF2-40B4-BE49-F238E27FC236}">
                    <a16:creationId xmlns:a16="http://schemas.microsoft.com/office/drawing/2014/main" id="{EC6659D4-207D-4181-A8C9-072935F591D8}"/>
                  </a:ext>
                </a:extLst>
              </p:cNvPr>
              <p:cNvSpPr/>
              <p:nvPr/>
            </p:nvSpPr>
            <p:spPr>
              <a:xfrm rot="19800000">
                <a:off x="7324317" y="4785275"/>
                <a:ext cx="721680" cy="1033461"/>
              </a:xfrm>
              <a:custGeom>
                <a:avLst/>
                <a:gdLst>
                  <a:gd name="connsiteX0" fmla="*/ 0 w 1066801"/>
                  <a:gd name="connsiteY0" fmla="*/ 647700 h 1295400"/>
                  <a:gd name="connsiteX1" fmla="*/ 533401 w 1066801"/>
                  <a:gd name="connsiteY1" fmla="*/ 0 h 1295400"/>
                  <a:gd name="connsiteX2" fmla="*/ 1066802 w 1066801"/>
                  <a:gd name="connsiteY2" fmla="*/ 647700 h 1295400"/>
                  <a:gd name="connsiteX3" fmla="*/ 533401 w 1066801"/>
                  <a:gd name="connsiteY3" fmla="*/ 1295400 h 1295400"/>
                  <a:gd name="connsiteX4" fmla="*/ 0 w 1066801"/>
                  <a:gd name="connsiteY4" fmla="*/ 647700 h 1295400"/>
                  <a:gd name="connsiteX0" fmla="*/ 0 w 1066802"/>
                  <a:gd name="connsiteY0" fmla="*/ 647700 h 1295400"/>
                  <a:gd name="connsiteX1" fmla="*/ 533401 w 1066802"/>
                  <a:gd name="connsiteY1" fmla="*/ 0 h 1295400"/>
                  <a:gd name="connsiteX2" fmla="*/ 1066802 w 1066802"/>
                  <a:gd name="connsiteY2" fmla="*/ 647700 h 1295400"/>
                  <a:gd name="connsiteX3" fmla="*/ 533401 w 1066802"/>
                  <a:gd name="connsiteY3" fmla="*/ 1295400 h 1295400"/>
                  <a:gd name="connsiteX4" fmla="*/ 0 w 1066802"/>
                  <a:gd name="connsiteY4" fmla="*/ 647700 h 1295400"/>
                  <a:gd name="connsiteX0" fmla="*/ 0 w 1066802"/>
                  <a:gd name="connsiteY0" fmla="*/ 647700 h 1295400"/>
                  <a:gd name="connsiteX1" fmla="*/ 533401 w 1066802"/>
                  <a:gd name="connsiteY1" fmla="*/ 0 h 1295400"/>
                  <a:gd name="connsiteX2" fmla="*/ 1066802 w 1066802"/>
                  <a:gd name="connsiteY2" fmla="*/ 647700 h 1295400"/>
                  <a:gd name="connsiteX3" fmla="*/ 533401 w 1066802"/>
                  <a:gd name="connsiteY3" fmla="*/ 1295400 h 1295400"/>
                  <a:gd name="connsiteX4" fmla="*/ 0 w 1066802"/>
                  <a:gd name="connsiteY4" fmla="*/ 647700 h 1295400"/>
                  <a:gd name="connsiteX0" fmla="*/ 0 w 1066802"/>
                  <a:gd name="connsiteY0" fmla="*/ 647700 h 1295400"/>
                  <a:gd name="connsiteX1" fmla="*/ 533401 w 1066802"/>
                  <a:gd name="connsiteY1" fmla="*/ 0 h 1295400"/>
                  <a:gd name="connsiteX2" fmla="*/ 1066802 w 1066802"/>
                  <a:gd name="connsiteY2" fmla="*/ 647700 h 1295400"/>
                  <a:gd name="connsiteX3" fmla="*/ 533401 w 1066802"/>
                  <a:gd name="connsiteY3" fmla="*/ 1295400 h 1295400"/>
                  <a:gd name="connsiteX4" fmla="*/ 0 w 1066802"/>
                  <a:gd name="connsiteY4" fmla="*/ 647700 h 1295400"/>
                  <a:gd name="connsiteX0" fmla="*/ 0 w 1066802"/>
                  <a:gd name="connsiteY0" fmla="*/ 923925 h 1571625"/>
                  <a:gd name="connsiteX1" fmla="*/ 538163 w 1066802"/>
                  <a:gd name="connsiteY1" fmla="*/ 0 h 1571625"/>
                  <a:gd name="connsiteX2" fmla="*/ 1066802 w 1066802"/>
                  <a:gd name="connsiteY2" fmla="*/ 923925 h 1571625"/>
                  <a:gd name="connsiteX3" fmla="*/ 533401 w 1066802"/>
                  <a:gd name="connsiteY3" fmla="*/ 1571625 h 1571625"/>
                  <a:gd name="connsiteX4" fmla="*/ 0 w 1066802"/>
                  <a:gd name="connsiteY4" fmla="*/ 923925 h 1571625"/>
                  <a:gd name="connsiteX0" fmla="*/ 0 w 1066802"/>
                  <a:gd name="connsiteY0" fmla="*/ 923925 h 1428750"/>
                  <a:gd name="connsiteX1" fmla="*/ 538163 w 1066802"/>
                  <a:gd name="connsiteY1" fmla="*/ 0 h 1428750"/>
                  <a:gd name="connsiteX2" fmla="*/ 1066802 w 1066802"/>
                  <a:gd name="connsiteY2" fmla="*/ 923925 h 1428750"/>
                  <a:gd name="connsiteX3" fmla="*/ 538163 w 1066802"/>
                  <a:gd name="connsiteY3" fmla="*/ 1428750 h 1428750"/>
                  <a:gd name="connsiteX4" fmla="*/ 0 w 1066802"/>
                  <a:gd name="connsiteY4" fmla="*/ 923925 h 14287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66802" h="1428750">
                    <a:moveTo>
                      <a:pt x="0" y="923925"/>
                    </a:moveTo>
                    <a:cubicBezTo>
                      <a:pt x="0" y="566210"/>
                      <a:pt x="243574" y="0"/>
                      <a:pt x="538163" y="0"/>
                    </a:cubicBezTo>
                    <a:cubicBezTo>
                      <a:pt x="832752" y="0"/>
                      <a:pt x="1066802" y="566210"/>
                      <a:pt x="1066802" y="923925"/>
                    </a:cubicBezTo>
                    <a:cubicBezTo>
                      <a:pt x="1066802" y="1281640"/>
                      <a:pt x="832752" y="1428750"/>
                      <a:pt x="538163" y="1428750"/>
                    </a:cubicBezTo>
                    <a:cubicBezTo>
                      <a:pt x="243574" y="1428750"/>
                      <a:pt x="0" y="1281640"/>
                      <a:pt x="0" y="923925"/>
                    </a:cubicBezTo>
                    <a:close/>
                  </a:path>
                </a:pathLst>
              </a:custGeom>
              <a:solidFill>
                <a:srgbClr val="00206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rgbClr val="FF0000"/>
                  </a:solidFill>
                </a:endParaRPr>
              </a:p>
            </p:txBody>
          </p:sp>
          <p:sp>
            <p:nvSpPr>
              <p:cNvPr id="147" name="二等辺三角形 146">
                <a:extLst>
                  <a:ext uri="{FF2B5EF4-FFF2-40B4-BE49-F238E27FC236}">
                    <a16:creationId xmlns:a16="http://schemas.microsoft.com/office/drawing/2014/main" id="{A6EF2589-20C3-4089-8463-3D25F94C0FCF}"/>
                  </a:ext>
                </a:extLst>
              </p:cNvPr>
              <p:cNvSpPr/>
              <p:nvPr/>
            </p:nvSpPr>
            <p:spPr>
              <a:xfrm rot="9000000">
                <a:off x="7377623" y="4963356"/>
                <a:ext cx="241850" cy="414337"/>
              </a:xfrm>
              <a:prstGeom prst="triangle">
                <a:avLst>
                  <a:gd name="adj" fmla="val 77397"/>
                </a:avLst>
              </a:prstGeom>
              <a:pattFill prst="openDmnd">
                <a:fgClr>
                  <a:schemeClr val="bg1">
                    <a:lumMod val="85000"/>
                  </a:schemeClr>
                </a:fgClr>
                <a:bgClr>
                  <a:schemeClr val="bg1">
                    <a:lumMod val="50000"/>
                  </a:schemeClr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rgbClr val="FF0000"/>
                  </a:solidFill>
                </a:endParaRPr>
              </a:p>
            </p:txBody>
          </p:sp>
          <p:grpSp>
            <p:nvGrpSpPr>
              <p:cNvPr id="148" name="グループ化 147">
                <a:extLst>
                  <a:ext uri="{FF2B5EF4-FFF2-40B4-BE49-F238E27FC236}">
                    <a16:creationId xmlns:a16="http://schemas.microsoft.com/office/drawing/2014/main" id="{27F98760-9402-44BB-AF2D-7C758B9BA6F5}"/>
                  </a:ext>
                </a:extLst>
              </p:cNvPr>
              <p:cNvGrpSpPr/>
              <p:nvPr/>
            </p:nvGrpSpPr>
            <p:grpSpPr>
              <a:xfrm>
                <a:off x="7003914" y="4309110"/>
                <a:ext cx="750950" cy="700088"/>
                <a:chOff x="6203886" y="1319214"/>
                <a:chExt cx="750950" cy="700088"/>
              </a:xfrm>
            </p:grpSpPr>
            <p:grpSp>
              <p:nvGrpSpPr>
                <p:cNvPr id="167" name="グループ化 166">
                  <a:extLst>
                    <a:ext uri="{FF2B5EF4-FFF2-40B4-BE49-F238E27FC236}">
                      <a16:creationId xmlns:a16="http://schemas.microsoft.com/office/drawing/2014/main" id="{60A043EF-A4AC-4B62-85BF-4DEF76CD8A0B}"/>
                    </a:ext>
                  </a:extLst>
                </p:cNvPr>
                <p:cNvGrpSpPr/>
                <p:nvPr/>
              </p:nvGrpSpPr>
              <p:grpSpPr>
                <a:xfrm>
                  <a:off x="6203888" y="1319214"/>
                  <a:ext cx="750948" cy="700088"/>
                  <a:chOff x="6203888" y="1319214"/>
                  <a:chExt cx="750948" cy="700088"/>
                </a:xfrm>
              </p:grpSpPr>
              <p:sp>
                <p:nvSpPr>
                  <p:cNvPr id="169" name="フリーフォーム: 図形 168">
                    <a:extLst>
                      <a:ext uri="{FF2B5EF4-FFF2-40B4-BE49-F238E27FC236}">
                        <a16:creationId xmlns:a16="http://schemas.microsoft.com/office/drawing/2014/main" id="{5CB71D36-6A67-42F0-B0A8-8A5A6FD653FF}"/>
                      </a:ext>
                    </a:extLst>
                  </p:cNvPr>
                  <p:cNvSpPr/>
                  <p:nvPr/>
                </p:nvSpPr>
                <p:spPr>
                  <a:xfrm>
                    <a:off x="6216649" y="1319214"/>
                    <a:ext cx="738187" cy="700088"/>
                  </a:xfrm>
                  <a:custGeom>
                    <a:avLst/>
                    <a:gdLst>
                      <a:gd name="connsiteX0" fmla="*/ 235469 w 738187"/>
                      <a:gd name="connsiteY0" fmla="*/ 0 h 700088"/>
                      <a:gd name="connsiteX1" fmla="*/ 257672 w 738187"/>
                      <a:gd name="connsiteY1" fmla="*/ 0 h 700088"/>
                      <a:gd name="connsiteX2" fmla="*/ 404316 w 738187"/>
                      <a:gd name="connsiteY2" fmla="*/ 0 h 700088"/>
                      <a:gd name="connsiteX3" fmla="*/ 643212 w 738187"/>
                      <a:gd name="connsiteY3" fmla="*/ 0 h 700088"/>
                      <a:gd name="connsiteX4" fmla="*/ 738187 w 738187"/>
                      <a:gd name="connsiteY4" fmla="*/ 141747 h 700088"/>
                      <a:gd name="connsiteX5" fmla="*/ 649120 w 738187"/>
                      <a:gd name="connsiteY5" fmla="*/ 181153 h 700088"/>
                      <a:gd name="connsiteX6" fmla="*/ 656753 w 738187"/>
                      <a:gd name="connsiteY6" fmla="*/ 205742 h 700088"/>
                      <a:gd name="connsiteX7" fmla="*/ 661988 w 738187"/>
                      <a:gd name="connsiteY7" fmla="*/ 257672 h 700088"/>
                      <a:gd name="connsiteX8" fmla="*/ 661988 w 738187"/>
                      <a:gd name="connsiteY8" fmla="*/ 442416 h 700088"/>
                      <a:gd name="connsiteX9" fmla="*/ 404316 w 738187"/>
                      <a:gd name="connsiteY9" fmla="*/ 700088 h 700088"/>
                      <a:gd name="connsiteX10" fmla="*/ 257672 w 738187"/>
                      <a:gd name="connsiteY10" fmla="*/ 700088 h 700088"/>
                      <a:gd name="connsiteX11" fmla="*/ 0 w 738187"/>
                      <a:gd name="connsiteY11" fmla="*/ 442416 h 700088"/>
                      <a:gd name="connsiteX12" fmla="*/ 0 w 738187"/>
                      <a:gd name="connsiteY12" fmla="*/ 257672 h 700088"/>
                      <a:gd name="connsiteX13" fmla="*/ 205742 w 738187"/>
                      <a:gd name="connsiteY13" fmla="*/ 5235 h 700088"/>
                      <a:gd name="connsiteX14" fmla="*/ 224306 w 738187"/>
                      <a:gd name="connsiteY14" fmla="*/ 3364 h 70008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738187" h="700088">
                        <a:moveTo>
                          <a:pt x="235469" y="0"/>
                        </a:moveTo>
                        <a:lnTo>
                          <a:pt x="257672" y="0"/>
                        </a:lnTo>
                        <a:lnTo>
                          <a:pt x="404316" y="0"/>
                        </a:lnTo>
                        <a:lnTo>
                          <a:pt x="643212" y="0"/>
                        </a:lnTo>
                        <a:cubicBezTo>
                          <a:pt x="695666" y="0"/>
                          <a:pt x="738187" y="63462"/>
                          <a:pt x="738187" y="141747"/>
                        </a:cubicBezTo>
                        <a:lnTo>
                          <a:pt x="649120" y="181153"/>
                        </a:lnTo>
                        <a:lnTo>
                          <a:pt x="656753" y="205742"/>
                        </a:lnTo>
                        <a:cubicBezTo>
                          <a:pt x="660186" y="222516"/>
                          <a:pt x="661988" y="239884"/>
                          <a:pt x="661988" y="257672"/>
                        </a:cubicBezTo>
                        <a:lnTo>
                          <a:pt x="661988" y="442416"/>
                        </a:lnTo>
                        <a:cubicBezTo>
                          <a:pt x="661988" y="584724"/>
                          <a:pt x="546624" y="700088"/>
                          <a:pt x="404316" y="700088"/>
                        </a:cubicBezTo>
                        <a:lnTo>
                          <a:pt x="257672" y="700088"/>
                        </a:lnTo>
                        <a:cubicBezTo>
                          <a:pt x="115364" y="700088"/>
                          <a:pt x="0" y="584724"/>
                          <a:pt x="0" y="442416"/>
                        </a:cubicBezTo>
                        <a:lnTo>
                          <a:pt x="0" y="257672"/>
                        </a:lnTo>
                        <a:cubicBezTo>
                          <a:pt x="0" y="133153"/>
                          <a:pt x="88326" y="29262"/>
                          <a:pt x="205742" y="5235"/>
                        </a:cubicBezTo>
                        <a:lnTo>
                          <a:pt x="224306" y="3364"/>
                        </a:lnTo>
                        <a:close/>
                      </a:path>
                    </a:pathLst>
                  </a:custGeom>
                  <a:solidFill>
                    <a:srgbClr val="002060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>
                      <a:solidFill>
                        <a:srgbClr val="FF0000"/>
                      </a:solidFill>
                    </a:endParaRPr>
                  </a:p>
                </p:txBody>
              </p:sp>
              <p:sp>
                <p:nvSpPr>
                  <p:cNvPr id="170" name="四角形: 角を丸くする 169">
                    <a:extLst>
                      <a:ext uri="{FF2B5EF4-FFF2-40B4-BE49-F238E27FC236}">
                        <a16:creationId xmlns:a16="http://schemas.microsoft.com/office/drawing/2014/main" id="{181BDD1D-DD7F-4A8A-B0F8-DFD01146424A}"/>
                      </a:ext>
                    </a:extLst>
                  </p:cNvPr>
                  <p:cNvSpPr/>
                  <p:nvPr/>
                </p:nvSpPr>
                <p:spPr>
                  <a:xfrm>
                    <a:off x="6203889" y="1428750"/>
                    <a:ext cx="291745" cy="566738"/>
                  </a:xfrm>
                  <a:prstGeom prst="roundRect">
                    <a:avLst>
                      <a:gd name="adj" fmla="val 37055"/>
                    </a:avLst>
                  </a:prstGeom>
                  <a:solidFill>
                    <a:srgbClr val="FFCC99"/>
                  </a:solidFill>
                  <a:ln w="190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srgbClr val="FF0000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71" name="四角形: 角を丸くする 170">
                    <a:extLst>
                      <a:ext uri="{FF2B5EF4-FFF2-40B4-BE49-F238E27FC236}">
                        <a16:creationId xmlns:a16="http://schemas.microsoft.com/office/drawing/2014/main" id="{A7FA94AF-4999-47D6-82D6-661A244D4E1A}"/>
                      </a:ext>
                    </a:extLst>
                  </p:cNvPr>
                  <p:cNvSpPr/>
                  <p:nvPr/>
                </p:nvSpPr>
                <p:spPr>
                  <a:xfrm>
                    <a:off x="6227542" y="1591783"/>
                    <a:ext cx="177404" cy="12748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solidFill>
                        <a:srgbClr val="FF0000"/>
                      </a:solidFill>
                    </a:endParaRPr>
                  </a:p>
                </p:txBody>
              </p:sp>
              <p:sp>
                <p:nvSpPr>
                  <p:cNvPr id="172" name="楕円 171">
                    <a:extLst>
                      <a:ext uri="{FF2B5EF4-FFF2-40B4-BE49-F238E27FC236}">
                        <a16:creationId xmlns:a16="http://schemas.microsoft.com/office/drawing/2014/main" id="{6DFE9575-198B-4E97-B582-8F3AB4897F4C}"/>
                      </a:ext>
                    </a:extLst>
                  </p:cNvPr>
                  <p:cNvSpPr/>
                  <p:nvPr/>
                </p:nvSpPr>
                <p:spPr>
                  <a:xfrm>
                    <a:off x="6239398" y="1599616"/>
                    <a:ext cx="81380" cy="81380"/>
                  </a:xfrm>
                  <a:prstGeom prst="ellipse">
                    <a:avLst/>
                  </a:prstGeom>
                  <a:solidFill>
                    <a:schemeClr val="tx1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>
                      <a:solidFill>
                        <a:srgbClr val="FF0000"/>
                      </a:solidFill>
                    </a:endParaRPr>
                  </a:p>
                </p:txBody>
              </p:sp>
              <p:sp>
                <p:nvSpPr>
                  <p:cNvPr id="173" name="四角形: 上の 2 つの角を丸める 172">
                    <a:extLst>
                      <a:ext uri="{FF2B5EF4-FFF2-40B4-BE49-F238E27FC236}">
                        <a16:creationId xmlns:a16="http://schemas.microsoft.com/office/drawing/2014/main" id="{4C92495B-3B6D-4C22-B4B9-860B2607A347}"/>
                      </a:ext>
                    </a:extLst>
                  </p:cNvPr>
                  <p:cNvSpPr/>
                  <p:nvPr/>
                </p:nvSpPr>
                <p:spPr>
                  <a:xfrm>
                    <a:off x="6203888" y="1404938"/>
                    <a:ext cx="291745" cy="221456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bg1">
                      <a:lumMod val="50000"/>
                    </a:schemeClr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solidFill>
                        <a:srgbClr val="FF0000"/>
                      </a:solidFill>
                    </a:endParaRPr>
                  </a:p>
                </p:txBody>
              </p:sp>
            </p:grpSp>
            <p:sp>
              <p:nvSpPr>
                <p:cNvPr id="168" name="フリーフォーム: 図形 167">
                  <a:extLst>
                    <a:ext uri="{FF2B5EF4-FFF2-40B4-BE49-F238E27FC236}">
                      <a16:creationId xmlns:a16="http://schemas.microsoft.com/office/drawing/2014/main" id="{247E8AE3-0179-4478-8152-3BB8DA8BC4AB}"/>
                    </a:ext>
                  </a:extLst>
                </p:cNvPr>
                <p:cNvSpPr/>
                <p:nvPr/>
              </p:nvSpPr>
              <p:spPr>
                <a:xfrm rot="10800000">
                  <a:off x="6203886" y="1726241"/>
                  <a:ext cx="291746" cy="288381"/>
                </a:xfrm>
                <a:custGeom>
                  <a:avLst/>
                  <a:gdLst>
                    <a:gd name="connsiteX0" fmla="*/ 6797 w 291746"/>
                    <a:gd name="connsiteY0" fmla="*/ 288381 h 288381"/>
                    <a:gd name="connsiteX1" fmla="*/ 0 w 291746"/>
                    <a:gd name="connsiteY1" fmla="*/ 288381 h 288381"/>
                    <a:gd name="connsiteX2" fmla="*/ 0 w 291746"/>
                    <a:gd name="connsiteY2" fmla="*/ 144191 h 288381"/>
                    <a:gd name="connsiteX3" fmla="*/ 144191 w 291746"/>
                    <a:gd name="connsiteY3" fmla="*/ 0 h 288381"/>
                    <a:gd name="connsiteX4" fmla="*/ 147555 w 291746"/>
                    <a:gd name="connsiteY4" fmla="*/ 0 h 288381"/>
                    <a:gd name="connsiteX5" fmla="*/ 291746 w 291746"/>
                    <a:gd name="connsiteY5" fmla="*/ 144191 h 288381"/>
                    <a:gd name="connsiteX6" fmla="*/ 291746 w 291746"/>
                    <a:gd name="connsiteY6" fmla="*/ 231948 h 288381"/>
                    <a:gd name="connsiteX7" fmla="*/ 250315 w 291746"/>
                    <a:gd name="connsiteY7" fmla="*/ 227954 h 288381"/>
                    <a:gd name="connsiteX8" fmla="*/ 38999 w 291746"/>
                    <a:gd name="connsiteY8" fmla="*/ 269746 h 2883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91746" h="288381">
                      <a:moveTo>
                        <a:pt x="6797" y="288381"/>
                      </a:moveTo>
                      <a:lnTo>
                        <a:pt x="0" y="288381"/>
                      </a:lnTo>
                      <a:lnTo>
                        <a:pt x="0" y="144191"/>
                      </a:lnTo>
                      <a:cubicBezTo>
                        <a:pt x="0" y="64557"/>
                        <a:pt x="64557" y="0"/>
                        <a:pt x="144191" y="0"/>
                      </a:cubicBezTo>
                      <a:lnTo>
                        <a:pt x="147555" y="0"/>
                      </a:lnTo>
                      <a:cubicBezTo>
                        <a:pt x="227189" y="0"/>
                        <a:pt x="291746" y="64557"/>
                        <a:pt x="291746" y="144191"/>
                      </a:cubicBezTo>
                      <a:lnTo>
                        <a:pt x="291746" y="231948"/>
                      </a:lnTo>
                      <a:lnTo>
                        <a:pt x="250315" y="227954"/>
                      </a:lnTo>
                      <a:cubicBezTo>
                        <a:pt x="167791" y="227954"/>
                        <a:pt x="93080" y="243925"/>
                        <a:pt x="38999" y="269746"/>
                      </a:cubicBezTo>
                      <a:close/>
                    </a:path>
                  </a:pathLst>
                </a:custGeom>
                <a:solidFill>
                  <a:schemeClr val="accent1">
                    <a:lumMod val="75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rgbClr val="FF0000"/>
                    </a:solidFill>
                  </a:endParaRPr>
                </a:p>
              </p:txBody>
            </p:sp>
          </p:grpSp>
          <p:sp>
            <p:nvSpPr>
              <p:cNvPr id="149" name="フリーフォーム: 図形 148">
                <a:extLst>
                  <a:ext uri="{FF2B5EF4-FFF2-40B4-BE49-F238E27FC236}">
                    <a16:creationId xmlns:a16="http://schemas.microsoft.com/office/drawing/2014/main" id="{5BBE776E-2A3C-4F76-9C5C-2616DE45A7D9}"/>
                  </a:ext>
                </a:extLst>
              </p:cNvPr>
              <p:cNvSpPr/>
              <p:nvPr/>
            </p:nvSpPr>
            <p:spPr>
              <a:xfrm rot="19800000">
                <a:off x="7266681" y="4922945"/>
                <a:ext cx="518936" cy="135897"/>
              </a:xfrm>
              <a:custGeom>
                <a:avLst/>
                <a:gdLst>
                  <a:gd name="connsiteX0" fmla="*/ 46517 w 518936"/>
                  <a:gd name="connsiteY0" fmla="*/ 0 h 135897"/>
                  <a:gd name="connsiteX1" fmla="*/ 472419 w 518936"/>
                  <a:gd name="connsiteY1" fmla="*/ 0 h 135897"/>
                  <a:gd name="connsiteX2" fmla="*/ 518936 w 518936"/>
                  <a:gd name="connsiteY2" fmla="*/ 46517 h 135897"/>
                  <a:gd name="connsiteX3" fmla="*/ 510059 w 518936"/>
                  <a:gd name="connsiteY3" fmla="*/ 67949 h 135897"/>
                  <a:gd name="connsiteX4" fmla="*/ 518936 w 518936"/>
                  <a:gd name="connsiteY4" fmla="*/ 89380 h 135897"/>
                  <a:gd name="connsiteX5" fmla="*/ 472419 w 518936"/>
                  <a:gd name="connsiteY5" fmla="*/ 135897 h 135897"/>
                  <a:gd name="connsiteX6" fmla="*/ 46517 w 518936"/>
                  <a:gd name="connsiteY6" fmla="*/ 135897 h 135897"/>
                  <a:gd name="connsiteX7" fmla="*/ 0 w 518936"/>
                  <a:gd name="connsiteY7" fmla="*/ 89380 h 135897"/>
                  <a:gd name="connsiteX8" fmla="*/ 8877 w 518936"/>
                  <a:gd name="connsiteY8" fmla="*/ 67949 h 135897"/>
                  <a:gd name="connsiteX9" fmla="*/ 0 w 518936"/>
                  <a:gd name="connsiteY9" fmla="*/ 46517 h 135897"/>
                  <a:gd name="connsiteX10" fmla="*/ 46517 w 518936"/>
                  <a:gd name="connsiteY10" fmla="*/ 0 h 1358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518936" h="135897">
                    <a:moveTo>
                      <a:pt x="46517" y="0"/>
                    </a:moveTo>
                    <a:lnTo>
                      <a:pt x="472419" y="0"/>
                    </a:lnTo>
                    <a:cubicBezTo>
                      <a:pt x="498110" y="0"/>
                      <a:pt x="518936" y="20826"/>
                      <a:pt x="518936" y="46517"/>
                    </a:cubicBezTo>
                    <a:lnTo>
                      <a:pt x="510059" y="67949"/>
                    </a:lnTo>
                    <a:lnTo>
                      <a:pt x="518936" y="89380"/>
                    </a:lnTo>
                    <a:cubicBezTo>
                      <a:pt x="518936" y="115071"/>
                      <a:pt x="498110" y="135897"/>
                      <a:pt x="472419" y="135897"/>
                    </a:cubicBezTo>
                    <a:lnTo>
                      <a:pt x="46517" y="135897"/>
                    </a:lnTo>
                    <a:cubicBezTo>
                      <a:pt x="20826" y="135897"/>
                      <a:pt x="0" y="115071"/>
                      <a:pt x="0" y="89380"/>
                    </a:cubicBezTo>
                    <a:lnTo>
                      <a:pt x="8877" y="67949"/>
                    </a:lnTo>
                    <a:lnTo>
                      <a:pt x="0" y="46517"/>
                    </a:lnTo>
                    <a:cubicBezTo>
                      <a:pt x="0" y="20826"/>
                      <a:pt x="20826" y="0"/>
                      <a:pt x="46517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>
                  <a:solidFill>
                    <a:srgbClr val="FF0000"/>
                  </a:solidFill>
                </a:endParaRPr>
              </a:p>
            </p:txBody>
          </p:sp>
          <p:grpSp>
            <p:nvGrpSpPr>
              <p:cNvPr id="150" name="グループ化 149">
                <a:extLst>
                  <a:ext uri="{FF2B5EF4-FFF2-40B4-BE49-F238E27FC236}">
                    <a16:creationId xmlns:a16="http://schemas.microsoft.com/office/drawing/2014/main" id="{04995A57-F421-412B-8FD5-C2D56A7FF732}"/>
                  </a:ext>
                </a:extLst>
              </p:cNvPr>
              <p:cNvGrpSpPr/>
              <p:nvPr/>
            </p:nvGrpSpPr>
            <p:grpSpPr>
              <a:xfrm rot="2045136">
                <a:off x="6839126" y="5602248"/>
                <a:ext cx="399376" cy="488074"/>
                <a:chOff x="5207039" y="3025262"/>
                <a:chExt cx="399376" cy="488074"/>
              </a:xfrm>
            </p:grpSpPr>
            <p:sp>
              <p:nvSpPr>
                <p:cNvPr id="165" name="台形 164">
                  <a:extLst>
                    <a:ext uri="{FF2B5EF4-FFF2-40B4-BE49-F238E27FC236}">
                      <a16:creationId xmlns:a16="http://schemas.microsoft.com/office/drawing/2014/main" id="{D9804206-DB3E-4271-AC71-EC814B1BBAA6}"/>
                    </a:ext>
                  </a:extLst>
                </p:cNvPr>
                <p:cNvSpPr/>
                <p:nvPr/>
              </p:nvSpPr>
              <p:spPr>
                <a:xfrm rot="10800000">
                  <a:off x="5306376" y="3025262"/>
                  <a:ext cx="300039" cy="346588"/>
                </a:xfrm>
                <a:prstGeom prst="trapezoid">
                  <a:avLst/>
                </a:prstGeom>
                <a:pattFill prst="openDmnd">
                  <a:fgClr>
                    <a:schemeClr val="bg1">
                      <a:lumMod val="85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rgbClr val="FF0000"/>
                    </a:solidFill>
                  </a:endParaRPr>
                </a:p>
              </p:txBody>
            </p:sp>
            <p:sp>
              <p:nvSpPr>
                <p:cNvPr id="166" name="四角形: 対角を丸める 165">
                  <a:extLst>
                    <a:ext uri="{FF2B5EF4-FFF2-40B4-BE49-F238E27FC236}">
                      <a16:creationId xmlns:a16="http://schemas.microsoft.com/office/drawing/2014/main" id="{A2BEFF10-2130-4271-A6EE-7E80A00B60ED}"/>
                    </a:ext>
                  </a:extLst>
                </p:cNvPr>
                <p:cNvSpPr/>
                <p:nvPr/>
              </p:nvSpPr>
              <p:spPr>
                <a:xfrm rot="20454864">
                  <a:off x="5207039" y="3376407"/>
                  <a:ext cx="385195" cy="136929"/>
                </a:xfrm>
                <a:prstGeom prst="round2DiagRect">
                  <a:avLst>
                    <a:gd name="adj1" fmla="val 50000"/>
                    <a:gd name="adj2" fmla="val 29333"/>
                  </a:avLst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rgbClr val="FF0000"/>
                    </a:solidFill>
                  </a:endParaRPr>
                </a:p>
              </p:txBody>
            </p:sp>
          </p:grpSp>
          <p:grpSp>
            <p:nvGrpSpPr>
              <p:cNvPr id="151" name="グループ化 150">
                <a:extLst>
                  <a:ext uri="{FF2B5EF4-FFF2-40B4-BE49-F238E27FC236}">
                    <a16:creationId xmlns:a16="http://schemas.microsoft.com/office/drawing/2014/main" id="{AC38C73D-0DF1-4DBD-BD48-46587910E595}"/>
                  </a:ext>
                </a:extLst>
              </p:cNvPr>
              <p:cNvGrpSpPr/>
              <p:nvPr/>
            </p:nvGrpSpPr>
            <p:grpSpPr>
              <a:xfrm rot="3600000">
                <a:off x="7559684" y="5639244"/>
                <a:ext cx="664402" cy="575574"/>
                <a:chOff x="7967323" y="5484573"/>
                <a:chExt cx="664402" cy="575574"/>
              </a:xfrm>
            </p:grpSpPr>
            <p:sp>
              <p:nvSpPr>
                <p:cNvPr id="163" name="台形 162">
                  <a:extLst>
                    <a:ext uri="{FF2B5EF4-FFF2-40B4-BE49-F238E27FC236}">
                      <a16:creationId xmlns:a16="http://schemas.microsoft.com/office/drawing/2014/main" id="{6798FAF9-562C-43C0-9808-323B1E36CBFE}"/>
                    </a:ext>
                  </a:extLst>
                </p:cNvPr>
                <p:cNvSpPr/>
                <p:nvPr/>
              </p:nvSpPr>
              <p:spPr>
                <a:xfrm rot="5400000">
                  <a:off x="8308411" y="5699431"/>
                  <a:ext cx="300039" cy="346588"/>
                </a:xfrm>
                <a:prstGeom prst="trapezoid">
                  <a:avLst/>
                </a:prstGeom>
                <a:pattFill prst="openDmnd">
                  <a:fgClr>
                    <a:schemeClr val="bg1">
                      <a:lumMod val="85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rgbClr val="FF0000"/>
                    </a:solidFill>
                  </a:endParaRPr>
                </a:p>
              </p:txBody>
            </p:sp>
            <p:sp>
              <p:nvSpPr>
                <p:cNvPr id="164" name="四角形: 角を丸くする 284">
                  <a:extLst>
                    <a:ext uri="{FF2B5EF4-FFF2-40B4-BE49-F238E27FC236}">
                      <a16:creationId xmlns:a16="http://schemas.microsoft.com/office/drawing/2014/main" id="{69A5AAFC-1C70-4389-AEE9-C31C06602062}"/>
                    </a:ext>
                  </a:extLst>
                </p:cNvPr>
                <p:cNvSpPr/>
                <p:nvPr/>
              </p:nvSpPr>
              <p:spPr>
                <a:xfrm rot="14400000">
                  <a:off x="7842353" y="5609543"/>
                  <a:ext cx="575574" cy="325634"/>
                </a:xfrm>
                <a:custGeom>
                  <a:avLst/>
                  <a:gdLst>
                    <a:gd name="connsiteX0" fmla="*/ 0 w 600075"/>
                    <a:gd name="connsiteY0" fmla="*/ 159543 h 319085"/>
                    <a:gd name="connsiteX1" fmla="*/ 159543 w 600075"/>
                    <a:gd name="connsiteY1" fmla="*/ 0 h 319085"/>
                    <a:gd name="connsiteX2" fmla="*/ 440533 w 600075"/>
                    <a:gd name="connsiteY2" fmla="*/ 0 h 319085"/>
                    <a:gd name="connsiteX3" fmla="*/ 600076 w 600075"/>
                    <a:gd name="connsiteY3" fmla="*/ 159543 h 319085"/>
                    <a:gd name="connsiteX4" fmla="*/ 600075 w 600075"/>
                    <a:gd name="connsiteY4" fmla="*/ 159543 h 319085"/>
                    <a:gd name="connsiteX5" fmla="*/ 440532 w 600075"/>
                    <a:gd name="connsiteY5" fmla="*/ 319086 h 319085"/>
                    <a:gd name="connsiteX6" fmla="*/ 159543 w 600075"/>
                    <a:gd name="connsiteY6" fmla="*/ 319085 h 319085"/>
                    <a:gd name="connsiteX7" fmla="*/ 0 w 600075"/>
                    <a:gd name="connsiteY7" fmla="*/ 159542 h 319085"/>
                    <a:gd name="connsiteX8" fmla="*/ 0 w 600075"/>
                    <a:gd name="connsiteY8" fmla="*/ 159543 h 319085"/>
                    <a:gd name="connsiteX0" fmla="*/ 600075 w 691515"/>
                    <a:gd name="connsiteY0" fmla="*/ 159543 h 319086"/>
                    <a:gd name="connsiteX1" fmla="*/ 440532 w 691515"/>
                    <a:gd name="connsiteY1" fmla="*/ 319086 h 319086"/>
                    <a:gd name="connsiteX2" fmla="*/ 159543 w 691515"/>
                    <a:gd name="connsiteY2" fmla="*/ 319085 h 319086"/>
                    <a:gd name="connsiteX3" fmla="*/ 0 w 691515"/>
                    <a:gd name="connsiteY3" fmla="*/ 159542 h 319086"/>
                    <a:gd name="connsiteX4" fmla="*/ 0 w 691515"/>
                    <a:gd name="connsiteY4" fmla="*/ 159543 h 319086"/>
                    <a:gd name="connsiteX5" fmla="*/ 159543 w 691515"/>
                    <a:gd name="connsiteY5" fmla="*/ 0 h 319086"/>
                    <a:gd name="connsiteX6" fmla="*/ 440533 w 691515"/>
                    <a:gd name="connsiteY6" fmla="*/ 0 h 319086"/>
                    <a:gd name="connsiteX7" fmla="*/ 600076 w 691515"/>
                    <a:gd name="connsiteY7" fmla="*/ 159543 h 319086"/>
                    <a:gd name="connsiteX8" fmla="*/ 691515 w 691515"/>
                    <a:gd name="connsiteY8" fmla="*/ 250983 h 319086"/>
                    <a:gd name="connsiteX0" fmla="*/ 600075 w 600076"/>
                    <a:gd name="connsiteY0" fmla="*/ 159543 h 319086"/>
                    <a:gd name="connsiteX1" fmla="*/ 440532 w 600076"/>
                    <a:gd name="connsiteY1" fmla="*/ 319086 h 319086"/>
                    <a:gd name="connsiteX2" fmla="*/ 159543 w 600076"/>
                    <a:gd name="connsiteY2" fmla="*/ 319085 h 319086"/>
                    <a:gd name="connsiteX3" fmla="*/ 0 w 600076"/>
                    <a:gd name="connsiteY3" fmla="*/ 159542 h 319086"/>
                    <a:gd name="connsiteX4" fmla="*/ 0 w 600076"/>
                    <a:gd name="connsiteY4" fmla="*/ 159543 h 319086"/>
                    <a:gd name="connsiteX5" fmla="*/ 159543 w 600076"/>
                    <a:gd name="connsiteY5" fmla="*/ 0 h 319086"/>
                    <a:gd name="connsiteX6" fmla="*/ 440533 w 600076"/>
                    <a:gd name="connsiteY6" fmla="*/ 0 h 319086"/>
                    <a:gd name="connsiteX7" fmla="*/ 600076 w 600076"/>
                    <a:gd name="connsiteY7" fmla="*/ 159543 h 319086"/>
                    <a:gd name="connsiteX0" fmla="*/ 600075 w 600075"/>
                    <a:gd name="connsiteY0" fmla="*/ 159543 h 319086"/>
                    <a:gd name="connsiteX1" fmla="*/ 440532 w 600075"/>
                    <a:gd name="connsiteY1" fmla="*/ 319086 h 319086"/>
                    <a:gd name="connsiteX2" fmla="*/ 159543 w 600075"/>
                    <a:gd name="connsiteY2" fmla="*/ 319085 h 319086"/>
                    <a:gd name="connsiteX3" fmla="*/ 0 w 600075"/>
                    <a:gd name="connsiteY3" fmla="*/ 159542 h 319086"/>
                    <a:gd name="connsiteX4" fmla="*/ 0 w 600075"/>
                    <a:gd name="connsiteY4" fmla="*/ 159543 h 319086"/>
                    <a:gd name="connsiteX5" fmla="*/ 159543 w 600075"/>
                    <a:gd name="connsiteY5" fmla="*/ 0 h 319086"/>
                    <a:gd name="connsiteX6" fmla="*/ 440533 w 600075"/>
                    <a:gd name="connsiteY6" fmla="*/ 0 h 319086"/>
                    <a:gd name="connsiteX0" fmla="*/ 440532 w 440533"/>
                    <a:gd name="connsiteY0" fmla="*/ 319086 h 319086"/>
                    <a:gd name="connsiteX1" fmla="*/ 159543 w 440533"/>
                    <a:gd name="connsiteY1" fmla="*/ 319085 h 319086"/>
                    <a:gd name="connsiteX2" fmla="*/ 0 w 440533"/>
                    <a:gd name="connsiteY2" fmla="*/ 159542 h 319086"/>
                    <a:gd name="connsiteX3" fmla="*/ 0 w 440533"/>
                    <a:gd name="connsiteY3" fmla="*/ 159543 h 319086"/>
                    <a:gd name="connsiteX4" fmla="*/ 159543 w 440533"/>
                    <a:gd name="connsiteY4" fmla="*/ 0 h 319086"/>
                    <a:gd name="connsiteX5" fmla="*/ 440533 w 440533"/>
                    <a:gd name="connsiteY5" fmla="*/ 0 h 319086"/>
                    <a:gd name="connsiteX0" fmla="*/ 552467 w 552467"/>
                    <a:gd name="connsiteY0" fmla="*/ 320470 h 320470"/>
                    <a:gd name="connsiteX1" fmla="*/ 159543 w 552467"/>
                    <a:gd name="connsiteY1" fmla="*/ 319085 h 320470"/>
                    <a:gd name="connsiteX2" fmla="*/ 0 w 552467"/>
                    <a:gd name="connsiteY2" fmla="*/ 159542 h 320470"/>
                    <a:gd name="connsiteX3" fmla="*/ 0 w 552467"/>
                    <a:gd name="connsiteY3" fmla="*/ 159543 h 320470"/>
                    <a:gd name="connsiteX4" fmla="*/ 159543 w 552467"/>
                    <a:gd name="connsiteY4" fmla="*/ 0 h 320470"/>
                    <a:gd name="connsiteX5" fmla="*/ 440533 w 552467"/>
                    <a:gd name="connsiteY5" fmla="*/ 0 h 320470"/>
                    <a:gd name="connsiteX0" fmla="*/ 552467 w 552467"/>
                    <a:gd name="connsiteY0" fmla="*/ 324383 h 324383"/>
                    <a:gd name="connsiteX1" fmla="*/ 159543 w 552467"/>
                    <a:gd name="connsiteY1" fmla="*/ 322998 h 324383"/>
                    <a:gd name="connsiteX2" fmla="*/ 0 w 552467"/>
                    <a:gd name="connsiteY2" fmla="*/ 163455 h 324383"/>
                    <a:gd name="connsiteX3" fmla="*/ 0 w 552467"/>
                    <a:gd name="connsiteY3" fmla="*/ 163456 h 324383"/>
                    <a:gd name="connsiteX4" fmla="*/ 159543 w 552467"/>
                    <a:gd name="connsiteY4" fmla="*/ 3913 h 324383"/>
                    <a:gd name="connsiteX5" fmla="*/ 357554 w 552467"/>
                    <a:gd name="connsiteY5" fmla="*/ 0 h 324383"/>
                    <a:gd name="connsiteX0" fmla="*/ 552467 w 552467"/>
                    <a:gd name="connsiteY0" fmla="*/ 325634 h 325634"/>
                    <a:gd name="connsiteX1" fmla="*/ 159543 w 552467"/>
                    <a:gd name="connsiteY1" fmla="*/ 324249 h 325634"/>
                    <a:gd name="connsiteX2" fmla="*/ 0 w 552467"/>
                    <a:gd name="connsiteY2" fmla="*/ 164706 h 325634"/>
                    <a:gd name="connsiteX3" fmla="*/ 0 w 552467"/>
                    <a:gd name="connsiteY3" fmla="*/ 164707 h 325634"/>
                    <a:gd name="connsiteX4" fmla="*/ 159543 w 552467"/>
                    <a:gd name="connsiteY4" fmla="*/ 5164 h 325634"/>
                    <a:gd name="connsiteX5" fmla="*/ 407771 w 552467"/>
                    <a:gd name="connsiteY5" fmla="*/ 0 h 3256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552467" h="325634">
                      <a:moveTo>
                        <a:pt x="552467" y="325634"/>
                      </a:moveTo>
                      <a:lnTo>
                        <a:pt x="159543" y="324249"/>
                      </a:lnTo>
                      <a:cubicBezTo>
                        <a:pt x="71430" y="324249"/>
                        <a:pt x="0" y="252819"/>
                        <a:pt x="0" y="164706"/>
                      </a:cubicBezTo>
                      <a:lnTo>
                        <a:pt x="0" y="164707"/>
                      </a:lnTo>
                      <a:cubicBezTo>
                        <a:pt x="0" y="76594"/>
                        <a:pt x="71430" y="5164"/>
                        <a:pt x="159543" y="5164"/>
                      </a:cubicBezTo>
                      <a:lnTo>
                        <a:pt x="407771" y="0"/>
                      </a:lnTo>
                    </a:path>
                  </a:pathLst>
                </a:custGeom>
                <a:solidFill>
                  <a:srgbClr val="00206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rgbClr val="FF0000"/>
                    </a:solidFill>
                  </a:endParaRPr>
                </a:p>
              </p:txBody>
            </p:sp>
          </p:grpSp>
          <p:sp>
            <p:nvSpPr>
              <p:cNvPr id="152" name="四角形: 対角を丸める 151">
                <a:extLst>
                  <a:ext uri="{FF2B5EF4-FFF2-40B4-BE49-F238E27FC236}">
                    <a16:creationId xmlns:a16="http://schemas.microsoft.com/office/drawing/2014/main" id="{8A94EF8C-F59D-483C-9B98-7CD4749862BE}"/>
                  </a:ext>
                </a:extLst>
              </p:cNvPr>
              <p:cNvSpPr/>
              <p:nvPr/>
            </p:nvSpPr>
            <p:spPr>
              <a:xfrm>
                <a:off x="7667851" y="6223776"/>
                <a:ext cx="385195" cy="136929"/>
              </a:xfrm>
              <a:prstGeom prst="round2DiagRect">
                <a:avLst>
                  <a:gd name="adj1" fmla="val 50000"/>
                  <a:gd name="adj2" fmla="val 29333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rgbClr val="FF0000"/>
                  </a:solidFill>
                </a:endParaRPr>
              </a:p>
            </p:txBody>
          </p:sp>
          <p:sp>
            <p:nvSpPr>
              <p:cNvPr id="153" name="四角形: 角を丸くする 284">
                <a:extLst>
                  <a:ext uri="{FF2B5EF4-FFF2-40B4-BE49-F238E27FC236}">
                    <a16:creationId xmlns:a16="http://schemas.microsoft.com/office/drawing/2014/main" id="{2E6A7F3F-D248-42CB-AFCF-26950430D58C}"/>
                  </a:ext>
                </a:extLst>
              </p:cNvPr>
              <p:cNvSpPr/>
              <p:nvPr/>
            </p:nvSpPr>
            <p:spPr>
              <a:xfrm rot="245136">
                <a:off x="7098889" y="5437837"/>
                <a:ext cx="552467" cy="324044"/>
              </a:xfrm>
              <a:custGeom>
                <a:avLst/>
                <a:gdLst>
                  <a:gd name="connsiteX0" fmla="*/ 0 w 600075"/>
                  <a:gd name="connsiteY0" fmla="*/ 159543 h 319085"/>
                  <a:gd name="connsiteX1" fmla="*/ 159543 w 600075"/>
                  <a:gd name="connsiteY1" fmla="*/ 0 h 319085"/>
                  <a:gd name="connsiteX2" fmla="*/ 440533 w 600075"/>
                  <a:gd name="connsiteY2" fmla="*/ 0 h 319085"/>
                  <a:gd name="connsiteX3" fmla="*/ 600076 w 600075"/>
                  <a:gd name="connsiteY3" fmla="*/ 159543 h 319085"/>
                  <a:gd name="connsiteX4" fmla="*/ 600075 w 600075"/>
                  <a:gd name="connsiteY4" fmla="*/ 159543 h 319085"/>
                  <a:gd name="connsiteX5" fmla="*/ 440532 w 600075"/>
                  <a:gd name="connsiteY5" fmla="*/ 319086 h 319085"/>
                  <a:gd name="connsiteX6" fmla="*/ 159543 w 600075"/>
                  <a:gd name="connsiteY6" fmla="*/ 319085 h 319085"/>
                  <a:gd name="connsiteX7" fmla="*/ 0 w 600075"/>
                  <a:gd name="connsiteY7" fmla="*/ 159542 h 319085"/>
                  <a:gd name="connsiteX8" fmla="*/ 0 w 600075"/>
                  <a:gd name="connsiteY8" fmla="*/ 159543 h 319085"/>
                  <a:gd name="connsiteX0" fmla="*/ 600075 w 691515"/>
                  <a:gd name="connsiteY0" fmla="*/ 159543 h 319086"/>
                  <a:gd name="connsiteX1" fmla="*/ 440532 w 691515"/>
                  <a:gd name="connsiteY1" fmla="*/ 319086 h 319086"/>
                  <a:gd name="connsiteX2" fmla="*/ 159543 w 691515"/>
                  <a:gd name="connsiteY2" fmla="*/ 319085 h 319086"/>
                  <a:gd name="connsiteX3" fmla="*/ 0 w 691515"/>
                  <a:gd name="connsiteY3" fmla="*/ 159542 h 319086"/>
                  <a:gd name="connsiteX4" fmla="*/ 0 w 691515"/>
                  <a:gd name="connsiteY4" fmla="*/ 159543 h 319086"/>
                  <a:gd name="connsiteX5" fmla="*/ 159543 w 691515"/>
                  <a:gd name="connsiteY5" fmla="*/ 0 h 319086"/>
                  <a:gd name="connsiteX6" fmla="*/ 440533 w 691515"/>
                  <a:gd name="connsiteY6" fmla="*/ 0 h 319086"/>
                  <a:gd name="connsiteX7" fmla="*/ 600076 w 691515"/>
                  <a:gd name="connsiteY7" fmla="*/ 159543 h 319086"/>
                  <a:gd name="connsiteX8" fmla="*/ 691515 w 691515"/>
                  <a:gd name="connsiteY8" fmla="*/ 250983 h 319086"/>
                  <a:gd name="connsiteX0" fmla="*/ 600075 w 600076"/>
                  <a:gd name="connsiteY0" fmla="*/ 159543 h 319086"/>
                  <a:gd name="connsiteX1" fmla="*/ 440532 w 600076"/>
                  <a:gd name="connsiteY1" fmla="*/ 319086 h 319086"/>
                  <a:gd name="connsiteX2" fmla="*/ 159543 w 600076"/>
                  <a:gd name="connsiteY2" fmla="*/ 319085 h 319086"/>
                  <a:gd name="connsiteX3" fmla="*/ 0 w 600076"/>
                  <a:gd name="connsiteY3" fmla="*/ 159542 h 319086"/>
                  <a:gd name="connsiteX4" fmla="*/ 0 w 600076"/>
                  <a:gd name="connsiteY4" fmla="*/ 159543 h 319086"/>
                  <a:gd name="connsiteX5" fmla="*/ 159543 w 600076"/>
                  <a:gd name="connsiteY5" fmla="*/ 0 h 319086"/>
                  <a:gd name="connsiteX6" fmla="*/ 440533 w 600076"/>
                  <a:gd name="connsiteY6" fmla="*/ 0 h 319086"/>
                  <a:gd name="connsiteX7" fmla="*/ 600076 w 600076"/>
                  <a:gd name="connsiteY7" fmla="*/ 159543 h 319086"/>
                  <a:gd name="connsiteX0" fmla="*/ 600075 w 600075"/>
                  <a:gd name="connsiteY0" fmla="*/ 159543 h 319086"/>
                  <a:gd name="connsiteX1" fmla="*/ 440532 w 600075"/>
                  <a:gd name="connsiteY1" fmla="*/ 319086 h 319086"/>
                  <a:gd name="connsiteX2" fmla="*/ 159543 w 600075"/>
                  <a:gd name="connsiteY2" fmla="*/ 319085 h 319086"/>
                  <a:gd name="connsiteX3" fmla="*/ 0 w 600075"/>
                  <a:gd name="connsiteY3" fmla="*/ 159542 h 319086"/>
                  <a:gd name="connsiteX4" fmla="*/ 0 w 600075"/>
                  <a:gd name="connsiteY4" fmla="*/ 159543 h 319086"/>
                  <a:gd name="connsiteX5" fmla="*/ 159543 w 600075"/>
                  <a:gd name="connsiteY5" fmla="*/ 0 h 319086"/>
                  <a:gd name="connsiteX6" fmla="*/ 440533 w 600075"/>
                  <a:gd name="connsiteY6" fmla="*/ 0 h 319086"/>
                  <a:gd name="connsiteX0" fmla="*/ 440532 w 440533"/>
                  <a:gd name="connsiteY0" fmla="*/ 319086 h 319086"/>
                  <a:gd name="connsiteX1" fmla="*/ 159543 w 440533"/>
                  <a:gd name="connsiteY1" fmla="*/ 319085 h 319086"/>
                  <a:gd name="connsiteX2" fmla="*/ 0 w 440533"/>
                  <a:gd name="connsiteY2" fmla="*/ 159542 h 319086"/>
                  <a:gd name="connsiteX3" fmla="*/ 0 w 440533"/>
                  <a:gd name="connsiteY3" fmla="*/ 159543 h 319086"/>
                  <a:gd name="connsiteX4" fmla="*/ 159543 w 440533"/>
                  <a:gd name="connsiteY4" fmla="*/ 0 h 319086"/>
                  <a:gd name="connsiteX5" fmla="*/ 440533 w 440533"/>
                  <a:gd name="connsiteY5" fmla="*/ 0 h 319086"/>
                  <a:gd name="connsiteX0" fmla="*/ 552467 w 552467"/>
                  <a:gd name="connsiteY0" fmla="*/ 320470 h 320470"/>
                  <a:gd name="connsiteX1" fmla="*/ 159543 w 552467"/>
                  <a:gd name="connsiteY1" fmla="*/ 319085 h 320470"/>
                  <a:gd name="connsiteX2" fmla="*/ 0 w 552467"/>
                  <a:gd name="connsiteY2" fmla="*/ 159542 h 320470"/>
                  <a:gd name="connsiteX3" fmla="*/ 0 w 552467"/>
                  <a:gd name="connsiteY3" fmla="*/ 159543 h 320470"/>
                  <a:gd name="connsiteX4" fmla="*/ 159543 w 552467"/>
                  <a:gd name="connsiteY4" fmla="*/ 0 h 320470"/>
                  <a:gd name="connsiteX5" fmla="*/ 440533 w 552467"/>
                  <a:gd name="connsiteY5" fmla="*/ 0 h 320470"/>
                  <a:gd name="connsiteX0" fmla="*/ 552467 w 552467"/>
                  <a:gd name="connsiteY0" fmla="*/ 324383 h 324383"/>
                  <a:gd name="connsiteX1" fmla="*/ 159543 w 552467"/>
                  <a:gd name="connsiteY1" fmla="*/ 322998 h 324383"/>
                  <a:gd name="connsiteX2" fmla="*/ 0 w 552467"/>
                  <a:gd name="connsiteY2" fmla="*/ 163455 h 324383"/>
                  <a:gd name="connsiteX3" fmla="*/ 0 w 552467"/>
                  <a:gd name="connsiteY3" fmla="*/ 163456 h 324383"/>
                  <a:gd name="connsiteX4" fmla="*/ 159543 w 552467"/>
                  <a:gd name="connsiteY4" fmla="*/ 3913 h 324383"/>
                  <a:gd name="connsiteX5" fmla="*/ 357554 w 552467"/>
                  <a:gd name="connsiteY5" fmla="*/ 0 h 324383"/>
                  <a:gd name="connsiteX0" fmla="*/ 552467 w 552467"/>
                  <a:gd name="connsiteY0" fmla="*/ 324044 h 324044"/>
                  <a:gd name="connsiteX1" fmla="*/ 159543 w 552467"/>
                  <a:gd name="connsiteY1" fmla="*/ 322659 h 324044"/>
                  <a:gd name="connsiteX2" fmla="*/ 0 w 552467"/>
                  <a:gd name="connsiteY2" fmla="*/ 163116 h 324044"/>
                  <a:gd name="connsiteX3" fmla="*/ 0 w 552467"/>
                  <a:gd name="connsiteY3" fmla="*/ 163117 h 324044"/>
                  <a:gd name="connsiteX4" fmla="*/ 159543 w 552467"/>
                  <a:gd name="connsiteY4" fmla="*/ 3574 h 324044"/>
                  <a:gd name="connsiteX5" fmla="*/ 285958 w 552467"/>
                  <a:gd name="connsiteY5" fmla="*/ 0 h 324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52467" h="324044">
                    <a:moveTo>
                      <a:pt x="552467" y="324044"/>
                    </a:moveTo>
                    <a:lnTo>
                      <a:pt x="159543" y="322659"/>
                    </a:lnTo>
                    <a:cubicBezTo>
                      <a:pt x="71430" y="322659"/>
                      <a:pt x="0" y="251229"/>
                      <a:pt x="0" y="163116"/>
                    </a:cubicBezTo>
                    <a:lnTo>
                      <a:pt x="0" y="163117"/>
                    </a:lnTo>
                    <a:cubicBezTo>
                      <a:pt x="0" y="75004"/>
                      <a:pt x="71430" y="3574"/>
                      <a:pt x="159543" y="3574"/>
                    </a:cubicBezTo>
                    <a:lnTo>
                      <a:pt x="285958" y="0"/>
                    </a:lnTo>
                  </a:path>
                </a:pathLst>
              </a:custGeom>
              <a:solidFill>
                <a:srgbClr val="00206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rgbClr val="FF0000"/>
                  </a:solidFill>
                </a:endParaRPr>
              </a:p>
            </p:txBody>
          </p:sp>
          <p:grpSp>
            <p:nvGrpSpPr>
              <p:cNvPr id="154" name="グループ化 153">
                <a:extLst>
                  <a:ext uri="{FF2B5EF4-FFF2-40B4-BE49-F238E27FC236}">
                    <a16:creationId xmlns:a16="http://schemas.microsoft.com/office/drawing/2014/main" id="{D46A964E-D2F9-4B37-8C76-3A54CFCE65C2}"/>
                  </a:ext>
                </a:extLst>
              </p:cNvPr>
              <p:cNvGrpSpPr/>
              <p:nvPr/>
            </p:nvGrpSpPr>
            <p:grpSpPr>
              <a:xfrm rot="20299031">
                <a:off x="6511268" y="5065503"/>
                <a:ext cx="1138429" cy="335934"/>
                <a:chOff x="5734868" y="3990007"/>
                <a:chExt cx="1138429" cy="335934"/>
              </a:xfrm>
            </p:grpSpPr>
            <p:sp>
              <p:nvSpPr>
                <p:cNvPr id="155" name="角丸四角形 88">
                  <a:extLst>
                    <a:ext uri="{FF2B5EF4-FFF2-40B4-BE49-F238E27FC236}">
                      <a16:creationId xmlns:a16="http://schemas.microsoft.com/office/drawing/2014/main" id="{166F34E7-A6CA-471B-A3C4-76E0CBFF2650}"/>
                    </a:ext>
                  </a:extLst>
                </p:cNvPr>
                <p:cNvSpPr/>
                <p:nvPr/>
              </p:nvSpPr>
              <p:spPr>
                <a:xfrm rot="14261547">
                  <a:off x="5954972" y="4073799"/>
                  <a:ext cx="80013" cy="151837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905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srgbClr val="FF0000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56" name="角丸四角形 88">
                  <a:extLst>
                    <a:ext uri="{FF2B5EF4-FFF2-40B4-BE49-F238E27FC236}">
                      <a16:creationId xmlns:a16="http://schemas.microsoft.com/office/drawing/2014/main" id="{EEB11717-0DCB-4A2D-817B-067E519D58CD}"/>
                    </a:ext>
                  </a:extLst>
                </p:cNvPr>
                <p:cNvSpPr/>
                <p:nvPr/>
              </p:nvSpPr>
              <p:spPr>
                <a:xfrm rot="14858100">
                  <a:off x="5777108" y="4020820"/>
                  <a:ext cx="53806" cy="13828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905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srgbClr val="FF0000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57" name="角丸四角形 90">
                  <a:extLst>
                    <a:ext uri="{FF2B5EF4-FFF2-40B4-BE49-F238E27FC236}">
                      <a16:creationId xmlns:a16="http://schemas.microsoft.com/office/drawing/2014/main" id="{39FBE9FB-03DA-49D6-BEC4-7080F792A3B1}"/>
                    </a:ext>
                  </a:extLst>
                </p:cNvPr>
                <p:cNvSpPr/>
                <p:nvPr/>
              </p:nvSpPr>
              <p:spPr>
                <a:xfrm rot="16461336">
                  <a:off x="5823860" y="3931857"/>
                  <a:ext cx="63913" cy="234661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905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srgbClr val="FF0000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58" name="角丸四角形 86">
                  <a:extLst>
                    <a:ext uri="{FF2B5EF4-FFF2-40B4-BE49-F238E27FC236}">
                      <a16:creationId xmlns:a16="http://schemas.microsoft.com/office/drawing/2014/main" id="{98A835AE-0514-410C-B49C-750D0D6A315A}"/>
                    </a:ext>
                  </a:extLst>
                </p:cNvPr>
                <p:cNvSpPr/>
                <p:nvPr/>
              </p:nvSpPr>
              <p:spPr>
                <a:xfrm rot="15300000">
                  <a:off x="5859065" y="3911893"/>
                  <a:ext cx="212202" cy="368430"/>
                </a:xfrm>
                <a:custGeom>
                  <a:avLst/>
                  <a:gdLst>
                    <a:gd name="connsiteX0" fmla="*/ 12187 w 415395"/>
                    <a:gd name="connsiteY0" fmla="*/ 268194 h 530329"/>
                    <a:gd name="connsiteX1" fmla="*/ 89712 w 415395"/>
                    <a:gd name="connsiteY1" fmla="*/ 259814 h 530329"/>
                    <a:gd name="connsiteX2" fmla="*/ 154540 w 415395"/>
                    <a:gd name="connsiteY2" fmla="*/ 311995 h 530329"/>
                    <a:gd name="connsiteX3" fmla="*/ 167095 w 415395"/>
                    <a:gd name="connsiteY3" fmla="*/ 296728 h 530329"/>
                    <a:gd name="connsiteX4" fmla="*/ 264962 w 415395"/>
                    <a:gd name="connsiteY4" fmla="*/ 217045 h 530329"/>
                    <a:gd name="connsiteX5" fmla="*/ 263948 w 415395"/>
                    <a:gd name="connsiteY5" fmla="*/ 199392 h 530329"/>
                    <a:gd name="connsiteX6" fmla="*/ 322233 w 415395"/>
                    <a:gd name="connsiteY6" fmla="*/ 32154 h 530329"/>
                    <a:gd name="connsiteX7" fmla="*/ 383240 w 415395"/>
                    <a:gd name="connsiteY7" fmla="*/ 2681 h 530329"/>
                    <a:gd name="connsiteX8" fmla="*/ 412714 w 415395"/>
                    <a:gd name="connsiteY8" fmla="*/ 63688 h 530329"/>
                    <a:gd name="connsiteX9" fmla="*/ 370958 w 415395"/>
                    <a:gd name="connsiteY9" fmla="*/ 183497 h 530329"/>
                    <a:gd name="connsiteX10" fmla="*/ 397577 w 415395"/>
                    <a:gd name="connsiteY10" fmla="*/ 203190 h 530329"/>
                    <a:gd name="connsiteX11" fmla="*/ 387061 w 415395"/>
                    <a:gd name="connsiteY11" fmla="*/ 305874 h 530329"/>
                    <a:gd name="connsiteX12" fmla="*/ 345858 w 415395"/>
                    <a:gd name="connsiteY12" fmla="*/ 387885 h 530329"/>
                    <a:gd name="connsiteX13" fmla="*/ 345858 w 415395"/>
                    <a:gd name="connsiteY13" fmla="*/ 491015 h 530329"/>
                    <a:gd name="connsiteX14" fmla="*/ 306544 w 415395"/>
                    <a:gd name="connsiteY14" fmla="*/ 530329 h 530329"/>
                    <a:gd name="connsiteX15" fmla="*/ 148369 w 415395"/>
                    <a:gd name="connsiteY15" fmla="*/ 530329 h 530329"/>
                    <a:gd name="connsiteX16" fmla="*/ 109055 w 415395"/>
                    <a:gd name="connsiteY16" fmla="*/ 491015 h 530329"/>
                    <a:gd name="connsiteX17" fmla="*/ 109055 w 415395"/>
                    <a:gd name="connsiteY17" fmla="*/ 416945 h 530329"/>
                    <a:gd name="connsiteX18" fmla="*/ 20566 w 415395"/>
                    <a:gd name="connsiteY18" fmla="*/ 345719 h 530329"/>
                    <a:gd name="connsiteX19" fmla="*/ 12187 w 415395"/>
                    <a:gd name="connsiteY19" fmla="*/ 268194 h 530329"/>
                    <a:gd name="connsiteX0" fmla="*/ 12187 w 415395"/>
                    <a:gd name="connsiteY0" fmla="*/ 269739 h 531874"/>
                    <a:gd name="connsiteX1" fmla="*/ 89712 w 415395"/>
                    <a:gd name="connsiteY1" fmla="*/ 261359 h 531874"/>
                    <a:gd name="connsiteX2" fmla="*/ 154540 w 415395"/>
                    <a:gd name="connsiteY2" fmla="*/ 313540 h 531874"/>
                    <a:gd name="connsiteX3" fmla="*/ 167095 w 415395"/>
                    <a:gd name="connsiteY3" fmla="*/ 298273 h 531874"/>
                    <a:gd name="connsiteX4" fmla="*/ 264962 w 415395"/>
                    <a:gd name="connsiteY4" fmla="*/ 218590 h 531874"/>
                    <a:gd name="connsiteX5" fmla="*/ 322233 w 415395"/>
                    <a:gd name="connsiteY5" fmla="*/ 33699 h 531874"/>
                    <a:gd name="connsiteX6" fmla="*/ 383240 w 415395"/>
                    <a:gd name="connsiteY6" fmla="*/ 4226 h 531874"/>
                    <a:gd name="connsiteX7" fmla="*/ 412714 w 415395"/>
                    <a:gd name="connsiteY7" fmla="*/ 65233 h 531874"/>
                    <a:gd name="connsiteX8" fmla="*/ 370958 w 415395"/>
                    <a:gd name="connsiteY8" fmla="*/ 185042 h 531874"/>
                    <a:gd name="connsiteX9" fmla="*/ 397577 w 415395"/>
                    <a:gd name="connsiteY9" fmla="*/ 204735 h 531874"/>
                    <a:gd name="connsiteX10" fmla="*/ 387061 w 415395"/>
                    <a:gd name="connsiteY10" fmla="*/ 307419 h 531874"/>
                    <a:gd name="connsiteX11" fmla="*/ 345858 w 415395"/>
                    <a:gd name="connsiteY11" fmla="*/ 389430 h 531874"/>
                    <a:gd name="connsiteX12" fmla="*/ 345858 w 415395"/>
                    <a:gd name="connsiteY12" fmla="*/ 492560 h 531874"/>
                    <a:gd name="connsiteX13" fmla="*/ 306544 w 415395"/>
                    <a:gd name="connsiteY13" fmla="*/ 531874 h 531874"/>
                    <a:gd name="connsiteX14" fmla="*/ 148369 w 415395"/>
                    <a:gd name="connsiteY14" fmla="*/ 531874 h 531874"/>
                    <a:gd name="connsiteX15" fmla="*/ 109055 w 415395"/>
                    <a:gd name="connsiteY15" fmla="*/ 492560 h 531874"/>
                    <a:gd name="connsiteX16" fmla="*/ 109055 w 415395"/>
                    <a:gd name="connsiteY16" fmla="*/ 418490 h 531874"/>
                    <a:gd name="connsiteX17" fmla="*/ 20566 w 415395"/>
                    <a:gd name="connsiteY17" fmla="*/ 347264 h 531874"/>
                    <a:gd name="connsiteX18" fmla="*/ 12187 w 415395"/>
                    <a:gd name="connsiteY18" fmla="*/ 269739 h 531874"/>
                    <a:gd name="connsiteX0" fmla="*/ 12187 w 415395"/>
                    <a:gd name="connsiteY0" fmla="*/ 269739 h 531874"/>
                    <a:gd name="connsiteX1" fmla="*/ 89712 w 415395"/>
                    <a:gd name="connsiteY1" fmla="*/ 261359 h 531874"/>
                    <a:gd name="connsiteX2" fmla="*/ 154540 w 415395"/>
                    <a:gd name="connsiteY2" fmla="*/ 313540 h 531874"/>
                    <a:gd name="connsiteX3" fmla="*/ 167095 w 415395"/>
                    <a:gd name="connsiteY3" fmla="*/ 298273 h 531874"/>
                    <a:gd name="connsiteX4" fmla="*/ 264962 w 415395"/>
                    <a:gd name="connsiteY4" fmla="*/ 218590 h 531874"/>
                    <a:gd name="connsiteX5" fmla="*/ 322233 w 415395"/>
                    <a:gd name="connsiteY5" fmla="*/ 33699 h 531874"/>
                    <a:gd name="connsiteX6" fmla="*/ 383240 w 415395"/>
                    <a:gd name="connsiteY6" fmla="*/ 4226 h 531874"/>
                    <a:gd name="connsiteX7" fmla="*/ 412714 w 415395"/>
                    <a:gd name="connsiteY7" fmla="*/ 65233 h 531874"/>
                    <a:gd name="connsiteX8" fmla="*/ 397577 w 415395"/>
                    <a:gd name="connsiteY8" fmla="*/ 204735 h 531874"/>
                    <a:gd name="connsiteX9" fmla="*/ 387061 w 415395"/>
                    <a:gd name="connsiteY9" fmla="*/ 307419 h 531874"/>
                    <a:gd name="connsiteX10" fmla="*/ 345858 w 415395"/>
                    <a:gd name="connsiteY10" fmla="*/ 389430 h 531874"/>
                    <a:gd name="connsiteX11" fmla="*/ 345858 w 415395"/>
                    <a:gd name="connsiteY11" fmla="*/ 492560 h 531874"/>
                    <a:gd name="connsiteX12" fmla="*/ 306544 w 415395"/>
                    <a:gd name="connsiteY12" fmla="*/ 531874 h 531874"/>
                    <a:gd name="connsiteX13" fmla="*/ 148369 w 415395"/>
                    <a:gd name="connsiteY13" fmla="*/ 531874 h 531874"/>
                    <a:gd name="connsiteX14" fmla="*/ 109055 w 415395"/>
                    <a:gd name="connsiteY14" fmla="*/ 492560 h 531874"/>
                    <a:gd name="connsiteX15" fmla="*/ 109055 w 415395"/>
                    <a:gd name="connsiteY15" fmla="*/ 418490 h 531874"/>
                    <a:gd name="connsiteX16" fmla="*/ 20566 w 415395"/>
                    <a:gd name="connsiteY16" fmla="*/ 347264 h 531874"/>
                    <a:gd name="connsiteX17" fmla="*/ 12187 w 415395"/>
                    <a:gd name="connsiteY17" fmla="*/ 269739 h 531874"/>
                    <a:gd name="connsiteX0" fmla="*/ 12187 w 415395"/>
                    <a:gd name="connsiteY0" fmla="*/ 269739 h 531874"/>
                    <a:gd name="connsiteX1" fmla="*/ 154540 w 415395"/>
                    <a:gd name="connsiteY1" fmla="*/ 313540 h 531874"/>
                    <a:gd name="connsiteX2" fmla="*/ 167095 w 415395"/>
                    <a:gd name="connsiteY2" fmla="*/ 298273 h 531874"/>
                    <a:gd name="connsiteX3" fmla="*/ 264962 w 415395"/>
                    <a:gd name="connsiteY3" fmla="*/ 218590 h 531874"/>
                    <a:gd name="connsiteX4" fmla="*/ 322233 w 415395"/>
                    <a:gd name="connsiteY4" fmla="*/ 33699 h 531874"/>
                    <a:gd name="connsiteX5" fmla="*/ 383240 w 415395"/>
                    <a:gd name="connsiteY5" fmla="*/ 4226 h 531874"/>
                    <a:gd name="connsiteX6" fmla="*/ 412714 w 415395"/>
                    <a:gd name="connsiteY6" fmla="*/ 65233 h 531874"/>
                    <a:gd name="connsiteX7" fmla="*/ 397577 w 415395"/>
                    <a:gd name="connsiteY7" fmla="*/ 204735 h 531874"/>
                    <a:gd name="connsiteX8" fmla="*/ 387061 w 415395"/>
                    <a:gd name="connsiteY8" fmla="*/ 307419 h 531874"/>
                    <a:gd name="connsiteX9" fmla="*/ 345858 w 415395"/>
                    <a:gd name="connsiteY9" fmla="*/ 389430 h 531874"/>
                    <a:gd name="connsiteX10" fmla="*/ 345858 w 415395"/>
                    <a:gd name="connsiteY10" fmla="*/ 492560 h 531874"/>
                    <a:gd name="connsiteX11" fmla="*/ 306544 w 415395"/>
                    <a:gd name="connsiteY11" fmla="*/ 531874 h 531874"/>
                    <a:gd name="connsiteX12" fmla="*/ 148369 w 415395"/>
                    <a:gd name="connsiteY12" fmla="*/ 531874 h 531874"/>
                    <a:gd name="connsiteX13" fmla="*/ 109055 w 415395"/>
                    <a:gd name="connsiteY13" fmla="*/ 492560 h 531874"/>
                    <a:gd name="connsiteX14" fmla="*/ 109055 w 415395"/>
                    <a:gd name="connsiteY14" fmla="*/ 418490 h 531874"/>
                    <a:gd name="connsiteX15" fmla="*/ 20566 w 415395"/>
                    <a:gd name="connsiteY15" fmla="*/ 347264 h 531874"/>
                    <a:gd name="connsiteX16" fmla="*/ 12187 w 415395"/>
                    <a:gd name="connsiteY16" fmla="*/ 269739 h 531874"/>
                    <a:gd name="connsiteX0" fmla="*/ 0 w 394829"/>
                    <a:gd name="connsiteY0" fmla="*/ 347264 h 531874"/>
                    <a:gd name="connsiteX1" fmla="*/ 133974 w 394829"/>
                    <a:gd name="connsiteY1" fmla="*/ 313540 h 531874"/>
                    <a:gd name="connsiteX2" fmla="*/ 146529 w 394829"/>
                    <a:gd name="connsiteY2" fmla="*/ 298273 h 531874"/>
                    <a:gd name="connsiteX3" fmla="*/ 244396 w 394829"/>
                    <a:gd name="connsiteY3" fmla="*/ 218590 h 531874"/>
                    <a:gd name="connsiteX4" fmla="*/ 301667 w 394829"/>
                    <a:gd name="connsiteY4" fmla="*/ 33699 h 531874"/>
                    <a:gd name="connsiteX5" fmla="*/ 362674 w 394829"/>
                    <a:gd name="connsiteY5" fmla="*/ 4226 h 531874"/>
                    <a:gd name="connsiteX6" fmla="*/ 392148 w 394829"/>
                    <a:gd name="connsiteY6" fmla="*/ 65233 h 531874"/>
                    <a:gd name="connsiteX7" fmla="*/ 377011 w 394829"/>
                    <a:gd name="connsiteY7" fmla="*/ 204735 h 531874"/>
                    <a:gd name="connsiteX8" fmla="*/ 366495 w 394829"/>
                    <a:gd name="connsiteY8" fmla="*/ 307419 h 531874"/>
                    <a:gd name="connsiteX9" fmla="*/ 325292 w 394829"/>
                    <a:gd name="connsiteY9" fmla="*/ 389430 h 531874"/>
                    <a:gd name="connsiteX10" fmla="*/ 325292 w 394829"/>
                    <a:gd name="connsiteY10" fmla="*/ 492560 h 531874"/>
                    <a:gd name="connsiteX11" fmla="*/ 285978 w 394829"/>
                    <a:gd name="connsiteY11" fmla="*/ 531874 h 531874"/>
                    <a:gd name="connsiteX12" fmla="*/ 127803 w 394829"/>
                    <a:gd name="connsiteY12" fmla="*/ 531874 h 531874"/>
                    <a:gd name="connsiteX13" fmla="*/ 88489 w 394829"/>
                    <a:gd name="connsiteY13" fmla="*/ 492560 h 531874"/>
                    <a:gd name="connsiteX14" fmla="*/ 88489 w 394829"/>
                    <a:gd name="connsiteY14" fmla="*/ 418490 h 531874"/>
                    <a:gd name="connsiteX15" fmla="*/ 0 w 394829"/>
                    <a:gd name="connsiteY15" fmla="*/ 347264 h 531874"/>
                    <a:gd name="connsiteX0" fmla="*/ 0 w 306340"/>
                    <a:gd name="connsiteY0" fmla="*/ 418490 h 531874"/>
                    <a:gd name="connsiteX1" fmla="*/ 45485 w 306340"/>
                    <a:gd name="connsiteY1" fmla="*/ 313540 h 531874"/>
                    <a:gd name="connsiteX2" fmla="*/ 58040 w 306340"/>
                    <a:gd name="connsiteY2" fmla="*/ 298273 h 531874"/>
                    <a:gd name="connsiteX3" fmla="*/ 155907 w 306340"/>
                    <a:gd name="connsiteY3" fmla="*/ 218590 h 531874"/>
                    <a:gd name="connsiteX4" fmla="*/ 213178 w 306340"/>
                    <a:gd name="connsiteY4" fmla="*/ 33699 h 531874"/>
                    <a:gd name="connsiteX5" fmla="*/ 274185 w 306340"/>
                    <a:gd name="connsiteY5" fmla="*/ 4226 h 531874"/>
                    <a:gd name="connsiteX6" fmla="*/ 303659 w 306340"/>
                    <a:gd name="connsiteY6" fmla="*/ 65233 h 531874"/>
                    <a:gd name="connsiteX7" fmla="*/ 288522 w 306340"/>
                    <a:gd name="connsiteY7" fmla="*/ 204735 h 531874"/>
                    <a:gd name="connsiteX8" fmla="*/ 278006 w 306340"/>
                    <a:gd name="connsiteY8" fmla="*/ 307419 h 531874"/>
                    <a:gd name="connsiteX9" fmla="*/ 236803 w 306340"/>
                    <a:gd name="connsiteY9" fmla="*/ 389430 h 531874"/>
                    <a:gd name="connsiteX10" fmla="*/ 236803 w 306340"/>
                    <a:gd name="connsiteY10" fmla="*/ 492560 h 531874"/>
                    <a:gd name="connsiteX11" fmla="*/ 197489 w 306340"/>
                    <a:gd name="connsiteY11" fmla="*/ 531874 h 531874"/>
                    <a:gd name="connsiteX12" fmla="*/ 39314 w 306340"/>
                    <a:gd name="connsiteY12" fmla="*/ 531874 h 531874"/>
                    <a:gd name="connsiteX13" fmla="*/ 0 w 306340"/>
                    <a:gd name="connsiteY13" fmla="*/ 492560 h 531874"/>
                    <a:gd name="connsiteX14" fmla="*/ 0 w 306340"/>
                    <a:gd name="connsiteY14" fmla="*/ 418490 h 531874"/>
                    <a:gd name="connsiteX0" fmla="*/ 0 w 306340"/>
                    <a:gd name="connsiteY0" fmla="*/ 418490 h 531874"/>
                    <a:gd name="connsiteX1" fmla="*/ 45485 w 306340"/>
                    <a:gd name="connsiteY1" fmla="*/ 313540 h 531874"/>
                    <a:gd name="connsiteX2" fmla="*/ 58040 w 306340"/>
                    <a:gd name="connsiteY2" fmla="*/ 298273 h 531874"/>
                    <a:gd name="connsiteX3" fmla="*/ 155907 w 306340"/>
                    <a:gd name="connsiteY3" fmla="*/ 218590 h 531874"/>
                    <a:gd name="connsiteX4" fmla="*/ 213178 w 306340"/>
                    <a:gd name="connsiteY4" fmla="*/ 33699 h 531874"/>
                    <a:gd name="connsiteX5" fmla="*/ 274185 w 306340"/>
                    <a:gd name="connsiteY5" fmla="*/ 4226 h 531874"/>
                    <a:gd name="connsiteX6" fmla="*/ 303659 w 306340"/>
                    <a:gd name="connsiteY6" fmla="*/ 65233 h 531874"/>
                    <a:gd name="connsiteX7" fmla="*/ 288522 w 306340"/>
                    <a:gd name="connsiteY7" fmla="*/ 204735 h 531874"/>
                    <a:gd name="connsiteX8" fmla="*/ 278006 w 306340"/>
                    <a:gd name="connsiteY8" fmla="*/ 307419 h 531874"/>
                    <a:gd name="connsiteX9" fmla="*/ 236803 w 306340"/>
                    <a:gd name="connsiteY9" fmla="*/ 389430 h 531874"/>
                    <a:gd name="connsiteX10" fmla="*/ 197489 w 306340"/>
                    <a:gd name="connsiteY10" fmla="*/ 531874 h 531874"/>
                    <a:gd name="connsiteX11" fmla="*/ 39314 w 306340"/>
                    <a:gd name="connsiteY11" fmla="*/ 531874 h 531874"/>
                    <a:gd name="connsiteX12" fmla="*/ 0 w 306340"/>
                    <a:gd name="connsiteY12" fmla="*/ 492560 h 531874"/>
                    <a:gd name="connsiteX13" fmla="*/ 0 w 306340"/>
                    <a:gd name="connsiteY13" fmla="*/ 418490 h 531874"/>
                    <a:gd name="connsiteX0" fmla="*/ 0 w 306340"/>
                    <a:gd name="connsiteY0" fmla="*/ 418490 h 531874"/>
                    <a:gd name="connsiteX1" fmla="*/ 45485 w 306340"/>
                    <a:gd name="connsiteY1" fmla="*/ 313540 h 531874"/>
                    <a:gd name="connsiteX2" fmla="*/ 58040 w 306340"/>
                    <a:gd name="connsiteY2" fmla="*/ 298273 h 531874"/>
                    <a:gd name="connsiteX3" fmla="*/ 155907 w 306340"/>
                    <a:gd name="connsiteY3" fmla="*/ 218590 h 531874"/>
                    <a:gd name="connsiteX4" fmla="*/ 213178 w 306340"/>
                    <a:gd name="connsiteY4" fmla="*/ 33699 h 531874"/>
                    <a:gd name="connsiteX5" fmla="*/ 274185 w 306340"/>
                    <a:gd name="connsiteY5" fmla="*/ 4226 h 531874"/>
                    <a:gd name="connsiteX6" fmla="*/ 303659 w 306340"/>
                    <a:gd name="connsiteY6" fmla="*/ 65233 h 531874"/>
                    <a:gd name="connsiteX7" fmla="*/ 288522 w 306340"/>
                    <a:gd name="connsiteY7" fmla="*/ 204735 h 531874"/>
                    <a:gd name="connsiteX8" fmla="*/ 278006 w 306340"/>
                    <a:gd name="connsiteY8" fmla="*/ 307419 h 531874"/>
                    <a:gd name="connsiteX9" fmla="*/ 236803 w 306340"/>
                    <a:gd name="connsiteY9" fmla="*/ 389430 h 531874"/>
                    <a:gd name="connsiteX10" fmla="*/ 167605 w 306340"/>
                    <a:gd name="connsiteY10" fmla="*/ 523867 h 531874"/>
                    <a:gd name="connsiteX11" fmla="*/ 39314 w 306340"/>
                    <a:gd name="connsiteY11" fmla="*/ 531874 h 531874"/>
                    <a:gd name="connsiteX12" fmla="*/ 0 w 306340"/>
                    <a:gd name="connsiteY12" fmla="*/ 492560 h 531874"/>
                    <a:gd name="connsiteX13" fmla="*/ 0 w 306340"/>
                    <a:gd name="connsiteY13" fmla="*/ 418490 h 5318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306340" h="531874">
                      <a:moveTo>
                        <a:pt x="0" y="418490"/>
                      </a:moveTo>
                      <a:lnTo>
                        <a:pt x="45485" y="313540"/>
                      </a:lnTo>
                      <a:cubicBezTo>
                        <a:pt x="48207" y="307490"/>
                        <a:pt x="52742" y="302586"/>
                        <a:pt x="58040" y="298273"/>
                      </a:cubicBezTo>
                      <a:lnTo>
                        <a:pt x="155907" y="218590"/>
                      </a:lnTo>
                      <a:cubicBezTo>
                        <a:pt x="181763" y="174494"/>
                        <a:pt x="193465" y="69426"/>
                        <a:pt x="213178" y="33699"/>
                      </a:cubicBezTo>
                      <a:cubicBezTo>
                        <a:pt x="232891" y="-2028"/>
                        <a:pt x="249200" y="-4482"/>
                        <a:pt x="274185" y="4226"/>
                      </a:cubicBezTo>
                      <a:cubicBezTo>
                        <a:pt x="299171" y="12934"/>
                        <a:pt x="312367" y="40248"/>
                        <a:pt x="303659" y="65233"/>
                      </a:cubicBezTo>
                      <a:lnTo>
                        <a:pt x="288522" y="204735"/>
                      </a:lnTo>
                      <a:cubicBezTo>
                        <a:pt x="313973" y="235994"/>
                        <a:pt x="309265" y="281967"/>
                        <a:pt x="278006" y="307419"/>
                      </a:cubicBezTo>
                      <a:lnTo>
                        <a:pt x="236803" y="389430"/>
                      </a:lnTo>
                      <a:lnTo>
                        <a:pt x="167605" y="523867"/>
                      </a:lnTo>
                      <a:lnTo>
                        <a:pt x="39314" y="531874"/>
                      </a:lnTo>
                      <a:cubicBezTo>
                        <a:pt x="17601" y="531874"/>
                        <a:pt x="0" y="514273"/>
                        <a:pt x="0" y="492560"/>
                      </a:cubicBezTo>
                      <a:lnTo>
                        <a:pt x="0" y="418490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905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srgbClr val="FF0000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59" name="四角形: 上の 2 つの角を丸める 158">
                  <a:extLst>
                    <a:ext uri="{FF2B5EF4-FFF2-40B4-BE49-F238E27FC236}">
                      <a16:creationId xmlns:a16="http://schemas.microsoft.com/office/drawing/2014/main" id="{F7DE2C1C-EF10-49B8-B09A-E0F5CF266802}"/>
                    </a:ext>
                  </a:extLst>
                </p:cNvPr>
                <p:cNvSpPr/>
                <p:nvPr/>
              </p:nvSpPr>
              <p:spPr>
                <a:xfrm rot="6561561" flipV="1">
                  <a:off x="6035163" y="3954879"/>
                  <a:ext cx="39935" cy="151457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rgbClr val="FF0000"/>
                    </a:solidFill>
                  </a:endParaRPr>
                </a:p>
              </p:txBody>
            </p:sp>
            <p:grpSp>
              <p:nvGrpSpPr>
                <p:cNvPr id="160" name="グループ化 159">
                  <a:extLst>
                    <a:ext uri="{FF2B5EF4-FFF2-40B4-BE49-F238E27FC236}">
                      <a16:creationId xmlns:a16="http://schemas.microsoft.com/office/drawing/2014/main" id="{6DDE85AB-9331-40C5-8F30-8332945C1375}"/>
                    </a:ext>
                  </a:extLst>
                </p:cNvPr>
                <p:cNvGrpSpPr/>
                <p:nvPr/>
              </p:nvGrpSpPr>
              <p:grpSpPr>
                <a:xfrm rot="900000" flipV="1">
                  <a:off x="6103408" y="4080001"/>
                  <a:ext cx="769889" cy="245940"/>
                  <a:chOff x="4100786" y="4762502"/>
                  <a:chExt cx="626634" cy="184526"/>
                </a:xfrm>
              </p:grpSpPr>
              <p:sp>
                <p:nvSpPr>
                  <p:cNvPr id="161" name="四角形: 角を丸くする 26">
                    <a:extLst>
                      <a:ext uri="{FF2B5EF4-FFF2-40B4-BE49-F238E27FC236}">
                        <a16:creationId xmlns:a16="http://schemas.microsoft.com/office/drawing/2014/main" id="{8782250D-D62F-4D71-AE34-C513F47639A2}"/>
                      </a:ext>
                    </a:extLst>
                  </p:cNvPr>
                  <p:cNvSpPr/>
                  <p:nvPr/>
                </p:nvSpPr>
                <p:spPr>
                  <a:xfrm flipH="1">
                    <a:off x="4261972" y="4762502"/>
                    <a:ext cx="465448" cy="184526"/>
                  </a:xfrm>
                  <a:custGeom>
                    <a:avLst/>
                    <a:gdLst>
                      <a:gd name="connsiteX0" fmla="*/ 0 w 507203"/>
                      <a:gd name="connsiteY0" fmla="*/ 41755 h 178759"/>
                      <a:gd name="connsiteX1" fmla="*/ 41755 w 507203"/>
                      <a:gd name="connsiteY1" fmla="*/ 0 h 178759"/>
                      <a:gd name="connsiteX2" fmla="*/ 465448 w 507203"/>
                      <a:gd name="connsiteY2" fmla="*/ 0 h 178759"/>
                      <a:gd name="connsiteX3" fmla="*/ 507203 w 507203"/>
                      <a:gd name="connsiteY3" fmla="*/ 41755 h 178759"/>
                      <a:gd name="connsiteX4" fmla="*/ 507203 w 507203"/>
                      <a:gd name="connsiteY4" fmla="*/ 137004 h 178759"/>
                      <a:gd name="connsiteX5" fmla="*/ 465448 w 507203"/>
                      <a:gd name="connsiteY5" fmla="*/ 178759 h 178759"/>
                      <a:gd name="connsiteX6" fmla="*/ 41755 w 507203"/>
                      <a:gd name="connsiteY6" fmla="*/ 178759 h 178759"/>
                      <a:gd name="connsiteX7" fmla="*/ 0 w 507203"/>
                      <a:gd name="connsiteY7" fmla="*/ 137004 h 178759"/>
                      <a:gd name="connsiteX8" fmla="*/ 0 w 507203"/>
                      <a:gd name="connsiteY8" fmla="*/ 41755 h 178759"/>
                      <a:gd name="connsiteX0" fmla="*/ 0 w 507203"/>
                      <a:gd name="connsiteY0" fmla="*/ 137004 h 228444"/>
                      <a:gd name="connsiteX1" fmla="*/ 0 w 507203"/>
                      <a:gd name="connsiteY1" fmla="*/ 41755 h 228444"/>
                      <a:gd name="connsiteX2" fmla="*/ 41755 w 507203"/>
                      <a:gd name="connsiteY2" fmla="*/ 0 h 228444"/>
                      <a:gd name="connsiteX3" fmla="*/ 465448 w 507203"/>
                      <a:gd name="connsiteY3" fmla="*/ 0 h 228444"/>
                      <a:gd name="connsiteX4" fmla="*/ 507203 w 507203"/>
                      <a:gd name="connsiteY4" fmla="*/ 41755 h 228444"/>
                      <a:gd name="connsiteX5" fmla="*/ 507203 w 507203"/>
                      <a:gd name="connsiteY5" fmla="*/ 137004 h 228444"/>
                      <a:gd name="connsiteX6" fmla="*/ 465448 w 507203"/>
                      <a:gd name="connsiteY6" fmla="*/ 178759 h 228444"/>
                      <a:gd name="connsiteX7" fmla="*/ 41755 w 507203"/>
                      <a:gd name="connsiteY7" fmla="*/ 178759 h 228444"/>
                      <a:gd name="connsiteX8" fmla="*/ 91440 w 507203"/>
                      <a:gd name="connsiteY8" fmla="*/ 228444 h 228444"/>
                      <a:gd name="connsiteX0" fmla="*/ 0 w 507203"/>
                      <a:gd name="connsiteY0" fmla="*/ 41755 h 228444"/>
                      <a:gd name="connsiteX1" fmla="*/ 41755 w 507203"/>
                      <a:gd name="connsiteY1" fmla="*/ 0 h 228444"/>
                      <a:gd name="connsiteX2" fmla="*/ 465448 w 507203"/>
                      <a:gd name="connsiteY2" fmla="*/ 0 h 228444"/>
                      <a:gd name="connsiteX3" fmla="*/ 507203 w 507203"/>
                      <a:gd name="connsiteY3" fmla="*/ 41755 h 228444"/>
                      <a:gd name="connsiteX4" fmla="*/ 507203 w 507203"/>
                      <a:gd name="connsiteY4" fmla="*/ 137004 h 228444"/>
                      <a:gd name="connsiteX5" fmla="*/ 465448 w 507203"/>
                      <a:gd name="connsiteY5" fmla="*/ 178759 h 228444"/>
                      <a:gd name="connsiteX6" fmla="*/ 41755 w 507203"/>
                      <a:gd name="connsiteY6" fmla="*/ 178759 h 228444"/>
                      <a:gd name="connsiteX7" fmla="*/ 91440 w 507203"/>
                      <a:gd name="connsiteY7" fmla="*/ 228444 h 228444"/>
                      <a:gd name="connsiteX0" fmla="*/ 18919 w 484367"/>
                      <a:gd name="connsiteY0" fmla="*/ 0 h 228444"/>
                      <a:gd name="connsiteX1" fmla="*/ 442612 w 484367"/>
                      <a:gd name="connsiteY1" fmla="*/ 0 h 228444"/>
                      <a:gd name="connsiteX2" fmla="*/ 484367 w 484367"/>
                      <a:gd name="connsiteY2" fmla="*/ 41755 h 228444"/>
                      <a:gd name="connsiteX3" fmla="*/ 484367 w 484367"/>
                      <a:gd name="connsiteY3" fmla="*/ 137004 h 228444"/>
                      <a:gd name="connsiteX4" fmla="*/ 442612 w 484367"/>
                      <a:gd name="connsiteY4" fmla="*/ 178759 h 228444"/>
                      <a:gd name="connsiteX5" fmla="*/ 18919 w 484367"/>
                      <a:gd name="connsiteY5" fmla="*/ 178759 h 228444"/>
                      <a:gd name="connsiteX6" fmla="*/ 68604 w 484367"/>
                      <a:gd name="connsiteY6" fmla="*/ 228444 h 228444"/>
                      <a:gd name="connsiteX0" fmla="*/ 0 w 465448"/>
                      <a:gd name="connsiteY0" fmla="*/ 0 h 178759"/>
                      <a:gd name="connsiteX1" fmla="*/ 423693 w 465448"/>
                      <a:gd name="connsiteY1" fmla="*/ 0 h 178759"/>
                      <a:gd name="connsiteX2" fmla="*/ 465448 w 465448"/>
                      <a:gd name="connsiteY2" fmla="*/ 41755 h 178759"/>
                      <a:gd name="connsiteX3" fmla="*/ 465448 w 465448"/>
                      <a:gd name="connsiteY3" fmla="*/ 137004 h 178759"/>
                      <a:gd name="connsiteX4" fmla="*/ 423693 w 465448"/>
                      <a:gd name="connsiteY4" fmla="*/ 178759 h 178759"/>
                      <a:gd name="connsiteX5" fmla="*/ 0 w 465448"/>
                      <a:gd name="connsiteY5" fmla="*/ 178759 h 178759"/>
                      <a:gd name="connsiteX0" fmla="*/ 0 w 465448"/>
                      <a:gd name="connsiteY0" fmla="*/ 0 h 181141"/>
                      <a:gd name="connsiteX1" fmla="*/ 423693 w 465448"/>
                      <a:gd name="connsiteY1" fmla="*/ 0 h 181141"/>
                      <a:gd name="connsiteX2" fmla="*/ 465448 w 465448"/>
                      <a:gd name="connsiteY2" fmla="*/ 41755 h 181141"/>
                      <a:gd name="connsiteX3" fmla="*/ 465448 w 465448"/>
                      <a:gd name="connsiteY3" fmla="*/ 137004 h 181141"/>
                      <a:gd name="connsiteX4" fmla="*/ 423693 w 465448"/>
                      <a:gd name="connsiteY4" fmla="*/ 178759 h 181141"/>
                      <a:gd name="connsiteX5" fmla="*/ 109538 w 465448"/>
                      <a:gd name="connsiteY5" fmla="*/ 181141 h 181141"/>
                      <a:gd name="connsiteX0" fmla="*/ 0 w 465448"/>
                      <a:gd name="connsiteY0" fmla="*/ 0 h 184526"/>
                      <a:gd name="connsiteX1" fmla="*/ 423693 w 465448"/>
                      <a:gd name="connsiteY1" fmla="*/ 0 h 184526"/>
                      <a:gd name="connsiteX2" fmla="*/ 465448 w 465448"/>
                      <a:gd name="connsiteY2" fmla="*/ 41755 h 184526"/>
                      <a:gd name="connsiteX3" fmla="*/ 465448 w 465448"/>
                      <a:gd name="connsiteY3" fmla="*/ 137004 h 184526"/>
                      <a:gd name="connsiteX4" fmla="*/ 423693 w 465448"/>
                      <a:gd name="connsiteY4" fmla="*/ 178759 h 184526"/>
                      <a:gd name="connsiteX5" fmla="*/ 58134 w 465448"/>
                      <a:gd name="connsiteY5" fmla="*/ 184526 h 18452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465448" h="184526">
                        <a:moveTo>
                          <a:pt x="0" y="0"/>
                        </a:moveTo>
                        <a:lnTo>
                          <a:pt x="423693" y="0"/>
                        </a:lnTo>
                        <a:cubicBezTo>
                          <a:pt x="446754" y="0"/>
                          <a:pt x="465448" y="18694"/>
                          <a:pt x="465448" y="41755"/>
                        </a:cubicBezTo>
                        <a:lnTo>
                          <a:pt x="465448" y="137004"/>
                        </a:lnTo>
                        <a:cubicBezTo>
                          <a:pt x="465448" y="160065"/>
                          <a:pt x="446754" y="178759"/>
                          <a:pt x="423693" y="178759"/>
                        </a:cubicBezTo>
                        <a:lnTo>
                          <a:pt x="58134" y="184526"/>
                        </a:lnTo>
                      </a:path>
                    </a:pathLst>
                  </a:custGeom>
                  <a:solidFill>
                    <a:srgbClr val="002060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solidFill>
                        <a:srgbClr val="FF0000"/>
                      </a:solidFill>
                    </a:endParaRPr>
                  </a:p>
                </p:txBody>
              </p:sp>
              <p:sp>
                <p:nvSpPr>
                  <p:cNvPr id="162" name="台形 161">
                    <a:extLst>
                      <a:ext uri="{FF2B5EF4-FFF2-40B4-BE49-F238E27FC236}">
                        <a16:creationId xmlns:a16="http://schemas.microsoft.com/office/drawing/2014/main" id="{FE2CF20E-AC66-4BD5-B8D9-EED70898BDFC}"/>
                      </a:ext>
                    </a:extLst>
                  </p:cNvPr>
                  <p:cNvSpPr/>
                  <p:nvPr/>
                </p:nvSpPr>
                <p:spPr>
                  <a:xfrm rot="16200000" flipH="1">
                    <a:off x="4110989" y="4763013"/>
                    <a:ext cx="158353" cy="178759"/>
                  </a:xfrm>
                  <a:prstGeom prst="trapezoid">
                    <a:avLst>
                      <a:gd name="adj" fmla="val 14473"/>
                    </a:avLst>
                  </a:prstGeom>
                  <a:pattFill prst="openDmnd">
                    <a:fgClr>
                      <a:schemeClr val="bg1">
                        <a:lumMod val="85000"/>
                      </a:schemeClr>
                    </a:fgClr>
                    <a:bgClr>
                      <a:schemeClr val="bg1">
                        <a:lumMod val="50000"/>
                      </a:schemeClr>
                    </a:bgClr>
                  </a:patt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solidFill>
                        <a:srgbClr val="FF0000"/>
                      </a:solidFill>
                    </a:endParaRPr>
                  </a:p>
                </p:txBody>
              </p:sp>
            </p:grpSp>
          </p:grpSp>
        </p:grpSp>
        <p:sp>
          <p:nvSpPr>
            <p:cNvPr id="2" name="テキスト ボックス 1">
              <a:extLst>
                <a:ext uri="{FF2B5EF4-FFF2-40B4-BE49-F238E27FC236}">
                  <a16:creationId xmlns:a16="http://schemas.microsoft.com/office/drawing/2014/main" id="{27B2A762-68B1-426F-A689-8CC950CA83B3}"/>
                </a:ext>
              </a:extLst>
            </p:cNvPr>
            <p:cNvSpPr txBox="1"/>
            <p:nvPr/>
          </p:nvSpPr>
          <p:spPr>
            <a:xfrm rot="20700000">
              <a:off x="4287038" y="885935"/>
              <a:ext cx="1357393" cy="892311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忍法</a:t>
              </a:r>
              <a:endParaRPr kumimoji="1" lang="en-US" altLang="ja-JP" b="1" dirty="0">
                <a:latin typeface="Meiryo UI" panose="020B0604030504040204" pitchFamily="50" charset="-128"/>
                <a:ea typeface="Meiryo UI" panose="020B0604030504040204" pitchFamily="50" charset="-128"/>
              </a:endParaRPr>
            </a:p>
            <a:p>
              <a:r>
                <a:rPr kumimoji="1" lang="ja-JP" altLang="en-US" b="1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忍びあしで</a:t>
              </a:r>
              <a:endParaRPr kumimoji="1" lang="en-US" altLang="ja-JP" b="1" dirty="0">
                <a:latin typeface="Meiryo UI" panose="020B0604030504040204" pitchFamily="50" charset="-128"/>
                <a:ea typeface="Meiryo UI" panose="020B0604030504040204" pitchFamily="50" charset="-128"/>
              </a:endParaRPr>
            </a:p>
            <a:p>
              <a:r>
                <a:rPr lang="ja-JP" altLang="en-US" b="1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ござる</a:t>
              </a:r>
              <a:endParaRPr kumimoji="1" lang="ja-JP" altLang="en-US" b="1" dirty="0"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232091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角丸四角形 3">
            <a:extLst>
              <a:ext uri="{FF2B5EF4-FFF2-40B4-BE49-F238E27FC236}">
                <a16:creationId xmlns:a16="http://schemas.microsoft.com/office/drawing/2014/main" id="{AE523B9C-6CE9-4B1B-818E-F70A2F9475CB}"/>
              </a:ext>
            </a:extLst>
          </p:cNvPr>
          <p:cNvSpPr/>
          <p:nvPr/>
        </p:nvSpPr>
        <p:spPr>
          <a:xfrm>
            <a:off x="295275" y="323849"/>
            <a:ext cx="6284075" cy="9264665"/>
          </a:xfrm>
          <a:prstGeom prst="roundRect">
            <a:avLst>
              <a:gd name="adj" fmla="val 3725"/>
            </a:avLst>
          </a:prstGeom>
          <a:noFill/>
          <a:ln w="254000" cmpd="thickThin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5" name="テキスト ボックス 144">
            <a:extLst>
              <a:ext uri="{FF2B5EF4-FFF2-40B4-BE49-F238E27FC236}">
                <a16:creationId xmlns:a16="http://schemas.microsoft.com/office/drawing/2014/main" id="{8026A5F5-00CD-445D-85DE-8AB0B72FE4E6}"/>
              </a:ext>
            </a:extLst>
          </p:cNvPr>
          <p:cNvSpPr txBox="1"/>
          <p:nvPr/>
        </p:nvSpPr>
        <p:spPr>
          <a:xfrm>
            <a:off x="0" y="5817653"/>
            <a:ext cx="6858000" cy="3416320"/>
          </a:xfrm>
          <a:prstGeom prst="rect">
            <a:avLst/>
          </a:prstGeom>
          <a:noFill/>
        </p:spPr>
        <p:txBody>
          <a:bodyPr vert="horz" wrap="square" rtlCol="0" anchor="b">
            <a:spAutoFit/>
          </a:bodyPr>
          <a:lstStyle>
            <a:defPPr>
              <a:defRPr lang="ja-JP"/>
            </a:defPPr>
            <a:lvl1pPr algn="ctr">
              <a:defRPr sz="9000" b="1" spc="50">
                <a:ln w="28575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36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7200" dirty="0">
                <a:ln w="28575">
                  <a:noFill/>
                </a:ln>
                <a:solidFill>
                  <a:schemeClr val="tx1"/>
                </a:solidFill>
                <a:effectLst/>
              </a:rPr>
              <a:t>廊下は</a:t>
            </a:r>
            <a:endParaRPr lang="en-US" altLang="ja-JP" sz="7200" dirty="0">
              <a:ln w="28575">
                <a:noFill/>
              </a:ln>
              <a:solidFill>
                <a:schemeClr val="tx1"/>
              </a:solidFill>
              <a:effectLst/>
            </a:endParaRPr>
          </a:p>
          <a:p>
            <a:r>
              <a:rPr lang="ja-JP" altLang="en-US" sz="7200" dirty="0">
                <a:ln w="28575">
                  <a:noFill/>
                </a:ln>
                <a:effectLst/>
              </a:rPr>
              <a:t>静かに</a:t>
            </a:r>
            <a:endParaRPr lang="en-US" altLang="ja-JP" sz="7200" dirty="0">
              <a:ln w="28575">
                <a:noFill/>
              </a:ln>
              <a:effectLst/>
            </a:endParaRPr>
          </a:p>
          <a:p>
            <a:r>
              <a:rPr lang="ja-JP" altLang="en-US" sz="7200" dirty="0">
                <a:ln w="28575">
                  <a:noFill/>
                </a:ln>
                <a:effectLst/>
              </a:rPr>
              <a:t>歩きましょう</a:t>
            </a:r>
            <a:endParaRPr lang="en-US" altLang="ja-JP" sz="5400" dirty="0">
              <a:ln w="28575">
                <a:noFill/>
              </a:ln>
              <a:effectLst/>
            </a:endParaRPr>
          </a:p>
        </p:txBody>
      </p:sp>
      <p:grpSp>
        <p:nvGrpSpPr>
          <p:cNvPr id="146" name="グループ化 145">
            <a:extLst>
              <a:ext uri="{FF2B5EF4-FFF2-40B4-BE49-F238E27FC236}">
                <a16:creationId xmlns:a16="http://schemas.microsoft.com/office/drawing/2014/main" id="{E56F6605-A9B6-4C10-A6B8-EF563C0AA334}"/>
              </a:ext>
            </a:extLst>
          </p:cNvPr>
          <p:cNvGrpSpPr/>
          <p:nvPr/>
        </p:nvGrpSpPr>
        <p:grpSpPr>
          <a:xfrm>
            <a:off x="1448780" y="926346"/>
            <a:ext cx="4195651" cy="4168781"/>
            <a:chOff x="1448780" y="701321"/>
            <a:chExt cx="4195651" cy="4168781"/>
          </a:xfrm>
        </p:grpSpPr>
        <p:grpSp>
          <p:nvGrpSpPr>
            <p:cNvPr id="147" name="グループ化 146">
              <a:extLst>
                <a:ext uri="{FF2B5EF4-FFF2-40B4-BE49-F238E27FC236}">
                  <a16:creationId xmlns:a16="http://schemas.microsoft.com/office/drawing/2014/main" id="{B5B82061-8AEA-461A-96A2-2E1F10EAFC7E}"/>
                </a:ext>
              </a:extLst>
            </p:cNvPr>
            <p:cNvGrpSpPr/>
            <p:nvPr/>
          </p:nvGrpSpPr>
          <p:grpSpPr>
            <a:xfrm>
              <a:off x="1448780" y="701321"/>
              <a:ext cx="3390150" cy="4168781"/>
              <a:chOff x="6511268" y="4309110"/>
              <a:chExt cx="1668404" cy="2051595"/>
            </a:xfrm>
          </p:grpSpPr>
          <p:grpSp>
            <p:nvGrpSpPr>
              <p:cNvPr id="149" name="グループ化 148">
                <a:extLst>
                  <a:ext uri="{FF2B5EF4-FFF2-40B4-BE49-F238E27FC236}">
                    <a16:creationId xmlns:a16="http://schemas.microsoft.com/office/drawing/2014/main" id="{5E776150-CE9C-41C2-935E-BF69B92DF539}"/>
                  </a:ext>
                </a:extLst>
              </p:cNvPr>
              <p:cNvGrpSpPr/>
              <p:nvPr/>
            </p:nvGrpSpPr>
            <p:grpSpPr>
              <a:xfrm rot="12600000" flipV="1">
                <a:off x="6618579" y="4929381"/>
                <a:ext cx="333254" cy="216807"/>
                <a:chOff x="3111191" y="5212989"/>
                <a:chExt cx="292924" cy="190570"/>
              </a:xfrm>
            </p:grpSpPr>
            <p:grpSp>
              <p:nvGrpSpPr>
                <p:cNvPr id="181" name="グループ化 180">
                  <a:extLst>
                    <a:ext uri="{FF2B5EF4-FFF2-40B4-BE49-F238E27FC236}">
                      <a16:creationId xmlns:a16="http://schemas.microsoft.com/office/drawing/2014/main" id="{B9922785-FDA0-4FFC-AEC3-F38ED40E0A74}"/>
                    </a:ext>
                  </a:extLst>
                </p:cNvPr>
                <p:cNvGrpSpPr/>
                <p:nvPr/>
              </p:nvGrpSpPr>
              <p:grpSpPr>
                <a:xfrm flipV="1">
                  <a:off x="3111191" y="5214749"/>
                  <a:ext cx="292924" cy="188810"/>
                  <a:chOff x="5032362" y="1791371"/>
                  <a:chExt cx="644453" cy="415395"/>
                </a:xfrm>
              </p:grpSpPr>
              <p:sp>
                <p:nvSpPr>
                  <p:cNvPr id="183" name="角丸四角形 88">
                    <a:extLst>
                      <a:ext uri="{FF2B5EF4-FFF2-40B4-BE49-F238E27FC236}">
                        <a16:creationId xmlns:a16="http://schemas.microsoft.com/office/drawing/2014/main" id="{27964C6B-88E8-404D-8E19-62913F5157A4}"/>
                      </a:ext>
                    </a:extLst>
                  </p:cNvPr>
                  <p:cNvSpPr/>
                  <p:nvPr/>
                </p:nvSpPr>
                <p:spPr>
                  <a:xfrm rot="900000">
                    <a:off x="5422184" y="1847724"/>
                    <a:ext cx="77676" cy="199632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90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srgbClr val="FF0000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84" name="角丸四角形 90">
                    <a:extLst>
                      <a:ext uri="{FF2B5EF4-FFF2-40B4-BE49-F238E27FC236}">
                        <a16:creationId xmlns:a16="http://schemas.microsoft.com/office/drawing/2014/main" id="{D9EAA6F9-AD4F-4AA8-B687-99DB04950A4A}"/>
                      </a:ext>
                    </a:extLst>
                  </p:cNvPr>
                  <p:cNvSpPr/>
                  <p:nvPr/>
                </p:nvSpPr>
                <p:spPr>
                  <a:xfrm rot="3861336">
                    <a:off x="5461300" y="1847974"/>
                    <a:ext cx="92267" cy="338762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90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srgbClr val="FF0000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85" name="角丸四角形 86">
                    <a:extLst>
                      <a:ext uri="{FF2B5EF4-FFF2-40B4-BE49-F238E27FC236}">
                        <a16:creationId xmlns:a16="http://schemas.microsoft.com/office/drawing/2014/main" id="{9483D764-B7F9-4B3C-A6FF-98D22CB04410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5090601" y="1733132"/>
                    <a:ext cx="415395" cy="531874"/>
                  </a:xfrm>
                  <a:custGeom>
                    <a:avLst/>
                    <a:gdLst>
                      <a:gd name="connsiteX0" fmla="*/ 12187 w 415395"/>
                      <a:gd name="connsiteY0" fmla="*/ 268194 h 530329"/>
                      <a:gd name="connsiteX1" fmla="*/ 89712 w 415395"/>
                      <a:gd name="connsiteY1" fmla="*/ 259814 h 530329"/>
                      <a:gd name="connsiteX2" fmla="*/ 154540 w 415395"/>
                      <a:gd name="connsiteY2" fmla="*/ 311995 h 530329"/>
                      <a:gd name="connsiteX3" fmla="*/ 167095 w 415395"/>
                      <a:gd name="connsiteY3" fmla="*/ 296728 h 530329"/>
                      <a:gd name="connsiteX4" fmla="*/ 264962 w 415395"/>
                      <a:gd name="connsiteY4" fmla="*/ 217045 h 530329"/>
                      <a:gd name="connsiteX5" fmla="*/ 263948 w 415395"/>
                      <a:gd name="connsiteY5" fmla="*/ 199392 h 530329"/>
                      <a:gd name="connsiteX6" fmla="*/ 322233 w 415395"/>
                      <a:gd name="connsiteY6" fmla="*/ 32154 h 530329"/>
                      <a:gd name="connsiteX7" fmla="*/ 383240 w 415395"/>
                      <a:gd name="connsiteY7" fmla="*/ 2681 h 530329"/>
                      <a:gd name="connsiteX8" fmla="*/ 412714 w 415395"/>
                      <a:gd name="connsiteY8" fmla="*/ 63688 h 530329"/>
                      <a:gd name="connsiteX9" fmla="*/ 370958 w 415395"/>
                      <a:gd name="connsiteY9" fmla="*/ 183497 h 530329"/>
                      <a:gd name="connsiteX10" fmla="*/ 397577 w 415395"/>
                      <a:gd name="connsiteY10" fmla="*/ 203190 h 530329"/>
                      <a:gd name="connsiteX11" fmla="*/ 387061 w 415395"/>
                      <a:gd name="connsiteY11" fmla="*/ 305874 h 530329"/>
                      <a:gd name="connsiteX12" fmla="*/ 345858 w 415395"/>
                      <a:gd name="connsiteY12" fmla="*/ 387885 h 530329"/>
                      <a:gd name="connsiteX13" fmla="*/ 345858 w 415395"/>
                      <a:gd name="connsiteY13" fmla="*/ 491015 h 530329"/>
                      <a:gd name="connsiteX14" fmla="*/ 306544 w 415395"/>
                      <a:gd name="connsiteY14" fmla="*/ 530329 h 530329"/>
                      <a:gd name="connsiteX15" fmla="*/ 148369 w 415395"/>
                      <a:gd name="connsiteY15" fmla="*/ 530329 h 530329"/>
                      <a:gd name="connsiteX16" fmla="*/ 109055 w 415395"/>
                      <a:gd name="connsiteY16" fmla="*/ 491015 h 530329"/>
                      <a:gd name="connsiteX17" fmla="*/ 109055 w 415395"/>
                      <a:gd name="connsiteY17" fmla="*/ 416945 h 530329"/>
                      <a:gd name="connsiteX18" fmla="*/ 20566 w 415395"/>
                      <a:gd name="connsiteY18" fmla="*/ 345719 h 530329"/>
                      <a:gd name="connsiteX19" fmla="*/ 12187 w 415395"/>
                      <a:gd name="connsiteY19" fmla="*/ 268194 h 530329"/>
                      <a:gd name="connsiteX0" fmla="*/ 12187 w 415395"/>
                      <a:gd name="connsiteY0" fmla="*/ 269739 h 531874"/>
                      <a:gd name="connsiteX1" fmla="*/ 89712 w 415395"/>
                      <a:gd name="connsiteY1" fmla="*/ 261359 h 531874"/>
                      <a:gd name="connsiteX2" fmla="*/ 154540 w 415395"/>
                      <a:gd name="connsiteY2" fmla="*/ 313540 h 531874"/>
                      <a:gd name="connsiteX3" fmla="*/ 167095 w 415395"/>
                      <a:gd name="connsiteY3" fmla="*/ 298273 h 531874"/>
                      <a:gd name="connsiteX4" fmla="*/ 264962 w 415395"/>
                      <a:gd name="connsiteY4" fmla="*/ 218590 h 531874"/>
                      <a:gd name="connsiteX5" fmla="*/ 322233 w 415395"/>
                      <a:gd name="connsiteY5" fmla="*/ 33699 h 531874"/>
                      <a:gd name="connsiteX6" fmla="*/ 383240 w 415395"/>
                      <a:gd name="connsiteY6" fmla="*/ 4226 h 531874"/>
                      <a:gd name="connsiteX7" fmla="*/ 412714 w 415395"/>
                      <a:gd name="connsiteY7" fmla="*/ 65233 h 531874"/>
                      <a:gd name="connsiteX8" fmla="*/ 370958 w 415395"/>
                      <a:gd name="connsiteY8" fmla="*/ 185042 h 531874"/>
                      <a:gd name="connsiteX9" fmla="*/ 397577 w 415395"/>
                      <a:gd name="connsiteY9" fmla="*/ 204735 h 531874"/>
                      <a:gd name="connsiteX10" fmla="*/ 387061 w 415395"/>
                      <a:gd name="connsiteY10" fmla="*/ 307419 h 531874"/>
                      <a:gd name="connsiteX11" fmla="*/ 345858 w 415395"/>
                      <a:gd name="connsiteY11" fmla="*/ 389430 h 531874"/>
                      <a:gd name="connsiteX12" fmla="*/ 345858 w 415395"/>
                      <a:gd name="connsiteY12" fmla="*/ 492560 h 531874"/>
                      <a:gd name="connsiteX13" fmla="*/ 306544 w 415395"/>
                      <a:gd name="connsiteY13" fmla="*/ 531874 h 531874"/>
                      <a:gd name="connsiteX14" fmla="*/ 148369 w 415395"/>
                      <a:gd name="connsiteY14" fmla="*/ 531874 h 531874"/>
                      <a:gd name="connsiteX15" fmla="*/ 109055 w 415395"/>
                      <a:gd name="connsiteY15" fmla="*/ 492560 h 531874"/>
                      <a:gd name="connsiteX16" fmla="*/ 109055 w 415395"/>
                      <a:gd name="connsiteY16" fmla="*/ 418490 h 531874"/>
                      <a:gd name="connsiteX17" fmla="*/ 20566 w 415395"/>
                      <a:gd name="connsiteY17" fmla="*/ 347264 h 531874"/>
                      <a:gd name="connsiteX18" fmla="*/ 12187 w 415395"/>
                      <a:gd name="connsiteY18" fmla="*/ 269739 h 531874"/>
                      <a:gd name="connsiteX0" fmla="*/ 12187 w 415395"/>
                      <a:gd name="connsiteY0" fmla="*/ 269739 h 531874"/>
                      <a:gd name="connsiteX1" fmla="*/ 89712 w 415395"/>
                      <a:gd name="connsiteY1" fmla="*/ 261359 h 531874"/>
                      <a:gd name="connsiteX2" fmla="*/ 154540 w 415395"/>
                      <a:gd name="connsiteY2" fmla="*/ 313540 h 531874"/>
                      <a:gd name="connsiteX3" fmla="*/ 167095 w 415395"/>
                      <a:gd name="connsiteY3" fmla="*/ 298273 h 531874"/>
                      <a:gd name="connsiteX4" fmla="*/ 264962 w 415395"/>
                      <a:gd name="connsiteY4" fmla="*/ 218590 h 531874"/>
                      <a:gd name="connsiteX5" fmla="*/ 322233 w 415395"/>
                      <a:gd name="connsiteY5" fmla="*/ 33699 h 531874"/>
                      <a:gd name="connsiteX6" fmla="*/ 383240 w 415395"/>
                      <a:gd name="connsiteY6" fmla="*/ 4226 h 531874"/>
                      <a:gd name="connsiteX7" fmla="*/ 412714 w 415395"/>
                      <a:gd name="connsiteY7" fmla="*/ 65233 h 531874"/>
                      <a:gd name="connsiteX8" fmla="*/ 397577 w 415395"/>
                      <a:gd name="connsiteY8" fmla="*/ 204735 h 531874"/>
                      <a:gd name="connsiteX9" fmla="*/ 387061 w 415395"/>
                      <a:gd name="connsiteY9" fmla="*/ 307419 h 531874"/>
                      <a:gd name="connsiteX10" fmla="*/ 345858 w 415395"/>
                      <a:gd name="connsiteY10" fmla="*/ 389430 h 531874"/>
                      <a:gd name="connsiteX11" fmla="*/ 345858 w 415395"/>
                      <a:gd name="connsiteY11" fmla="*/ 492560 h 531874"/>
                      <a:gd name="connsiteX12" fmla="*/ 306544 w 415395"/>
                      <a:gd name="connsiteY12" fmla="*/ 531874 h 531874"/>
                      <a:gd name="connsiteX13" fmla="*/ 148369 w 415395"/>
                      <a:gd name="connsiteY13" fmla="*/ 531874 h 531874"/>
                      <a:gd name="connsiteX14" fmla="*/ 109055 w 415395"/>
                      <a:gd name="connsiteY14" fmla="*/ 492560 h 531874"/>
                      <a:gd name="connsiteX15" fmla="*/ 109055 w 415395"/>
                      <a:gd name="connsiteY15" fmla="*/ 418490 h 531874"/>
                      <a:gd name="connsiteX16" fmla="*/ 20566 w 415395"/>
                      <a:gd name="connsiteY16" fmla="*/ 347264 h 531874"/>
                      <a:gd name="connsiteX17" fmla="*/ 12187 w 415395"/>
                      <a:gd name="connsiteY17" fmla="*/ 269739 h 53187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</a:cxnLst>
                    <a:rect l="l" t="t" r="r" b="b"/>
                    <a:pathLst>
                      <a:path w="415395" h="531874">
                        <a:moveTo>
                          <a:pt x="12187" y="269739"/>
                        </a:moveTo>
                        <a:cubicBezTo>
                          <a:pt x="31281" y="246017"/>
                          <a:pt x="65990" y="242265"/>
                          <a:pt x="89712" y="261359"/>
                        </a:cubicBezTo>
                        <a:lnTo>
                          <a:pt x="154540" y="313540"/>
                        </a:lnTo>
                        <a:cubicBezTo>
                          <a:pt x="157262" y="307490"/>
                          <a:pt x="161797" y="302586"/>
                          <a:pt x="167095" y="298273"/>
                        </a:cubicBezTo>
                        <a:lnTo>
                          <a:pt x="264962" y="218590"/>
                        </a:lnTo>
                        <a:cubicBezTo>
                          <a:pt x="290818" y="174494"/>
                          <a:pt x="302520" y="69426"/>
                          <a:pt x="322233" y="33699"/>
                        </a:cubicBezTo>
                        <a:cubicBezTo>
                          <a:pt x="341946" y="-2028"/>
                          <a:pt x="358255" y="-4482"/>
                          <a:pt x="383240" y="4226"/>
                        </a:cubicBezTo>
                        <a:cubicBezTo>
                          <a:pt x="408226" y="12934"/>
                          <a:pt x="421422" y="40248"/>
                          <a:pt x="412714" y="65233"/>
                        </a:cubicBezTo>
                        <a:lnTo>
                          <a:pt x="397577" y="204735"/>
                        </a:lnTo>
                        <a:cubicBezTo>
                          <a:pt x="423028" y="235994"/>
                          <a:pt x="418320" y="281967"/>
                          <a:pt x="387061" y="307419"/>
                        </a:cubicBezTo>
                        <a:lnTo>
                          <a:pt x="345858" y="389430"/>
                        </a:lnTo>
                        <a:lnTo>
                          <a:pt x="345858" y="492560"/>
                        </a:lnTo>
                        <a:cubicBezTo>
                          <a:pt x="345858" y="514273"/>
                          <a:pt x="328257" y="531874"/>
                          <a:pt x="306544" y="531874"/>
                        </a:cubicBezTo>
                        <a:lnTo>
                          <a:pt x="148369" y="531874"/>
                        </a:lnTo>
                        <a:cubicBezTo>
                          <a:pt x="126656" y="531874"/>
                          <a:pt x="109055" y="514273"/>
                          <a:pt x="109055" y="492560"/>
                        </a:cubicBezTo>
                        <a:lnTo>
                          <a:pt x="109055" y="418490"/>
                        </a:lnTo>
                        <a:lnTo>
                          <a:pt x="20566" y="347264"/>
                        </a:lnTo>
                        <a:cubicBezTo>
                          <a:pt x="-3156" y="328170"/>
                          <a:pt x="-6907" y="293461"/>
                          <a:pt x="12187" y="269739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90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srgbClr val="FF0000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182" name="四角形: 上の 2 つの角を丸める 181">
                  <a:extLst>
                    <a:ext uri="{FF2B5EF4-FFF2-40B4-BE49-F238E27FC236}">
                      <a16:creationId xmlns:a16="http://schemas.microsoft.com/office/drawing/2014/main" id="{96A4B31F-89EA-4F33-BAA1-168B571C639C}"/>
                    </a:ext>
                  </a:extLst>
                </p:cNvPr>
                <p:cNvSpPr/>
                <p:nvPr/>
              </p:nvSpPr>
              <p:spPr>
                <a:xfrm rot="7200000">
                  <a:off x="3215186" y="5176400"/>
                  <a:ext cx="26204" cy="99382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rgbClr val="FF0000"/>
                    </a:solidFill>
                  </a:endParaRPr>
                </a:p>
              </p:txBody>
            </p:sp>
          </p:grpSp>
          <p:grpSp>
            <p:nvGrpSpPr>
              <p:cNvPr id="150" name="グループ化 149">
                <a:extLst>
                  <a:ext uri="{FF2B5EF4-FFF2-40B4-BE49-F238E27FC236}">
                    <a16:creationId xmlns:a16="http://schemas.microsoft.com/office/drawing/2014/main" id="{C9CB163E-5F55-4B8E-8648-C1BDADFCF66D}"/>
                  </a:ext>
                </a:extLst>
              </p:cNvPr>
              <p:cNvGrpSpPr/>
              <p:nvPr/>
            </p:nvGrpSpPr>
            <p:grpSpPr>
              <a:xfrm rot="900000" flipV="1">
                <a:off x="6917526" y="5006927"/>
                <a:ext cx="574733" cy="183598"/>
                <a:chOff x="4100786" y="4762502"/>
                <a:chExt cx="626634" cy="184526"/>
              </a:xfrm>
            </p:grpSpPr>
            <p:sp>
              <p:nvSpPr>
                <p:cNvPr id="179" name="四角形: 角を丸くする 26">
                  <a:extLst>
                    <a:ext uri="{FF2B5EF4-FFF2-40B4-BE49-F238E27FC236}">
                      <a16:creationId xmlns:a16="http://schemas.microsoft.com/office/drawing/2014/main" id="{F0FD5196-6081-44F6-A205-F98F7D4B97FA}"/>
                    </a:ext>
                  </a:extLst>
                </p:cNvPr>
                <p:cNvSpPr/>
                <p:nvPr/>
              </p:nvSpPr>
              <p:spPr>
                <a:xfrm flipH="1">
                  <a:off x="4261972" y="4762502"/>
                  <a:ext cx="465448" cy="184526"/>
                </a:xfrm>
                <a:custGeom>
                  <a:avLst/>
                  <a:gdLst>
                    <a:gd name="connsiteX0" fmla="*/ 0 w 507203"/>
                    <a:gd name="connsiteY0" fmla="*/ 41755 h 178759"/>
                    <a:gd name="connsiteX1" fmla="*/ 41755 w 507203"/>
                    <a:gd name="connsiteY1" fmla="*/ 0 h 178759"/>
                    <a:gd name="connsiteX2" fmla="*/ 465448 w 507203"/>
                    <a:gd name="connsiteY2" fmla="*/ 0 h 178759"/>
                    <a:gd name="connsiteX3" fmla="*/ 507203 w 507203"/>
                    <a:gd name="connsiteY3" fmla="*/ 41755 h 178759"/>
                    <a:gd name="connsiteX4" fmla="*/ 507203 w 507203"/>
                    <a:gd name="connsiteY4" fmla="*/ 137004 h 178759"/>
                    <a:gd name="connsiteX5" fmla="*/ 465448 w 507203"/>
                    <a:gd name="connsiteY5" fmla="*/ 178759 h 178759"/>
                    <a:gd name="connsiteX6" fmla="*/ 41755 w 507203"/>
                    <a:gd name="connsiteY6" fmla="*/ 178759 h 178759"/>
                    <a:gd name="connsiteX7" fmla="*/ 0 w 507203"/>
                    <a:gd name="connsiteY7" fmla="*/ 137004 h 178759"/>
                    <a:gd name="connsiteX8" fmla="*/ 0 w 507203"/>
                    <a:gd name="connsiteY8" fmla="*/ 41755 h 178759"/>
                    <a:gd name="connsiteX0" fmla="*/ 0 w 507203"/>
                    <a:gd name="connsiteY0" fmla="*/ 137004 h 228444"/>
                    <a:gd name="connsiteX1" fmla="*/ 0 w 507203"/>
                    <a:gd name="connsiteY1" fmla="*/ 41755 h 228444"/>
                    <a:gd name="connsiteX2" fmla="*/ 41755 w 507203"/>
                    <a:gd name="connsiteY2" fmla="*/ 0 h 228444"/>
                    <a:gd name="connsiteX3" fmla="*/ 465448 w 507203"/>
                    <a:gd name="connsiteY3" fmla="*/ 0 h 228444"/>
                    <a:gd name="connsiteX4" fmla="*/ 507203 w 507203"/>
                    <a:gd name="connsiteY4" fmla="*/ 41755 h 228444"/>
                    <a:gd name="connsiteX5" fmla="*/ 507203 w 507203"/>
                    <a:gd name="connsiteY5" fmla="*/ 137004 h 228444"/>
                    <a:gd name="connsiteX6" fmla="*/ 465448 w 507203"/>
                    <a:gd name="connsiteY6" fmla="*/ 178759 h 228444"/>
                    <a:gd name="connsiteX7" fmla="*/ 41755 w 507203"/>
                    <a:gd name="connsiteY7" fmla="*/ 178759 h 228444"/>
                    <a:gd name="connsiteX8" fmla="*/ 91440 w 507203"/>
                    <a:gd name="connsiteY8" fmla="*/ 228444 h 228444"/>
                    <a:gd name="connsiteX0" fmla="*/ 0 w 507203"/>
                    <a:gd name="connsiteY0" fmla="*/ 41755 h 228444"/>
                    <a:gd name="connsiteX1" fmla="*/ 41755 w 507203"/>
                    <a:gd name="connsiteY1" fmla="*/ 0 h 228444"/>
                    <a:gd name="connsiteX2" fmla="*/ 465448 w 507203"/>
                    <a:gd name="connsiteY2" fmla="*/ 0 h 228444"/>
                    <a:gd name="connsiteX3" fmla="*/ 507203 w 507203"/>
                    <a:gd name="connsiteY3" fmla="*/ 41755 h 228444"/>
                    <a:gd name="connsiteX4" fmla="*/ 507203 w 507203"/>
                    <a:gd name="connsiteY4" fmla="*/ 137004 h 228444"/>
                    <a:gd name="connsiteX5" fmla="*/ 465448 w 507203"/>
                    <a:gd name="connsiteY5" fmla="*/ 178759 h 228444"/>
                    <a:gd name="connsiteX6" fmla="*/ 41755 w 507203"/>
                    <a:gd name="connsiteY6" fmla="*/ 178759 h 228444"/>
                    <a:gd name="connsiteX7" fmla="*/ 91440 w 507203"/>
                    <a:gd name="connsiteY7" fmla="*/ 228444 h 228444"/>
                    <a:gd name="connsiteX0" fmla="*/ 18919 w 484367"/>
                    <a:gd name="connsiteY0" fmla="*/ 0 h 228444"/>
                    <a:gd name="connsiteX1" fmla="*/ 442612 w 484367"/>
                    <a:gd name="connsiteY1" fmla="*/ 0 h 228444"/>
                    <a:gd name="connsiteX2" fmla="*/ 484367 w 484367"/>
                    <a:gd name="connsiteY2" fmla="*/ 41755 h 228444"/>
                    <a:gd name="connsiteX3" fmla="*/ 484367 w 484367"/>
                    <a:gd name="connsiteY3" fmla="*/ 137004 h 228444"/>
                    <a:gd name="connsiteX4" fmla="*/ 442612 w 484367"/>
                    <a:gd name="connsiteY4" fmla="*/ 178759 h 228444"/>
                    <a:gd name="connsiteX5" fmla="*/ 18919 w 484367"/>
                    <a:gd name="connsiteY5" fmla="*/ 178759 h 228444"/>
                    <a:gd name="connsiteX6" fmla="*/ 68604 w 484367"/>
                    <a:gd name="connsiteY6" fmla="*/ 228444 h 228444"/>
                    <a:gd name="connsiteX0" fmla="*/ 0 w 465448"/>
                    <a:gd name="connsiteY0" fmla="*/ 0 h 178759"/>
                    <a:gd name="connsiteX1" fmla="*/ 423693 w 465448"/>
                    <a:gd name="connsiteY1" fmla="*/ 0 h 178759"/>
                    <a:gd name="connsiteX2" fmla="*/ 465448 w 465448"/>
                    <a:gd name="connsiteY2" fmla="*/ 41755 h 178759"/>
                    <a:gd name="connsiteX3" fmla="*/ 465448 w 465448"/>
                    <a:gd name="connsiteY3" fmla="*/ 137004 h 178759"/>
                    <a:gd name="connsiteX4" fmla="*/ 423693 w 465448"/>
                    <a:gd name="connsiteY4" fmla="*/ 178759 h 178759"/>
                    <a:gd name="connsiteX5" fmla="*/ 0 w 465448"/>
                    <a:gd name="connsiteY5" fmla="*/ 178759 h 178759"/>
                    <a:gd name="connsiteX0" fmla="*/ 0 w 465448"/>
                    <a:gd name="connsiteY0" fmla="*/ 0 h 181141"/>
                    <a:gd name="connsiteX1" fmla="*/ 423693 w 465448"/>
                    <a:gd name="connsiteY1" fmla="*/ 0 h 181141"/>
                    <a:gd name="connsiteX2" fmla="*/ 465448 w 465448"/>
                    <a:gd name="connsiteY2" fmla="*/ 41755 h 181141"/>
                    <a:gd name="connsiteX3" fmla="*/ 465448 w 465448"/>
                    <a:gd name="connsiteY3" fmla="*/ 137004 h 181141"/>
                    <a:gd name="connsiteX4" fmla="*/ 423693 w 465448"/>
                    <a:gd name="connsiteY4" fmla="*/ 178759 h 181141"/>
                    <a:gd name="connsiteX5" fmla="*/ 109538 w 465448"/>
                    <a:gd name="connsiteY5" fmla="*/ 181141 h 181141"/>
                    <a:gd name="connsiteX0" fmla="*/ 0 w 465448"/>
                    <a:gd name="connsiteY0" fmla="*/ 0 h 184526"/>
                    <a:gd name="connsiteX1" fmla="*/ 423693 w 465448"/>
                    <a:gd name="connsiteY1" fmla="*/ 0 h 184526"/>
                    <a:gd name="connsiteX2" fmla="*/ 465448 w 465448"/>
                    <a:gd name="connsiteY2" fmla="*/ 41755 h 184526"/>
                    <a:gd name="connsiteX3" fmla="*/ 465448 w 465448"/>
                    <a:gd name="connsiteY3" fmla="*/ 137004 h 184526"/>
                    <a:gd name="connsiteX4" fmla="*/ 423693 w 465448"/>
                    <a:gd name="connsiteY4" fmla="*/ 178759 h 184526"/>
                    <a:gd name="connsiteX5" fmla="*/ 58134 w 465448"/>
                    <a:gd name="connsiteY5" fmla="*/ 184526 h 1845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65448" h="184526">
                      <a:moveTo>
                        <a:pt x="0" y="0"/>
                      </a:moveTo>
                      <a:lnTo>
                        <a:pt x="423693" y="0"/>
                      </a:lnTo>
                      <a:cubicBezTo>
                        <a:pt x="446754" y="0"/>
                        <a:pt x="465448" y="18694"/>
                        <a:pt x="465448" y="41755"/>
                      </a:cubicBezTo>
                      <a:lnTo>
                        <a:pt x="465448" y="137004"/>
                      </a:lnTo>
                      <a:cubicBezTo>
                        <a:pt x="465448" y="160065"/>
                        <a:pt x="446754" y="178759"/>
                        <a:pt x="423693" y="178759"/>
                      </a:cubicBezTo>
                      <a:lnTo>
                        <a:pt x="58134" y="184526"/>
                      </a:lnTo>
                    </a:path>
                  </a:pathLst>
                </a:custGeom>
                <a:solidFill>
                  <a:srgbClr val="00206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rgbClr val="FF0000"/>
                    </a:solidFill>
                  </a:endParaRPr>
                </a:p>
              </p:txBody>
            </p:sp>
            <p:sp>
              <p:nvSpPr>
                <p:cNvPr id="180" name="台形 179">
                  <a:extLst>
                    <a:ext uri="{FF2B5EF4-FFF2-40B4-BE49-F238E27FC236}">
                      <a16:creationId xmlns:a16="http://schemas.microsoft.com/office/drawing/2014/main" id="{CCC098A6-C146-47C6-81B0-ED48045528A2}"/>
                    </a:ext>
                  </a:extLst>
                </p:cNvPr>
                <p:cNvSpPr/>
                <p:nvPr/>
              </p:nvSpPr>
              <p:spPr>
                <a:xfrm rot="16200000" flipH="1">
                  <a:off x="4110989" y="4763013"/>
                  <a:ext cx="158353" cy="178759"/>
                </a:xfrm>
                <a:prstGeom prst="trapezoid">
                  <a:avLst>
                    <a:gd name="adj" fmla="val 14473"/>
                  </a:avLst>
                </a:prstGeom>
                <a:pattFill prst="openDmnd">
                  <a:fgClr>
                    <a:schemeClr val="bg1">
                      <a:lumMod val="85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rgbClr val="FF0000"/>
                    </a:solidFill>
                  </a:endParaRPr>
                </a:p>
              </p:txBody>
            </p:sp>
          </p:grpSp>
          <p:sp>
            <p:nvSpPr>
              <p:cNvPr id="151" name="楕円 8">
                <a:extLst>
                  <a:ext uri="{FF2B5EF4-FFF2-40B4-BE49-F238E27FC236}">
                    <a16:creationId xmlns:a16="http://schemas.microsoft.com/office/drawing/2014/main" id="{56C40291-A345-4731-B0FD-E21E668F714D}"/>
                  </a:ext>
                </a:extLst>
              </p:cNvPr>
              <p:cNvSpPr/>
              <p:nvPr/>
            </p:nvSpPr>
            <p:spPr>
              <a:xfrm rot="19800000">
                <a:off x="7324317" y="4785275"/>
                <a:ext cx="721680" cy="1033461"/>
              </a:xfrm>
              <a:custGeom>
                <a:avLst/>
                <a:gdLst>
                  <a:gd name="connsiteX0" fmla="*/ 0 w 1066801"/>
                  <a:gd name="connsiteY0" fmla="*/ 647700 h 1295400"/>
                  <a:gd name="connsiteX1" fmla="*/ 533401 w 1066801"/>
                  <a:gd name="connsiteY1" fmla="*/ 0 h 1295400"/>
                  <a:gd name="connsiteX2" fmla="*/ 1066802 w 1066801"/>
                  <a:gd name="connsiteY2" fmla="*/ 647700 h 1295400"/>
                  <a:gd name="connsiteX3" fmla="*/ 533401 w 1066801"/>
                  <a:gd name="connsiteY3" fmla="*/ 1295400 h 1295400"/>
                  <a:gd name="connsiteX4" fmla="*/ 0 w 1066801"/>
                  <a:gd name="connsiteY4" fmla="*/ 647700 h 1295400"/>
                  <a:gd name="connsiteX0" fmla="*/ 0 w 1066802"/>
                  <a:gd name="connsiteY0" fmla="*/ 647700 h 1295400"/>
                  <a:gd name="connsiteX1" fmla="*/ 533401 w 1066802"/>
                  <a:gd name="connsiteY1" fmla="*/ 0 h 1295400"/>
                  <a:gd name="connsiteX2" fmla="*/ 1066802 w 1066802"/>
                  <a:gd name="connsiteY2" fmla="*/ 647700 h 1295400"/>
                  <a:gd name="connsiteX3" fmla="*/ 533401 w 1066802"/>
                  <a:gd name="connsiteY3" fmla="*/ 1295400 h 1295400"/>
                  <a:gd name="connsiteX4" fmla="*/ 0 w 1066802"/>
                  <a:gd name="connsiteY4" fmla="*/ 647700 h 1295400"/>
                  <a:gd name="connsiteX0" fmla="*/ 0 w 1066802"/>
                  <a:gd name="connsiteY0" fmla="*/ 647700 h 1295400"/>
                  <a:gd name="connsiteX1" fmla="*/ 533401 w 1066802"/>
                  <a:gd name="connsiteY1" fmla="*/ 0 h 1295400"/>
                  <a:gd name="connsiteX2" fmla="*/ 1066802 w 1066802"/>
                  <a:gd name="connsiteY2" fmla="*/ 647700 h 1295400"/>
                  <a:gd name="connsiteX3" fmla="*/ 533401 w 1066802"/>
                  <a:gd name="connsiteY3" fmla="*/ 1295400 h 1295400"/>
                  <a:gd name="connsiteX4" fmla="*/ 0 w 1066802"/>
                  <a:gd name="connsiteY4" fmla="*/ 647700 h 1295400"/>
                  <a:gd name="connsiteX0" fmla="*/ 0 w 1066802"/>
                  <a:gd name="connsiteY0" fmla="*/ 647700 h 1295400"/>
                  <a:gd name="connsiteX1" fmla="*/ 533401 w 1066802"/>
                  <a:gd name="connsiteY1" fmla="*/ 0 h 1295400"/>
                  <a:gd name="connsiteX2" fmla="*/ 1066802 w 1066802"/>
                  <a:gd name="connsiteY2" fmla="*/ 647700 h 1295400"/>
                  <a:gd name="connsiteX3" fmla="*/ 533401 w 1066802"/>
                  <a:gd name="connsiteY3" fmla="*/ 1295400 h 1295400"/>
                  <a:gd name="connsiteX4" fmla="*/ 0 w 1066802"/>
                  <a:gd name="connsiteY4" fmla="*/ 647700 h 1295400"/>
                  <a:gd name="connsiteX0" fmla="*/ 0 w 1066802"/>
                  <a:gd name="connsiteY0" fmla="*/ 923925 h 1571625"/>
                  <a:gd name="connsiteX1" fmla="*/ 538163 w 1066802"/>
                  <a:gd name="connsiteY1" fmla="*/ 0 h 1571625"/>
                  <a:gd name="connsiteX2" fmla="*/ 1066802 w 1066802"/>
                  <a:gd name="connsiteY2" fmla="*/ 923925 h 1571625"/>
                  <a:gd name="connsiteX3" fmla="*/ 533401 w 1066802"/>
                  <a:gd name="connsiteY3" fmla="*/ 1571625 h 1571625"/>
                  <a:gd name="connsiteX4" fmla="*/ 0 w 1066802"/>
                  <a:gd name="connsiteY4" fmla="*/ 923925 h 1571625"/>
                  <a:gd name="connsiteX0" fmla="*/ 0 w 1066802"/>
                  <a:gd name="connsiteY0" fmla="*/ 923925 h 1428750"/>
                  <a:gd name="connsiteX1" fmla="*/ 538163 w 1066802"/>
                  <a:gd name="connsiteY1" fmla="*/ 0 h 1428750"/>
                  <a:gd name="connsiteX2" fmla="*/ 1066802 w 1066802"/>
                  <a:gd name="connsiteY2" fmla="*/ 923925 h 1428750"/>
                  <a:gd name="connsiteX3" fmla="*/ 538163 w 1066802"/>
                  <a:gd name="connsiteY3" fmla="*/ 1428750 h 1428750"/>
                  <a:gd name="connsiteX4" fmla="*/ 0 w 1066802"/>
                  <a:gd name="connsiteY4" fmla="*/ 923925 h 14287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66802" h="1428750">
                    <a:moveTo>
                      <a:pt x="0" y="923925"/>
                    </a:moveTo>
                    <a:cubicBezTo>
                      <a:pt x="0" y="566210"/>
                      <a:pt x="243574" y="0"/>
                      <a:pt x="538163" y="0"/>
                    </a:cubicBezTo>
                    <a:cubicBezTo>
                      <a:pt x="832752" y="0"/>
                      <a:pt x="1066802" y="566210"/>
                      <a:pt x="1066802" y="923925"/>
                    </a:cubicBezTo>
                    <a:cubicBezTo>
                      <a:pt x="1066802" y="1281640"/>
                      <a:pt x="832752" y="1428750"/>
                      <a:pt x="538163" y="1428750"/>
                    </a:cubicBezTo>
                    <a:cubicBezTo>
                      <a:pt x="243574" y="1428750"/>
                      <a:pt x="0" y="1281640"/>
                      <a:pt x="0" y="923925"/>
                    </a:cubicBezTo>
                    <a:close/>
                  </a:path>
                </a:pathLst>
              </a:custGeom>
              <a:solidFill>
                <a:srgbClr val="00206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rgbClr val="FF0000"/>
                  </a:solidFill>
                </a:endParaRPr>
              </a:p>
            </p:txBody>
          </p:sp>
          <p:sp>
            <p:nvSpPr>
              <p:cNvPr id="152" name="二等辺三角形 151">
                <a:extLst>
                  <a:ext uri="{FF2B5EF4-FFF2-40B4-BE49-F238E27FC236}">
                    <a16:creationId xmlns:a16="http://schemas.microsoft.com/office/drawing/2014/main" id="{65D10A46-6020-4AAF-A051-36D402DBB0BF}"/>
                  </a:ext>
                </a:extLst>
              </p:cNvPr>
              <p:cNvSpPr/>
              <p:nvPr/>
            </p:nvSpPr>
            <p:spPr>
              <a:xfrm rot="9000000">
                <a:off x="7377623" y="4963356"/>
                <a:ext cx="241850" cy="414337"/>
              </a:xfrm>
              <a:prstGeom prst="triangle">
                <a:avLst>
                  <a:gd name="adj" fmla="val 77397"/>
                </a:avLst>
              </a:prstGeom>
              <a:pattFill prst="openDmnd">
                <a:fgClr>
                  <a:schemeClr val="bg1">
                    <a:lumMod val="85000"/>
                  </a:schemeClr>
                </a:fgClr>
                <a:bgClr>
                  <a:schemeClr val="bg1">
                    <a:lumMod val="50000"/>
                  </a:schemeClr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rgbClr val="FF0000"/>
                  </a:solidFill>
                </a:endParaRPr>
              </a:p>
            </p:txBody>
          </p:sp>
          <p:grpSp>
            <p:nvGrpSpPr>
              <p:cNvPr id="153" name="グループ化 152">
                <a:extLst>
                  <a:ext uri="{FF2B5EF4-FFF2-40B4-BE49-F238E27FC236}">
                    <a16:creationId xmlns:a16="http://schemas.microsoft.com/office/drawing/2014/main" id="{995DDBFE-C38C-4A0F-AEF8-77CCD2537759}"/>
                  </a:ext>
                </a:extLst>
              </p:cNvPr>
              <p:cNvGrpSpPr/>
              <p:nvPr/>
            </p:nvGrpSpPr>
            <p:grpSpPr>
              <a:xfrm>
                <a:off x="7003914" y="4309110"/>
                <a:ext cx="750950" cy="700088"/>
                <a:chOff x="6203886" y="1319214"/>
                <a:chExt cx="750950" cy="700088"/>
              </a:xfrm>
            </p:grpSpPr>
            <p:grpSp>
              <p:nvGrpSpPr>
                <p:cNvPr id="172" name="グループ化 171">
                  <a:extLst>
                    <a:ext uri="{FF2B5EF4-FFF2-40B4-BE49-F238E27FC236}">
                      <a16:creationId xmlns:a16="http://schemas.microsoft.com/office/drawing/2014/main" id="{A13F6265-B39F-4CD7-B79D-0D27F6B17ADF}"/>
                    </a:ext>
                  </a:extLst>
                </p:cNvPr>
                <p:cNvGrpSpPr/>
                <p:nvPr/>
              </p:nvGrpSpPr>
              <p:grpSpPr>
                <a:xfrm>
                  <a:off x="6203888" y="1319214"/>
                  <a:ext cx="750948" cy="700088"/>
                  <a:chOff x="6203888" y="1319214"/>
                  <a:chExt cx="750948" cy="700088"/>
                </a:xfrm>
              </p:grpSpPr>
              <p:sp>
                <p:nvSpPr>
                  <p:cNvPr id="174" name="フリーフォーム: 図形 173">
                    <a:extLst>
                      <a:ext uri="{FF2B5EF4-FFF2-40B4-BE49-F238E27FC236}">
                        <a16:creationId xmlns:a16="http://schemas.microsoft.com/office/drawing/2014/main" id="{4F646322-F864-4CFF-8A35-0C6BF9B483DE}"/>
                      </a:ext>
                    </a:extLst>
                  </p:cNvPr>
                  <p:cNvSpPr/>
                  <p:nvPr/>
                </p:nvSpPr>
                <p:spPr>
                  <a:xfrm>
                    <a:off x="6216649" y="1319214"/>
                    <a:ext cx="738187" cy="700088"/>
                  </a:xfrm>
                  <a:custGeom>
                    <a:avLst/>
                    <a:gdLst>
                      <a:gd name="connsiteX0" fmla="*/ 235469 w 738187"/>
                      <a:gd name="connsiteY0" fmla="*/ 0 h 700088"/>
                      <a:gd name="connsiteX1" fmla="*/ 257672 w 738187"/>
                      <a:gd name="connsiteY1" fmla="*/ 0 h 700088"/>
                      <a:gd name="connsiteX2" fmla="*/ 404316 w 738187"/>
                      <a:gd name="connsiteY2" fmla="*/ 0 h 700088"/>
                      <a:gd name="connsiteX3" fmla="*/ 643212 w 738187"/>
                      <a:gd name="connsiteY3" fmla="*/ 0 h 700088"/>
                      <a:gd name="connsiteX4" fmla="*/ 738187 w 738187"/>
                      <a:gd name="connsiteY4" fmla="*/ 141747 h 700088"/>
                      <a:gd name="connsiteX5" fmla="*/ 649120 w 738187"/>
                      <a:gd name="connsiteY5" fmla="*/ 181153 h 700088"/>
                      <a:gd name="connsiteX6" fmla="*/ 656753 w 738187"/>
                      <a:gd name="connsiteY6" fmla="*/ 205742 h 700088"/>
                      <a:gd name="connsiteX7" fmla="*/ 661988 w 738187"/>
                      <a:gd name="connsiteY7" fmla="*/ 257672 h 700088"/>
                      <a:gd name="connsiteX8" fmla="*/ 661988 w 738187"/>
                      <a:gd name="connsiteY8" fmla="*/ 442416 h 700088"/>
                      <a:gd name="connsiteX9" fmla="*/ 404316 w 738187"/>
                      <a:gd name="connsiteY9" fmla="*/ 700088 h 700088"/>
                      <a:gd name="connsiteX10" fmla="*/ 257672 w 738187"/>
                      <a:gd name="connsiteY10" fmla="*/ 700088 h 700088"/>
                      <a:gd name="connsiteX11" fmla="*/ 0 w 738187"/>
                      <a:gd name="connsiteY11" fmla="*/ 442416 h 700088"/>
                      <a:gd name="connsiteX12" fmla="*/ 0 w 738187"/>
                      <a:gd name="connsiteY12" fmla="*/ 257672 h 700088"/>
                      <a:gd name="connsiteX13" fmla="*/ 205742 w 738187"/>
                      <a:gd name="connsiteY13" fmla="*/ 5235 h 700088"/>
                      <a:gd name="connsiteX14" fmla="*/ 224306 w 738187"/>
                      <a:gd name="connsiteY14" fmla="*/ 3364 h 70008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738187" h="700088">
                        <a:moveTo>
                          <a:pt x="235469" y="0"/>
                        </a:moveTo>
                        <a:lnTo>
                          <a:pt x="257672" y="0"/>
                        </a:lnTo>
                        <a:lnTo>
                          <a:pt x="404316" y="0"/>
                        </a:lnTo>
                        <a:lnTo>
                          <a:pt x="643212" y="0"/>
                        </a:lnTo>
                        <a:cubicBezTo>
                          <a:pt x="695666" y="0"/>
                          <a:pt x="738187" y="63462"/>
                          <a:pt x="738187" y="141747"/>
                        </a:cubicBezTo>
                        <a:lnTo>
                          <a:pt x="649120" y="181153"/>
                        </a:lnTo>
                        <a:lnTo>
                          <a:pt x="656753" y="205742"/>
                        </a:lnTo>
                        <a:cubicBezTo>
                          <a:pt x="660186" y="222516"/>
                          <a:pt x="661988" y="239884"/>
                          <a:pt x="661988" y="257672"/>
                        </a:cubicBezTo>
                        <a:lnTo>
                          <a:pt x="661988" y="442416"/>
                        </a:lnTo>
                        <a:cubicBezTo>
                          <a:pt x="661988" y="584724"/>
                          <a:pt x="546624" y="700088"/>
                          <a:pt x="404316" y="700088"/>
                        </a:cubicBezTo>
                        <a:lnTo>
                          <a:pt x="257672" y="700088"/>
                        </a:lnTo>
                        <a:cubicBezTo>
                          <a:pt x="115364" y="700088"/>
                          <a:pt x="0" y="584724"/>
                          <a:pt x="0" y="442416"/>
                        </a:cubicBezTo>
                        <a:lnTo>
                          <a:pt x="0" y="257672"/>
                        </a:lnTo>
                        <a:cubicBezTo>
                          <a:pt x="0" y="133153"/>
                          <a:pt x="88326" y="29262"/>
                          <a:pt x="205742" y="5235"/>
                        </a:cubicBezTo>
                        <a:lnTo>
                          <a:pt x="224306" y="3364"/>
                        </a:lnTo>
                        <a:close/>
                      </a:path>
                    </a:pathLst>
                  </a:custGeom>
                  <a:solidFill>
                    <a:srgbClr val="002060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>
                      <a:solidFill>
                        <a:srgbClr val="FF0000"/>
                      </a:solidFill>
                    </a:endParaRPr>
                  </a:p>
                </p:txBody>
              </p:sp>
              <p:sp>
                <p:nvSpPr>
                  <p:cNvPr id="175" name="四角形: 角を丸くする 174">
                    <a:extLst>
                      <a:ext uri="{FF2B5EF4-FFF2-40B4-BE49-F238E27FC236}">
                        <a16:creationId xmlns:a16="http://schemas.microsoft.com/office/drawing/2014/main" id="{6FD4DCA0-1045-4275-859A-4BED63410191}"/>
                      </a:ext>
                    </a:extLst>
                  </p:cNvPr>
                  <p:cNvSpPr/>
                  <p:nvPr/>
                </p:nvSpPr>
                <p:spPr>
                  <a:xfrm>
                    <a:off x="6203889" y="1428750"/>
                    <a:ext cx="291745" cy="566738"/>
                  </a:xfrm>
                  <a:prstGeom prst="roundRect">
                    <a:avLst>
                      <a:gd name="adj" fmla="val 37055"/>
                    </a:avLst>
                  </a:prstGeom>
                  <a:solidFill>
                    <a:srgbClr val="FFCC99"/>
                  </a:solidFill>
                  <a:ln w="190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srgbClr val="FF0000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76" name="四角形: 角を丸くする 175">
                    <a:extLst>
                      <a:ext uri="{FF2B5EF4-FFF2-40B4-BE49-F238E27FC236}">
                        <a16:creationId xmlns:a16="http://schemas.microsoft.com/office/drawing/2014/main" id="{C94D67D0-ADF0-4B0F-AC45-E9875E76E5DB}"/>
                      </a:ext>
                    </a:extLst>
                  </p:cNvPr>
                  <p:cNvSpPr/>
                  <p:nvPr/>
                </p:nvSpPr>
                <p:spPr>
                  <a:xfrm>
                    <a:off x="6227542" y="1591783"/>
                    <a:ext cx="177404" cy="12748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solidFill>
                        <a:srgbClr val="FF0000"/>
                      </a:solidFill>
                    </a:endParaRPr>
                  </a:p>
                </p:txBody>
              </p:sp>
              <p:sp>
                <p:nvSpPr>
                  <p:cNvPr id="177" name="楕円 176">
                    <a:extLst>
                      <a:ext uri="{FF2B5EF4-FFF2-40B4-BE49-F238E27FC236}">
                        <a16:creationId xmlns:a16="http://schemas.microsoft.com/office/drawing/2014/main" id="{D6D420C2-07EC-4D21-92C0-CE4994B8E58A}"/>
                      </a:ext>
                    </a:extLst>
                  </p:cNvPr>
                  <p:cNvSpPr/>
                  <p:nvPr/>
                </p:nvSpPr>
                <p:spPr>
                  <a:xfrm>
                    <a:off x="6239398" y="1599616"/>
                    <a:ext cx="81380" cy="81380"/>
                  </a:xfrm>
                  <a:prstGeom prst="ellipse">
                    <a:avLst/>
                  </a:prstGeom>
                  <a:solidFill>
                    <a:schemeClr val="tx1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>
                      <a:solidFill>
                        <a:srgbClr val="FF0000"/>
                      </a:solidFill>
                    </a:endParaRPr>
                  </a:p>
                </p:txBody>
              </p:sp>
              <p:sp>
                <p:nvSpPr>
                  <p:cNvPr id="178" name="四角形: 上の 2 つの角を丸める 177">
                    <a:extLst>
                      <a:ext uri="{FF2B5EF4-FFF2-40B4-BE49-F238E27FC236}">
                        <a16:creationId xmlns:a16="http://schemas.microsoft.com/office/drawing/2014/main" id="{E158A5BD-74CB-4C99-A20F-19623FCE44A7}"/>
                      </a:ext>
                    </a:extLst>
                  </p:cNvPr>
                  <p:cNvSpPr/>
                  <p:nvPr/>
                </p:nvSpPr>
                <p:spPr>
                  <a:xfrm>
                    <a:off x="6203888" y="1404938"/>
                    <a:ext cx="291745" cy="221456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bg1">
                      <a:lumMod val="50000"/>
                    </a:schemeClr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solidFill>
                        <a:srgbClr val="FF0000"/>
                      </a:solidFill>
                    </a:endParaRPr>
                  </a:p>
                </p:txBody>
              </p:sp>
            </p:grpSp>
            <p:sp>
              <p:nvSpPr>
                <p:cNvPr id="173" name="フリーフォーム: 図形 172">
                  <a:extLst>
                    <a:ext uri="{FF2B5EF4-FFF2-40B4-BE49-F238E27FC236}">
                      <a16:creationId xmlns:a16="http://schemas.microsoft.com/office/drawing/2014/main" id="{94AAF3D3-50BB-438C-AB35-939A853280CB}"/>
                    </a:ext>
                  </a:extLst>
                </p:cNvPr>
                <p:cNvSpPr/>
                <p:nvPr/>
              </p:nvSpPr>
              <p:spPr>
                <a:xfrm rot="10800000">
                  <a:off x="6203886" y="1726241"/>
                  <a:ext cx="291746" cy="288381"/>
                </a:xfrm>
                <a:custGeom>
                  <a:avLst/>
                  <a:gdLst>
                    <a:gd name="connsiteX0" fmla="*/ 6797 w 291746"/>
                    <a:gd name="connsiteY0" fmla="*/ 288381 h 288381"/>
                    <a:gd name="connsiteX1" fmla="*/ 0 w 291746"/>
                    <a:gd name="connsiteY1" fmla="*/ 288381 h 288381"/>
                    <a:gd name="connsiteX2" fmla="*/ 0 w 291746"/>
                    <a:gd name="connsiteY2" fmla="*/ 144191 h 288381"/>
                    <a:gd name="connsiteX3" fmla="*/ 144191 w 291746"/>
                    <a:gd name="connsiteY3" fmla="*/ 0 h 288381"/>
                    <a:gd name="connsiteX4" fmla="*/ 147555 w 291746"/>
                    <a:gd name="connsiteY4" fmla="*/ 0 h 288381"/>
                    <a:gd name="connsiteX5" fmla="*/ 291746 w 291746"/>
                    <a:gd name="connsiteY5" fmla="*/ 144191 h 288381"/>
                    <a:gd name="connsiteX6" fmla="*/ 291746 w 291746"/>
                    <a:gd name="connsiteY6" fmla="*/ 231948 h 288381"/>
                    <a:gd name="connsiteX7" fmla="*/ 250315 w 291746"/>
                    <a:gd name="connsiteY7" fmla="*/ 227954 h 288381"/>
                    <a:gd name="connsiteX8" fmla="*/ 38999 w 291746"/>
                    <a:gd name="connsiteY8" fmla="*/ 269746 h 2883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91746" h="288381">
                      <a:moveTo>
                        <a:pt x="6797" y="288381"/>
                      </a:moveTo>
                      <a:lnTo>
                        <a:pt x="0" y="288381"/>
                      </a:lnTo>
                      <a:lnTo>
                        <a:pt x="0" y="144191"/>
                      </a:lnTo>
                      <a:cubicBezTo>
                        <a:pt x="0" y="64557"/>
                        <a:pt x="64557" y="0"/>
                        <a:pt x="144191" y="0"/>
                      </a:cubicBezTo>
                      <a:lnTo>
                        <a:pt x="147555" y="0"/>
                      </a:lnTo>
                      <a:cubicBezTo>
                        <a:pt x="227189" y="0"/>
                        <a:pt x="291746" y="64557"/>
                        <a:pt x="291746" y="144191"/>
                      </a:cubicBezTo>
                      <a:lnTo>
                        <a:pt x="291746" y="231948"/>
                      </a:lnTo>
                      <a:lnTo>
                        <a:pt x="250315" y="227954"/>
                      </a:lnTo>
                      <a:cubicBezTo>
                        <a:pt x="167791" y="227954"/>
                        <a:pt x="93080" y="243925"/>
                        <a:pt x="38999" y="269746"/>
                      </a:cubicBezTo>
                      <a:close/>
                    </a:path>
                  </a:pathLst>
                </a:custGeom>
                <a:solidFill>
                  <a:schemeClr val="accent1">
                    <a:lumMod val="75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rgbClr val="FF0000"/>
                    </a:solidFill>
                  </a:endParaRPr>
                </a:p>
              </p:txBody>
            </p:sp>
          </p:grpSp>
          <p:sp>
            <p:nvSpPr>
              <p:cNvPr id="154" name="フリーフォーム: 図形 153">
                <a:extLst>
                  <a:ext uri="{FF2B5EF4-FFF2-40B4-BE49-F238E27FC236}">
                    <a16:creationId xmlns:a16="http://schemas.microsoft.com/office/drawing/2014/main" id="{78CB2EED-F03F-4B9F-BA0D-DBBBFB97280D}"/>
                  </a:ext>
                </a:extLst>
              </p:cNvPr>
              <p:cNvSpPr/>
              <p:nvPr/>
            </p:nvSpPr>
            <p:spPr>
              <a:xfrm rot="19800000">
                <a:off x="7266681" y="4922945"/>
                <a:ext cx="518936" cy="135897"/>
              </a:xfrm>
              <a:custGeom>
                <a:avLst/>
                <a:gdLst>
                  <a:gd name="connsiteX0" fmla="*/ 46517 w 518936"/>
                  <a:gd name="connsiteY0" fmla="*/ 0 h 135897"/>
                  <a:gd name="connsiteX1" fmla="*/ 472419 w 518936"/>
                  <a:gd name="connsiteY1" fmla="*/ 0 h 135897"/>
                  <a:gd name="connsiteX2" fmla="*/ 518936 w 518936"/>
                  <a:gd name="connsiteY2" fmla="*/ 46517 h 135897"/>
                  <a:gd name="connsiteX3" fmla="*/ 510059 w 518936"/>
                  <a:gd name="connsiteY3" fmla="*/ 67949 h 135897"/>
                  <a:gd name="connsiteX4" fmla="*/ 518936 w 518936"/>
                  <a:gd name="connsiteY4" fmla="*/ 89380 h 135897"/>
                  <a:gd name="connsiteX5" fmla="*/ 472419 w 518936"/>
                  <a:gd name="connsiteY5" fmla="*/ 135897 h 135897"/>
                  <a:gd name="connsiteX6" fmla="*/ 46517 w 518936"/>
                  <a:gd name="connsiteY6" fmla="*/ 135897 h 135897"/>
                  <a:gd name="connsiteX7" fmla="*/ 0 w 518936"/>
                  <a:gd name="connsiteY7" fmla="*/ 89380 h 135897"/>
                  <a:gd name="connsiteX8" fmla="*/ 8877 w 518936"/>
                  <a:gd name="connsiteY8" fmla="*/ 67949 h 135897"/>
                  <a:gd name="connsiteX9" fmla="*/ 0 w 518936"/>
                  <a:gd name="connsiteY9" fmla="*/ 46517 h 135897"/>
                  <a:gd name="connsiteX10" fmla="*/ 46517 w 518936"/>
                  <a:gd name="connsiteY10" fmla="*/ 0 h 1358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518936" h="135897">
                    <a:moveTo>
                      <a:pt x="46517" y="0"/>
                    </a:moveTo>
                    <a:lnTo>
                      <a:pt x="472419" y="0"/>
                    </a:lnTo>
                    <a:cubicBezTo>
                      <a:pt x="498110" y="0"/>
                      <a:pt x="518936" y="20826"/>
                      <a:pt x="518936" y="46517"/>
                    </a:cubicBezTo>
                    <a:lnTo>
                      <a:pt x="510059" y="67949"/>
                    </a:lnTo>
                    <a:lnTo>
                      <a:pt x="518936" y="89380"/>
                    </a:lnTo>
                    <a:cubicBezTo>
                      <a:pt x="518936" y="115071"/>
                      <a:pt x="498110" y="135897"/>
                      <a:pt x="472419" y="135897"/>
                    </a:cubicBezTo>
                    <a:lnTo>
                      <a:pt x="46517" y="135897"/>
                    </a:lnTo>
                    <a:cubicBezTo>
                      <a:pt x="20826" y="135897"/>
                      <a:pt x="0" y="115071"/>
                      <a:pt x="0" y="89380"/>
                    </a:cubicBezTo>
                    <a:lnTo>
                      <a:pt x="8877" y="67949"/>
                    </a:lnTo>
                    <a:lnTo>
                      <a:pt x="0" y="46517"/>
                    </a:lnTo>
                    <a:cubicBezTo>
                      <a:pt x="0" y="20826"/>
                      <a:pt x="20826" y="0"/>
                      <a:pt x="46517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>
                  <a:solidFill>
                    <a:srgbClr val="FF0000"/>
                  </a:solidFill>
                </a:endParaRPr>
              </a:p>
            </p:txBody>
          </p:sp>
          <p:grpSp>
            <p:nvGrpSpPr>
              <p:cNvPr id="155" name="グループ化 154">
                <a:extLst>
                  <a:ext uri="{FF2B5EF4-FFF2-40B4-BE49-F238E27FC236}">
                    <a16:creationId xmlns:a16="http://schemas.microsoft.com/office/drawing/2014/main" id="{9C04B743-07C3-4B21-B5C5-41B51609BD22}"/>
                  </a:ext>
                </a:extLst>
              </p:cNvPr>
              <p:cNvGrpSpPr/>
              <p:nvPr/>
            </p:nvGrpSpPr>
            <p:grpSpPr>
              <a:xfrm rot="2045136">
                <a:off x="6839126" y="5602248"/>
                <a:ext cx="399376" cy="488074"/>
                <a:chOff x="5207039" y="3025262"/>
                <a:chExt cx="399376" cy="488074"/>
              </a:xfrm>
            </p:grpSpPr>
            <p:sp>
              <p:nvSpPr>
                <p:cNvPr id="170" name="台形 169">
                  <a:extLst>
                    <a:ext uri="{FF2B5EF4-FFF2-40B4-BE49-F238E27FC236}">
                      <a16:creationId xmlns:a16="http://schemas.microsoft.com/office/drawing/2014/main" id="{D4FDC044-B697-40A0-900A-D8833491A946}"/>
                    </a:ext>
                  </a:extLst>
                </p:cNvPr>
                <p:cNvSpPr/>
                <p:nvPr/>
              </p:nvSpPr>
              <p:spPr>
                <a:xfrm rot="10800000">
                  <a:off x="5306376" y="3025262"/>
                  <a:ext cx="300039" cy="346588"/>
                </a:xfrm>
                <a:prstGeom prst="trapezoid">
                  <a:avLst/>
                </a:prstGeom>
                <a:pattFill prst="openDmnd">
                  <a:fgClr>
                    <a:schemeClr val="bg1">
                      <a:lumMod val="85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rgbClr val="FF0000"/>
                    </a:solidFill>
                  </a:endParaRPr>
                </a:p>
              </p:txBody>
            </p:sp>
            <p:sp>
              <p:nvSpPr>
                <p:cNvPr id="171" name="四角形: 対角を丸める 170">
                  <a:extLst>
                    <a:ext uri="{FF2B5EF4-FFF2-40B4-BE49-F238E27FC236}">
                      <a16:creationId xmlns:a16="http://schemas.microsoft.com/office/drawing/2014/main" id="{F75D034C-C5EA-4FC3-88F4-BD56A3E017C4}"/>
                    </a:ext>
                  </a:extLst>
                </p:cNvPr>
                <p:cNvSpPr/>
                <p:nvPr/>
              </p:nvSpPr>
              <p:spPr>
                <a:xfrm rot="20454864">
                  <a:off x="5207039" y="3376407"/>
                  <a:ext cx="385195" cy="136929"/>
                </a:xfrm>
                <a:prstGeom prst="round2DiagRect">
                  <a:avLst>
                    <a:gd name="adj1" fmla="val 50000"/>
                    <a:gd name="adj2" fmla="val 29333"/>
                  </a:avLst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rgbClr val="FF0000"/>
                    </a:solidFill>
                  </a:endParaRPr>
                </a:p>
              </p:txBody>
            </p:sp>
          </p:grpSp>
          <p:grpSp>
            <p:nvGrpSpPr>
              <p:cNvPr id="156" name="グループ化 155">
                <a:extLst>
                  <a:ext uri="{FF2B5EF4-FFF2-40B4-BE49-F238E27FC236}">
                    <a16:creationId xmlns:a16="http://schemas.microsoft.com/office/drawing/2014/main" id="{B535C324-4AC7-4962-8282-BB2D15219407}"/>
                  </a:ext>
                </a:extLst>
              </p:cNvPr>
              <p:cNvGrpSpPr/>
              <p:nvPr/>
            </p:nvGrpSpPr>
            <p:grpSpPr>
              <a:xfrm rot="3600000">
                <a:off x="7559684" y="5639244"/>
                <a:ext cx="664402" cy="575574"/>
                <a:chOff x="7967323" y="5484573"/>
                <a:chExt cx="664402" cy="575574"/>
              </a:xfrm>
            </p:grpSpPr>
            <p:sp>
              <p:nvSpPr>
                <p:cNvPr id="168" name="台形 167">
                  <a:extLst>
                    <a:ext uri="{FF2B5EF4-FFF2-40B4-BE49-F238E27FC236}">
                      <a16:creationId xmlns:a16="http://schemas.microsoft.com/office/drawing/2014/main" id="{10B24625-9638-4F09-A090-1724CA4BD802}"/>
                    </a:ext>
                  </a:extLst>
                </p:cNvPr>
                <p:cNvSpPr/>
                <p:nvPr/>
              </p:nvSpPr>
              <p:spPr>
                <a:xfrm rot="5400000">
                  <a:off x="8308411" y="5699431"/>
                  <a:ext cx="300039" cy="346588"/>
                </a:xfrm>
                <a:prstGeom prst="trapezoid">
                  <a:avLst/>
                </a:prstGeom>
                <a:pattFill prst="openDmnd">
                  <a:fgClr>
                    <a:schemeClr val="bg1">
                      <a:lumMod val="85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rgbClr val="FF0000"/>
                    </a:solidFill>
                  </a:endParaRPr>
                </a:p>
              </p:txBody>
            </p:sp>
            <p:sp>
              <p:nvSpPr>
                <p:cNvPr id="169" name="四角形: 角を丸くする 284">
                  <a:extLst>
                    <a:ext uri="{FF2B5EF4-FFF2-40B4-BE49-F238E27FC236}">
                      <a16:creationId xmlns:a16="http://schemas.microsoft.com/office/drawing/2014/main" id="{BA1D42F7-E0A5-46C0-8FC4-18EEE12A2A5A}"/>
                    </a:ext>
                  </a:extLst>
                </p:cNvPr>
                <p:cNvSpPr/>
                <p:nvPr/>
              </p:nvSpPr>
              <p:spPr>
                <a:xfrm rot="14400000">
                  <a:off x="7842353" y="5609543"/>
                  <a:ext cx="575574" cy="325634"/>
                </a:xfrm>
                <a:custGeom>
                  <a:avLst/>
                  <a:gdLst>
                    <a:gd name="connsiteX0" fmla="*/ 0 w 600075"/>
                    <a:gd name="connsiteY0" fmla="*/ 159543 h 319085"/>
                    <a:gd name="connsiteX1" fmla="*/ 159543 w 600075"/>
                    <a:gd name="connsiteY1" fmla="*/ 0 h 319085"/>
                    <a:gd name="connsiteX2" fmla="*/ 440533 w 600075"/>
                    <a:gd name="connsiteY2" fmla="*/ 0 h 319085"/>
                    <a:gd name="connsiteX3" fmla="*/ 600076 w 600075"/>
                    <a:gd name="connsiteY3" fmla="*/ 159543 h 319085"/>
                    <a:gd name="connsiteX4" fmla="*/ 600075 w 600075"/>
                    <a:gd name="connsiteY4" fmla="*/ 159543 h 319085"/>
                    <a:gd name="connsiteX5" fmla="*/ 440532 w 600075"/>
                    <a:gd name="connsiteY5" fmla="*/ 319086 h 319085"/>
                    <a:gd name="connsiteX6" fmla="*/ 159543 w 600075"/>
                    <a:gd name="connsiteY6" fmla="*/ 319085 h 319085"/>
                    <a:gd name="connsiteX7" fmla="*/ 0 w 600075"/>
                    <a:gd name="connsiteY7" fmla="*/ 159542 h 319085"/>
                    <a:gd name="connsiteX8" fmla="*/ 0 w 600075"/>
                    <a:gd name="connsiteY8" fmla="*/ 159543 h 319085"/>
                    <a:gd name="connsiteX0" fmla="*/ 600075 w 691515"/>
                    <a:gd name="connsiteY0" fmla="*/ 159543 h 319086"/>
                    <a:gd name="connsiteX1" fmla="*/ 440532 w 691515"/>
                    <a:gd name="connsiteY1" fmla="*/ 319086 h 319086"/>
                    <a:gd name="connsiteX2" fmla="*/ 159543 w 691515"/>
                    <a:gd name="connsiteY2" fmla="*/ 319085 h 319086"/>
                    <a:gd name="connsiteX3" fmla="*/ 0 w 691515"/>
                    <a:gd name="connsiteY3" fmla="*/ 159542 h 319086"/>
                    <a:gd name="connsiteX4" fmla="*/ 0 w 691515"/>
                    <a:gd name="connsiteY4" fmla="*/ 159543 h 319086"/>
                    <a:gd name="connsiteX5" fmla="*/ 159543 w 691515"/>
                    <a:gd name="connsiteY5" fmla="*/ 0 h 319086"/>
                    <a:gd name="connsiteX6" fmla="*/ 440533 w 691515"/>
                    <a:gd name="connsiteY6" fmla="*/ 0 h 319086"/>
                    <a:gd name="connsiteX7" fmla="*/ 600076 w 691515"/>
                    <a:gd name="connsiteY7" fmla="*/ 159543 h 319086"/>
                    <a:gd name="connsiteX8" fmla="*/ 691515 w 691515"/>
                    <a:gd name="connsiteY8" fmla="*/ 250983 h 319086"/>
                    <a:gd name="connsiteX0" fmla="*/ 600075 w 600076"/>
                    <a:gd name="connsiteY0" fmla="*/ 159543 h 319086"/>
                    <a:gd name="connsiteX1" fmla="*/ 440532 w 600076"/>
                    <a:gd name="connsiteY1" fmla="*/ 319086 h 319086"/>
                    <a:gd name="connsiteX2" fmla="*/ 159543 w 600076"/>
                    <a:gd name="connsiteY2" fmla="*/ 319085 h 319086"/>
                    <a:gd name="connsiteX3" fmla="*/ 0 w 600076"/>
                    <a:gd name="connsiteY3" fmla="*/ 159542 h 319086"/>
                    <a:gd name="connsiteX4" fmla="*/ 0 w 600076"/>
                    <a:gd name="connsiteY4" fmla="*/ 159543 h 319086"/>
                    <a:gd name="connsiteX5" fmla="*/ 159543 w 600076"/>
                    <a:gd name="connsiteY5" fmla="*/ 0 h 319086"/>
                    <a:gd name="connsiteX6" fmla="*/ 440533 w 600076"/>
                    <a:gd name="connsiteY6" fmla="*/ 0 h 319086"/>
                    <a:gd name="connsiteX7" fmla="*/ 600076 w 600076"/>
                    <a:gd name="connsiteY7" fmla="*/ 159543 h 319086"/>
                    <a:gd name="connsiteX0" fmla="*/ 600075 w 600075"/>
                    <a:gd name="connsiteY0" fmla="*/ 159543 h 319086"/>
                    <a:gd name="connsiteX1" fmla="*/ 440532 w 600075"/>
                    <a:gd name="connsiteY1" fmla="*/ 319086 h 319086"/>
                    <a:gd name="connsiteX2" fmla="*/ 159543 w 600075"/>
                    <a:gd name="connsiteY2" fmla="*/ 319085 h 319086"/>
                    <a:gd name="connsiteX3" fmla="*/ 0 w 600075"/>
                    <a:gd name="connsiteY3" fmla="*/ 159542 h 319086"/>
                    <a:gd name="connsiteX4" fmla="*/ 0 w 600075"/>
                    <a:gd name="connsiteY4" fmla="*/ 159543 h 319086"/>
                    <a:gd name="connsiteX5" fmla="*/ 159543 w 600075"/>
                    <a:gd name="connsiteY5" fmla="*/ 0 h 319086"/>
                    <a:gd name="connsiteX6" fmla="*/ 440533 w 600075"/>
                    <a:gd name="connsiteY6" fmla="*/ 0 h 319086"/>
                    <a:gd name="connsiteX0" fmla="*/ 440532 w 440533"/>
                    <a:gd name="connsiteY0" fmla="*/ 319086 h 319086"/>
                    <a:gd name="connsiteX1" fmla="*/ 159543 w 440533"/>
                    <a:gd name="connsiteY1" fmla="*/ 319085 h 319086"/>
                    <a:gd name="connsiteX2" fmla="*/ 0 w 440533"/>
                    <a:gd name="connsiteY2" fmla="*/ 159542 h 319086"/>
                    <a:gd name="connsiteX3" fmla="*/ 0 w 440533"/>
                    <a:gd name="connsiteY3" fmla="*/ 159543 h 319086"/>
                    <a:gd name="connsiteX4" fmla="*/ 159543 w 440533"/>
                    <a:gd name="connsiteY4" fmla="*/ 0 h 319086"/>
                    <a:gd name="connsiteX5" fmla="*/ 440533 w 440533"/>
                    <a:gd name="connsiteY5" fmla="*/ 0 h 319086"/>
                    <a:gd name="connsiteX0" fmla="*/ 552467 w 552467"/>
                    <a:gd name="connsiteY0" fmla="*/ 320470 h 320470"/>
                    <a:gd name="connsiteX1" fmla="*/ 159543 w 552467"/>
                    <a:gd name="connsiteY1" fmla="*/ 319085 h 320470"/>
                    <a:gd name="connsiteX2" fmla="*/ 0 w 552467"/>
                    <a:gd name="connsiteY2" fmla="*/ 159542 h 320470"/>
                    <a:gd name="connsiteX3" fmla="*/ 0 w 552467"/>
                    <a:gd name="connsiteY3" fmla="*/ 159543 h 320470"/>
                    <a:gd name="connsiteX4" fmla="*/ 159543 w 552467"/>
                    <a:gd name="connsiteY4" fmla="*/ 0 h 320470"/>
                    <a:gd name="connsiteX5" fmla="*/ 440533 w 552467"/>
                    <a:gd name="connsiteY5" fmla="*/ 0 h 320470"/>
                    <a:gd name="connsiteX0" fmla="*/ 552467 w 552467"/>
                    <a:gd name="connsiteY0" fmla="*/ 324383 h 324383"/>
                    <a:gd name="connsiteX1" fmla="*/ 159543 w 552467"/>
                    <a:gd name="connsiteY1" fmla="*/ 322998 h 324383"/>
                    <a:gd name="connsiteX2" fmla="*/ 0 w 552467"/>
                    <a:gd name="connsiteY2" fmla="*/ 163455 h 324383"/>
                    <a:gd name="connsiteX3" fmla="*/ 0 w 552467"/>
                    <a:gd name="connsiteY3" fmla="*/ 163456 h 324383"/>
                    <a:gd name="connsiteX4" fmla="*/ 159543 w 552467"/>
                    <a:gd name="connsiteY4" fmla="*/ 3913 h 324383"/>
                    <a:gd name="connsiteX5" fmla="*/ 357554 w 552467"/>
                    <a:gd name="connsiteY5" fmla="*/ 0 h 324383"/>
                    <a:gd name="connsiteX0" fmla="*/ 552467 w 552467"/>
                    <a:gd name="connsiteY0" fmla="*/ 325634 h 325634"/>
                    <a:gd name="connsiteX1" fmla="*/ 159543 w 552467"/>
                    <a:gd name="connsiteY1" fmla="*/ 324249 h 325634"/>
                    <a:gd name="connsiteX2" fmla="*/ 0 w 552467"/>
                    <a:gd name="connsiteY2" fmla="*/ 164706 h 325634"/>
                    <a:gd name="connsiteX3" fmla="*/ 0 w 552467"/>
                    <a:gd name="connsiteY3" fmla="*/ 164707 h 325634"/>
                    <a:gd name="connsiteX4" fmla="*/ 159543 w 552467"/>
                    <a:gd name="connsiteY4" fmla="*/ 5164 h 325634"/>
                    <a:gd name="connsiteX5" fmla="*/ 407771 w 552467"/>
                    <a:gd name="connsiteY5" fmla="*/ 0 h 3256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552467" h="325634">
                      <a:moveTo>
                        <a:pt x="552467" y="325634"/>
                      </a:moveTo>
                      <a:lnTo>
                        <a:pt x="159543" y="324249"/>
                      </a:lnTo>
                      <a:cubicBezTo>
                        <a:pt x="71430" y="324249"/>
                        <a:pt x="0" y="252819"/>
                        <a:pt x="0" y="164706"/>
                      </a:cubicBezTo>
                      <a:lnTo>
                        <a:pt x="0" y="164707"/>
                      </a:lnTo>
                      <a:cubicBezTo>
                        <a:pt x="0" y="76594"/>
                        <a:pt x="71430" y="5164"/>
                        <a:pt x="159543" y="5164"/>
                      </a:cubicBezTo>
                      <a:lnTo>
                        <a:pt x="407771" y="0"/>
                      </a:lnTo>
                    </a:path>
                  </a:pathLst>
                </a:custGeom>
                <a:solidFill>
                  <a:srgbClr val="00206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rgbClr val="FF0000"/>
                    </a:solidFill>
                  </a:endParaRPr>
                </a:p>
              </p:txBody>
            </p:sp>
          </p:grpSp>
          <p:sp>
            <p:nvSpPr>
              <p:cNvPr id="157" name="四角形: 対角を丸める 156">
                <a:extLst>
                  <a:ext uri="{FF2B5EF4-FFF2-40B4-BE49-F238E27FC236}">
                    <a16:creationId xmlns:a16="http://schemas.microsoft.com/office/drawing/2014/main" id="{3252BDDE-3CA7-47B6-B514-BA845B534881}"/>
                  </a:ext>
                </a:extLst>
              </p:cNvPr>
              <p:cNvSpPr/>
              <p:nvPr/>
            </p:nvSpPr>
            <p:spPr>
              <a:xfrm>
                <a:off x="7667851" y="6223776"/>
                <a:ext cx="385195" cy="136929"/>
              </a:xfrm>
              <a:prstGeom prst="round2DiagRect">
                <a:avLst>
                  <a:gd name="adj1" fmla="val 50000"/>
                  <a:gd name="adj2" fmla="val 29333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rgbClr val="FF0000"/>
                  </a:solidFill>
                </a:endParaRPr>
              </a:p>
            </p:txBody>
          </p:sp>
          <p:sp>
            <p:nvSpPr>
              <p:cNvPr id="158" name="四角形: 角を丸くする 284">
                <a:extLst>
                  <a:ext uri="{FF2B5EF4-FFF2-40B4-BE49-F238E27FC236}">
                    <a16:creationId xmlns:a16="http://schemas.microsoft.com/office/drawing/2014/main" id="{82FAC927-D9C5-415F-850A-C48778B9026B}"/>
                  </a:ext>
                </a:extLst>
              </p:cNvPr>
              <p:cNvSpPr/>
              <p:nvPr/>
            </p:nvSpPr>
            <p:spPr>
              <a:xfrm rot="245136">
                <a:off x="7098889" y="5437837"/>
                <a:ext cx="552467" cy="324044"/>
              </a:xfrm>
              <a:custGeom>
                <a:avLst/>
                <a:gdLst>
                  <a:gd name="connsiteX0" fmla="*/ 0 w 600075"/>
                  <a:gd name="connsiteY0" fmla="*/ 159543 h 319085"/>
                  <a:gd name="connsiteX1" fmla="*/ 159543 w 600075"/>
                  <a:gd name="connsiteY1" fmla="*/ 0 h 319085"/>
                  <a:gd name="connsiteX2" fmla="*/ 440533 w 600075"/>
                  <a:gd name="connsiteY2" fmla="*/ 0 h 319085"/>
                  <a:gd name="connsiteX3" fmla="*/ 600076 w 600075"/>
                  <a:gd name="connsiteY3" fmla="*/ 159543 h 319085"/>
                  <a:gd name="connsiteX4" fmla="*/ 600075 w 600075"/>
                  <a:gd name="connsiteY4" fmla="*/ 159543 h 319085"/>
                  <a:gd name="connsiteX5" fmla="*/ 440532 w 600075"/>
                  <a:gd name="connsiteY5" fmla="*/ 319086 h 319085"/>
                  <a:gd name="connsiteX6" fmla="*/ 159543 w 600075"/>
                  <a:gd name="connsiteY6" fmla="*/ 319085 h 319085"/>
                  <a:gd name="connsiteX7" fmla="*/ 0 w 600075"/>
                  <a:gd name="connsiteY7" fmla="*/ 159542 h 319085"/>
                  <a:gd name="connsiteX8" fmla="*/ 0 w 600075"/>
                  <a:gd name="connsiteY8" fmla="*/ 159543 h 319085"/>
                  <a:gd name="connsiteX0" fmla="*/ 600075 w 691515"/>
                  <a:gd name="connsiteY0" fmla="*/ 159543 h 319086"/>
                  <a:gd name="connsiteX1" fmla="*/ 440532 w 691515"/>
                  <a:gd name="connsiteY1" fmla="*/ 319086 h 319086"/>
                  <a:gd name="connsiteX2" fmla="*/ 159543 w 691515"/>
                  <a:gd name="connsiteY2" fmla="*/ 319085 h 319086"/>
                  <a:gd name="connsiteX3" fmla="*/ 0 w 691515"/>
                  <a:gd name="connsiteY3" fmla="*/ 159542 h 319086"/>
                  <a:gd name="connsiteX4" fmla="*/ 0 w 691515"/>
                  <a:gd name="connsiteY4" fmla="*/ 159543 h 319086"/>
                  <a:gd name="connsiteX5" fmla="*/ 159543 w 691515"/>
                  <a:gd name="connsiteY5" fmla="*/ 0 h 319086"/>
                  <a:gd name="connsiteX6" fmla="*/ 440533 w 691515"/>
                  <a:gd name="connsiteY6" fmla="*/ 0 h 319086"/>
                  <a:gd name="connsiteX7" fmla="*/ 600076 w 691515"/>
                  <a:gd name="connsiteY7" fmla="*/ 159543 h 319086"/>
                  <a:gd name="connsiteX8" fmla="*/ 691515 w 691515"/>
                  <a:gd name="connsiteY8" fmla="*/ 250983 h 319086"/>
                  <a:gd name="connsiteX0" fmla="*/ 600075 w 600076"/>
                  <a:gd name="connsiteY0" fmla="*/ 159543 h 319086"/>
                  <a:gd name="connsiteX1" fmla="*/ 440532 w 600076"/>
                  <a:gd name="connsiteY1" fmla="*/ 319086 h 319086"/>
                  <a:gd name="connsiteX2" fmla="*/ 159543 w 600076"/>
                  <a:gd name="connsiteY2" fmla="*/ 319085 h 319086"/>
                  <a:gd name="connsiteX3" fmla="*/ 0 w 600076"/>
                  <a:gd name="connsiteY3" fmla="*/ 159542 h 319086"/>
                  <a:gd name="connsiteX4" fmla="*/ 0 w 600076"/>
                  <a:gd name="connsiteY4" fmla="*/ 159543 h 319086"/>
                  <a:gd name="connsiteX5" fmla="*/ 159543 w 600076"/>
                  <a:gd name="connsiteY5" fmla="*/ 0 h 319086"/>
                  <a:gd name="connsiteX6" fmla="*/ 440533 w 600076"/>
                  <a:gd name="connsiteY6" fmla="*/ 0 h 319086"/>
                  <a:gd name="connsiteX7" fmla="*/ 600076 w 600076"/>
                  <a:gd name="connsiteY7" fmla="*/ 159543 h 319086"/>
                  <a:gd name="connsiteX0" fmla="*/ 600075 w 600075"/>
                  <a:gd name="connsiteY0" fmla="*/ 159543 h 319086"/>
                  <a:gd name="connsiteX1" fmla="*/ 440532 w 600075"/>
                  <a:gd name="connsiteY1" fmla="*/ 319086 h 319086"/>
                  <a:gd name="connsiteX2" fmla="*/ 159543 w 600075"/>
                  <a:gd name="connsiteY2" fmla="*/ 319085 h 319086"/>
                  <a:gd name="connsiteX3" fmla="*/ 0 w 600075"/>
                  <a:gd name="connsiteY3" fmla="*/ 159542 h 319086"/>
                  <a:gd name="connsiteX4" fmla="*/ 0 w 600075"/>
                  <a:gd name="connsiteY4" fmla="*/ 159543 h 319086"/>
                  <a:gd name="connsiteX5" fmla="*/ 159543 w 600075"/>
                  <a:gd name="connsiteY5" fmla="*/ 0 h 319086"/>
                  <a:gd name="connsiteX6" fmla="*/ 440533 w 600075"/>
                  <a:gd name="connsiteY6" fmla="*/ 0 h 319086"/>
                  <a:gd name="connsiteX0" fmla="*/ 440532 w 440533"/>
                  <a:gd name="connsiteY0" fmla="*/ 319086 h 319086"/>
                  <a:gd name="connsiteX1" fmla="*/ 159543 w 440533"/>
                  <a:gd name="connsiteY1" fmla="*/ 319085 h 319086"/>
                  <a:gd name="connsiteX2" fmla="*/ 0 w 440533"/>
                  <a:gd name="connsiteY2" fmla="*/ 159542 h 319086"/>
                  <a:gd name="connsiteX3" fmla="*/ 0 w 440533"/>
                  <a:gd name="connsiteY3" fmla="*/ 159543 h 319086"/>
                  <a:gd name="connsiteX4" fmla="*/ 159543 w 440533"/>
                  <a:gd name="connsiteY4" fmla="*/ 0 h 319086"/>
                  <a:gd name="connsiteX5" fmla="*/ 440533 w 440533"/>
                  <a:gd name="connsiteY5" fmla="*/ 0 h 319086"/>
                  <a:gd name="connsiteX0" fmla="*/ 552467 w 552467"/>
                  <a:gd name="connsiteY0" fmla="*/ 320470 h 320470"/>
                  <a:gd name="connsiteX1" fmla="*/ 159543 w 552467"/>
                  <a:gd name="connsiteY1" fmla="*/ 319085 h 320470"/>
                  <a:gd name="connsiteX2" fmla="*/ 0 w 552467"/>
                  <a:gd name="connsiteY2" fmla="*/ 159542 h 320470"/>
                  <a:gd name="connsiteX3" fmla="*/ 0 w 552467"/>
                  <a:gd name="connsiteY3" fmla="*/ 159543 h 320470"/>
                  <a:gd name="connsiteX4" fmla="*/ 159543 w 552467"/>
                  <a:gd name="connsiteY4" fmla="*/ 0 h 320470"/>
                  <a:gd name="connsiteX5" fmla="*/ 440533 w 552467"/>
                  <a:gd name="connsiteY5" fmla="*/ 0 h 320470"/>
                  <a:gd name="connsiteX0" fmla="*/ 552467 w 552467"/>
                  <a:gd name="connsiteY0" fmla="*/ 324383 h 324383"/>
                  <a:gd name="connsiteX1" fmla="*/ 159543 w 552467"/>
                  <a:gd name="connsiteY1" fmla="*/ 322998 h 324383"/>
                  <a:gd name="connsiteX2" fmla="*/ 0 w 552467"/>
                  <a:gd name="connsiteY2" fmla="*/ 163455 h 324383"/>
                  <a:gd name="connsiteX3" fmla="*/ 0 w 552467"/>
                  <a:gd name="connsiteY3" fmla="*/ 163456 h 324383"/>
                  <a:gd name="connsiteX4" fmla="*/ 159543 w 552467"/>
                  <a:gd name="connsiteY4" fmla="*/ 3913 h 324383"/>
                  <a:gd name="connsiteX5" fmla="*/ 357554 w 552467"/>
                  <a:gd name="connsiteY5" fmla="*/ 0 h 324383"/>
                  <a:gd name="connsiteX0" fmla="*/ 552467 w 552467"/>
                  <a:gd name="connsiteY0" fmla="*/ 324044 h 324044"/>
                  <a:gd name="connsiteX1" fmla="*/ 159543 w 552467"/>
                  <a:gd name="connsiteY1" fmla="*/ 322659 h 324044"/>
                  <a:gd name="connsiteX2" fmla="*/ 0 w 552467"/>
                  <a:gd name="connsiteY2" fmla="*/ 163116 h 324044"/>
                  <a:gd name="connsiteX3" fmla="*/ 0 w 552467"/>
                  <a:gd name="connsiteY3" fmla="*/ 163117 h 324044"/>
                  <a:gd name="connsiteX4" fmla="*/ 159543 w 552467"/>
                  <a:gd name="connsiteY4" fmla="*/ 3574 h 324044"/>
                  <a:gd name="connsiteX5" fmla="*/ 285958 w 552467"/>
                  <a:gd name="connsiteY5" fmla="*/ 0 h 324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52467" h="324044">
                    <a:moveTo>
                      <a:pt x="552467" y="324044"/>
                    </a:moveTo>
                    <a:lnTo>
                      <a:pt x="159543" y="322659"/>
                    </a:lnTo>
                    <a:cubicBezTo>
                      <a:pt x="71430" y="322659"/>
                      <a:pt x="0" y="251229"/>
                      <a:pt x="0" y="163116"/>
                    </a:cubicBezTo>
                    <a:lnTo>
                      <a:pt x="0" y="163117"/>
                    </a:lnTo>
                    <a:cubicBezTo>
                      <a:pt x="0" y="75004"/>
                      <a:pt x="71430" y="3574"/>
                      <a:pt x="159543" y="3574"/>
                    </a:cubicBezTo>
                    <a:lnTo>
                      <a:pt x="285958" y="0"/>
                    </a:lnTo>
                  </a:path>
                </a:pathLst>
              </a:custGeom>
              <a:solidFill>
                <a:srgbClr val="00206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rgbClr val="FF0000"/>
                  </a:solidFill>
                </a:endParaRPr>
              </a:p>
            </p:txBody>
          </p:sp>
          <p:grpSp>
            <p:nvGrpSpPr>
              <p:cNvPr id="159" name="グループ化 158">
                <a:extLst>
                  <a:ext uri="{FF2B5EF4-FFF2-40B4-BE49-F238E27FC236}">
                    <a16:creationId xmlns:a16="http://schemas.microsoft.com/office/drawing/2014/main" id="{5E021A19-6ABC-43A5-BCD0-330C249FC1C9}"/>
                  </a:ext>
                </a:extLst>
              </p:cNvPr>
              <p:cNvGrpSpPr/>
              <p:nvPr/>
            </p:nvGrpSpPr>
            <p:grpSpPr>
              <a:xfrm rot="20299031">
                <a:off x="6511268" y="5065503"/>
                <a:ext cx="1138429" cy="335934"/>
                <a:chOff x="5734868" y="3990007"/>
                <a:chExt cx="1138429" cy="335934"/>
              </a:xfrm>
            </p:grpSpPr>
            <p:sp>
              <p:nvSpPr>
                <p:cNvPr id="160" name="角丸四角形 88">
                  <a:extLst>
                    <a:ext uri="{FF2B5EF4-FFF2-40B4-BE49-F238E27FC236}">
                      <a16:creationId xmlns:a16="http://schemas.microsoft.com/office/drawing/2014/main" id="{7658C52E-271F-425B-9960-8362813209CE}"/>
                    </a:ext>
                  </a:extLst>
                </p:cNvPr>
                <p:cNvSpPr/>
                <p:nvPr/>
              </p:nvSpPr>
              <p:spPr>
                <a:xfrm rot="14261547">
                  <a:off x="5954972" y="4073799"/>
                  <a:ext cx="80013" cy="151837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905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srgbClr val="FF0000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61" name="角丸四角形 88">
                  <a:extLst>
                    <a:ext uri="{FF2B5EF4-FFF2-40B4-BE49-F238E27FC236}">
                      <a16:creationId xmlns:a16="http://schemas.microsoft.com/office/drawing/2014/main" id="{7F0027F0-21A1-4559-9478-3A83A8299258}"/>
                    </a:ext>
                  </a:extLst>
                </p:cNvPr>
                <p:cNvSpPr/>
                <p:nvPr/>
              </p:nvSpPr>
              <p:spPr>
                <a:xfrm rot="14858100">
                  <a:off x="5777108" y="4020820"/>
                  <a:ext cx="53806" cy="13828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905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srgbClr val="FF0000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62" name="角丸四角形 90">
                  <a:extLst>
                    <a:ext uri="{FF2B5EF4-FFF2-40B4-BE49-F238E27FC236}">
                      <a16:creationId xmlns:a16="http://schemas.microsoft.com/office/drawing/2014/main" id="{112E22B5-8FDD-41E7-9721-9641EDA8807C}"/>
                    </a:ext>
                  </a:extLst>
                </p:cNvPr>
                <p:cNvSpPr/>
                <p:nvPr/>
              </p:nvSpPr>
              <p:spPr>
                <a:xfrm rot="16461336">
                  <a:off x="5823860" y="3931857"/>
                  <a:ext cx="63913" cy="234661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905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srgbClr val="FF0000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63" name="角丸四角形 86">
                  <a:extLst>
                    <a:ext uri="{FF2B5EF4-FFF2-40B4-BE49-F238E27FC236}">
                      <a16:creationId xmlns:a16="http://schemas.microsoft.com/office/drawing/2014/main" id="{B0E5F143-F95E-41D9-BA98-98D04598EDFD}"/>
                    </a:ext>
                  </a:extLst>
                </p:cNvPr>
                <p:cNvSpPr/>
                <p:nvPr/>
              </p:nvSpPr>
              <p:spPr>
                <a:xfrm rot="15300000">
                  <a:off x="5859065" y="3911893"/>
                  <a:ext cx="212202" cy="368430"/>
                </a:xfrm>
                <a:custGeom>
                  <a:avLst/>
                  <a:gdLst>
                    <a:gd name="connsiteX0" fmla="*/ 12187 w 415395"/>
                    <a:gd name="connsiteY0" fmla="*/ 268194 h 530329"/>
                    <a:gd name="connsiteX1" fmla="*/ 89712 w 415395"/>
                    <a:gd name="connsiteY1" fmla="*/ 259814 h 530329"/>
                    <a:gd name="connsiteX2" fmla="*/ 154540 w 415395"/>
                    <a:gd name="connsiteY2" fmla="*/ 311995 h 530329"/>
                    <a:gd name="connsiteX3" fmla="*/ 167095 w 415395"/>
                    <a:gd name="connsiteY3" fmla="*/ 296728 h 530329"/>
                    <a:gd name="connsiteX4" fmla="*/ 264962 w 415395"/>
                    <a:gd name="connsiteY4" fmla="*/ 217045 h 530329"/>
                    <a:gd name="connsiteX5" fmla="*/ 263948 w 415395"/>
                    <a:gd name="connsiteY5" fmla="*/ 199392 h 530329"/>
                    <a:gd name="connsiteX6" fmla="*/ 322233 w 415395"/>
                    <a:gd name="connsiteY6" fmla="*/ 32154 h 530329"/>
                    <a:gd name="connsiteX7" fmla="*/ 383240 w 415395"/>
                    <a:gd name="connsiteY7" fmla="*/ 2681 h 530329"/>
                    <a:gd name="connsiteX8" fmla="*/ 412714 w 415395"/>
                    <a:gd name="connsiteY8" fmla="*/ 63688 h 530329"/>
                    <a:gd name="connsiteX9" fmla="*/ 370958 w 415395"/>
                    <a:gd name="connsiteY9" fmla="*/ 183497 h 530329"/>
                    <a:gd name="connsiteX10" fmla="*/ 397577 w 415395"/>
                    <a:gd name="connsiteY10" fmla="*/ 203190 h 530329"/>
                    <a:gd name="connsiteX11" fmla="*/ 387061 w 415395"/>
                    <a:gd name="connsiteY11" fmla="*/ 305874 h 530329"/>
                    <a:gd name="connsiteX12" fmla="*/ 345858 w 415395"/>
                    <a:gd name="connsiteY12" fmla="*/ 387885 h 530329"/>
                    <a:gd name="connsiteX13" fmla="*/ 345858 w 415395"/>
                    <a:gd name="connsiteY13" fmla="*/ 491015 h 530329"/>
                    <a:gd name="connsiteX14" fmla="*/ 306544 w 415395"/>
                    <a:gd name="connsiteY14" fmla="*/ 530329 h 530329"/>
                    <a:gd name="connsiteX15" fmla="*/ 148369 w 415395"/>
                    <a:gd name="connsiteY15" fmla="*/ 530329 h 530329"/>
                    <a:gd name="connsiteX16" fmla="*/ 109055 w 415395"/>
                    <a:gd name="connsiteY16" fmla="*/ 491015 h 530329"/>
                    <a:gd name="connsiteX17" fmla="*/ 109055 w 415395"/>
                    <a:gd name="connsiteY17" fmla="*/ 416945 h 530329"/>
                    <a:gd name="connsiteX18" fmla="*/ 20566 w 415395"/>
                    <a:gd name="connsiteY18" fmla="*/ 345719 h 530329"/>
                    <a:gd name="connsiteX19" fmla="*/ 12187 w 415395"/>
                    <a:gd name="connsiteY19" fmla="*/ 268194 h 530329"/>
                    <a:gd name="connsiteX0" fmla="*/ 12187 w 415395"/>
                    <a:gd name="connsiteY0" fmla="*/ 269739 h 531874"/>
                    <a:gd name="connsiteX1" fmla="*/ 89712 w 415395"/>
                    <a:gd name="connsiteY1" fmla="*/ 261359 h 531874"/>
                    <a:gd name="connsiteX2" fmla="*/ 154540 w 415395"/>
                    <a:gd name="connsiteY2" fmla="*/ 313540 h 531874"/>
                    <a:gd name="connsiteX3" fmla="*/ 167095 w 415395"/>
                    <a:gd name="connsiteY3" fmla="*/ 298273 h 531874"/>
                    <a:gd name="connsiteX4" fmla="*/ 264962 w 415395"/>
                    <a:gd name="connsiteY4" fmla="*/ 218590 h 531874"/>
                    <a:gd name="connsiteX5" fmla="*/ 322233 w 415395"/>
                    <a:gd name="connsiteY5" fmla="*/ 33699 h 531874"/>
                    <a:gd name="connsiteX6" fmla="*/ 383240 w 415395"/>
                    <a:gd name="connsiteY6" fmla="*/ 4226 h 531874"/>
                    <a:gd name="connsiteX7" fmla="*/ 412714 w 415395"/>
                    <a:gd name="connsiteY7" fmla="*/ 65233 h 531874"/>
                    <a:gd name="connsiteX8" fmla="*/ 370958 w 415395"/>
                    <a:gd name="connsiteY8" fmla="*/ 185042 h 531874"/>
                    <a:gd name="connsiteX9" fmla="*/ 397577 w 415395"/>
                    <a:gd name="connsiteY9" fmla="*/ 204735 h 531874"/>
                    <a:gd name="connsiteX10" fmla="*/ 387061 w 415395"/>
                    <a:gd name="connsiteY10" fmla="*/ 307419 h 531874"/>
                    <a:gd name="connsiteX11" fmla="*/ 345858 w 415395"/>
                    <a:gd name="connsiteY11" fmla="*/ 389430 h 531874"/>
                    <a:gd name="connsiteX12" fmla="*/ 345858 w 415395"/>
                    <a:gd name="connsiteY12" fmla="*/ 492560 h 531874"/>
                    <a:gd name="connsiteX13" fmla="*/ 306544 w 415395"/>
                    <a:gd name="connsiteY13" fmla="*/ 531874 h 531874"/>
                    <a:gd name="connsiteX14" fmla="*/ 148369 w 415395"/>
                    <a:gd name="connsiteY14" fmla="*/ 531874 h 531874"/>
                    <a:gd name="connsiteX15" fmla="*/ 109055 w 415395"/>
                    <a:gd name="connsiteY15" fmla="*/ 492560 h 531874"/>
                    <a:gd name="connsiteX16" fmla="*/ 109055 w 415395"/>
                    <a:gd name="connsiteY16" fmla="*/ 418490 h 531874"/>
                    <a:gd name="connsiteX17" fmla="*/ 20566 w 415395"/>
                    <a:gd name="connsiteY17" fmla="*/ 347264 h 531874"/>
                    <a:gd name="connsiteX18" fmla="*/ 12187 w 415395"/>
                    <a:gd name="connsiteY18" fmla="*/ 269739 h 531874"/>
                    <a:gd name="connsiteX0" fmla="*/ 12187 w 415395"/>
                    <a:gd name="connsiteY0" fmla="*/ 269739 h 531874"/>
                    <a:gd name="connsiteX1" fmla="*/ 89712 w 415395"/>
                    <a:gd name="connsiteY1" fmla="*/ 261359 h 531874"/>
                    <a:gd name="connsiteX2" fmla="*/ 154540 w 415395"/>
                    <a:gd name="connsiteY2" fmla="*/ 313540 h 531874"/>
                    <a:gd name="connsiteX3" fmla="*/ 167095 w 415395"/>
                    <a:gd name="connsiteY3" fmla="*/ 298273 h 531874"/>
                    <a:gd name="connsiteX4" fmla="*/ 264962 w 415395"/>
                    <a:gd name="connsiteY4" fmla="*/ 218590 h 531874"/>
                    <a:gd name="connsiteX5" fmla="*/ 322233 w 415395"/>
                    <a:gd name="connsiteY5" fmla="*/ 33699 h 531874"/>
                    <a:gd name="connsiteX6" fmla="*/ 383240 w 415395"/>
                    <a:gd name="connsiteY6" fmla="*/ 4226 h 531874"/>
                    <a:gd name="connsiteX7" fmla="*/ 412714 w 415395"/>
                    <a:gd name="connsiteY7" fmla="*/ 65233 h 531874"/>
                    <a:gd name="connsiteX8" fmla="*/ 397577 w 415395"/>
                    <a:gd name="connsiteY8" fmla="*/ 204735 h 531874"/>
                    <a:gd name="connsiteX9" fmla="*/ 387061 w 415395"/>
                    <a:gd name="connsiteY9" fmla="*/ 307419 h 531874"/>
                    <a:gd name="connsiteX10" fmla="*/ 345858 w 415395"/>
                    <a:gd name="connsiteY10" fmla="*/ 389430 h 531874"/>
                    <a:gd name="connsiteX11" fmla="*/ 345858 w 415395"/>
                    <a:gd name="connsiteY11" fmla="*/ 492560 h 531874"/>
                    <a:gd name="connsiteX12" fmla="*/ 306544 w 415395"/>
                    <a:gd name="connsiteY12" fmla="*/ 531874 h 531874"/>
                    <a:gd name="connsiteX13" fmla="*/ 148369 w 415395"/>
                    <a:gd name="connsiteY13" fmla="*/ 531874 h 531874"/>
                    <a:gd name="connsiteX14" fmla="*/ 109055 w 415395"/>
                    <a:gd name="connsiteY14" fmla="*/ 492560 h 531874"/>
                    <a:gd name="connsiteX15" fmla="*/ 109055 w 415395"/>
                    <a:gd name="connsiteY15" fmla="*/ 418490 h 531874"/>
                    <a:gd name="connsiteX16" fmla="*/ 20566 w 415395"/>
                    <a:gd name="connsiteY16" fmla="*/ 347264 h 531874"/>
                    <a:gd name="connsiteX17" fmla="*/ 12187 w 415395"/>
                    <a:gd name="connsiteY17" fmla="*/ 269739 h 531874"/>
                    <a:gd name="connsiteX0" fmla="*/ 12187 w 415395"/>
                    <a:gd name="connsiteY0" fmla="*/ 269739 h 531874"/>
                    <a:gd name="connsiteX1" fmla="*/ 154540 w 415395"/>
                    <a:gd name="connsiteY1" fmla="*/ 313540 h 531874"/>
                    <a:gd name="connsiteX2" fmla="*/ 167095 w 415395"/>
                    <a:gd name="connsiteY2" fmla="*/ 298273 h 531874"/>
                    <a:gd name="connsiteX3" fmla="*/ 264962 w 415395"/>
                    <a:gd name="connsiteY3" fmla="*/ 218590 h 531874"/>
                    <a:gd name="connsiteX4" fmla="*/ 322233 w 415395"/>
                    <a:gd name="connsiteY4" fmla="*/ 33699 h 531874"/>
                    <a:gd name="connsiteX5" fmla="*/ 383240 w 415395"/>
                    <a:gd name="connsiteY5" fmla="*/ 4226 h 531874"/>
                    <a:gd name="connsiteX6" fmla="*/ 412714 w 415395"/>
                    <a:gd name="connsiteY6" fmla="*/ 65233 h 531874"/>
                    <a:gd name="connsiteX7" fmla="*/ 397577 w 415395"/>
                    <a:gd name="connsiteY7" fmla="*/ 204735 h 531874"/>
                    <a:gd name="connsiteX8" fmla="*/ 387061 w 415395"/>
                    <a:gd name="connsiteY8" fmla="*/ 307419 h 531874"/>
                    <a:gd name="connsiteX9" fmla="*/ 345858 w 415395"/>
                    <a:gd name="connsiteY9" fmla="*/ 389430 h 531874"/>
                    <a:gd name="connsiteX10" fmla="*/ 345858 w 415395"/>
                    <a:gd name="connsiteY10" fmla="*/ 492560 h 531874"/>
                    <a:gd name="connsiteX11" fmla="*/ 306544 w 415395"/>
                    <a:gd name="connsiteY11" fmla="*/ 531874 h 531874"/>
                    <a:gd name="connsiteX12" fmla="*/ 148369 w 415395"/>
                    <a:gd name="connsiteY12" fmla="*/ 531874 h 531874"/>
                    <a:gd name="connsiteX13" fmla="*/ 109055 w 415395"/>
                    <a:gd name="connsiteY13" fmla="*/ 492560 h 531874"/>
                    <a:gd name="connsiteX14" fmla="*/ 109055 w 415395"/>
                    <a:gd name="connsiteY14" fmla="*/ 418490 h 531874"/>
                    <a:gd name="connsiteX15" fmla="*/ 20566 w 415395"/>
                    <a:gd name="connsiteY15" fmla="*/ 347264 h 531874"/>
                    <a:gd name="connsiteX16" fmla="*/ 12187 w 415395"/>
                    <a:gd name="connsiteY16" fmla="*/ 269739 h 531874"/>
                    <a:gd name="connsiteX0" fmla="*/ 0 w 394829"/>
                    <a:gd name="connsiteY0" fmla="*/ 347264 h 531874"/>
                    <a:gd name="connsiteX1" fmla="*/ 133974 w 394829"/>
                    <a:gd name="connsiteY1" fmla="*/ 313540 h 531874"/>
                    <a:gd name="connsiteX2" fmla="*/ 146529 w 394829"/>
                    <a:gd name="connsiteY2" fmla="*/ 298273 h 531874"/>
                    <a:gd name="connsiteX3" fmla="*/ 244396 w 394829"/>
                    <a:gd name="connsiteY3" fmla="*/ 218590 h 531874"/>
                    <a:gd name="connsiteX4" fmla="*/ 301667 w 394829"/>
                    <a:gd name="connsiteY4" fmla="*/ 33699 h 531874"/>
                    <a:gd name="connsiteX5" fmla="*/ 362674 w 394829"/>
                    <a:gd name="connsiteY5" fmla="*/ 4226 h 531874"/>
                    <a:gd name="connsiteX6" fmla="*/ 392148 w 394829"/>
                    <a:gd name="connsiteY6" fmla="*/ 65233 h 531874"/>
                    <a:gd name="connsiteX7" fmla="*/ 377011 w 394829"/>
                    <a:gd name="connsiteY7" fmla="*/ 204735 h 531874"/>
                    <a:gd name="connsiteX8" fmla="*/ 366495 w 394829"/>
                    <a:gd name="connsiteY8" fmla="*/ 307419 h 531874"/>
                    <a:gd name="connsiteX9" fmla="*/ 325292 w 394829"/>
                    <a:gd name="connsiteY9" fmla="*/ 389430 h 531874"/>
                    <a:gd name="connsiteX10" fmla="*/ 325292 w 394829"/>
                    <a:gd name="connsiteY10" fmla="*/ 492560 h 531874"/>
                    <a:gd name="connsiteX11" fmla="*/ 285978 w 394829"/>
                    <a:gd name="connsiteY11" fmla="*/ 531874 h 531874"/>
                    <a:gd name="connsiteX12" fmla="*/ 127803 w 394829"/>
                    <a:gd name="connsiteY12" fmla="*/ 531874 h 531874"/>
                    <a:gd name="connsiteX13" fmla="*/ 88489 w 394829"/>
                    <a:gd name="connsiteY13" fmla="*/ 492560 h 531874"/>
                    <a:gd name="connsiteX14" fmla="*/ 88489 w 394829"/>
                    <a:gd name="connsiteY14" fmla="*/ 418490 h 531874"/>
                    <a:gd name="connsiteX15" fmla="*/ 0 w 394829"/>
                    <a:gd name="connsiteY15" fmla="*/ 347264 h 531874"/>
                    <a:gd name="connsiteX0" fmla="*/ 0 w 306340"/>
                    <a:gd name="connsiteY0" fmla="*/ 418490 h 531874"/>
                    <a:gd name="connsiteX1" fmla="*/ 45485 w 306340"/>
                    <a:gd name="connsiteY1" fmla="*/ 313540 h 531874"/>
                    <a:gd name="connsiteX2" fmla="*/ 58040 w 306340"/>
                    <a:gd name="connsiteY2" fmla="*/ 298273 h 531874"/>
                    <a:gd name="connsiteX3" fmla="*/ 155907 w 306340"/>
                    <a:gd name="connsiteY3" fmla="*/ 218590 h 531874"/>
                    <a:gd name="connsiteX4" fmla="*/ 213178 w 306340"/>
                    <a:gd name="connsiteY4" fmla="*/ 33699 h 531874"/>
                    <a:gd name="connsiteX5" fmla="*/ 274185 w 306340"/>
                    <a:gd name="connsiteY5" fmla="*/ 4226 h 531874"/>
                    <a:gd name="connsiteX6" fmla="*/ 303659 w 306340"/>
                    <a:gd name="connsiteY6" fmla="*/ 65233 h 531874"/>
                    <a:gd name="connsiteX7" fmla="*/ 288522 w 306340"/>
                    <a:gd name="connsiteY7" fmla="*/ 204735 h 531874"/>
                    <a:gd name="connsiteX8" fmla="*/ 278006 w 306340"/>
                    <a:gd name="connsiteY8" fmla="*/ 307419 h 531874"/>
                    <a:gd name="connsiteX9" fmla="*/ 236803 w 306340"/>
                    <a:gd name="connsiteY9" fmla="*/ 389430 h 531874"/>
                    <a:gd name="connsiteX10" fmla="*/ 236803 w 306340"/>
                    <a:gd name="connsiteY10" fmla="*/ 492560 h 531874"/>
                    <a:gd name="connsiteX11" fmla="*/ 197489 w 306340"/>
                    <a:gd name="connsiteY11" fmla="*/ 531874 h 531874"/>
                    <a:gd name="connsiteX12" fmla="*/ 39314 w 306340"/>
                    <a:gd name="connsiteY12" fmla="*/ 531874 h 531874"/>
                    <a:gd name="connsiteX13" fmla="*/ 0 w 306340"/>
                    <a:gd name="connsiteY13" fmla="*/ 492560 h 531874"/>
                    <a:gd name="connsiteX14" fmla="*/ 0 w 306340"/>
                    <a:gd name="connsiteY14" fmla="*/ 418490 h 531874"/>
                    <a:gd name="connsiteX0" fmla="*/ 0 w 306340"/>
                    <a:gd name="connsiteY0" fmla="*/ 418490 h 531874"/>
                    <a:gd name="connsiteX1" fmla="*/ 45485 w 306340"/>
                    <a:gd name="connsiteY1" fmla="*/ 313540 h 531874"/>
                    <a:gd name="connsiteX2" fmla="*/ 58040 w 306340"/>
                    <a:gd name="connsiteY2" fmla="*/ 298273 h 531874"/>
                    <a:gd name="connsiteX3" fmla="*/ 155907 w 306340"/>
                    <a:gd name="connsiteY3" fmla="*/ 218590 h 531874"/>
                    <a:gd name="connsiteX4" fmla="*/ 213178 w 306340"/>
                    <a:gd name="connsiteY4" fmla="*/ 33699 h 531874"/>
                    <a:gd name="connsiteX5" fmla="*/ 274185 w 306340"/>
                    <a:gd name="connsiteY5" fmla="*/ 4226 h 531874"/>
                    <a:gd name="connsiteX6" fmla="*/ 303659 w 306340"/>
                    <a:gd name="connsiteY6" fmla="*/ 65233 h 531874"/>
                    <a:gd name="connsiteX7" fmla="*/ 288522 w 306340"/>
                    <a:gd name="connsiteY7" fmla="*/ 204735 h 531874"/>
                    <a:gd name="connsiteX8" fmla="*/ 278006 w 306340"/>
                    <a:gd name="connsiteY8" fmla="*/ 307419 h 531874"/>
                    <a:gd name="connsiteX9" fmla="*/ 236803 w 306340"/>
                    <a:gd name="connsiteY9" fmla="*/ 389430 h 531874"/>
                    <a:gd name="connsiteX10" fmla="*/ 197489 w 306340"/>
                    <a:gd name="connsiteY10" fmla="*/ 531874 h 531874"/>
                    <a:gd name="connsiteX11" fmla="*/ 39314 w 306340"/>
                    <a:gd name="connsiteY11" fmla="*/ 531874 h 531874"/>
                    <a:gd name="connsiteX12" fmla="*/ 0 w 306340"/>
                    <a:gd name="connsiteY12" fmla="*/ 492560 h 531874"/>
                    <a:gd name="connsiteX13" fmla="*/ 0 w 306340"/>
                    <a:gd name="connsiteY13" fmla="*/ 418490 h 531874"/>
                    <a:gd name="connsiteX0" fmla="*/ 0 w 306340"/>
                    <a:gd name="connsiteY0" fmla="*/ 418490 h 531874"/>
                    <a:gd name="connsiteX1" fmla="*/ 45485 w 306340"/>
                    <a:gd name="connsiteY1" fmla="*/ 313540 h 531874"/>
                    <a:gd name="connsiteX2" fmla="*/ 58040 w 306340"/>
                    <a:gd name="connsiteY2" fmla="*/ 298273 h 531874"/>
                    <a:gd name="connsiteX3" fmla="*/ 155907 w 306340"/>
                    <a:gd name="connsiteY3" fmla="*/ 218590 h 531874"/>
                    <a:gd name="connsiteX4" fmla="*/ 213178 w 306340"/>
                    <a:gd name="connsiteY4" fmla="*/ 33699 h 531874"/>
                    <a:gd name="connsiteX5" fmla="*/ 274185 w 306340"/>
                    <a:gd name="connsiteY5" fmla="*/ 4226 h 531874"/>
                    <a:gd name="connsiteX6" fmla="*/ 303659 w 306340"/>
                    <a:gd name="connsiteY6" fmla="*/ 65233 h 531874"/>
                    <a:gd name="connsiteX7" fmla="*/ 288522 w 306340"/>
                    <a:gd name="connsiteY7" fmla="*/ 204735 h 531874"/>
                    <a:gd name="connsiteX8" fmla="*/ 278006 w 306340"/>
                    <a:gd name="connsiteY8" fmla="*/ 307419 h 531874"/>
                    <a:gd name="connsiteX9" fmla="*/ 236803 w 306340"/>
                    <a:gd name="connsiteY9" fmla="*/ 389430 h 531874"/>
                    <a:gd name="connsiteX10" fmla="*/ 167605 w 306340"/>
                    <a:gd name="connsiteY10" fmla="*/ 523867 h 531874"/>
                    <a:gd name="connsiteX11" fmla="*/ 39314 w 306340"/>
                    <a:gd name="connsiteY11" fmla="*/ 531874 h 531874"/>
                    <a:gd name="connsiteX12" fmla="*/ 0 w 306340"/>
                    <a:gd name="connsiteY12" fmla="*/ 492560 h 531874"/>
                    <a:gd name="connsiteX13" fmla="*/ 0 w 306340"/>
                    <a:gd name="connsiteY13" fmla="*/ 418490 h 5318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306340" h="531874">
                      <a:moveTo>
                        <a:pt x="0" y="418490"/>
                      </a:moveTo>
                      <a:lnTo>
                        <a:pt x="45485" y="313540"/>
                      </a:lnTo>
                      <a:cubicBezTo>
                        <a:pt x="48207" y="307490"/>
                        <a:pt x="52742" y="302586"/>
                        <a:pt x="58040" y="298273"/>
                      </a:cubicBezTo>
                      <a:lnTo>
                        <a:pt x="155907" y="218590"/>
                      </a:lnTo>
                      <a:cubicBezTo>
                        <a:pt x="181763" y="174494"/>
                        <a:pt x="193465" y="69426"/>
                        <a:pt x="213178" y="33699"/>
                      </a:cubicBezTo>
                      <a:cubicBezTo>
                        <a:pt x="232891" y="-2028"/>
                        <a:pt x="249200" y="-4482"/>
                        <a:pt x="274185" y="4226"/>
                      </a:cubicBezTo>
                      <a:cubicBezTo>
                        <a:pt x="299171" y="12934"/>
                        <a:pt x="312367" y="40248"/>
                        <a:pt x="303659" y="65233"/>
                      </a:cubicBezTo>
                      <a:lnTo>
                        <a:pt x="288522" y="204735"/>
                      </a:lnTo>
                      <a:cubicBezTo>
                        <a:pt x="313973" y="235994"/>
                        <a:pt x="309265" y="281967"/>
                        <a:pt x="278006" y="307419"/>
                      </a:cubicBezTo>
                      <a:lnTo>
                        <a:pt x="236803" y="389430"/>
                      </a:lnTo>
                      <a:lnTo>
                        <a:pt x="167605" y="523867"/>
                      </a:lnTo>
                      <a:lnTo>
                        <a:pt x="39314" y="531874"/>
                      </a:lnTo>
                      <a:cubicBezTo>
                        <a:pt x="17601" y="531874"/>
                        <a:pt x="0" y="514273"/>
                        <a:pt x="0" y="492560"/>
                      </a:cubicBezTo>
                      <a:lnTo>
                        <a:pt x="0" y="418490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905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srgbClr val="FF0000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64" name="四角形: 上の 2 つの角を丸める 163">
                  <a:extLst>
                    <a:ext uri="{FF2B5EF4-FFF2-40B4-BE49-F238E27FC236}">
                      <a16:creationId xmlns:a16="http://schemas.microsoft.com/office/drawing/2014/main" id="{F01264C1-8D4B-4843-8A9F-C80ABBA89461}"/>
                    </a:ext>
                  </a:extLst>
                </p:cNvPr>
                <p:cNvSpPr/>
                <p:nvPr/>
              </p:nvSpPr>
              <p:spPr>
                <a:xfrm rot="6561561" flipV="1">
                  <a:off x="6035163" y="3954879"/>
                  <a:ext cx="39935" cy="151457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rgbClr val="FF0000"/>
                    </a:solidFill>
                  </a:endParaRPr>
                </a:p>
              </p:txBody>
            </p:sp>
            <p:grpSp>
              <p:nvGrpSpPr>
                <p:cNvPr id="165" name="グループ化 164">
                  <a:extLst>
                    <a:ext uri="{FF2B5EF4-FFF2-40B4-BE49-F238E27FC236}">
                      <a16:creationId xmlns:a16="http://schemas.microsoft.com/office/drawing/2014/main" id="{ECDD0371-52D2-41A2-BB45-33BDC16023F4}"/>
                    </a:ext>
                  </a:extLst>
                </p:cNvPr>
                <p:cNvGrpSpPr/>
                <p:nvPr/>
              </p:nvGrpSpPr>
              <p:grpSpPr>
                <a:xfrm rot="900000" flipV="1">
                  <a:off x="6103408" y="4080001"/>
                  <a:ext cx="769889" cy="245940"/>
                  <a:chOff x="4100786" y="4762502"/>
                  <a:chExt cx="626634" cy="184526"/>
                </a:xfrm>
              </p:grpSpPr>
              <p:sp>
                <p:nvSpPr>
                  <p:cNvPr id="166" name="四角形: 角を丸くする 26">
                    <a:extLst>
                      <a:ext uri="{FF2B5EF4-FFF2-40B4-BE49-F238E27FC236}">
                        <a16:creationId xmlns:a16="http://schemas.microsoft.com/office/drawing/2014/main" id="{D816E6E8-2C87-4040-BC57-48D407C4BB69}"/>
                      </a:ext>
                    </a:extLst>
                  </p:cNvPr>
                  <p:cNvSpPr/>
                  <p:nvPr/>
                </p:nvSpPr>
                <p:spPr>
                  <a:xfrm flipH="1">
                    <a:off x="4261972" y="4762502"/>
                    <a:ext cx="465448" cy="184526"/>
                  </a:xfrm>
                  <a:custGeom>
                    <a:avLst/>
                    <a:gdLst>
                      <a:gd name="connsiteX0" fmla="*/ 0 w 507203"/>
                      <a:gd name="connsiteY0" fmla="*/ 41755 h 178759"/>
                      <a:gd name="connsiteX1" fmla="*/ 41755 w 507203"/>
                      <a:gd name="connsiteY1" fmla="*/ 0 h 178759"/>
                      <a:gd name="connsiteX2" fmla="*/ 465448 w 507203"/>
                      <a:gd name="connsiteY2" fmla="*/ 0 h 178759"/>
                      <a:gd name="connsiteX3" fmla="*/ 507203 w 507203"/>
                      <a:gd name="connsiteY3" fmla="*/ 41755 h 178759"/>
                      <a:gd name="connsiteX4" fmla="*/ 507203 w 507203"/>
                      <a:gd name="connsiteY4" fmla="*/ 137004 h 178759"/>
                      <a:gd name="connsiteX5" fmla="*/ 465448 w 507203"/>
                      <a:gd name="connsiteY5" fmla="*/ 178759 h 178759"/>
                      <a:gd name="connsiteX6" fmla="*/ 41755 w 507203"/>
                      <a:gd name="connsiteY6" fmla="*/ 178759 h 178759"/>
                      <a:gd name="connsiteX7" fmla="*/ 0 w 507203"/>
                      <a:gd name="connsiteY7" fmla="*/ 137004 h 178759"/>
                      <a:gd name="connsiteX8" fmla="*/ 0 w 507203"/>
                      <a:gd name="connsiteY8" fmla="*/ 41755 h 178759"/>
                      <a:gd name="connsiteX0" fmla="*/ 0 w 507203"/>
                      <a:gd name="connsiteY0" fmla="*/ 137004 h 228444"/>
                      <a:gd name="connsiteX1" fmla="*/ 0 w 507203"/>
                      <a:gd name="connsiteY1" fmla="*/ 41755 h 228444"/>
                      <a:gd name="connsiteX2" fmla="*/ 41755 w 507203"/>
                      <a:gd name="connsiteY2" fmla="*/ 0 h 228444"/>
                      <a:gd name="connsiteX3" fmla="*/ 465448 w 507203"/>
                      <a:gd name="connsiteY3" fmla="*/ 0 h 228444"/>
                      <a:gd name="connsiteX4" fmla="*/ 507203 w 507203"/>
                      <a:gd name="connsiteY4" fmla="*/ 41755 h 228444"/>
                      <a:gd name="connsiteX5" fmla="*/ 507203 w 507203"/>
                      <a:gd name="connsiteY5" fmla="*/ 137004 h 228444"/>
                      <a:gd name="connsiteX6" fmla="*/ 465448 w 507203"/>
                      <a:gd name="connsiteY6" fmla="*/ 178759 h 228444"/>
                      <a:gd name="connsiteX7" fmla="*/ 41755 w 507203"/>
                      <a:gd name="connsiteY7" fmla="*/ 178759 h 228444"/>
                      <a:gd name="connsiteX8" fmla="*/ 91440 w 507203"/>
                      <a:gd name="connsiteY8" fmla="*/ 228444 h 228444"/>
                      <a:gd name="connsiteX0" fmla="*/ 0 w 507203"/>
                      <a:gd name="connsiteY0" fmla="*/ 41755 h 228444"/>
                      <a:gd name="connsiteX1" fmla="*/ 41755 w 507203"/>
                      <a:gd name="connsiteY1" fmla="*/ 0 h 228444"/>
                      <a:gd name="connsiteX2" fmla="*/ 465448 w 507203"/>
                      <a:gd name="connsiteY2" fmla="*/ 0 h 228444"/>
                      <a:gd name="connsiteX3" fmla="*/ 507203 w 507203"/>
                      <a:gd name="connsiteY3" fmla="*/ 41755 h 228444"/>
                      <a:gd name="connsiteX4" fmla="*/ 507203 w 507203"/>
                      <a:gd name="connsiteY4" fmla="*/ 137004 h 228444"/>
                      <a:gd name="connsiteX5" fmla="*/ 465448 w 507203"/>
                      <a:gd name="connsiteY5" fmla="*/ 178759 h 228444"/>
                      <a:gd name="connsiteX6" fmla="*/ 41755 w 507203"/>
                      <a:gd name="connsiteY6" fmla="*/ 178759 h 228444"/>
                      <a:gd name="connsiteX7" fmla="*/ 91440 w 507203"/>
                      <a:gd name="connsiteY7" fmla="*/ 228444 h 228444"/>
                      <a:gd name="connsiteX0" fmla="*/ 18919 w 484367"/>
                      <a:gd name="connsiteY0" fmla="*/ 0 h 228444"/>
                      <a:gd name="connsiteX1" fmla="*/ 442612 w 484367"/>
                      <a:gd name="connsiteY1" fmla="*/ 0 h 228444"/>
                      <a:gd name="connsiteX2" fmla="*/ 484367 w 484367"/>
                      <a:gd name="connsiteY2" fmla="*/ 41755 h 228444"/>
                      <a:gd name="connsiteX3" fmla="*/ 484367 w 484367"/>
                      <a:gd name="connsiteY3" fmla="*/ 137004 h 228444"/>
                      <a:gd name="connsiteX4" fmla="*/ 442612 w 484367"/>
                      <a:gd name="connsiteY4" fmla="*/ 178759 h 228444"/>
                      <a:gd name="connsiteX5" fmla="*/ 18919 w 484367"/>
                      <a:gd name="connsiteY5" fmla="*/ 178759 h 228444"/>
                      <a:gd name="connsiteX6" fmla="*/ 68604 w 484367"/>
                      <a:gd name="connsiteY6" fmla="*/ 228444 h 228444"/>
                      <a:gd name="connsiteX0" fmla="*/ 0 w 465448"/>
                      <a:gd name="connsiteY0" fmla="*/ 0 h 178759"/>
                      <a:gd name="connsiteX1" fmla="*/ 423693 w 465448"/>
                      <a:gd name="connsiteY1" fmla="*/ 0 h 178759"/>
                      <a:gd name="connsiteX2" fmla="*/ 465448 w 465448"/>
                      <a:gd name="connsiteY2" fmla="*/ 41755 h 178759"/>
                      <a:gd name="connsiteX3" fmla="*/ 465448 w 465448"/>
                      <a:gd name="connsiteY3" fmla="*/ 137004 h 178759"/>
                      <a:gd name="connsiteX4" fmla="*/ 423693 w 465448"/>
                      <a:gd name="connsiteY4" fmla="*/ 178759 h 178759"/>
                      <a:gd name="connsiteX5" fmla="*/ 0 w 465448"/>
                      <a:gd name="connsiteY5" fmla="*/ 178759 h 178759"/>
                      <a:gd name="connsiteX0" fmla="*/ 0 w 465448"/>
                      <a:gd name="connsiteY0" fmla="*/ 0 h 181141"/>
                      <a:gd name="connsiteX1" fmla="*/ 423693 w 465448"/>
                      <a:gd name="connsiteY1" fmla="*/ 0 h 181141"/>
                      <a:gd name="connsiteX2" fmla="*/ 465448 w 465448"/>
                      <a:gd name="connsiteY2" fmla="*/ 41755 h 181141"/>
                      <a:gd name="connsiteX3" fmla="*/ 465448 w 465448"/>
                      <a:gd name="connsiteY3" fmla="*/ 137004 h 181141"/>
                      <a:gd name="connsiteX4" fmla="*/ 423693 w 465448"/>
                      <a:gd name="connsiteY4" fmla="*/ 178759 h 181141"/>
                      <a:gd name="connsiteX5" fmla="*/ 109538 w 465448"/>
                      <a:gd name="connsiteY5" fmla="*/ 181141 h 181141"/>
                      <a:gd name="connsiteX0" fmla="*/ 0 w 465448"/>
                      <a:gd name="connsiteY0" fmla="*/ 0 h 184526"/>
                      <a:gd name="connsiteX1" fmla="*/ 423693 w 465448"/>
                      <a:gd name="connsiteY1" fmla="*/ 0 h 184526"/>
                      <a:gd name="connsiteX2" fmla="*/ 465448 w 465448"/>
                      <a:gd name="connsiteY2" fmla="*/ 41755 h 184526"/>
                      <a:gd name="connsiteX3" fmla="*/ 465448 w 465448"/>
                      <a:gd name="connsiteY3" fmla="*/ 137004 h 184526"/>
                      <a:gd name="connsiteX4" fmla="*/ 423693 w 465448"/>
                      <a:gd name="connsiteY4" fmla="*/ 178759 h 184526"/>
                      <a:gd name="connsiteX5" fmla="*/ 58134 w 465448"/>
                      <a:gd name="connsiteY5" fmla="*/ 184526 h 18452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465448" h="184526">
                        <a:moveTo>
                          <a:pt x="0" y="0"/>
                        </a:moveTo>
                        <a:lnTo>
                          <a:pt x="423693" y="0"/>
                        </a:lnTo>
                        <a:cubicBezTo>
                          <a:pt x="446754" y="0"/>
                          <a:pt x="465448" y="18694"/>
                          <a:pt x="465448" y="41755"/>
                        </a:cubicBezTo>
                        <a:lnTo>
                          <a:pt x="465448" y="137004"/>
                        </a:lnTo>
                        <a:cubicBezTo>
                          <a:pt x="465448" y="160065"/>
                          <a:pt x="446754" y="178759"/>
                          <a:pt x="423693" y="178759"/>
                        </a:cubicBezTo>
                        <a:lnTo>
                          <a:pt x="58134" y="184526"/>
                        </a:lnTo>
                      </a:path>
                    </a:pathLst>
                  </a:custGeom>
                  <a:solidFill>
                    <a:srgbClr val="002060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solidFill>
                        <a:srgbClr val="FF0000"/>
                      </a:solidFill>
                    </a:endParaRPr>
                  </a:p>
                </p:txBody>
              </p:sp>
              <p:sp>
                <p:nvSpPr>
                  <p:cNvPr id="167" name="台形 166">
                    <a:extLst>
                      <a:ext uri="{FF2B5EF4-FFF2-40B4-BE49-F238E27FC236}">
                        <a16:creationId xmlns:a16="http://schemas.microsoft.com/office/drawing/2014/main" id="{9AF585F9-6586-4921-96D2-244E6582013A}"/>
                      </a:ext>
                    </a:extLst>
                  </p:cNvPr>
                  <p:cNvSpPr/>
                  <p:nvPr/>
                </p:nvSpPr>
                <p:spPr>
                  <a:xfrm rot="16200000" flipH="1">
                    <a:off x="4110989" y="4763013"/>
                    <a:ext cx="158353" cy="178759"/>
                  </a:xfrm>
                  <a:prstGeom prst="trapezoid">
                    <a:avLst>
                      <a:gd name="adj" fmla="val 14473"/>
                    </a:avLst>
                  </a:prstGeom>
                  <a:pattFill prst="openDmnd">
                    <a:fgClr>
                      <a:schemeClr val="bg1">
                        <a:lumMod val="85000"/>
                      </a:schemeClr>
                    </a:fgClr>
                    <a:bgClr>
                      <a:schemeClr val="bg1">
                        <a:lumMod val="50000"/>
                      </a:schemeClr>
                    </a:bgClr>
                  </a:patt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solidFill>
                        <a:srgbClr val="FF0000"/>
                      </a:solidFill>
                    </a:endParaRPr>
                  </a:p>
                </p:txBody>
              </p:sp>
            </p:grpSp>
          </p:grpSp>
        </p:grpSp>
        <p:sp>
          <p:nvSpPr>
            <p:cNvPr id="148" name="テキスト ボックス 147">
              <a:extLst>
                <a:ext uri="{FF2B5EF4-FFF2-40B4-BE49-F238E27FC236}">
                  <a16:creationId xmlns:a16="http://schemas.microsoft.com/office/drawing/2014/main" id="{58B3616E-591C-49D9-9C3E-DAE6B333412F}"/>
                </a:ext>
              </a:extLst>
            </p:cNvPr>
            <p:cNvSpPr txBox="1"/>
            <p:nvPr/>
          </p:nvSpPr>
          <p:spPr>
            <a:xfrm rot="20700000">
              <a:off x="4287038" y="885935"/>
              <a:ext cx="1357393" cy="892311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忍法</a:t>
              </a:r>
              <a:endParaRPr kumimoji="1" lang="en-US" altLang="ja-JP" b="1" dirty="0">
                <a:latin typeface="Meiryo UI" panose="020B0604030504040204" pitchFamily="50" charset="-128"/>
                <a:ea typeface="Meiryo UI" panose="020B0604030504040204" pitchFamily="50" charset="-128"/>
              </a:endParaRPr>
            </a:p>
            <a:p>
              <a:r>
                <a:rPr kumimoji="1" lang="ja-JP" altLang="en-US" b="1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忍びあしで</a:t>
              </a:r>
              <a:endParaRPr kumimoji="1" lang="en-US" altLang="ja-JP" b="1" dirty="0">
                <a:latin typeface="Meiryo UI" panose="020B0604030504040204" pitchFamily="50" charset="-128"/>
                <a:ea typeface="Meiryo UI" panose="020B0604030504040204" pitchFamily="50" charset="-128"/>
              </a:endParaRPr>
            </a:p>
            <a:p>
              <a:r>
                <a:rPr lang="ja-JP" altLang="en-US" b="1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ござる</a:t>
              </a:r>
              <a:endParaRPr kumimoji="1" lang="ja-JP" altLang="en-US" b="1" dirty="0"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1388813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テキスト ボックス 142">
            <a:extLst>
              <a:ext uri="{FF2B5EF4-FFF2-40B4-BE49-F238E27FC236}">
                <a16:creationId xmlns:a16="http://schemas.microsoft.com/office/drawing/2014/main" id="{1531D4A0-C40D-4C34-95CE-77DC68C4A1E5}"/>
              </a:ext>
            </a:extLst>
          </p:cNvPr>
          <p:cNvSpPr txBox="1"/>
          <p:nvPr/>
        </p:nvSpPr>
        <p:spPr>
          <a:xfrm>
            <a:off x="1" y="587063"/>
            <a:ext cx="6858000" cy="92333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ja-JP" altLang="en-US" sz="54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みなさんへ</a:t>
            </a:r>
            <a:endParaRPr lang="en-US" altLang="ja-JP" sz="5400" b="1" spc="50" dirty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44" name="テキスト ボックス 143">
            <a:extLst>
              <a:ext uri="{FF2B5EF4-FFF2-40B4-BE49-F238E27FC236}">
                <a16:creationId xmlns:a16="http://schemas.microsoft.com/office/drawing/2014/main" id="{3B861985-696B-4765-882D-2AF5187B8E97}"/>
              </a:ext>
            </a:extLst>
          </p:cNvPr>
          <p:cNvSpPr txBox="1"/>
          <p:nvPr/>
        </p:nvSpPr>
        <p:spPr>
          <a:xfrm>
            <a:off x="0" y="5843808"/>
            <a:ext cx="6858000" cy="3785652"/>
          </a:xfrm>
          <a:prstGeom prst="rect">
            <a:avLst/>
          </a:prstGeom>
          <a:noFill/>
        </p:spPr>
        <p:txBody>
          <a:bodyPr vert="horz" wrap="square" rtlCol="0" anchor="b">
            <a:spAutoFit/>
          </a:bodyPr>
          <a:lstStyle>
            <a:defPPr>
              <a:defRPr lang="ja-JP"/>
            </a:defPPr>
            <a:lvl1pPr algn="ctr">
              <a:defRPr sz="9000" b="1" spc="50">
                <a:ln w="28575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36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000" dirty="0">
                <a:ln w="28575">
                  <a:noFill/>
                </a:ln>
                <a:solidFill>
                  <a:schemeClr val="tx1"/>
                </a:solidFill>
                <a:effectLst/>
              </a:rPr>
              <a:t>廊下は</a:t>
            </a:r>
            <a:endParaRPr lang="en-US" altLang="ja-JP" sz="8000" dirty="0">
              <a:ln w="28575">
                <a:noFill/>
              </a:ln>
              <a:solidFill>
                <a:schemeClr val="tx1"/>
              </a:solidFill>
              <a:effectLst/>
            </a:endParaRPr>
          </a:p>
          <a:p>
            <a:r>
              <a:rPr lang="ja-JP" altLang="en-US" sz="8000" dirty="0">
                <a:ln w="28575">
                  <a:noFill/>
                </a:ln>
                <a:effectLst/>
              </a:rPr>
              <a:t>静かに</a:t>
            </a:r>
            <a:endParaRPr lang="en-US" altLang="ja-JP" sz="8000" dirty="0">
              <a:ln w="28575">
                <a:noFill/>
              </a:ln>
              <a:effectLst/>
            </a:endParaRPr>
          </a:p>
          <a:p>
            <a:r>
              <a:rPr lang="ja-JP" altLang="en-US" sz="8000" dirty="0">
                <a:ln w="28575">
                  <a:noFill/>
                </a:ln>
                <a:effectLst/>
              </a:rPr>
              <a:t>歩きましょう</a:t>
            </a:r>
            <a:endParaRPr lang="en-US" altLang="ja-JP" sz="6000" dirty="0">
              <a:ln w="28575">
                <a:noFill/>
              </a:ln>
              <a:effectLst/>
            </a:endParaRPr>
          </a:p>
        </p:txBody>
      </p:sp>
      <p:grpSp>
        <p:nvGrpSpPr>
          <p:cNvPr id="145" name="グループ化 144">
            <a:extLst>
              <a:ext uri="{FF2B5EF4-FFF2-40B4-BE49-F238E27FC236}">
                <a16:creationId xmlns:a16="http://schemas.microsoft.com/office/drawing/2014/main" id="{DD971804-6892-4FD5-840C-6D160D711210}"/>
              </a:ext>
            </a:extLst>
          </p:cNvPr>
          <p:cNvGrpSpPr/>
          <p:nvPr/>
        </p:nvGrpSpPr>
        <p:grpSpPr>
          <a:xfrm>
            <a:off x="1640678" y="1799139"/>
            <a:ext cx="3811856" cy="3787442"/>
            <a:chOff x="1448780" y="701321"/>
            <a:chExt cx="4195651" cy="4168781"/>
          </a:xfrm>
        </p:grpSpPr>
        <p:grpSp>
          <p:nvGrpSpPr>
            <p:cNvPr id="146" name="グループ化 145">
              <a:extLst>
                <a:ext uri="{FF2B5EF4-FFF2-40B4-BE49-F238E27FC236}">
                  <a16:creationId xmlns:a16="http://schemas.microsoft.com/office/drawing/2014/main" id="{77AEEB00-FC03-4DDF-A4B1-2BFAE1A1D33B}"/>
                </a:ext>
              </a:extLst>
            </p:cNvPr>
            <p:cNvGrpSpPr/>
            <p:nvPr/>
          </p:nvGrpSpPr>
          <p:grpSpPr>
            <a:xfrm>
              <a:off x="1448780" y="701321"/>
              <a:ext cx="3390150" cy="4168781"/>
              <a:chOff x="6511268" y="4309110"/>
              <a:chExt cx="1668404" cy="2051595"/>
            </a:xfrm>
          </p:grpSpPr>
          <p:grpSp>
            <p:nvGrpSpPr>
              <p:cNvPr id="148" name="グループ化 147">
                <a:extLst>
                  <a:ext uri="{FF2B5EF4-FFF2-40B4-BE49-F238E27FC236}">
                    <a16:creationId xmlns:a16="http://schemas.microsoft.com/office/drawing/2014/main" id="{4DD9E46B-C89A-47F9-9D0E-EEE7738530D3}"/>
                  </a:ext>
                </a:extLst>
              </p:cNvPr>
              <p:cNvGrpSpPr/>
              <p:nvPr/>
            </p:nvGrpSpPr>
            <p:grpSpPr>
              <a:xfrm rot="12600000" flipV="1">
                <a:off x="6618579" y="4929381"/>
                <a:ext cx="333254" cy="216807"/>
                <a:chOff x="3111191" y="5212989"/>
                <a:chExt cx="292924" cy="190570"/>
              </a:xfrm>
            </p:grpSpPr>
            <p:grpSp>
              <p:nvGrpSpPr>
                <p:cNvPr id="180" name="グループ化 179">
                  <a:extLst>
                    <a:ext uri="{FF2B5EF4-FFF2-40B4-BE49-F238E27FC236}">
                      <a16:creationId xmlns:a16="http://schemas.microsoft.com/office/drawing/2014/main" id="{0FCB63AC-7344-403F-9961-95DEE6D47D40}"/>
                    </a:ext>
                  </a:extLst>
                </p:cNvPr>
                <p:cNvGrpSpPr/>
                <p:nvPr/>
              </p:nvGrpSpPr>
              <p:grpSpPr>
                <a:xfrm flipV="1">
                  <a:off x="3111191" y="5214749"/>
                  <a:ext cx="292924" cy="188810"/>
                  <a:chOff x="5032362" y="1791371"/>
                  <a:chExt cx="644453" cy="415395"/>
                </a:xfrm>
              </p:grpSpPr>
              <p:sp>
                <p:nvSpPr>
                  <p:cNvPr id="182" name="角丸四角形 88">
                    <a:extLst>
                      <a:ext uri="{FF2B5EF4-FFF2-40B4-BE49-F238E27FC236}">
                        <a16:creationId xmlns:a16="http://schemas.microsoft.com/office/drawing/2014/main" id="{A9E996C0-48F3-4B08-9601-4F5A7CC91C52}"/>
                      </a:ext>
                    </a:extLst>
                  </p:cNvPr>
                  <p:cNvSpPr/>
                  <p:nvPr/>
                </p:nvSpPr>
                <p:spPr>
                  <a:xfrm rot="900000">
                    <a:off x="5422184" y="1847724"/>
                    <a:ext cx="77676" cy="199632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90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srgbClr val="FF0000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83" name="角丸四角形 90">
                    <a:extLst>
                      <a:ext uri="{FF2B5EF4-FFF2-40B4-BE49-F238E27FC236}">
                        <a16:creationId xmlns:a16="http://schemas.microsoft.com/office/drawing/2014/main" id="{09341742-F0C7-4274-87B1-840084BF57EE}"/>
                      </a:ext>
                    </a:extLst>
                  </p:cNvPr>
                  <p:cNvSpPr/>
                  <p:nvPr/>
                </p:nvSpPr>
                <p:spPr>
                  <a:xfrm rot="3861336">
                    <a:off x="5461300" y="1847974"/>
                    <a:ext cx="92267" cy="338762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90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srgbClr val="FF0000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84" name="角丸四角形 86">
                    <a:extLst>
                      <a:ext uri="{FF2B5EF4-FFF2-40B4-BE49-F238E27FC236}">
                        <a16:creationId xmlns:a16="http://schemas.microsoft.com/office/drawing/2014/main" id="{C83FBA33-A735-4727-9CBC-8EC818841BB5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5090601" y="1733132"/>
                    <a:ext cx="415395" cy="531874"/>
                  </a:xfrm>
                  <a:custGeom>
                    <a:avLst/>
                    <a:gdLst>
                      <a:gd name="connsiteX0" fmla="*/ 12187 w 415395"/>
                      <a:gd name="connsiteY0" fmla="*/ 268194 h 530329"/>
                      <a:gd name="connsiteX1" fmla="*/ 89712 w 415395"/>
                      <a:gd name="connsiteY1" fmla="*/ 259814 h 530329"/>
                      <a:gd name="connsiteX2" fmla="*/ 154540 w 415395"/>
                      <a:gd name="connsiteY2" fmla="*/ 311995 h 530329"/>
                      <a:gd name="connsiteX3" fmla="*/ 167095 w 415395"/>
                      <a:gd name="connsiteY3" fmla="*/ 296728 h 530329"/>
                      <a:gd name="connsiteX4" fmla="*/ 264962 w 415395"/>
                      <a:gd name="connsiteY4" fmla="*/ 217045 h 530329"/>
                      <a:gd name="connsiteX5" fmla="*/ 263948 w 415395"/>
                      <a:gd name="connsiteY5" fmla="*/ 199392 h 530329"/>
                      <a:gd name="connsiteX6" fmla="*/ 322233 w 415395"/>
                      <a:gd name="connsiteY6" fmla="*/ 32154 h 530329"/>
                      <a:gd name="connsiteX7" fmla="*/ 383240 w 415395"/>
                      <a:gd name="connsiteY7" fmla="*/ 2681 h 530329"/>
                      <a:gd name="connsiteX8" fmla="*/ 412714 w 415395"/>
                      <a:gd name="connsiteY8" fmla="*/ 63688 h 530329"/>
                      <a:gd name="connsiteX9" fmla="*/ 370958 w 415395"/>
                      <a:gd name="connsiteY9" fmla="*/ 183497 h 530329"/>
                      <a:gd name="connsiteX10" fmla="*/ 397577 w 415395"/>
                      <a:gd name="connsiteY10" fmla="*/ 203190 h 530329"/>
                      <a:gd name="connsiteX11" fmla="*/ 387061 w 415395"/>
                      <a:gd name="connsiteY11" fmla="*/ 305874 h 530329"/>
                      <a:gd name="connsiteX12" fmla="*/ 345858 w 415395"/>
                      <a:gd name="connsiteY12" fmla="*/ 387885 h 530329"/>
                      <a:gd name="connsiteX13" fmla="*/ 345858 w 415395"/>
                      <a:gd name="connsiteY13" fmla="*/ 491015 h 530329"/>
                      <a:gd name="connsiteX14" fmla="*/ 306544 w 415395"/>
                      <a:gd name="connsiteY14" fmla="*/ 530329 h 530329"/>
                      <a:gd name="connsiteX15" fmla="*/ 148369 w 415395"/>
                      <a:gd name="connsiteY15" fmla="*/ 530329 h 530329"/>
                      <a:gd name="connsiteX16" fmla="*/ 109055 w 415395"/>
                      <a:gd name="connsiteY16" fmla="*/ 491015 h 530329"/>
                      <a:gd name="connsiteX17" fmla="*/ 109055 w 415395"/>
                      <a:gd name="connsiteY17" fmla="*/ 416945 h 530329"/>
                      <a:gd name="connsiteX18" fmla="*/ 20566 w 415395"/>
                      <a:gd name="connsiteY18" fmla="*/ 345719 h 530329"/>
                      <a:gd name="connsiteX19" fmla="*/ 12187 w 415395"/>
                      <a:gd name="connsiteY19" fmla="*/ 268194 h 530329"/>
                      <a:gd name="connsiteX0" fmla="*/ 12187 w 415395"/>
                      <a:gd name="connsiteY0" fmla="*/ 269739 h 531874"/>
                      <a:gd name="connsiteX1" fmla="*/ 89712 w 415395"/>
                      <a:gd name="connsiteY1" fmla="*/ 261359 h 531874"/>
                      <a:gd name="connsiteX2" fmla="*/ 154540 w 415395"/>
                      <a:gd name="connsiteY2" fmla="*/ 313540 h 531874"/>
                      <a:gd name="connsiteX3" fmla="*/ 167095 w 415395"/>
                      <a:gd name="connsiteY3" fmla="*/ 298273 h 531874"/>
                      <a:gd name="connsiteX4" fmla="*/ 264962 w 415395"/>
                      <a:gd name="connsiteY4" fmla="*/ 218590 h 531874"/>
                      <a:gd name="connsiteX5" fmla="*/ 322233 w 415395"/>
                      <a:gd name="connsiteY5" fmla="*/ 33699 h 531874"/>
                      <a:gd name="connsiteX6" fmla="*/ 383240 w 415395"/>
                      <a:gd name="connsiteY6" fmla="*/ 4226 h 531874"/>
                      <a:gd name="connsiteX7" fmla="*/ 412714 w 415395"/>
                      <a:gd name="connsiteY7" fmla="*/ 65233 h 531874"/>
                      <a:gd name="connsiteX8" fmla="*/ 370958 w 415395"/>
                      <a:gd name="connsiteY8" fmla="*/ 185042 h 531874"/>
                      <a:gd name="connsiteX9" fmla="*/ 397577 w 415395"/>
                      <a:gd name="connsiteY9" fmla="*/ 204735 h 531874"/>
                      <a:gd name="connsiteX10" fmla="*/ 387061 w 415395"/>
                      <a:gd name="connsiteY10" fmla="*/ 307419 h 531874"/>
                      <a:gd name="connsiteX11" fmla="*/ 345858 w 415395"/>
                      <a:gd name="connsiteY11" fmla="*/ 389430 h 531874"/>
                      <a:gd name="connsiteX12" fmla="*/ 345858 w 415395"/>
                      <a:gd name="connsiteY12" fmla="*/ 492560 h 531874"/>
                      <a:gd name="connsiteX13" fmla="*/ 306544 w 415395"/>
                      <a:gd name="connsiteY13" fmla="*/ 531874 h 531874"/>
                      <a:gd name="connsiteX14" fmla="*/ 148369 w 415395"/>
                      <a:gd name="connsiteY14" fmla="*/ 531874 h 531874"/>
                      <a:gd name="connsiteX15" fmla="*/ 109055 w 415395"/>
                      <a:gd name="connsiteY15" fmla="*/ 492560 h 531874"/>
                      <a:gd name="connsiteX16" fmla="*/ 109055 w 415395"/>
                      <a:gd name="connsiteY16" fmla="*/ 418490 h 531874"/>
                      <a:gd name="connsiteX17" fmla="*/ 20566 w 415395"/>
                      <a:gd name="connsiteY17" fmla="*/ 347264 h 531874"/>
                      <a:gd name="connsiteX18" fmla="*/ 12187 w 415395"/>
                      <a:gd name="connsiteY18" fmla="*/ 269739 h 531874"/>
                      <a:gd name="connsiteX0" fmla="*/ 12187 w 415395"/>
                      <a:gd name="connsiteY0" fmla="*/ 269739 h 531874"/>
                      <a:gd name="connsiteX1" fmla="*/ 89712 w 415395"/>
                      <a:gd name="connsiteY1" fmla="*/ 261359 h 531874"/>
                      <a:gd name="connsiteX2" fmla="*/ 154540 w 415395"/>
                      <a:gd name="connsiteY2" fmla="*/ 313540 h 531874"/>
                      <a:gd name="connsiteX3" fmla="*/ 167095 w 415395"/>
                      <a:gd name="connsiteY3" fmla="*/ 298273 h 531874"/>
                      <a:gd name="connsiteX4" fmla="*/ 264962 w 415395"/>
                      <a:gd name="connsiteY4" fmla="*/ 218590 h 531874"/>
                      <a:gd name="connsiteX5" fmla="*/ 322233 w 415395"/>
                      <a:gd name="connsiteY5" fmla="*/ 33699 h 531874"/>
                      <a:gd name="connsiteX6" fmla="*/ 383240 w 415395"/>
                      <a:gd name="connsiteY6" fmla="*/ 4226 h 531874"/>
                      <a:gd name="connsiteX7" fmla="*/ 412714 w 415395"/>
                      <a:gd name="connsiteY7" fmla="*/ 65233 h 531874"/>
                      <a:gd name="connsiteX8" fmla="*/ 397577 w 415395"/>
                      <a:gd name="connsiteY8" fmla="*/ 204735 h 531874"/>
                      <a:gd name="connsiteX9" fmla="*/ 387061 w 415395"/>
                      <a:gd name="connsiteY9" fmla="*/ 307419 h 531874"/>
                      <a:gd name="connsiteX10" fmla="*/ 345858 w 415395"/>
                      <a:gd name="connsiteY10" fmla="*/ 389430 h 531874"/>
                      <a:gd name="connsiteX11" fmla="*/ 345858 w 415395"/>
                      <a:gd name="connsiteY11" fmla="*/ 492560 h 531874"/>
                      <a:gd name="connsiteX12" fmla="*/ 306544 w 415395"/>
                      <a:gd name="connsiteY12" fmla="*/ 531874 h 531874"/>
                      <a:gd name="connsiteX13" fmla="*/ 148369 w 415395"/>
                      <a:gd name="connsiteY13" fmla="*/ 531874 h 531874"/>
                      <a:gd name="connsiteX14" fmla="*/ 109055 w 415395"/>
                      <a:gd name="connsiteY14" fmla="*/ 492560 h 531874"/>
                      <a:gd name="connsiteX15" fmla="*/ 109055 w 415395"/>
                      <a:gd name="connsiteY15" fmla="*/ 418490 h 531874"/>
                      <a:gd name="connsiteX16" fmla="*/ 20566 w 415395"/>
                      <a:gd name="connsiteY16" fmla="*/ 347264 h 531874"/>
                      <a:gd name="connsiteX17" fmla="*/ 12187 w 415395"/>
                      <a:gd name="connsiteY17" fmla="*/ 269739 h 53187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</a:cxnLst>
                    <a:rect l="l" t="t" r="r" b="b"/>
                    <a:pathLst>
                      <a:path w="415395" h="531874">
                        <a:moveTo>
                          <a:pt x="12187" y="269739"/>
                        </a:moveTo>
                        <a:cubicBezTo>
                          <a:pt x="31281" y="246017"/>
                          <a:pt x="65990" y="242265"/>
                          <a:pt x="89712" y="261359"/>
                        </a:cubicBezTo>
                        <a:lnTo>
                          <a:pt x="154540" y="313540"/>
                        </a:lnTo>
                        <a:cubicBezTo>
                          <a:pt x="157262" y="307490"/>
                          <a:pt x="161797" y="302586"/>
                          <a:pt x="167095" y="298273"/>
                        </a:cubicBezTo>
                        <a:lnTo>
                          <a:pt x="264962" y="218590"/>
                        </a:lnTo>
                        <a:cubicBezTo>
                          <a:pt x="290818" y="174494"/>
                          <a:pt x="302520" y="69426"/>
                          <a:pt x="322233" y="33699"/>
                        </a:cubicBezTo>
                        <a:cubicBezTo>
                          <a:pt x="341946" y="-2028"/>
                          <a:pt x="358255" y="-4482"/>
                          <a:pt x="383240" y="4226"/>
                        </a:cubicBezTo>
                        <a:cubicBezTo>
                          <a:pt x="408226" y="12934"/>
                          <a:pt x="421422" y="40248"/>
                          <a:pt x="412714" y="65233"/>
                        </a:cubicBezTo>
                        <a:lnTo>
                          <a:pt x="397577" y="204735"/>
                        </a:lnTo>
                        <a:cubicBezTo>
                          <a:pt x="423028" y="235994"/>
                          <a:pt x="418320" y="281967"/>
                          <a:pt x="387061" y="307419"/>
                        </a:cubicBezTo>
                        <a:lnTo>
                          <a:pt x="345858" y="389430"/>
                        </a:lnTo>
                        <a:lnTo>
                          <a:pt x="345858" y="492560"/>
                        </a:lnTo>
                        <a:cubicBezTo>
                          <a:pt x="345858" y="514273"/>
                          <a:pt x="328257" y="531874"/>
                          <a:pt x="306544" y="531874"/>
                        </a:cubicBezTo>
                        <a:lnTo>
                          <a:pt x="148369" y="531874"/>
                        </a:lnTo>
                        <a:cubicBezTo>
                          <a:pt x="126656" y="531874"/>
                          <a:pt x="109055" y="514273"/>
                          <a:pt x="109055" y="492560"/>
                        </a:cubicBezTo>
                        <a:lnTo>
                          <a:pt x="109055" y="418490"/>
                        </a:lnTo>
                        <a:lnTo>
                          <a:pt x="20566" y="347264"/>
                        </a:lnTo>
                        <a:cubicBezTo>
                          <a:pt x="-3156" y="328170"/>
                          <a:pt x="-6907" y="293461"/>
                          <a:pt x="12187" y="269739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90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srgbClr val="FF0000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181" name="四角形: 上の 2 つの角を丸める 180">
                  <a:extLst>
                    <a:ext uri="{FF2B5EF4-FFF2-40B4-BE49-F238E27FC236}">
                      <a16:creationId xmlns:a16="http://schemas.microsoft.com/office/drawing/2014/main" id="{3176456F-F9AE-44FB-9B3A-D45C58178791}"/>
                    </a:ext>
                  </a:extLst>
                </p:cNvPr>
                <p:cNvSpPr/>
                <p:nvPr/>
              </p:nvSpPr>
              <p:spPr>
                <a:xfrm rot="7200000">
                  <a:off x="3215186" y="5176400"/>
                  <a:ext cx="26204" cy="99382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rgbClr val="FF0000"/>
                    </a:solidFill>
                  </a:endParaRPr>
                </a:p>
              </p:txBody>
            </p:sp>
          </p:grpSp>
          <p:grpSp>
            <p:nvGrpSpPr>
              <p:cNvPr id="149" name="グループ化 148">
                <a:extLst>
                  <a:ext uri="{FF2B5EF4-FFF2-40B4-BE49-F238E27FC236}">
                    <a16:creationId xmlns:a16="http://schemas.microsoft.com/office/drawing/2014/main" id="{DC06302F-C36C-4AD6-ABA2-FDF3249D8493}"/>
                  </a:ext>
                </a:extLst>
              </p:cNvPr>
              <p:cNvGrpSpPr/>
              <p:nvPr/>
            </p:nvGrpSpPr>
            <p:grpSpPr>
              <a:xfrm rot="900000" flipV="1">
                <a:off x="6917526" y="5006927"/>
                <a:ext cx="574733" cy="183598"/>
                <a:chOff x="4100786" y="4762502"/>
                <a:chExt cx="626634" cy="184526"/>
              </a:xfrm>
            </p:grpSpPr>
            <p:sp>
              <p:nvSpPr>
                <p:cNvPr id="178" name="四角形: 角を丸くする 26">
                  <a:extLst>
                    <a:ext uri="{FF2B5EF4-FFF2-40B4-BE49-F238E27FC236}">
                      <a16:creationId xmlns:a16="http://schemas.microsoft.com/office/drawing/2014/main" id="{851D3A90-37AC-4C56-B7AA-5DB0B608FF2C}"/>
                    </a:ext>
                  </a:extLst>
                </p:cNvPr>
                <p:cNvSpPr/>
                <p:nvPr/>
              </p:nvSpPr>
              <p:spPr>
                <a:xfrm flipH="1">
                  <a:off x="4261972" y="4762502"/>
                  <a:ext cx="465448" cy="184526"/>
                </a:xfrm>
                <a:custGeom>
                  <a:avLst/>
                  <a:gdLst>
                    <a:gd name="connsiteX0" fmla="*/ 0 w 507203"/>
                    <a:gd name="connsiteY0" fmla="*/ 41755 h 178759"/>
                    <a:gd name="connsiteX1" fmla="*/ 41755 w 507203"/>
                    <a:gd name="connsiteY1" fmla="*/ 0 h 178759"/>
                    <a:gd name="connsiteX2" fmla="*/ 465448 w 507203"/>
                    <a:gd name="connsiteY2" fmla="*/ 0 h 178759"/>
                    <a:gd name="connsiteX3" fmla="*/ 507203 w 507203"/>
                    <a:gd name="connsiteY3" fmla="*/ 41755 h 178759"/>
                    <a:gd name="connsiteX4" fmla="*/ 507203 w 507203"/>
                    <a:gd name="connsiteY4" fmla="*/ 137004 h 178759"/>
                    <a:gd name="connsiteX5" fmla="*/ 465448 w 507203"/>
                    <a:gd name="connsiteY5" fmla="*/ 178759 h 178759"/>
                    <a:gd name="connsiteX6" fmla="*/ 41755 w 507203"/>
                    <a:gd name="connsiteY6" fmla="*/ 178759 h 178759"/>
                    <a:gd name="connsiteX7" fmla="*/ 0 w 507203"/>
                    <a:gd name="connsiteY7" fmla="*/ 137004 h 178759"/>
                    <a:gd name="connsiteX8" fmla="*/ 0 w 507203"/>
                    <a:gd name="connsiteY8" fmla="*/ 41755 h 178759"/>
                    <a:gd name="connsiteX0" fmla="*/ 0 w 507203"/>
                    <a:gd name="connsiteY0" fmla="*/ 137004 h 228444"/>
                    <a:gd name="connsiteX1" fmla="*/ 0 w 507203"/>
                    <a:gd name="connsiteY1" fmla="*/ 41755 h 228444"/>
                    <a:gd name="connsiteX2" fmla="*/ 41755 w 507203"/>
                    <a:gd name="connsiteY2" fmla="*/ 0 h 228444"/>
                    <a:gd name="connsiteX3" fmla="*/ 465448 w 507203"/>
                    <a:gd name="connsiteY3" fmla="*/ 0 h 228444"/>
                    <a:gd name="connsiteX4" fmla="*/ 507203 w 507203"/>
                    <a:gd name="connsiteY4" fmla="*/ 41755 h 228444"/>
                    <a:gd name="connsiteX5" fmla="*/ 507203 w 507203"/>
                    <a:gd name="connsiteY5" fmla="*/ 137004 h 228444"/>
                    <a:gd name="connsiteX6" fmla="*/ 465448 w 507203"/>
                    <a:gd name="connsiteY6" fmla="*/ 178759 h 228444"/>
                    <a:gd name="connsiteX7" fmla="*/ 41755 w 507203"/>
                    <a:gd name="connsiteY7" fmla="*/ 178759 h 228444"/>
                    <a:gd name="connsiteX8" fmla="*/ 91440 w 507203"/>
                    <a:gd name="connsiteY8" fmla="*/ 228444 h 228444"/>
                    <a:gd name="connsiteX0" fmla="*/ 0 w 507203"/>
                    <a:gd name="connsiteY0" fmla="*/ 41755 h 228444"/>
                    <a:gd name="connsiteX1" fmla="*/ 41755 w 507203"/>
                    <a:gd name="connsiteY1" fmla="*/ 0 h 228444"/>
                    <a:gd name="connsiteX2" fmla="*/ 465448 w 507203"/>
                    <a:gd name="connsiteY2" fmla="*/ 0 h 228444"/>
                    <a:gd name="connsiteX3" fmla="*/ 507203 w 507203"/>
                    <a:gd name="connsiteY3" fmla="*/ 41755 h 228444"/>
                    <a:gd name="connsiteX4" fmla="*/ 507203 w 507203"/>
                    <a:gd name="connsiteY4" fmla="*/ 137004 h 228444"/>
                    <a:gd name="connsiteX5" fmla="*/ 465448 w 507203"/>
                    <a:gd name="connsiteY5" fmla="*/ 178759 h 228444"/>
                    <a:gd name="connsiteX6" fmla="*/ 41755 w 507203"/>
                    <a:gd name="connsiteY6" fmla="*/ 178759 h 228444"/>
                    <a:gd name="connsiteX7" fmla="*/ 91440 w 507203"/>
                    <a:gd name="connsiteY7" fmla="*/ 228444 h 228444"/>
                    <a:gd name="connsiteX0" fmla="*/ 18919 w 484367"/>
                    <a:gd name="connsiteY0" fmla="*/ 0 h 228444"/>
                    <a:gd name="connsiteX1" fmla="*/ 442612 w 484367"/>
                    <a:gd name="connsiteY1" fmla="*/ 0 h 228444"/>
                    <a:gd name="connsiteX2" fmla="*/ 484367 w 484367"/>
                    <a:gd name="connsiteY2" fmla="*/ 41755 h 228444"/>
                    <a:gd name="connsiteX3" fmla="*/ 484367 w 484367"/>
                    <a:gd name="connsiteY3" fmla="*/ 137004 h 228444"/>
                    <a:gd name="connsiteX4" fmla="*/ 442612 w 484367"/>
                    <a:gd name="connsiteY4" fmla="*/ 178759 h 228444"/>
                    <a:gd name="connsiteX5" fmla="*/ 18919 w 484367"/>
                    <a:gd name="connsiteY5" fmla="*/ 178759 h 228444"/>
                    <a:gd name="connsiteX6" fmla="*/ 68604 w 484367"/>
                    <a:gd name="connsiteY6" fmla="*/ 228444 h 228444"/>
                    <a:gd name="connsiteX0" fmla="*/ 0 w 465448"/>
                    <a:gd name="connsiteY0" fmla="*/ 0 h 178759"/>
                    <a:gd name="connsiteX1" fmla="*/ 423693 w 465448"/>
                    <a:gd name="connsiteY1" fmla="*/ 0 h 178759"/>
                    <a:gd name="connsiteX2" fmla="*/ 465448 w 465448"/>
                    <a:gd name="connsiteY2" fmla="*/ 41755 h 178759"/>
                    <a:gd name="connsiteX3" fmla="*/ 465448 w 465448"/>
                    <a:gd name="connsiteY3" fmla="*/ 137004 h 178759"/>
                    <a:gd name="connsiteX4" fmla="*/ 423693 w 465448"/>
                    <a:gd name="connsiteY4" fmla="*/ 178759 h 178759"/>
                    <a:gd name="connsiteX5" fmla="*/ 0 w 465448"/>
                    <a:gd name="connsiteY5" fmla="*/ 178759 h 178759"/>
                    <a:gd name="connsiteX0" fmla="*/ 0 w 465448"/>
                    <a:gd name="connsiteY0" fmla="*/ 0 h 181141"/>
                    <a:gd name="connsiteX1" fmla="*/ 423693 w 465448"/>
                    <a:gd name="connsiteY1" fmla="*/ 0 h 181141"/>
                    <a:gd name="connsiteX2" fmla="*/ 465448 w 465448"/>
                    <a:gd name="connsiteY2" fmla="*/ 41755 h 181141"/>
                    <a:gd name="connsiteX3" fmla="*/ 465448 w 465448"/>
                    <a:gd name="connsiteY3" fmla="*/ 137004 h 181141"/>
                    <a:gd name="connsiteX4" fmla="*/ 423693 w 465448"/>
                    <a:gd name="connsiteY4" fmla="*/ 178759 h 181141"/>
                    <a:gd name="connsiteX5" fmla="*/ 109538 w 465448"/>
                    <a:gd name="connsiteY5" fmla="*/ 181141 h 181141"/>
                    <a:gd name="connsiteX0" fmla="*/ 0 w 465448"/>
                    <a:gd name="connsiteY0" fmla="*/ 0 h 184526"/>
                    <a:gd name="connsiteX1" fmla="*/ 423693 w 465448"/>
                    <a:gd name="connsiteY1" fmla="*/ 0 h 184526"/>
                    <a:gd name="connsiteX2" fmla="*/ 465448 w 465448"/>
                    <a:gd name="connsiteY2" fmla="*/ 41755 h 184526"/>
                    <a:gd name="connsiteX3" fmla="*/ 465448 w 465448"/>
                    <a:gd name="connsiteY3" fmla="*/ 137004 h 184526"/>
                    <a:gd name="connsiteX4" fmla="*/ 423693 w 465448"/>
                    <a:gd name="connsiteY4" fmla="*/ 178759 h 184526"/>
                    <a:gd name="connsiteX5" fmla="*/ 58134 w 465448"/>
                    <a:gd name="connsiteY5" fmla="*/ 184526 h 1845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65448" h="184526">
                      <a:moveTo>
                        <a:pt x="0" y="0"/>
                      </a:moveTo>
                      <a:lnTo>
                        <a:pt x="423693" y="0"/>
                      </a:lnTo>
                      <a:cubicBezTo>
                        <a:pt x="446754" y="0"/>
                        <a:pt x="465448" y="18694"/>
                        <a:pt x="465448" y="41755"/>
                      </a:cubicBezTo>
                      <a:lnTo>
                        <a:pt x="465448" y="137004"/>
                      </a:lnTo>
                      <a:cubicBezTo>
                        <a:pt x="465448" y="160065"/>
                        <a:pt x="446754" y="178759"/>
                        <a:pt x="423693" y="178759"/>
                      </a:cubicBezTo>
                      <a:lnTo>
                        <a:pt x="58134" y="184526"/>
                      </a:lnTo>
                    </a:path>
                  </a:pathLst>
                </a:custGeom>
                <a:solidFill>
                  <a:srgbClr val="00206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rgbClr val="FF0000"/>
                    </a:solidFill>
                  </a:endParaRPr>
                </a:p>
              </p:txBody>
            </p:sp>
            <p:sp>
              <p:nvSpPr>
                <p:cNvPr id="179" name="台形 178">
                  <a:extLst>
                    <a:ext uri="{FF2B5EF4-FFF2-40B4-BE49-F238E27FC236}">
                      <a16:creationId xmlns:a16="http://schemas.microsoft.com/office/drawing/2014/main" id="{412570F1-3795-41C9-8BED-C8336A311A35}"/>
                    </a:ext>
                  </a:extLst>
                </p:cNvPr>
                <p:cNvSpPr/>
                <p:nvPr/>
              </p:nvSpPr>
              <p:spPr>
                <a:xfrm rot="16200000" flipH="1">
                  <a:off x="4110989" y="4763013"/>
                  <a:ext cx="158353" cy="178759"/>
                </a:xfrm>
                <a:prstGeom prst="trapezoid">
                  <a:avLst>
                    <a:gd name="adj" fmla="val 14473"/>
                  </a:avLst>
                </a:prstGeom>
                <a:pattFill prst="openDmnd">
                  <a:fgClr>
                    <a:schemeClr val="bg1">
                      <a:lumMod val="85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rgbClr val="FF0000"/>
                    </a:solidFill>
                  </a:endParaRPr>
                </a:p>
              </p:txBody>
            </p:sp>
          </p:grpSp>
          <p:sp>
            <p:nvSpPr>
              <p:cNvPr id="150" name="楕円 8">
                <a:extLst>
                  <a:ext uri="{FF2B5EF4-FFF2-40B4-BE49-F238E27FC236}">
                    <a16:creationId xmlns:a16="http://schemas.microsoft.com/office/drawing/2014/main" id="{F996FDD7-CD9D-41D9-847A-8FD5FAED0326}"/>
                  </a:ext>
                </a:extLst>
              </p:cNvPr>
              <p:cNvSpPr/>
              <p:nvPr/>
            </p:nvSpPr>
            <p:spPr>
              <a:xfrm rot="19800000">
                <a:off x="7324317" y="4785275"/>
                <a:ext cx="721680" cy="1033461"/>
              </a:xfrm>
              <a:custGeom>
                <a:avLst/>
                <a:gdLst>
                  <a:gd name="connsiteX0" fmla="*/ 0 w 1066801"/>
                  <a:gd name="connsiteY0" fmla="*/ 647700 h 1295400"/>
                  <a:gd name="connsiteX1" fmla="*/ 533401 w 1066801"/>
                  <a:gd name="connsiteY1" fmla="*/ 0 h 1295400"/>
                  <a:gd name="connsiteX2" fmla="*/ 1066802 w 1066801"/>
                  <a:gd name="connsiteY2" fmla="*/ 647700 h 1295400"/>
                  <a:gd name="connsiteX3" fmla="*/ 533401 w 1066801"/>
                  <a:gd name="connsiteY3" fmla="*/ 1295400 h 1295400"/>
                  <a:gd name="connsiteX4" fmla="*/ 0 w 1066801"/>
                  <a:gd name="connsiteY4" fmla="*/ 647700 h 1295400"/>
                  <a:gd name="connsiteX0" fmla="*/ 0 w 1066802"/>
                  <a:gd name="connsiteY0" fmla="*/ 647700 h 1295400"/>
                  <a:gd name="connsiteX1" fmla="*/ 533401 w 1066802"/>
                  <a:gd name="connsiteY1" fmla="*/ 0 h 1295400"/>
                  <a:gd name="connsiteX2" fmla="*/ 1066802 w 1066802"/>
                  <a:gd name="connsiteY2" fmla="*/ 647700 h 1295400"/>
                  <a:gd name="connsiteX3" fmla="*/ 533401 w 1066802"/>
                  <a:gd name="connsiteY3" fmla="*/ 1295400 h 1295400"/>
                  <a:gd name="connsiteX4" fmla="*/ 0 w 1066802"/>
                  <a:gd name="connsiteY4" fmla="*/ 647700 h 1295400"/>
                  <a:gd name="connsiteX0" fmla="*/ 0 w 1066802"/>
                  <a:gd name="connsiteY0" fmla="*/ 647700 h 1295400"/>
                  <a:gd name="connsiteX1" fmla="*/ 533401 w 1066802"/>
                  <a:gd name="connsiteY1" fmla="*/ 0 h 1295400"/>
                  <a:gd name="connsiteX2" fmla="*/ 1066802 w 1066802"/>
                  <a:gd name="connsiteY2" fmla="*/ 647700 h 1295400"/>
                  <a:gd name="connsiteX3" fmla="*/ 533401 w 1066802"/>
                  <a:gd name="connsiteY3" fmla="*/ 1295400 h 1295400"/>
                  <a:gd name="connsiteX4" fmla="*/ 0 w 1066802"/>
                  <a:gd name="connsiteY4" fmla="*/ 647700 h 1295400"/>
                  <a:gd name="connsiteX0" fmla="*/ 0 w 1066802"/>
                  <a:gd name="connsiteY0" fmla="*/ 647700 h 1295400"/>
                  <a:gd name="connsiteX1" fmla="*/ 533401 w 1066802"/>
                  <a:gd name="connsiteY1" fmla="*/ 0 h 1295400"/>
                  <a:gd name="connsiteX2" fmla="*/ 1066802 w 1066802"/>
                  <a:gd name="connsiteY2" fmla="*/ 647700 h 1295400"/>
                  <a:gd name="connsiteX3" fmla="*/ 533401 w 1066802"/>
                  <a:gd name="connsiteY3" fmla="*/ 1295400 h 1295400"/>
                  <a:gd name="connsiteX4" fmla="*/ 0 w 1066802"/>
                  <a:gd name="connsiteY4" fmla="*/ 647700 h 1295400"/>
                  <a:gd name="connsiteX0" fmla="*/ 0 w 1066802"/>
                  <a:gd name="connsiteY0" fmla="*/ 923925 h 1571625"/>
                  <a:gd name="connsiteX1" fmla="*/ 538163 w 1066802"/>
                  <a:gd name="connsiteY1" fmla="*/ 0 h 1571625"/>
                  <a:gd name="connsiteX2" fmla="*/ 1066802 w 1066802"/>
                  <a:gd name="connsiteY2" fmla="*/ 923925 h 1571625"/>
                  <a:gd name="connsiteX3" fmla="*/ 533401 w 1066802"/>
                  <a:gd name="connsiteY3" fmla="*/ 1571625 h 1571625"/>
                  <a:gd name="connsiteX4" fmla="*/ 0 w 1066802"/>
                  <a:gd name="connsiteY4" fmla="*/ 923925 h 1571625"/>
                  <a:gd name="connsiteX0" fmla="*/ 0 w 1066802"/>
                  <a:gd name="connsiteY0" fmla="*/ 923925 h 1428750"/>
                  <a:gd name="connsiteX1" fmla="*/ 538163 w 1066802"/>
                  <a:gd name="connsiteY1" fmla="*/ 0 h 1428750"/>
                  <a:gd name="connsiteX2" fmla="*/ 1066802 w 1066802"/>
                  <a:gd name="connsiteY2" fmla="*/ 923925 h 1428750"/>
                  <a:gd name="connsiteX3" fmla="*/ 538163 w 1066802"/>
                  <a:gd name="connsiteY3" fmla="*/ 1428750 h 1428750"/>
                  <a:gd name="connsiteX4" fmla="*/ 0 w 1066802"/>
                  <a:gd name="connsiteY4" fmla="*/ 923925 h 14287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66802" h="1428750">
                    <a:moveTo>
                      <a:pt x="0" y="923925"/>
                    </a:moveTo>
                    <a:cubicBezTo>
                      <a:pt x="0" y="566210"/>
                      <a:pt x="243574" y="0"/>
                      <a:pt x="538163" y="0"/>
                    </a:cubicBezTo>
                    <a:cubicBezTo>
                      <a:pt x="832752" y="0"/>
                      <a:pt x="1066802" y="566210"/>
                      <a:pt x="1066802" y="923925"/>
                    </a:cubicBezTo>
                    <a:cubicBezTo>
                      <a:pt x="1066802" y="1281640"/>
                      <a:pt x="832752" y="1428750"/>
                      <a:pt x="538163" y="1428750"/>
                    </a:cubicBezTo>
                    <a:cubicBezTo>
                      <a:pt x="243574" y="1428750"/>
                      <a:pt x="0" y="1281640"/>
                      <a:pt x="0" y="923925"/>
                    </a:cubicBezTo>
                    <a:close/>
                  </a:path>
                </a:pathLst>
              </a:custGeom>
              <a:solidFill>
                <a:srgbClr val="00206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rgbClr val="FF0000"/>
                  </a:solidFill>
                </a:endParaRPr>
              </a:p>
            </p:txBody>
          </p:sp>
          <p:sp>
            <p:nvSpPr>
              <p:cNvPr id="151" name="二等辺三角形 150">
                <a:extLst>
                  <a:ext uri="{FF2B5EF4-FFF2-40B4-BE49-F238E27FC236}">
                    <a16:creationId xmlns:a16="http://schemas.microsoft.com/office/drawing/2014/main" id="{B05EC935-CD24-4EB4-8792-D545A78D0CF1}"/>
                  </a:ext>
                </a:extLst>
              </p:cNvPr>
              <p:cNvSpPr/>
              <p:nvPr/>
            </p:nvSpPr>
            <p:spPr>
              <a:xfrm rot="9000000">
                <a:off x="7377623" y="4963356"/>
                <a:ext cx="241850" cy="414337"/>
              </a:xfrm>
              <a:prstGeom prst="triangle">
                <a:avLst>
                  <a:gd name="adj" fmla="val 77397"/>
                </a:avLst>
              </a:prstGeom>
              <a:pattFill prst="openDmnd">
                <a:fgClr>
                  <a:schemeClr val="bg1">
                    <a:lumMod val="85000"/>
                  </a:schemeClr>
                </a:fgClr>
                <a:bgClr>
                  <a:schemeClr val="bg1">
                    <a:lumMod val="50000"/>
                  </a:schemeClr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rgbClr val="FF0000"/>
                  </a:solidFill>
                </a:endParaRPr>
              </a:p>
            </p:txBody>
          </p:sp>
          <p:grpSp>
            <p:nvGrpSpPr>
              <p:cNvPr id="152" name="グループ化 151">
                <a:extLst>
                  <a:ext uri="{FF2B5EF4-FFF2-40B4-BE49-F238E27FC236}">
                    <a16:creationId xmlns:a16="http://schemas.microsoft.com/office/drawing/2014/main" id="{258419F6-FF5F-4957-828B-EB0F54D9BF0C}"/>
                  </a:ext>
                </a:extLst>
              </p:cNvPr>
              <p:cNvGrpSpPr/>
              <p:nvPr/>
            </p:nvGrpSpPr>
            <p:grpSpPr>
              <a:xfrm>
                <a:off x="7003914" y="4309110"/>
                <a:ext cx="750950" cy="700088"/>
                <a:chOff x="6203886" y="1319214"/>
                <a:chExt cx="750950" cy="700088"/>
              </a:xfrm>
            </p:grpSpPr>
            <p:grpSp>
              <p:nvGrpSpPr>
                <p:cNvPr id="171" name="グループ化 170">
                  <a:extLst>
                    <a:ext uri="{FF2B5EF4-FFF2-40B4-BE49-F238E27FC236}">
                      <a16:creationId xmlns:a16="http://schemas.microsoft.com/office/drawing/2014/main" id="{504D5AF3-7E2C-4C77-AC33-05CB8A219FBC}"/>
                    </a:ext>
                  </a:extLst>
                </p:cNvPr>
                <p:cNvGrpSpPr/>
                <p:nvPr/>
              </p:nvGrpSpPr>
              <p:grpSpPr>
                <a:xfrm>
                  <a:off x="6203888" y="1319214"/>
                  <a:ext cx="750948" cy="700088"/>
                  <a:chOff x="6203888" y="1319214"/>
                  <a:chExt cx="750948" cy="700088"/>
                </a:xfrm>
              </p:grpSpPr>
              <p:sp>
                <p:nvSpPr>
                  <p:cNvPr id="173" name="フリーフォーム: 図形 172">
                    <a:extLst>
                      <a:ext uri="{FF2B5EF4-FFF2-40B4-BE49-F238E27FC236}">
                        <a16:creationId xmlns:a16="http://schemas.microsoft.com/office/drawing/2014/main" id="{5DDB26A8-A01B-4D36-BB19-11B167212A9E}"/>
                      </a:ext>
                    </a:extLst>
                  </p:cNvPr>
                  <p:cNvSpPr/>
                  <p:nvPr/>
                </p:nvSpPr>
                <p:spPr>
                  <a:xfrm>
                    <a:off x="6216649" y="1319214"/>
                    <a:ext cx="738187" cy="700088"/>
                  </a:xfrm>
                  <a:custGeom>
                    <a:avLst/>
                    <a:gdLst>
                      <a:gd name="connsiteX0" fmla="*/ 235469 w 738187"/>
                      <a:gd name="connsiteY0" fmla="*/ 0 h 700088"/>
                      <a:gd name="connsiteX1" fmla="*/ 257672 w 738187"/>
                      <a:gd name="connsiteY1" fmla="*/ 0 h 700088"/>
                      <a:gd name="connsiteX2" fmla="*/ 404316 w 738187"/>
                      <a:gd name="connsiteY2" fmla="*/ 0 h 700088"/>
                      <a:gd name="connsiteX3" fmla="*/ 643212 w 738187"/>
                      <a:gd name="connsiteY3" fmla="*/ 0 h 700088"/>
                      <a:gd name="connsiteX4" fmla="*/ 738187 w 738187"/>
                      <a:gd name="connsiteY4" fmla="*/ 141747 h 700088"/>
                      <a:gd name="connsiteX5" fmla="*/ 649120 w 738187"/>
                      <a:gd name="connsiteY5" fmla="*/ 181153 h 700088"/>
                      <a:gd name="connsiteX6" fmla="*/ 656753 w 738187"/>
                      <a:gd name="connsiteY6" fmla="*/ 205742 h 700088"/>
                      <a:gd name="connsiteX7" fmla="*/ 661988 w 738187"/>
                      <a:gd name="connsiteY7" fmla="*/ 257672 h 700088"/>
                      <a:gd name="connsiteX8" fmla="*/ 661988 w 738187"/>
                      <a:gd name="connsiteY8" fmla="*/ 442416 h 700088"/>
                      <a:gd name="connsiteX9" fmla="*/ 404316 w 738187"/>
                      <a:gd name="connsiteY9" fmla="*/ 700088 h 700088"/>
                      <a:gd name="connsiteX10" fmla="*/ 257672 w 738187"/>
                      <a:gd name="connsiteY10" fmla="*/ 700088 h 700088"/>
                      <a:gd name="connsiteX11" fmla="*/ 0 w 738187"/>
                      <a:gd name="connsiteY11" fmla="*/ 442416 h 700088"/>
                      <a:gd name="connsiteX12" fmla="*/ 0 w 738187"/>
                      <a:gd name="connsiteY12" fmla="*/ 257672 h 700088"/>
                      <a:gd name="connsiteX13" fmla="*/ 205742 w 738187"/>
                      <a:gd name="connsiteY13" fmla="*/ 5235 h 700088"/>
                      <a:gd name="connsiteX14" fmla="*/ 224306 w 738187"/>
                      <a:gd name="connsiteY14" fmla="*/ 3364 h 70008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738187" h="700088">
                        <a:moveTo>
                          <a:pt x="235469" y="0"/>
                        </a:moveTo>
                        <a:lnTo>
                          <a:pt x="257672" y="0"/>
                        </a:lnTo>
                        <a:lnTo>
                          <a:pt x="404316" y="0"/>
                        </a:lnTo>
                        <a:lnTo>
                          <a:pt x="643212" y="0"/>
                        </a:lnTo>
                        <a:cubicBezTo>
                          <a:pt x="695666" y="0"/>
                          <a:pt x="738187" y="63462"/>
                          <a:pt x="738187" y="141747"/>
                        </a:cubicBezTo>
                        <a:lnTo>
                          <a:pt x="649120" y="181153"/>
                        </a:lnTo>
                        <a:lnTo>
                          <a:pt x="656753" y="205742"/>
                        </a:lnTo>
                        <a:cubicBezTo>
                          <a:pt x="660186" y="222516"/>
                          <a:pt x="661988" y="239884"/>
                          <a:pt x="661988" y="257672"/>
                        </a:cubicBezTo>
                        <a:lnTo>
                          <a:pt x="661988" y="442416"/>
                        </a:lnTo>
                        <a:cubicBezTo>
                          <a:pt x="661988" y="584724"/>
                          <a:pt x="546624" y="700088"/>
                          <a:pt x="404316" y="700088"/>
                        </a:cubicBezTo>
                        <a:lnTo>
                          <a:pt x="257672" y="700088"/>
                        </a:lnTo>
                        <a:cubicBezTo>
                          <a:pt x="115364" y="700088"/>
                          <a:pt x="0" y="584724"/>
                          <a:pt x="0" y="442416"/>
                        </a:cubicBezTo>
                        <a:lnTo>
                          <a:pt x="0" y="257672"/>
                        </a:lnTo>
                        <a:cubicBezTo>
                          <a:pt x="0" y="133153"/>
                          <a:pt x="88326" y="29262"/>
                          <a:pt x="205742" y="5235"/>
                        </a:cubicBezTo>
                        <a:lnTo>
                          <a:pt x="224306" y="3364"/>
                        </a:lnTo>
                        <a:close/>
                      </a:path>
                    </a:pathLst>
                  </a:custGeom>
                  <a:solidFill>
                    <a:srgbClr val="002060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>
                      <a:solidFill>
                        <a:srgbClr val="FF0000"/>
                      </a:solidFill>
                    </a:endParaRPr>
                  </a:p>
                </p:txBody>
              </p:sp>
              <p:sp>
                <p:nvSpPr>
                  <p:cNvPr id="174" name="四角形: 角を丸くする 173">
                    <a:extLst>
                      <a:ext uri="{FF2B5EF4-FFF2-40B4-BE49-F238E27FC236}">
                        <a16:creationId xmlns:a16="http://schemas.microsoft.com/office/drawing/2014/main" id="{C0AA40BB-497D-4719-B462-8625347D1582}"/>
                      </a:ext>
                    </a:extLst>
                  </p:cNvPr>
                  <p:cNvSpPr/>
                  <p:nvPr/>
                </p:nvSpPr>
                <p:spPr>
                  <a:xfrm>
                    <a:off x="6203889" y="1428750"/>
                    <a:ext cx="291745" cy="566738"/>
                  </a:xfrm>
                  <a:prstGeom prst="roundRect">
                    <a:avLst>
                      <a:gd name="adj" fmla="val 37055"/>
                    </a:avLst>
                  </a:prstGeom>
                  <a:solidFill>
                    <a:srgbClr val="FFCC99"/>
                  </a:solidFill>
                  <a:ln w="190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srgbClr val="FF0000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75" name="四角形: 角を丸くする 174">
                    <a:extLst>
                      <a:ext uri="{FF2B5EF4-FFF2-40B4-BE49-F238E27FC236}">
                        <a16:creationId xmlns:a16="http://schemas.microsoft.com/office/drawing/2014/main" id="{B1397247-C025-47EB-97E9-9AEDF4308F41}"/>
                      </a:ext>
                    </a:extLst>
                  </p:cNvPr>
                  <p:cNvSpPr/>
                  <p:nvPr/>
                </p:nvSpPr>
                <p:spPr>
                  <a:xfrm>
                    <a:off x="6227542" y="1591783"/>
                    <a:ext cx="177404" cy="12748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solidFill>
                        <a:srgbClr val="FF0000"/>
                      </a:solidFill>
                    </a:endParaRPr>
                  </a:p>
                </p:txBody>
              </p:sp>
              <p:sp>
                <p:nvSpPr>
                  <p:cNvPr id="176" name="楕円 175">
                    <a:extLst>
                      <a:ext uri="{FF2B5EF4-FFF2-40B4-BE49-F238E27FC236}">
                        <a16:creationId xmlns:a16="http://schemas.microsoft.com/office/drawing/2014/main" id="{AB3641C5-3DD5-4C7E-A4F5-19454E5C86A4}"/>
                      </a:ext>
                    </a:extLst>
                  </p:cNvPr>
                  <p:cNvSpPr/>
                  <p:nvPr/>
                </p:nvSpPr>
                <p:spPr>
                  <a:xfrm>
                    <a:off x="6239398" y="1599616"/>
                    <a:ext cx="81380" cy="81380"/>
                  </a:xfrm>
                  <a:prstGeom prst="ellipse">
                    <a:avLst/>
                  </a:prstGeom>
                  <a:solidFill>
                    <a:schemeClr val="tx1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>
                      <a:solidFill>
                        <a:srgbClr val="FF0000"/>
                      </a:solidFill>
                    </a:endParaRPr>
                  </a:p>
                </p:txBody>
              </p:sp>
              <p:sp>
                <p:nvSpPr>
                  <p:cNvPr id="177" name="四角形: 上の 2 つの角を丸める 176">
                    <a:extLst>
                      <a:ext uri="{FF2B5EF4-FFF2-40B4-BE49-F238E27FC236}">
                        <a16:creationId xmlns:a16="http://schemas.microsoft.com/office/drawing/2014/main" id="{6176A842-9E4F-4902-A424-401F33BD7A52}"/>
                      </a:ext>
                    </a:extLst>
                  </p:cNvPr>
                  <p:cNvSpPr/>
                  <p:nvPr/>
                </p:nvSpPr>
                <p:spPr>
                  <a:xfrm>
                    <a:off x="6203888" y="1404938"/>
                    <a:ext cx="291745" cy="221456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bg1">
                      <a:lumMod val="50000"/>
                    </a:schemeClr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solidFill>
                        <a:srgbClr val="FF0000"/>
                      </a:solidFill>
                    </a:endParaRPr>
                  </a:p>
                </p:txBody>
              </p:sp>
            </p:grpSp>
            <p:sp>
              <p:nvSpPr>
                <p:cNvPr id="172" name="フリーフォーム: 図形 171">
                  <a:extLst>
                    <a:ext uri="{FF2B5EF4-FFF2-40B4-BE49-F238E27FC236}">
                      <a16:creationId xmlns:a16="http://schemas.microsoft.com/office/drawing/2014/main" id="{A56E823B-BB21-4DC0-8AE2-6BA2E873FA2C}"/>
                    </a:ext>
                  </a:extLst>
                </p:cNvPr>
                <p:cNvSpPr/>
                <p:nvPr/>
              </p:nvSpPr>
              <p:spPr>
                <a:xfrm rot="10800000">
                  <a:off x="6203886" y="1726241"/>
                  <a:ext cx="291746" cy="288381"/>
                </a:xfrm>
                <a:custGeom>
                  <a:avLst/>
                  <a:gdLst>
                    <a:gd name="connsiteX0" fmla="*/ 6797 w 291746"/>
                    <a:gd name="connsiteY0" fmla="*/ 288381 h 288381"/>
                    <a:gd name="connsiteX1" fmla="*/ 0 w 291746"/>
                    <a:gd name="connsiteY1" fmla="*/ 288381 h 288381"/>
                    <a:gd name="connsiteX2" fmla="*/ 0 w 291746"/>
                    <a:gd name="connsiteY2" fmla="*/ 144191 h 288381"/>
                    <a:gd name="connsiteX3" fmla="*/ 144191 w 291746"/>
                    <a:gd name="connsiteY3" fmla="*/ 0 h 288381"/>
                    <a:gd name="connsiteX4" fmla="*/ 147555 w 291746"/>
                    <a:gd name="connsiteY4" fmla="*/ 0 h 288381"/>
                    <a:gd name="connsiteX5" fmla="*/ 291746 w 291746"/>
                    <a:gd name="connsiteY5" fmla="*/ 144191 h 288381"/>
                    <a:gd name="connsiteX6" fmla="*/ 291746 w 291746"/>
                    <a:gd name="connsiteY6" fmla="*/ 231948 h 288381"/>
                    <a:gd name="connsiteX7" fmla="*/ 250315 w 291746"/>
                    <a:gd name="connsiteY7" fmla="*/ 227954 h 288381"/>
                    <a:gd name="connsiteX8" fmla="*/ 38999 w 291746"/>
                    <a:gd name="connsiteY8" fmla="*/ 269746 h 2883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91746" h="288381">
                      <a:moveTo>
                        <a:pt x="6797" y="288381"/>
                      </a:moveTo>
                      <a:lnTo>
                        <a:pt x="0" y="288381"/>
                      </a:lnTo>
                      <a:lnTo>
                        <a:pt x="0" y="144191"/>
                      </a:lnTo>
                      <a:cubicBezTo>
                        <a:pt x="0" y="64557"/>
                        <a:pt x="64557" y="0"/>
                        <a:pt x="144191" y="0"/>
                      </a:cubicBezTo>
                      <a:lnTo>
                        <a:pt x="147555" y="0"/>
                      </a:lnTo>
                      <a:cubicBezTo>
                        <a:pt x="227189" y="0"/>
                        <a:pt x="291746" y="64557"/>
                        <a:pt x="291746" y="144191"/>
                      </a:cubicBezTo>
                      <a:lnTo>
                        <a:pt x="291746" y="231948"/>
                      </a:lnTo>
                      <a:lnTo>
                        <a:pt x="250315" y="227954"/>
                      </a:lnTo>
                      <a:cubicBezTo>
                        <a:pt x="167791" y="227954"/>
                        <a:pt x="93080" y="243925"/>
                        <a:pt x="38999" y="269746"/>
                      </a:cubicBezTo>
                      <a:close/>
                    </a:path>
                  </a:pathLst>
                </a:custGeom>
                <a:solidFill>
                  <a:schemeClr val="accent1">
                    <a:lumMod val="75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rgbClr val="FF0000"/>
                    </a:solidFill>
                  </a:endParaRPr>
                </a:p>
              </p:txBody>
            </p:sp>
          </p:grpSp>
          <p:sp>
            <p:nvSpPr>
              <p:cNvPr id="153" name="フリーフォーム: 図形 152">
                <a:extLst>
                  <a:ext uri="{FF2B5EF4-FFF2-40B4-BE49-F238E27FC236}">
                    <a16:creationId xmlns:a16="http://schemas.microsoft.com/office/drawing/2014/main" id="{E46C7E90-D445-42B2-A328-A2EFD483D9FF}"/>
                  </a:ext>
                </a:extLst>
              </p:cNvPr>
              <p:cNvSpPr/>
              <p:nvPr/>
            </p:nvSpPr>
            <p:spPr>
              <a:xfrm rot="19800000">
                <a:off x="7266681" y="4922945"/>
                <a:ext cx="518936" cy="135897"/>
              </a:xfrm>
              <a:custGeom>
                <a:avLst/>
                <a:gdLst>
                  <a:gd name="connsiteX0" fmla="*/ 46517 w 518936"/>
                  <a:gd name="connsiteY0" fmla="*/ 0 h 135897"/>
                  <a:gd name="connsiteX1" fmla="*/ 472419 w 518936"/>
                  <a:gd name="connsiteY1" fmla="*/ 0 h 135897"/>
                  <a:gd name="connsiteX2" fmla="*/ 518936 w 518936"/>
                  <a:gd name="connsiteY2" fmla="*/ 46517 h 135897"/>
                  <a:gd name="connsiteX3" fmla="*/ 510059 w 518936"/>
                  <a:gd name="connsiteY3" fmla="*/ 67949 h 135897"/>
                  <a:gd name="connsiteX4" fmla="*/ 518936 w 518936"/>
                  <a:gd name="connsiteY4" fmla="*/ 89380 h 135897"/>
                  <a:gd name="connsiteX5" fmla="*/ 472419 w 518936"/>
                  <a:gd name="connsiteY5" fmla="*/ 135897 h 135897"/>
                  <a:gd name="connsiteX6" fmla="*/ 46517 w 518936"/>
                  <a:gd name="connsiteY6" fmla="*/ 135897 h 135897"/>
                  <a:gd name="connsiteX7" fmla="*/ 0 w 518936"/>
                  <a:gd name="connsiteY7" fmla="*/ 89380 h 135897"/>
                  <a:gd name="connsiteX8" fmla="*/ 8877 w 518936"/>
                  <a:gd name="connsiteY8" fmla="*/ 67949 h 135897"/>
                  <a:gd name="connsiteX9" fmla="*/ 0 w 518936"/>
                  <a:gd name="connsiteY9" fmla="*/ 46517 h 135897"/>
                  <a:gd name="connsiteX10" fmla="*/ 46517 w 518936"/>
                  <a:gd name="connsiteY10" fmla="*/ 0 h 1358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518936" h="135897">
                    <a:moveTo>
                      <a:pt x="46517" y="0"/>
                    </a:moveTo>
                    <a:lnTo>
                      <a:pt x="472419" y="0"/>
                    </a:lnTo>
                    <a:cubicBezTo>
                      <a:pt x="498110" y="0"/>
                      <a:pt x="518936" y="20826"/>
                      <a:pt x="518936" y="46517"/>
                    </a:cubicBezTo>
                    <a:lnTo>
                      <a:pt x="510059" y="67949"/>
                    </a:lnTo>
                    <a:lnTo>
                      <a:pt x="518936" y="89380"/>
                    </a:lnTo>
                    <a:cubicBezTo>
                      <a:pt x="518936" y="115071"/>
                      <a:pt x="498110" y="135897"/>
                      <a:pt x="472419" y="135897"/>
                    </a:cubicBezTo>
                    <a:lnTo>
                      <a:pt x="46517" y="135897"/>
                    </a:lnTo>
                    <a:cubicBezTo>
                      <a:pt x="20826" y="135897"/>
                      <a:pt x="0" y="115071"/>
                      <a:pt x="0" y="89380"/>
                    </a:cubicBezTo>
                    <a:lnTo>
                      <a:pt x="8877" y="67949"/>
                    </a:lnTo>
                    <a:lnTo>
                      <a:pt x="0" y="46517"/>
                    </a:lnTo>
                    <a:cubicBezTo>
                      <a:pt x="0" y="20826"/>
                      <a:pt x="20826" y="0"/>
                      <a:pt x="46517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>
                  <a:solidFill>
                    <a:srgbClr val="FF0000"/>
                  </a:solidFill>
                </a:endParaRPr>
              </a:p>
            </p:txBody>
          </p:sp>
          <p:grpSp>
            <p:nvGrpSpPr>
              <p:cNvPr id="154" name="グループ化 153">
                <a:extLst>
                  <a:ext uri="{FF2B5EF4-FFF2-40B4-BE49-F238E27FC236}">
                    <a16:creationId xmlns:a16="http://schemas.microsoft.com/office/drawing/2014/main" id="{AAF29E5F-E7E2-4157-8C24-4DA712578BB0}"/>
                  </a:ext>
                </a:extLst>
              </p:cNvPr>
              <p:cNvGrpSpPr/>
              <p:nvPr/>
            </p:nvGrpSpPr>
            <p:grpSpPr>
              <a:xfrm rot="2045136">
                <a:off x="6839126" y="5602248"/>
                <a:ext cx="399376" cy="488074"/>
                <a:chOff x="5207039" y="3025262"/>
                <a:chExt cx="399376" cy="488074"/>
              </a:xfrm>
            </p:grpSpPr>
            <p:sp>
              <p:nvSpPr>
                <p:cNvPr id="169" name="台形 168">
                  <a:extLst>
                    <a:ext uri="{FF2B5EF4-FFF2-40B4-BE49-F238E27FC236}">
                      <a16:creationId xmlns:a16="http://schemas.microsoft.com/office/drawing/2014/main" id="{B599EC22-8DD7-4F2E-BC2E-4D36DE5AFA34}"/>
                    </a:ext>
                  </a:extLst>
                </p:cNvPr>
                <p:cNvSpPr/>
                <p:nvPr/>
              </p:nvSpPr>
              <p:spPr>
                <a:xfrm rot="10800000">
                  <a:off x="5306376" y="3025262"/>
                  <a:ext cx="300039" cy="346588"/>
                </a:xfrm>
                <a:prstGeom prst="trapezoid">
                  <a:avLst/>
                </a:prstGeom>
                <a:pattFill prst="openDmnd">
                  <a:fgClr>
                    <a:schemeClr val="bg1">
                      <a:lumMod val="85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rgbClr val="FF0000"/>
                    </a:solidFill>
                  </a:endParaRPr>
                </a:p>
              </p:txBody>
            </p:sp>
            <p:sp>
              <p:nvSpPr>
                <p:cNvPr id="170" name="四角形: 対角を丸める 169">
                  <a:extLst>
                    <a:ext uri="{FF2B5EF4-FFF2-40B4-BE49-F238E27FC236}">
                      <a16:creationId xmlns:a16="http://schemas.microsoft.com/office/drawing/2014/main" id="{ED4EFA44-36F2-4491-A187-B8E360479538}"/>
                    </a:ext>
                  </a:extLst>
                </p:cNvPr>
                <p:cNvSpPr/>
                <p:nvPr/>
              </p:nvSpPr>
              <p:spPr>
                <a:xfrm rot="20454864">
                  <a:off x="5207039" y="3376407"/>
                  <a:ext cx="385195" cy="136929"/>
                </a:xfrm>
                <a:prstGeom prst="round2DiagRect">
                  <a:avLst>
                    <a:gd name="adj1" fmla="val 50000"/>
                    <a:gd name="adj2" fmla="val 29333"/>
                  </a:avLst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rgbClr val="FF0000"/>
                    </a:solidFill>
                  </a:endParaRPr>
                </a:p>
              </p:txBody>
            </p:sp>
          </p:grpSp>
          <p:grpSp>
            <p:nvGrpSpPr>
              <p:cNvPr id="155" name="グループ化 154">
                <a:extLst>
                  <a:ext uri="{FF2B5EF4-FFF2-40B4-BE49-F238E27FC236}">
                    <a16:creationId xmlns:a16="http://schemas.microsoft.com/office/drawing/2014/main" id="{3AEF9D9B-0593-4061-870D-3AE64465B2F4}"/>
                  </a:ext>
                </a:extLst>
              </p:cNvPr>
              <p:cNvGrpSpPr/>
              <p:nvPr/>
            </p:nvGrpSpPr>
            <p:grpSpPr>
              <a:xfrm rot="3600000">
                <a:off x="7559684" y="5639244"/>
                <a:ext cx="664402" cy="575574"/>
                <a:chOff x="7967323" y="5484573"/>
                <a:chExt cx="664402" cy="575574"/>
              </a:xfrm>
            </p:grpSpPr>
            <p:sp>
              <p:nvSpPr>
                <p:cNvPr id="167" name="台形 166">
                  <a:extLst>
                    <a:ext uri="{FF2B5EF4-FFF2-40B4-BE49-F238E27FC236}">
                      <a16:creationId xmlns:a16="http://schemas.microsoft.com/office/drawing/2014/main" id="{FE6E8EA1-E949-42E7-9581-31612FB465D4}"/>
                    </a:ext>
                  </a:extLst>
                </p:cNvPr>
                <p:cNvSpPr/>
                <p:nvPr/>
              </p:nvSpPr>
              <p:spPr>
                <a:xfrm rot="5400000">
                  <a:off x="8308411" y="5699431"/>
                  <a:ext cx="300039" cy="346588"/>
                </a:xfrm>
                <a:prstGeom prst="trapezoid">
                  <a:avLst/>
                </a:prstGeom>
                <a:pattFill prst="openDmnd">
                  <a:fgClr>
                    <a:schemeClr val="bg1">
                      <a:lumMod val="85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rgbClr val="FF0000"/>
                    </a:solidFill>
                  </a:endParaRPr>
                </a:p>
              </p:txBody>
            </p:sp>
            <p:sp>
              <p:nvSpPr>
                <p:cNvPr id="168" name="四角形: 角を丸くする 284">
                  <a:extLst>
                    <a:ext uri="{FF2B5EF4-FFF2-40B4-BE49-F238E27FC236}">
                      <a16:creationId xmlns:a16="http://schemas.microsoft.com/office/drawing/2014/main" id="{4455B993-566A-4C43-B7A0-C37FBE8992A3}"/>
                    </a:ext>
                  </a:extLst>
                </p:cNvPr>
                <p:cNvSpPr/>
                <p:nvPr/>
              </p:nvSpPr>
              <p:spPr>
                <a:xfrm rot="14400000">
                  <a:off x="7842353" y="5609543"/>
                  <a:ext cx="575574" cy="325634"/>
                </a:xfrm>
                <a:custGeom>
                  <a:avLst/>
                  <a:gdLst>
                    <a:gd name="connsiteX0" fmla="*/ 0 w 600075"/>
                    <a:gd name="connsiteY0" fmla="*/ 159543 h 319085"/>
                    <a:gd name="connsiteX1" fmla="*/ 159543 w 600075"/>
                    <a:gd name="connsiteY1" fmla="*/ 0 h 319085"/>
                    <a:gd name="connsiteX2" fmla="*/ 440533 w 600075"/>
                    <a:gd name="connsiteY2" fmla="*/ 0 h 319085"/>
                    <a:gd name="connsiteX3" fmla="*/ 600076 w 600075"/>
                    <a:gd name="connsiteY3" fmla="*/ 159543 h 319085"/>
                    <a:gd name="connsiteX4" fmla="*/ 600075 w 600075"/>
                    <a:gd name="connsiteY4" fmla="*/ 159543 h 319085"/>
                    <a:gd name="connsiteX5" fmla="*/ 440532 w 600075"/>
                    <a:gd name="connsiteY5" fmla="*/ 319086 h 319085"/>
                    <a:gd name="connsiteX6" fmla="*/ 159543 w 600075"/>
                    <a:gd name="connsiteY6" fmla="*/ 319085 h 319085"/>
                    <a:gd name="connsiteX7" fmla="*/ 0 w 600075"/>
                    <a:gd name="connsiteY7" fmla="*/ 159542 h 319085"/>
                    <a:gd name="connsiteX8" fmla="*/ 0 w 600075"/>
                    <a:gd name="connsiteY8" fmla="*/ 159543 h 319085"/>
                    <a:gd name="connsiteX0" fmla="*/ 600075 w 691515"/>
                    <a:gd name="connsiteY0" fmla="*/ 159543 h 319086"/>
                    <a:gd name="connsiteX1" fmla="*/ 440532 w 691515"/>
                    <a:gd name="connsiteY1" fmla="*/ 319086 h 319086"/>
                    <a:gd name="connsiteX2" fmla="*/ 159543 w 691515"/>
                    <a:gd name="connsiteY2" fmla="*/ 319085 h 319086"/>
                    <a:gd name="connsiteX3" fmla="*/ 0 w 691515"/>
                    <a:gd name="connsiteY3" fmla="*/ 159542 h 319086"/>
                    <a:gd name="connsiteX4" fmla="*/ 0 w 691515"/>
                    <a:gd name="connsiteY4" fmla="*/ 159543 h 319086"/>
                    <a:gd name="connsiteX5" fmla="*/ 159543 w 691515"/>
                    <a:gd name="connsiteY5" fmla="*/ 0 h 319086"/>
                    <a:gd name="connsiteX6" fmla="*/ 440533 w 691515"/>
                    <a:gd name="connsiteY6" fmla="*/ 0 h 319086"/>
                    <a:gd name="connsiteX7" fmla="*/ 600076 w 691515"/>
                    <a:gd name="connsiteY7" fmla="*/ 159543 h 319086"/>
                    <a:gd name="connsiteX8" fmla="*/ 691515 w 691515"/>
                    <a:gd name="connsiteY8" fmla="*/ 250983 h 319086"/>
                    <a:gd name="connsiteX0" fmla="*/ 600075 w 600076"/>
                    <a:gd name="connsiteY0" fmla="*/ 159543 h 319086"/>
                    <a:gd name="connsiteX1" fmla="*/ 440532 w 600076"/>
                    <a:gd name="connsiteY1" fmla="*/ 319086 h 319086"/>
                    <a:gd name="connsiteX2" fmla="*/ 159543 w 600076"/>
                    <a:gd name="connsiteY2" fmla="*/ 319085 h 319086"/>
                    <a:gd name="connsiteX3" fmla="*/ 0 w 600076"/>
                    <a:gd name="connsiteY3" fmla="*/ 159542 h 319086"/>
                    <a:gd name="connsiteX4" fmla="*/ 0 w 600076"/>
                    <a:gd name="connsiteY4" fmla="*/ 159543 h 319086"/>
                    <a:gd name="connsiteX5" fmla="*/ 159543 w 600076"/>
                    <a:gd name="connsiteY5" fmla="*/ 0 h 319086"/>
                    <a:gd name="connsiteX6" fmla="*/ 440533 w 600076"/>
                    <a:gd name="connsiteY6" fmla="*/ 0 h 319086"/>
                    <a:gd name="connsiteX7" fmla="*/ 600076 w 600076"/>
                    <a:gd name="connsiteY7" fmla="*/ 159543 h 319086"/>
                    <a:gd name="connsiteX0" fmla="*/ 600075 w 600075"/>
                    <a:gd name="connsiteY0" fmla="*/ 159543 h 319086"/>
                    <a:gd name="connsiteX1" fmla="*/ 440532 w 600075"/>
                    <a:gd name="connsiteY1" fmla="*/ 319086 h 319086"/>
                    <a:gd name="connsiteX2" fmla="*/ 159543 w 600075"/>
                    <a:gd name="connsiteY2" fmla="*/ 319085 h 319086"/>
                    <a:gd name="connsiteX3" fmla="*/ 0 w 600075"/>
                    <a:gd name="connsiteY3" fmla="*/ 159542 h 319086"/>
                    <a:gd name="connsiteX4" fmla="*/ 0 w 600075"/>
                    <a:gd name="connsiteY4" fmla="*/ 159543 h 319086"/>
                    <a:gd name="connsiteX5" fmla="*/ 159543 w 600075"/>
                    <a:gd name="connsiteY5" fmla="*/ 0 h 319086"/>
                    <a:gd name="connsiteX6" fmla="*/ 440533 w 600075"/>
                    <a:gd name="connsiteY6" fmla="*/ 0 h 319086"/>
                    <a:gd name="connsiteX0" fmla="*/ 440532 w 440533"/>
                    <a:gd name="connsiteY0" fmla="*/ 319086 h 319086"/>
                    <a:gd name="connsiteX1" fmla="*/ 159543 w 440533"/>
                    <a:gd name="connsiteY1" fmla="*/ 319085 h 319086"/>
                    <a:gd name="connsiteX2" fmla="*/ 0 w 440533"/>
                    <a:gd name="connsiteY2" fmla="*/ 159542 h 319086"/>
                    <a:gd name="connsiteX3" fmla="*/ 0 w 440533"/>
                    <a:gd name="connsiteY3" fmla="*/ 159543 h 319086"/>
                    <a:gd name="connsiteX4" fmla="*/ 159543 w 440533"/>
                    <a:gd name="connsiteY4" fmla="*/ 0 h 319086"/>
                    <a:gd name="connsiteX5" fmla="*/ 440533 w 440533"/>
                    <a:gd name="connsiteY5" fmla="*/ 0 h 319086"/>
                    <a:gd name="connsiteX0" fmla="*/ 552467 w 552467"/>
                    <a:gd name="connsiteY0" fmla="*/ 320470 h 320470"/>
                    <a:gd name="connsiteX1" fmla="*/ 159543 w 552467"/>
                    <a:gd name="connsiteY1" fmla="*/ 319085 h 320470"/>
                    <a:gd name="connsiteX2" fmla="*/ 0 w 552467"/>
                    <a:gd name="connsiteY2" fmla="*/ 159542 h 320470"/>
                    <a:gd name="connsiteX3" fmla="*/ 0 w 552467"/>
                    <a:gd name="connsiteY3" fmla="*/ 159543 h 320470"/>
                    <a:gd name="connsiteX4" fmla="*/ 159543 w 552467"/>
                    <a:gd name="connsiteY4" fmla="*/ 0 h 320470"/>
                    <a:gd name="connsiteX5" fmla="*/ 440533 w 552467"/>
                    <a:gd name="connsiteY5" fmla="*/ 0 h 320470"/>
                    <a:gd name="connsiteX0" fmla="*/ 552467 w 552467"/>
                    <a:gd name="connsiteY0" fmla="*/ 324383 h 324383"/>
                    <a:gd name="connsiteX1" fmla="*/ 159543 w 552467"/>
                    <a:gd name="connsiteY1" fmla="*/ 322998 h 324383"/>
                    <a:gd name="connsiteX2" fmla="*/ 0 w 552467"/>
                    <a:gd name="connsiteY2" fmla="*/ 163455 h 324383"/>
                    <a:gd name="connsiteX3" fmla="*/ 0 w 552467"/>
                    <a:gd name="connsiteY3" fmla="*/ 163456 h 324383"/>
                    <a:gd name="connsiteX4" fmla="*/ 159543 w 552467"/>
                    <a:gd name="connsiteY4" fmla="*/ 3913 h 324383"/>
                    <a:gd name="connsiteX5" fmla="*/ 357554 w 552467"/>
                    <a:gd name="connsiteY5" fmla="*/ 0 h 324383"/>
                    <a:gd name="connsiteX0" fmla="*/ 552467 w 552467"/>
                    <a:gd name="connsiteY0" fmla="*/ 325634 h 325634"/>
                    <a:gd name="connsiteX1" fmla="*/ 159543 w 552467"/>
                    <a:gd name="connsiteY1" fmla="*/ 324249 h 325634"/>
                    <a:gd name="connsiteX2" fmla="*/ 0 w 552467"/>
                    <a:gd name="connsiteY2" fmla="*/ 164706 h 325634"/>
                    <a:gd name="connsiteX3" fmla="*/ 0 w 552467"/>
                    <a:gd name="connsiteY3" fmla="*/ 164707 h 325634"/>
                    <a:gd name="connsiteX4" fmla="*/ 159543 w 552467"/>
                    <a:gd name="connsiteY4" fmla="*/ 5164 h 325634"/>
                    <a:gd name="connsiteX5" fmla="*/ 407771 w 552467"/>
                    <a:gd name="connsiteY5" fmla="*/ 0 h 3256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552467" h="325634">
                      <a:moveTo>
                        <a:pt x="552467" y="325634"/>
                      </a:moveTo>
                      <a:lnTo>
                        <a:pt x="159543" y="324249"/>
                      </a:lnTo>
                      <a:cubicBezTo>
                        <a:pt x="71430" y="324249"/>
                        <a:pt x="0" y="252819"/>
                        <a:pt x="0" y="164706"/>
                      </a:cubicBezTo>
                      <a:lnTo>
                        <a:pt x="0" y="164707"/>
                      </a:lnTo>
                      <a:cubicBezTo>
                        <a:pt x="0" y="76594"/>
                        <a:pt x="71430" y="5164"/>
                        <a:pt x="159543" y="5164"/>
                      </a:cubicBezTo>
                      <a:lnTo>
                        <a:pt x="407771" y="0"/>
                      </a:lnTo>
                    </a:path>
                  </a:pathLst>
                </a:custGeom>
                <a:solidFill>
                  <a:srgbClr val="00206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rgbClr val="FF0000"/>
                    </a:solidFill>
                  </a:endParaRPr>
                </a:p>
              </p:txBody>
            </p:sp>
          </p:grpSp>
          <p:sp>
            <p:nvSpPr>
              <p:cNvPr id="156" name="四角形: 対角を丸める 155">
                <a:extLst>
                  <a:ext uri="{FF2B5EF4-FFF2-40B4-BE49-F238E27FC236}">
                    <a16:creationId xmlns:a16="http://schemas.microsoft.com/office/drawing/2014/main" id="{BC4B8934-C0E7-4151-A2D2-2AB1BE2891C3}"/>
                  </a:ext>
                </a:extLst>
              </p:cNvPr>
              <p:cNvSpPr/>
              <p:nvPr/>
            </p:nvSpPr>
            <p:spPr>
              <a:xfrm>
                <a:off x="7667851" y="6223776"/>
                <a:ext cx="385195" cy="136929"/>
              </a:xfrm>
              <a:prstGeom prst="round2DiagRect">
                <a:avLst>
                  <a:gd name="adj1" fmla="val 50000"/>
                  <a:gd name="adj2" fmla="val 29333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rgbClr val="FF0000"/>
                  </a:solidFill>
                </a:endParaRPr>
              </a:p>
            </p:txBody>
          </p:sp>
          <p:sp>
            <p:nvSpPr>
              <p:cNvPr id="157" name="四角形: 角を丸くする 284">
                <a:extLst>
                  <a:ext uri="{FF2B5EF4-FFF2-40B4-BE49-F238E27FC236}">
                    <a16:creationId xmlns:a16="http://schemas.microsoft.com/office/drawing/2014/main" id="{139EE415-8802-4B5D-8EA3-B8B6DB265B9E}"/>
                  </a:ext>
                </a:extLst>
              </p:cNvPr>
              <p:cNvSpPr/>
              <p:nvPr/>
            </p:nvSpPr>
            <p:spPr>
              <a:xfrm rot="245136">
                <a:off x="7098889" y="5437837"/>
                <a:ext cx="552467" cy="324044"/>
              </a:xfrm>
              <a:custGeom>
                <a:avLst/>
                <a:gdLst>
                  <a:gd name="connsiteX0" fmla="*/ 0 w 600075"/>
                  <a:gd name="connsiteY0" fmla="*/ 159543 h 319085"/>
                  <a:gd name="connsiteX1" fmla="*/ 159543 w 600075"/>
                  <a:gd name="connsiteY1" fmla="*/ 0 h 319085"/>
                  <a:gd name="connsiteX2" fmla="*/ 440533 w 600075"/>
                  <a:gd name="connsiteY2" fmla="*/ 0 h 319085"/>
                  <a:gd name="connsiteX3" fmla="*/ 600076 w 600075"/>
                  <a:gd name="connsiteY3" fmla="*/ 159543 h 319085"/>
                  <a:gd name="connsiteX4" fmla="*/ 600075 w 600075"/>
                  <a:gd name="connsiteY4" fmla="*/ 159543 h 319085"/>
                  <a:gd name="connsiteX5" fmla="*/ 440532 w 600075"/>
                  <a:gd name="connsiteY5" fmla="*/ 319086 h 319085"/>
                  <a:gd name="connsiteX6" fmla="*/ 159543 w 600075"/>
                  <a:gd name="connsiteY6" fmla="*/ 319085 h 319085"/>
                  <a:gd name="connsiteX7" fmla="*/ 0 w 600075"/>
                  <a:gd name="connsiteY7" fmla="*/ 159542 h 319085"/>
                  <a:gd name="connsiteX8" fmla="*/ 0 w 600075"/>
                  <a:gd name="connsiteY8" fmla="*/ 159543 h 319085"/>
                  <a:gd name="connsiteX0" fmla="*/ 600075 w 691515"/>
                  <a:gd name="connsiteY0" fmla="*/ 159543 h 319086"/>
                  <a:gd name="connsiteX1" fmla="*/ 440532 w 691515"/>
                  <a:gd name="connsiteY1" fmla="*/ 319086 h 319086"/>
                  <a:gd name="connsiteX2" fmla="*/ 159543 w 691515"/>
                  <a:gd name="connsiteY2" fmla="*/ 319085 h 319086"/>
                  <a:gd name="connsiteX3" fmla="*/ 0 w 691515"/>
                  <a:gd name="connsiteY3" fmla="*/ 159542 h 319086"/>
                  <a:gd name="connsiteX4" fmla="*/ 0 w 691515"/>
                  <a:gd name="connsiteY4" fmla="*/ 159543 h 319086"/>
                  <a:gd name="connsiteX5" fmla="*/ 159543 w 691515"/>
                  <a:gd name="connsiteY5" fmla="*/ 0 h 319086"/>
                  <a:gd name="connsiteX6" fmla="*/ 440533 w 691515"/>
                  <a:gd name="connsiteY6" fmla="*/ 0 h 319086"/>
                  <a:gd name="connsiteX7" fmla="*/ 600076 w 691515"/>
                  <a:gd name="connsiteY7" fmla="*/ 159543 h 319086"/>
                  <a:gd name="connsiteX8" fmla="*/ 691515 w 691515"/>
                  <a:gd name="connsiteY8" fmla="*/ 250983 h 319086"/>
                  <a:gd name="connsiteX0" fmla="*/ 600075 w 600076"/>
                  <a:gd name="connsiteY0" fmla="*/ 159543 h 319086"/>
                  <a:gd name="connsiteX1" fmla="*/ 440532 w 600076"/>
                  <a:gd name="connsiteY1" fmla="*/ 319086 h 319086"/>
                  <a:gd name="connsiteX2" fmla="*/ 159543 w 600076"/>
                  <a:gd name="connsiteY2" fmla="*/ 319085 h 319086"/>
                  <a:gd name="connsiteX3" fmla="*/ 0 w 600076"/>
                  <a:gd name="connsiteY3" fmla="*/ 159542 h 319086"/>
                  <a:gd name="connsiteX4" fmla="*/ 0 w 600076"/>
                  <a:gd name="connsiteY4" fmla="*/ 159543 h 319086"/>
                  <a:gd name="connsiteX5" fmla="*/ 159543 w 600076"/>
                  <a:gd name="connsiteY5" fmla="*/ 0 h 319086"/>
                  <a:gd name="connsiteX6" fmla="*/ 440533 w 600076"/>
                  <a:gd name="connsiteY6" fmla="*/ 0 h 319086"/>
                  <a:gd name="connsiteX7" fmla="*/ 600076 w 600076"/>
                  <a:gd name="connsiteY7" fmla="*/ 159543 h 319086"/>
                  <a:gd name="connsiteX0" fmla="*/ 600075 w 600075"/>
                  <a:gd name="connsiteY0" fmla="*/ 159543 h 319086"/>
                  <a:gd name="connsiteX1" fmla="*/ 440532 w 600075"/>
                  <a:gd name="connsiteY1" fmla="*/ 319086 h 319086"/>
                  <a:gd name="connsiteX2" fmla="*/ 159543 w 600075"/>
                  <a:gd name="connsiteY2" fmla="*/ 319085 h 319086"/>
                  <a:gd name="connsiteX3" fmla="*/ 0 w 600075"/>
                  <a:gd name="connsiteY3" fmla="*/ 159542 h 319086"/>
                  <a:gd name="connsiteX4" fmla="*/ 0 w 600075"/>
                  <a:gd name="connsiteY4" fmla="*/ 159543 h 319086"/>
                  <a:gd name="connsiteX5" fmla="*/ 159543 w 600075"/>
                  <a:gd name="connsiteY5" fmla="*/ 0 h 319086"/>
                  <a:gd name="connsiteX6" fmla="*/ 440533 w 600075"/>
                  <a:gd name="connsiteY6" fmla="*/ 0 h 319086"/>
                  <a:gd name="connsiteX0" fmla="*/ 440532 w 440533"/>
                  <a:gd name="connsiteY0" fmla="*/ 319086 h 319086"/>
                  <a:gd name="connsiteX1" fmla="*/ 159543 w 440533"/>
                  <a:gd name="connsiteY1" fmla="*/ 319085 h 319086"/>
                  <a:gd name="connsiteX2" fmla="*/ 0 w 440533"/>
                  <a:gd name="connsiteY2" fmla="*/ 159542 h 319086"/>
                  <a:gd name="connsiteX3" fmla="*/ 0 w 440533"/>
                  <a:gd name="connsiteY3" fmla="*/ 159543 h 319086"/>
                  <a:gd name="connsiteX4" fmla="*/ 159543 w 440533"/>
                  <a:gd name="connsiteY4" fmla="*/ 0 h 319086"/>
                  <a:gd name="connsiteX5" fmla="*/ 440533 w 440533"/>
                  <a:gd name="connsiteY5" fmla="*/ 0 h 319086"/>
                  <a:gd name="connsiteX0" fmla="*/ 552467 w 552467"/>
                  <a:gd name="connsiteY0" fmla="*/ 320470 h 320470"/>
                  <a:gd name="connsiteX1" fmla="*/ 159543 w 552467"/>
                  <a:gd name="connsiteY1" fmla="*/ 319085 h 320470"/>
                  <a:gd name="connsiteX2" fmla="*/ 0 w 552467"/>
                  <a:gd name="connsiteY2" fmla="*/ 159542 h 320470"/>
                  <a:gd name="connsiteX3" fmla="*/ 0 w 552467"/>
                  <a:gd name="connsiteY3" fmla="*/ 159543 h 320470"/>
                  <a:gd name="connsiteX4" fmla="*/ 159543 w 552467"/>
                  <a:gd name="connsiteY4" fmla="*/ 0 h 320470"/>
                  <a:gd name="connsiteX5" fmla="*/ 440533 w 552467"/>
                  <a:gd name="connsiteY5" fmla="*/ 0 h 320470"/>
                  <a:gd name="connsiteX0" fmla="*/ 552467 w 552467"/>
                  <a:gd name="connsiteY0" fmla="*/ 324383 h 324383"/>
                  <a:gd name="connsiteX1" fmla="*/ 159543 w 552467"/>
                  <a:gd name="connsiteY1" fmla="*/ 322998 h 324383"/>
                  <a:gd name="connsiteX2" fmla="*/ 0 w 552467"/>
                  <a:gd name="connsiteY2" fmla="*/ 163455 h 324383"/>
                  <a:gd name="connsiteX3" fmla="*/ 0 w 552467"/>
                  <a:gd name="connsiteY3" fmla="*/ 163456 h 324383"/>
                  <a:gd name="connsiteX4" fmla="*/ 159543 w 552467"/>
                  <a:gd name="connsiteY4" fmla="*/ 3913 h 324383"/>
                  <a:gd name="connsiteX5" fmla="*/ 357554 w 552467"/>
                  <a:gd name="connsiteY5" fmla="*/ 0 h 324383"/>
                  <a:gd name="connsiteX0" fmla="*/ 552467 w 552467"/>
                  <a:gd name="connsiteY0" fmla="*/ 324044 h 324044"/>
                  <a:gd name="connsiteX1" fmla="*/ 159543 w 552467"/>
                  <a:gd name="connsiteY1" fmla="*/ 322659 h 324044"/>
                  <a:gd name="connsiteX2" fmla="*/ 0 w 552467"/>
                  <a:gd name="connsiteY2" fmla="*/ 163116 h 324044"/>
                  <a:gd name="connsiteX3" fmla="*/ 0 w 552467"/>
                  <a:gd name="connsiteY3" fmla="*/ 163117 h 324044"/>
                  <a:gd name="connsiteX4" fmla="*/ 159543 w 552467"/>
                  <a:gd name="connsiteY4" fmla="*/ 3574 h 324044"/>
                  <a:gd name="connsiteX5" fmla="*/ 285958 w 552467"/>
                  <a:gd name="connsiteY5" fmla="*/ 0 h 324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52467" h="324044">
                    <a:moveTo>
                      <a:pt x="552467" y="324044"/>
                    </a:moveTo>
                    <a:lnTo>
                      <a:pt x="159543" y="322659"/>
                    </a:lnTo>
                    <a:cubicBezTo>
                      <a:pt x="71430" y="322659"/>
                      <a:pt x="0" y="251229"/>
                      <a:pt x="0" y="163116"/>
                    </a:cubicBezTo>
                    <a:lnTo>
                      <a:pt x="0" y="163117"/>
                    </a:lnTo>
                    <a:cubicBezTo>
                      <a:pt x="0" y="75004"/>
                      <a:pt x="71430" y="3574"/>
                      <a:pt x="159543" y="3574"/>
                    </a:cubicBezTo>
                    <a:lnTo>
                      <a:pt x="285958" y="0"/>
                    </a:lnTo>
                  </a:path>
                </a:pathLst>
              </a:custGeom>
              <a:solidFill>
                <a:srgbClr val="00206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rgbClr val="FF0000"/>
                  </a:solidFill>
                </a:endParaRPr>
              </a:p>
            </p:txBody>
          </p:sp>
          <p:grpSp>
            <p:nvGrpSpPr>
              <p:cNvPr id="158" name="グループ化 157">
                <a:extLst>
                  <a:ext uri="{FF2B5EF4-FFF2-40B4-BE49-F238E27FC236}">
                    <a16:creationId xmlns:a16="http://schemas.microsoft.com/office/drawing/2014/main" id="{BE0DED47-AAD9-415D-87C6-D4C601DEA2F0}"/>
                  </a:ext>
                </a:extLst>
              </p:cNvPr>
              <p:cNvGrpSpPr/>
              <p:nvPr/>
            </p:nvGrpSpPr>
            <p:grpSpPr>
              <a:xfrm rot="20299031">
                <a:off x="6511268" y="5065503"/>
                <a:ext cx="1138429" cy="335934"/>
                <a:chOff x="5734868" y="3990007"/>
                <a:chExt cx="1138429" cy="335934"/>
              </a:xfrm>
            </p:grpSpPr>
            <p:sp>
              <p:nvSpPr>
                <p:cNvPr id="159" name="角丸四角形 88">
                  <a:extLst>
                    <a:ext uri="{FF2B5EF4-FFF2-40B4-BE49-F238E27FC236}">
                      <a16:creationId xmlns:a16="http://schemas.microsoft.com/office/drawing/2014/main" id="{82EBEDE6-D65A-4FB2-9259-0C776EA2C1F8}"/>
                    </a:ext>
                  </a:extLst>
                </p:cNvPr>
                <p:cNvSpPr/>
                <p:nvPr/>
              </p:nvSpPr>
              <p:spPr>
                <a:xfrm rot="14261547">
                  <a:off x="5954972" y="4073799"/>
                  <a:ext cx="80013" cy="151837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905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srgbClr val="FF0000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60" name="角丸四角形 88">
                  <a:extLst>
                    <a:ext uri="{FF2B5EF4-FFF2-40B4-BE49-F238E27FC236}">
                      <a16:creationId xmlns:a16="http://schemas.microsoft.com/office/drawing/2014/main" id="{57CC4D59-C568-42F5-887E-2F35EA28624F}"/>
                    </a:ext>
                  </a:extLst>
                </p:cNvPr>
                <p:cNvSpPr/>
                <p:nvPr/>
              </p:nvSpPr>
              <p:spPr>
                <a:xfrm rot="14858100">
                  <a:off x="5777108" y="4020820"/>
                  <a:ext cx="53806" cy="13828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905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srgbClr val="FF0000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61" name="角丸四角形 90">
                  <a:extLst>
                    <a:ext uri="{FF2B5EF4-FFF2-40B4-BE49-F238E27FC236}">
                      <a16:creationId xmlns:a16="http://schemas.microsoft.com/office/drawing/2014/main" id="{C9D618C2-E551-427B-BDD8-6A3793FA4AC0}"/>
                    </a:ext>
                  </a:extLst>
                </p:cNvPr>
                <p:cNvSpPr/>
                <p:nvPr/>
              </p:nvSpPr>
              <p:spPr>
                <a:xfrm rot="16461336">
                  <a:off x="5823860" y="3931857"/>
                  <a:ext cx="63913" cy="234661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905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srgbClr val="FF0000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62" name="角丸四角形 86">
                  <a:extLst>
                    <a:ext uri="{FF2B5EF4-FFF2-40B4-BE49-F238E27FC236}">
                      <a16:creationId xmlns:a16="http://schemas.microsoft.com/office/drawing/2014/main" id="{51FFFB73-D97F-48A2-81E9-5E322399EF93}"/>
                    </a:ext>
                  </a:extLst>
                </p:cNvPr>
                <p:cNvSpPr/>
                <p:nvPr/>
              </p:nvSpPr>
              <p:spPr>
                <a:xfrm rot="15300000">
                  <a:off x="5859065" y="3911893"/>
                  <a:ext cx="212202" cy="368430"/>
                </a:xfrm>
                <a:custGeom>
                  <a:avLst/>
                  <a:gdLst>
                    <a:gd name="connsiteX0" fmla="*/ 12187 w 415395"/>
                    <a:gd name="connsiteY0" fmla="*/ 268194 h 530329"/>
                    <a:gd name="connsiteX1" fmla="*/ 89712 w 415395"/>
                    <a:gd name="connsiteY1" fmla="*/ 259814 h 530329"/>
                    <a:gd name="connsiteX2" fmla="*/ 154540 w 415395"/>
                    <a:gd name="connsiteY2" fmla="*/ 311995 h 530329"/>
                    <a:gd name="connsiteX3" fmla="*/ 167095 w 415395"/>
                    <a:gd name="connsiteY3" fmla="*/ 296728 h 530329"/>
                    <a:gd name="connsiteX4" fmla="*/ 264962 w 415395"/>
                    <a:gd name="connsiteY4" fmla="*/ 217045 h 530329"/>
                    <a:gd name="connsiteX5" fmla="*/ 263948 w 415395"/>
                    <a:gd name="connsiteY5" fmla="*/ 199392 h 530329"/>
                    <a:gd name="connsiteX6" fmla="*/ 322233 w 415395"/>
                    <a:gd name="connsiteY6" fmla="*/ 32154 h 530329"/>
                    <a:gd name="connsiteX7" fmla="*/ 383240 w 415395"/>
                    <a:gd name="connsiteY7" fmla="*/ 2681 h 530329"/>
                    <a:gd name="connsiteX8" fmla="*/ 412714 w 415395"/>
                    <a:gd name="connsiteY8" fmla="*/ 63688 h 530329"/>
                    <a:gd name="connsiteX9" fmla="*/ 370958 w 415395"/>
                    <a:gd name="connsiteY9" fmla="*/ 183497 h 530329"/>
                    <a:gd name="connsiteX10" fmla="*/ 397577 w 415395"/>
                    <a:gd name="connsiteY10" fmla="*/ 203190 h 530329"/>
                    <a:gd name="connsiteX11" fmla="*/ 387061 w 415395"/>
                    <a:gd name="connsiteY11" fmla="*/ 305874 h 530329"/>
                    <a:gd name="connsiteX12" fmla="*/ 345858 w 415395"/>
                    <a:gd name="connsiteY12" fmla="*/ 387885 h 530329"/>
                    <a:gd name="connsiteX13" fmla="*/ 345858 w 415395"/>
                    <a:gd name="connsiteY13" fmla="*/ 491015 h 530329"/>
                    <a:gd name="connsiteX14" fmla="*/ 306544 w 415395"/>
                    <a:gd name="connsiteY14" fmla="*/ 530329 h 530329"/>
                    <a:gd name="connsiteX15" fmla="*/ 148369 w 415395"/>
                    <a:gd name="connsiteY15" fmla="*/ 530329 h 530329"/>
                    <a:gd name="connsiteX16" fmla="*/ 109055 w 415395"/>
                    <a:gd name="connsiteY16" fmla="*/ 491015 h 530329"/>
                    <a:gd name="connsiteX17" fmla="*/ 109055 w 415395"/>
                    <a:gd name="connsiteY17" fmla="*/ 416945 h 530329"/>
                    <a:gd name="connsiteX18" fmla="*/ 20566 w 415395"/>
                    <a:gd name="connsiteY18" fmla="*/ 345719 h 530329"/>
                    <a:gd name="connsiteX19" fmla="*/ 12187 w 415395"/>
                    <a:gd name="connsiteY19" fmla="*/ 268194 h 530329"/>
                    <a:gd name="connsiteX0" fmla="*/ 12187 w 415395"/>
                    <a:gd name="connsiteY0" fmla="*/ 269739 h 531874"/>
                    <a:gd name="connsiteX1" fmla="*/ 89712 w 415395"/>
                    <a:gd name="connsiteY1" fmla="*/ 261359 h 531874"/>
                    <a:gd name="connsiteX2" fmla="*/ 154540 w 415395"/>
                    <a:gd name="connsiteY2" fmla="*/ 313540 h 531874"/>
                    <a:gd name="connsiteX3" fmla="*/ 167095 w 415395"/>
                    <a:gd name="connsiteY3" fmla="*/ 298273 h 531874"/>
                    <a:gd name="connsiteX4" fmla="*/ 264962 w 415395"/>
                    <a:gd name="connsiteY4" fmla="*/ 218590 h 531874"/>
                    <a:gd name="connsiteX5" fmla="*/ 322233 w 415395"/>
                    <a:gd name="connsiteY5" fmla="*/ 33699 h 531874"/>
                    <a:gd name="connsiteX6" fmla="*/ 383240 w 415395"/>
                    <a:gd name="connsiteY6" fmla="*/ 4226 h 531874"/>
                    <a:gd name="connsiteX7" fmla="*/ 412714 w 415395"/>
                    <a:gd name="connsiteY7" fmla="*/ 65233 h 531874"/>
                    <a:gd name="connsiteX8" fmla="*/ 370958 w 415395"/>
                    <a:gd name="connsiteY8" fmla="*/ 185042 h 531874"/>
                    <a:gd name="connsiteX9" fmla="*/ 397577 w 415395"/>
                    <a:gd name="connsiteY9" fmla="*/ 204735 h 531874"/>
                    <a:gd name="connsiteX10" fmla="*/ 387061 w 415395"/>
                    <a:gd name="connsiteY10" fmla="*/ 307419 h 531874"/>
                    <a:gd name="connsiteX11" fmla="*/ 345858 w 415395"/>
                    <a:gd name="connsiteY11" fmla="*/ 389430 h 531874"/>
                    <a:gd name="connsiteX12" fmla="*/ 345858 w 415395"/>
                    <a:gd name="connsiteY12" fmla="*/ 492560 h 531874"/>
                    <a:gd name="connsiteX13" fmla="*/ 306544 w 415395"/>
                    <a:gd name="connsiteY13" fmla="*/ 531874 h 531874"/>
                    <a:gd name="connsiteX14" fmla="*/ 148369 w 415395"/>
                    <a:gd name="connsiteY14" fmla="*/ 531874 h 531874"/>
                    <a:gd name="connsiteX15" fmla="*/ 109055 w 415395"/>
                    <a:gd name="connsiteY15" fmla="*/ 492560 h 531874"/>
                    <a:gd name="connsiteX16" fmla="*/ 109055 w 415395"/>
                    <a:gd name="connsiteY16" fmla="*/ 418490 h 531874"/>
                    <a:gd name="connsiteX17" fmla="*/ 20566 w 415395"/>
                    <a:gd name="connsiteY17" fmla="*/ 347264 h 531874"/>
                    <a:gd name="connsiteX18" fmla="*/ 12187 w 415395"/>
                    <a:gd name="connsiteY18" fmla="*/ 269739 h 531874"/>
                    <a:gd name="connsiteX0" fmla="*/ 12187 w 415395"/>
                    <a:gd name="connsiteY0" fmla="*/ 269739 h 531874"/>
                    <a:gd name="connsiteX1" fmla="*/ 89712 w 415395"/>
                    <a:gd name="connsiteY1" fmla="*/ 261359 h 531874"/>
                    <a:gd name="connsiteX2" fmla="*/ 154540 w 415395"/>
                    <a:gd name="connsiteY2" fmla="*/ 313540 h 531874"/>
                    <a:gd name="connsiteX3" fmla="*/ 167095 w 415395"/>
                    <a:gd name="connsiteY3" fmla="*/ 298273 h 531874"/>
                    <a:gd name="connsiteX4" fmla="*/ 264962 w 415395"/>
                    <a:gd name="connsiteY4" fmla="*/ 218590 h 531874"/>
                    <a:gd name="connsiteX5" fmla="*/ 322233 w 415395"/>
                    <a:gd name="connsiteY5" fmla="*/ 33699 h 531874"/>
                    <a:gd name="connsiteX6" fmla="*/ 383240 w 415395"/>
                    <a:gd name="connsiteY6" fmla="*/ 4226 h 531874"/>
                    <a:gd name="connsiteX7" fmla="*/ 412714 w 415395"/>
                    <a:gd name="connsiteY7" fmla="*/ 65233 h 531874"/>
                    <a:gd name="connsiteX8" fmla="*/ 397577 w 415395"/>
                    <a:gd name="connsiteY8" fmla="*/ 204735 h 531874"/>
                    <a:gd name="connsiteX9" fmla="*/ 387061 w 415395"/>
                    <a:gd name="connsiteY9" fmla="*/ 307419 h 531874"/>
                    <a:gd name="connsiteX10" fmla="*/ 345858 w 415395"/>
                    <a:gd name="connsiteY10" fmla="*/ 389430 h 531874"/>
                    <a:gd name="connsiteX11" fmla="*/ 345858 w 415395"/>
                    <a:gd name="connsiteY11" fmla="*/ 492560 h 531874"/>
                    <a:gd name="connsiteX12" fmla="*/ 306544 w 415395"/>
                    <a:gd name="connsiteY12" fmla="*/ 531874 h 531874"/>
                    <a:gd name="connsiteX13" fmla="*/ 148369 w 415395"/>
                    <a:gd name="connsiteY13" fmla="*/ 531874 h 531874"/>
                    <a:gd name="connsiteX14" fmla="*/ 109055 w 415395"/>
                    <a:gd name="connsiteY14" fmla="*/ 492560 h 531874"/>
                    <a:gd name="connsiteX15" fmla="*/ 109055 w 415395"/>
                    <a:gd name="connsiteY15" fmla="*/ 418490 h 531874"/>
                    <a:gd name="connsiteX16" fmla="*/ 20566 w 415395"/>
                    <a:gd name="connsiteY16" fmla="*/ 347264 h 531874"/>
                    <a:gd name="connsiteX17" fmla="*/ 12187 w 415395"/>
                    <a:gd name="connsiteY17" fmla="*/ 269739 h 531874"/>
                    <a:gd name="connsiteX0" fmla="*/ 12187 w 415395"/>
                    <a:gd name="connsiteY0" fmla="*/ 269739 h 531874"/>
                    <a:gd name="connsiteX1" fmla="*/ 154540 w 415395"/>
                    <a:gd name="connsiteY1" fmla="*/ 313540 h 531874"/>
                    <a:gd name="connsiteX2" fmla="*/ 167095 w 415395"/>
                    <a:gd name="connsiteY2" fmla="*/ 298273 h 531874"/>
                    <a:gd name="connsiteX3" fmla="*/ 264962 w 415395"/>
                    <a:gd name="connsiteY3" fmla="*/ 218590 h 531874"/>
                    <a:gd name="connsiteX4" fmla="*/ 322233 w 415395"/>
                    <a:gd name="connsiteY4" fmla="*/ 33699 h 531874"/>
                    <a:gd name="connsiteX5" fmla="*/ 383240 w 415395"/>
                    <a:gd name="connsiteY5" fmla="*/ 4226 h 531874"/>
                    <a:gd name="connsiteX6" fmla="*/ 412714 w 415395"/>
                    <a:gd name="connsiteY6" fmla="*/ 65233 h 531874"/>
                    <a:gd name="connsiteX7" fmla="*/ 397577 w 415395"/>
                    <a:gd name="connsiteY7" fmla="*/ 204735 h 531874"/>
                    <a:gd name="connsiteX8" fmla="*/ 387061 w 415395"/>
                    <a:gd name="connsiteY8" fmla="*/ 307419 h 531874"/>
                    <a:gd name="connsiteX9" fmla="*/ 345858 w 415395"/>
                    <a:gd name="connsiteY9" fmla="*/ 389430 h 531874"/>
                    <a:gd name="connsiteX10" fmla="*/ 345858 w 415395"/>
                    <a:gd name="connsiteY10" fmla="*/ 492560 h 531874"/>
                    <a:gd name="connsiteX11" fmla="*/ 306544 w 415395"/>
                    <a:gd name="connsiteY11" fmla="*/ 531874 h 531874"/>
                    <a:gd name="connsiteX12" fmla="*/ 148369 w 415395"/>
                    <a:gd name="connsiteY12" fmla="*/ 531874 h 531874"/>
                    <a:gd name="connsiteX13" fmla="*/ 109055 w 415395"/>
                    <a:gd name="connsiteY13" fmla="*/ 492560 h 531874"/>
                    <a:gd name="connsiteX14" fmla="*/ 109055 w 415395"/>
                    <a:gd name="connsiteY14" fmla="*/ 418490 h 531874"/>
                    <a:gd name="connsiteX15" fmla="*/ 20566 w 415395"/>
                    <a:gd name="connsiteY15" fmla="*/ 347264 h 531874"/>
                    <a:gd name="connsiteX16" fmla="*/ 12187 w 415395"/>
                    <a:gd name="connsiteY16" fmla="*/ 269739 h 531874"/>
                    <a:gd name="connsiteX0" fmla="*/ 0 w 394829"/>
                    <a:gd name="connsiteY0" fmla="*/ 347264 h 531874"/>
                    <a:gd name="connsiteX1" fmla="*/ 133974 w 394829"/>
                    <a:gd name="connsiteY1" fmla="*/ 313540 h 531874"/>
                    <a:gd name="connsiteX2" fmla="*/ 146529 w 394829"/>
                    <a:gd name="connsiteY2" fmla="*/ 298273 h 531874"/>
                    <a:gd name="connsiteX3" fmla="*/ 244396 w 394829"/>
                    <a:gd name="connsiteY3" fmla="*/ 218590 h 531874"/>
                    <a:gd name="connsiteX4" fmla="*/ 301667 w 394829"/>
                    <a:gd name="connsiteY4" fmla="*/ 33699 h 531874"/>
                    <a:gd name="connsiteX5" fmla="*/ 362674 w 394829"/>
                    <a:gd name="connsiteY5" fmla="*/ 4226 h 531874"/>
                    <a:gd name="connsiteX6" fmla="*/ 392148 w 394829"/>
                    <a:gd name="connsiteY6" fmla="*/ 65233 h 531874"/>
                    <a:gd name="connsiteX7" fmla="*/ 377011 w 394829"/>
                    <a:gd name="connsiteY7" fmla="*/ 204735 h 531874"/>
                    <a:gd name="connsiteX8" fmla="*/ 366495 w 394829"/>
                    <a:gd name="connsiteY8" fmla="*/ 307419 h 531874"/>
                    <a:gd name="connsiteX9" fmla="*/ 325292 w 394829"/>
                    <a:gd name="connsiteY9" fmla="*/ 389430 h 531874"/>
                    <a:gd name="connsiteX10" fmla="*/ 325292 w 394829"/>
                    <a:gd name="connsiteY10" fmla="*/ 492560 h 531874"/>
                    <a:gd name="connsiteX11" fmla="*/ 285978 w 394829"/>
                    <a:gd name="connsiteY11" fmla="*/ 531874 h 531874"/>
                    <a:gd name="connsiteX12" fmla="*/ 127803 w 394829"/>
                    <a:gd name="connsiteY12" fmla="*/ 531874 h 531874"/>
                    <a:gd name="connsiteX13" fmla="*/ 88489 w 394829"/>
                    <a:gd name="connsiteY13" fmla="*/ 492560 h 531874"/>
                    <a:gd name="connsiteX14" fmla="*/ 88489 w 394829"/>
                    <a:gd name="connsiteY14" fmla="*/ 418490 h 531874"/>
                    <a:gd name="connsiteX15" fmla="*/ 0 w 394829"/>
                    <a:gd name="connsiteY15" fmla="*/ 347264 h 531874"/>
                    <a:gd name="connsiteX0" fmla="*/ 0 w 306340"/>
                    <a:gd name="connsiteY0" fmla="*/ 418490 h 531874"/>
                    <a:gd name="connsiteX1" fmla="*/ 45485 w 306340"/>
                    <a:gd name="connsiteY1" fmla="*/ 313540 h 531874"/>
                    <a:gd name="connsiteX2" fmla="*/ 58040 w 306340"/>
                    <a:gd name="connsiteY2" fmla="*/ 298273 h 531874"/>
                    <a:gd name="connsiteX3" fmla="*/ 155907 w 306340"/>
                    <a:gd name="connsiteY3" fmla="*/ 218590 h 531874"/>
                    <a:gd name="connsiteX4" fmla="*/ 213178 w 306340"/>
                    <a:gd name="connsiteY4" fmla="*/ 33699 h 531874"/>
                    <a:gd name="connsiteX5" fmla="*/ 274185 w 306340"/>
                    <a:gd name="connsiteY5" fmla="*/ 4226 h 531874"/>
                    <a:gd name="connsiteX6" fmla="*/ 303659 w 306340"/>
                    <a:gd name="connsiteY6" fmla="*/ 65233 h 531874"/>
                    <a:gd name="connsiteX7" fmla="*/ 288522 w 306340"/>
                    <a:gd name="connsiteY7" fmla="*/ 204735 h 531874"/>
                    <a:gd name="connsiteX8" fmla="*/ 278006 w 306340"/>
                    <a:gd name="connsiteY8" fmla="*/ 307419 h 531874"/>
                    <a:gd name="connsiteX9" fmla="*/ 236803 w 306340"/>
                    <a:gd name="connsiteY9" fmla="*/ 389430 h 531874"/>
                    <a:gd name="connsiteX10" fmla="*/ 236803 w 306340"/>
                    <a:gd name="connsiteY10" fmla="*/ 492560 h 531874"/>
                    <a:gd name="connsiteX11" fmla="*/ 197489 w 306340"/>
                    <a:gd name="connsiteY11" fmla="*/ 531874 h 531874"/>
                    <a:gd name="connsiteX12" fmla="*/ 39314 w 306340"/>
                    <a:gd name="connsiteY12" fmla="*/ 531874 h 531874"/>
                    <a:gd name="connsiteX13" fmla="*/ 0 w 306340"/>
                    <a:gd name="connsiteY13" fmla="*/ 492560 h 531874"/>
                    <a:gd name="connsiteX14" fmla="*/ 0 w 306340"/>
                    <a:gd name="connsiteY14" fmla="*/ 418490 h 531874"/>
                    <a:gd name="connsiteX0" fmla="*/ 0 w 306340"/>
                    <a:gd name="connsiteY0" fmla="*/ 418490 h 531874"/>
                    <a:gd name="connsiteX1" fmla="*/ 45485 w 306340"/>
                    <a:gd name="connsiteY1" fmla="*/ 313540 h 531874"/>
                    <a:gd name="connsiteX2" fmla="*/ 58040 w 306340"/>
                    <a:gd name="connsiteY2" fmla="*/ 298273 h 531874"/>
                    <a:gd name="connsiteX3" fmla="*/ 155907 w 306340"/>
                    <a:gd name="connsiteY3" fmla="*/ 218590 h 531874"/>
                    <a:gd name="connsiteX4" fmla="*/ 213178 w 306340"/>
                    <a:gd name="connsiteY4" fmla="*/ 33699 h 531874"/>
                    <a:gd name="connsiteX5" fmla="*/ 274185 w 306340"/>
                    <a:gd name="connsiteY5" fmla="*/ 4226 h 531874"/>
                    <a:gd name="connsiteX6" fmla="*/ 303659 w 306340"/>
                    <a:gd name="connsiteY6" fmla="*/ 65233 h 531874"/>
                    <a:gd name="connsiteX7" fmla="*/ 288522 w 306340"/>
                    <a:gd name="connsiteY7" fmla="*/ 204735 h 531874"/>
                    <a:gd name="connsiteX8" fmla="*/ 278006 w 306340"/>
                    <a:gd name="connsiteY8" fmla="*/ 307419 h 531874"/>
                    <a:gd name="connsiteX9" fmla="*/ 236803 w 306340"/>
                    <a:gd name="connsiteY9" fmla="*/ 389430 h 531874"/>
                    <a:gd name="connsiteX10" fmla="*/ 197489 w 306340"/>
                    <a:gd name="connsiteY10" fmla="*/ 531874 h 531874"/>
                    <a:gd name="connsiteX11" fmla="*/ 39314 w 306340"/>
                    <a:gd name="connsiteY11" fmla="*/ 531874 h 531874"/>
                    <a:gd name="connsiteX12" fmla="*/ 0 w 306340"/>
                    <a:gd name="connsiteY12" fmla="*/ 492560 h 531874"/>
                    <a:gd name="connsiteX13" fmla="*/ 0 w 306340"/>
                    <a:gd name="connsiteY13" fmla="*/ 418490 h 531874"/>
                    <a:gd name="connsiteX0" fmla="*/ 0 w 306340"/>
                    <a:gd name="connsiteY0" fmla="*/ 418490 h 531874"/>
                    <a:gd name="connsiteX1" fmla="*/ 45485 w 306340"/>
                    <a:gd name="connsiteY1" fmla="*/ 313540 h 531874"/>
                    <a:gd name="connsiteX2" fmla="*/ 58040 w 306340"/>
                    <a:gd name="connsiteY2" fmla="*/ 298273 h 531874"/>
                    <a:gd name="connsiteX3" fmla="*/ 155907 w 306340"/>
                    <a:gd name="connsiteY3" fmla="*/ 218590 h 531874"/>
                    <a:gd name="connsiteX4" fmla="*/ 213178 w 306340"/>
                    <a:gd name="connsiteY4" fmla="*/ 33699 h 531874"/>
                    <a:gd name="connsiteX5" fmla="*/ 274185 w 306340"/>
                    <a:gd name="connsiteY5" fmla="*/ 4226 h 531874"/>
                    <a:gd name="connsiteX6" fmla="*/ 303659 w 306340"/>
                    <a:gd name="connsiteY6" fmla="*/ 65233 h 531874"/>
                    <a:gd name="connsiteX7" fmla="*/ 288522 w 306340"/>
                    <a:gd name="connsiteY7" fmla="*/ 204735 h 531874"/>
                    <a:gd name="connsiteX8" fmla="*/ 278006 w 306340"/>
                    <a:gd name="connsiteY8" fmla="*/ 307419 h 531874"/>
                    <a:gd name="connsiteX9" fmla="*/ 236803 w 306340"/>
                    <a:gd name="connsiteY9" fmla="*/ 389430 h 531874"/>
                    <a:gd name="connsiteX10" fmla="*/ 167605 w 306340"/>
                    <a:gd name="connsiteY10" fmla="*/ 523867 h 531874"/>
                    <a:gd name="connsiteX11" fmla="*/ 39314 w 306340"/>
                    <a:gd name="connsiteY11" fmla="*/ 531874 h 531874"/>
                    <a:gd name="connsiteX12" fmla="*/ 0 w 306340"/>
                    <a:gd name="connsiteY12" fmla="*/ 492560 h 531874"/>
                    <a:gd name="connsiteX13" fmla="*/ 0 w 306340"/>
                    <a:gd name="connsiteY13" fmla="*/ 418490 h 5318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306340" h="531874">
                      <a:moveTo>
                        <a:pt x="0" y="418490"/>
                      </a:moveTo>
                      <a:lnTo>
                        <a:pt x="45485" y="313540"/>
                      </a:lnTo>
                      <a:cubicBezTo>
                        <a:pt x="48207" y="307490"/>
                        <a:pt x="52742" y="302586"/>
                        <a:pt x="58040" y="298273"/>
                      </a:cubicBezTo>
                      <a:lnTo>
                        <a:pt x="155907" y="218590"/>
                      </a:lnTo>
                      <a:cubicBezTo>
                        <a:pt x="181763" y="174494"/>
                        <a:pt x="193465" y="69426"/>
                        <a:pt x="213178" y="33699"/>
                      </a:cubicBezTo>
                      <a:cubicBezTo>
                        <a:pt x="232891" y="-2028"/>
                        <a:pt x="249200" y="-4482"/>
                        <a:pt x="274185" y="4226"/>
                      </a:cubicBezTo>
                      <a:cubicBezTo>
                        <a:pt x="299171" y="12934"/>
                        <a:pt x="312367" y="40248"/>
                        <a:pt x="303659" y="65233"/>
                      </a:cubicBezTo>
                      <a:lnTo>
                        <a:pt x="288522" y="204735"/>
                      </a:lnTo>
                      <a:cubicBezTo>
                        <a:pt x="313973" y="235994"/>
                        <a:pt x="309265" y="281967"/>
                        <a:pt x="278006" y="307419"/>
                      </a:cubicBezTo>
                      <a:lnTo>
                        <a:pt x="236803" y="389430"/>
                      </a:lnTo>
                      <a:lnTo>
                        <a:pt x="167605" y="523867"/>
                      </a:lnTo>
                      <a:lnTo>
                        <a:pt x="39314" y="531874"/>
                      </a:lnTo>
                      <a:cubicBezTo>
                        <a:pt x="17601" y="531874"/>
                        <a:pt x="0" y="514273"/>
                        <a:pt x="0" y="492560"/>
                      </a:cubicBezTo>
                      <a:lnTo>
                        <a:pt x="0" y="418490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905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srgbClr val="FF0000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63" name="四角形: 上の 2 つの角を丸める 162">
                  <a:extLst>
                    <a:ext uri="{FF2B5EF4-FFF2-40B4-BE49-F238E27FC236}">
                      <a16:creationId xmlns:a16="http://schemas.microsoft.com/office/drawing/2014/main" id="{CF947913-AE41-431E-9DE0-7B3C9DCF24C6}"/>
                    </a:ext>
                  </a:extLst>
                </p:cNvPr>
                <p:cNvSpPr/>
                <p:nvPr/>
              </p:nvSpPr>
              <p:spPr>
                <a:xfrm rot="6561561" flipV="1">
                  <a:off x="6035163" y="3954879"/>
                  <a:ext cx="39935" cy="151457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rgbClr val="FF0000"/>
                    </a:solidFill>
                  </a:endParaRPr>
                </a:p>
              </p:txBody>
            </p:sp>
            <p:grpSp>
              <p:nvGrpSpPr>
                <p:cNvPr id="164" name="グループ化 163">
                  <a:extLst>
                    <a:ext uri="{FF2B5EF4-FFF2-40B4-BE49-F238E27FC236}">
                      <a16:creationId xmlns:a16="http://schemas.microsoft.com/office/drawing/2014/main" id="{B9881AFD-D3D5-4CCB-AA49-68553EE92275}"/>
                    </a:ext>
                  </a:extLst>
                </p:cNvPr>
                <p:cNvGrpSpPr/>
                <p:nvPr/>
              </p:nvGrpSpPr>
              <p:grpSpPr>
                <a:xfrm rot="900000" flipV="1">
                  <a:off x="6103408" y="4080001"/>
                  <a:ext cx="769889" cy="245940"/>
                  <a:chOff x="4100786" y="4762502"/>
                  <a:chExt cx="626634" cy="184526"/>
                </a:xfrm>
              </p:grpSpPr>
              <p:sp>
                <p:nvSpPr>
                  <p:cNvPr id="165" name="四角形: 角を丸くする 26">
                    <a:extLst>
                      <a:ext uri="{FF2B5EF4-FFF2-40B4-BE49-F238E27FC236}">
                        <a16:creationId xmlns:a16="http://schemas.microsoft.com/office/drawing/2014/main" id="{7BCD4526-70E4-424B-802F-B5D8CE67BE29}"/>
                      </a:ext>
                    </a:extLst>
                  </p:cNvPr>
                  <p:cNvSpPr/>
                  <p:nvPr/>
                </p:nvSpPr>
                <p:spPr>
                  <a:xfrm flipH="1">
                    <a:off x="4261972" y="4762502"/>
                    <a:ext cx="465448" cy="184526"/>
                  </a:xfrm>
                  <a:custGeom>
                    <a:avLst/>
                    <a:gdLst>
                      <a:gd name="connsiteX0" fmla="*/ 0 w 507203"/>
                      <a:gd name="connsiteY0" fmla="*/ 41755 h 178759"/>
                      <a:gd name="connsiteX1" fmla="*/ 41755 w 507203"/>
                      <a:gd name="connsiteY1" fmla="*/ 0 h 178759"/>
                      <a:gd name="connsiteX2" fmla="*/ 465448 w 507203"/>
                      <a:gd name="connsiteY2" fmla="*/ 0 h 178759"/>
                      <a:gd name="connsiteX3" fmla="*/ 507203 w 507203"/>
                      <a:gd name="connsiteY3" fmla="*/ 41755 h 178759"/>
                      <a:gd name="connsiteX4" fmla="*/ 507203 w 507203"/>
                      <a:gd name="connsiteY4" fmla="*/ 137004 h 178759"/>
                      <a:gd name="connsiteX5" fmla="*/ 465448 w 507203"/>
                      <a:gd name="connsiteY5" fmla="*/ 178759 h 178759"/>
                      <a:gd name="connsiteX6" fmla="*/ 41755 w 507203"/>
                      <a:gd name="connsiteY6" fmla="*/ 178759 h 178759"/>
                      <a:gd name="connsiteX7" fmla="*/ 0 w 507203"/>
                      <a:gd name="connsiteY7" fmla="*/ 137004 h 178759"/>
                      <a:gd name="connsiteX8" fmla="*/ 0 w 507203"/>
                      <a:gd name="connsiteY8" fmla="*/ 41755 h 178759"/>
                      <a:gd name="connsiteX0" fmla="*/ 0 w 507203"/>
                      <a:gd name="connsiteY0" fmla="*/ 137004 h 228444"/>
                      <a:gd name="connsiteX1" fmla="*/ 0 w 507203"/>
                      <a:gd name="connsiteY1" fmla="*/ 41755 h 228444"/>
                      <a:gd name="connsiteX2" fmla="*/ 41755 w 507203"/>
                      <a:gd name="connsiteY2" fmla="*/ 0 h 228444"/>
                      <a:gd name="connsiteX3" fmla="*/ 465448 w 507203"/>
                      <a:gd name="connsiteY3" fmla="*/ 0 h 228444"/>
                      <a:gd name="connsiteX4" fmla="*/ 507203 w 507203"/>
                      <a:gd name="connsiteY4" fmla="*/ 41755 h 228444"/>
                      <a:gd name="connsiteX5" fmla="*/ 507203 w 507203"/>
                      <a:gd name="connsiteY5" fmla="*/ 137004 h 228444"/>
                      <a:gd name="connsiteX6" fmla="*/ 465448 w 507203"/>
                      <a:gd name="connsiteY6" fmla="*/ 178759 h 228444"/>
                      <a:gd name="connsiteX7" fmla="*/ 41755 w 507203"/>
                      <a:gd name="connsiteY7" fmla="*/ 178759 h 228444"/>
                      <a:gd name="connsiteX8" fmla="*/ 91440 w 507203"/>
                      <a:gd name="connsiteY8" fmla="*/ 228444 h 228444"/>
                      <a:gd name="connsiteX0" fmla="*/ 0 w 507203"/>
                      <a:gd name="connsiteY0" fmla="*/ 41755 h 228444"/>
                      <a:gd name="connsiteX1" fmla="*/ 41755 w 507203"/>
                      <a:gd name="connsiteY1" fmla="*/ 0 h 228444"/>
                      <a:gd name="connsiteX2" fmla="*/ 465448 w 507203"/>
                      <a:gd name="connsiteY2" fmla="*/ 0 h 228444"/>
                      <a:gd name="connsiteX3" fmla="*/ 507203 w 507203"/>
                      <a:gd name="connsiteY3" fmla="*/ 41755 h 228444"/>
                      <a:gd name="connsiteX4" fmla="*/ 507203 w 507203"/>
                      <a:gd name="connsiteY4" fmla="*/ 137004 h 228444"/>
                      <a:gd name="connsiteX5" fmla="*/ 465448 w 507203"/>
                      <a:gd name="connsiteY5" fmla="*/ 178759 h 228444"/>
                      <a:gd name="connsiteX6" fmla="*/ 41755 w 507203"/>
                      <a:gd name="connsiteY6" fmla="*/ 178759 h 228444"/>
                      <a:gd name="connsiteX7" fmla="*/ 91440 w 507203"/>
                      <a:gd name="connsiteY7" fmla="*/ 228444 h 228444"/>
                      <a:gd name="connsiteX0" fmla="*/ 18919 w 484367"/>
                      <a:gd name="connsiteY0" fmla="*/ 0 h 228444"/>
                      <a:gd name="connsiteX1" fmla="*/ 442612 w 484367"/>
                      <a:gd name="connsiteY1" fmla="*/ 0 h 228444"/>
                      <a:gd name="connsiteX2" fmla="*/ 484367 w 484367"/>
                      <a:gd name="connsiteY2" fmla="*/ 41755 h 228444"/>
                      <a:gd name="connsiteX3" fmla="*/ 484367 w 484367"/>
                      <a:gd name="connsiteY3" fmla="*/ 137004 h 228444"/>
                      <a:gd name="connsiteX4" fmla="*/ 442612 w 484367"/>
                      <a:gd name="connsiteY4" fmla="*/ 178759 h 228444"/>
                      <a:gd name="connsiteX5" fmla="*/ 18919 w 484367"/>
                      <a:gd name="connsiteY5" fmla="*/ 178759 h 228444"/>
                      <a:gd name="connsiteX6" fmla="*/ 68604 w 484367"/>
                      <a:gd name="connsiteY6" fmla="*/ 228444 h 228444"/>
                      <a:gd name="connsiteX0" fmla="*/ 0 w 465448"/>
                      <a:gd name="connsiteY0" fmla="*/ 0 h 178759"/>
                      <a:gd name="connsiteX1" fmla="*/ 423693 w 465448"/>
                      <a:gd name="connsiteY1" fmla="*/ 0 h 178759"/>
                      <a:gd name="connsiteX2" fmla="*/ 465448 w 465448"/>
                      <a:gd name="connsiteY2" fmla="*/ 41755 h 178759"/>
                      <a:gd name="connsiteX3" fmla="*/ 465448 w 465448"/>
                      <a:gd name="connsiteY3" fmla="*/ 137004 h 178759"/>
                      <a:gd name="connsiteX4" fmla="*/ 423693 w 465448"/>
                      <a:gd name="connsiteY4" fmla="*/ 178759 h 178759"/>
                      <a:gd name="connsiteX5" fmla="*/ 0 w 465448"/>
                      <a:gd name="connsiteY5" fmla="*/ 178759 h 178759"/>
                      <a:gd name="connsiteX0" fmla="*/ 0 w 465448"/>
                      <a:gd name="connsiteY0" fmla="*/ 0 h 181141"/>
                      <a:gd name="connsiteX1" fmla="*/ 423693 w 465448"/>
                      <a:gd name="connsiteY1" fmla="*/ 0 h 181141"/>
                      <a:gd name="connsiteX2" fmla="*/ 465448 w 465448"/>
                      <a:gd name="connsiteY2" fmla="*/ 41755 h 181141"/>
                      <a:gd name="connsiteX3" fmla="*/ 465448 w 465448"/>
                      <a:gd name="connsiteY3" fmla="*/ 137004 h 181141"/>
                      <a:gd name="connsiteX4" fmla="*/ 423693 w 465448"/>
                      <a:gd name="connsiteY4" fmla="*/ 178759 h 181141"/>
                      <a:gd name="connsiteX5" fmla="*/ 109538 w 465448"/>
                      <a:gd name="connsiteY5" fmla="*/ 181141 h 181141"/>
                      <a:gd name="connsiteX0" fmla="*/ 0 w 465448"/>
                      <a:gd name="connsiteY0" fmla="*/ 0 h 184526"/>
                      <a:gd name="connsiteX1" fmla="*/ 423693 w 465448"/>
                      <a:gd name="connsiteY1" fmla="*/ 0 h 184526"/>
                      <a:gd name="connsiteX2" fmla="*/ 465448 w 465448"/>
                      <a:gd name="connsiteY2" fmla="*/ 41755 h 184526"/>
                      <a:gd name="connsiteX3" fmla="*/ 465448 w 465448"/>
                      <a:gd name="connsiteY3" fmla="*/ 137004 h 184526"/>
                      <a:gd name="connsiteX4" fmla="*/ 423693 w 465448"/>
                      <a:gd name="connsiteY4" fmla="*/ 178759 h 184526"/>
                      <a:gd name="connsiteX5" fmla="*/ 58134 w 465448"/>
                      <a:gd name="connsiteY5" fmla="*/ 184526 h 18452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465448" h="184526">
                        <a:moveTo>
                          <a:pt x="0" y="0"/>
                        </a:moveTo>
                        <a:lnTo>
                          <a:pt x="423693" y="0"/>
                        </a:lnTo>
                        <a:cubicBezTo>
                          <a:pt x="446754" y="0"/>
                          <a:pt x="465448" y="18694"/>
                          <a:pt x="465448" y="41755"/>
                        </a:cubicBezTo>
                        <a:lnTo>
                          <a:pt x="465448" y="137004"/>
                        </a:lnTo>
                        <a:cubicBezTo>
                          <a:pt x="465448" y="160065"/>
                          <a:pt x="446754" y="178759"/>
                          <a:pt x="423693" y="178759"/>
                        </a:cubicBezTo>
                        <a:lnTo>
                          <a:pt x="58134" y="184526"/>
                        </a:lnTo>
                      </a:path>
                    </a:pathLst>
                  </a:custGeom>
                  <a:solidFill>
                    <a:srgbClr val="002060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solidFill>
                        <a:srgbClr val="FF0000"/>
                      </a:solidFill>
                    </a:endParaRPr>
                  </a:p>
                </p:txBody>
              </p:sp>
              <p:sp>
                <p:nvSpPr>
                  <p:cNvPr id="166" name="台形 165">
                    <a:extLst>
                      <a:ext uri="{FF2B5EF4-FFF2-40B4-BE49-F238E27FC236}">
                        <a16:creationId xmlns:a16="http://schemas.microsoft.com/office/drawing/2014/main" id="{B9532F21-9245-4E62-8468-22B2AFC765F3}"/>
                      </a:ext>
                    </a:extLst>
                  </p:cNvPr>
                  <p:cNvSpPr/>
                  <p:nvPr/>
                </p:nvSpPr>
                <p:spPr>
                  <a:xfrm rot="16200000" flipH="1">
                    <a:off x="4110989" y="4763013"/>
                    <a:ext cx="158353" cy="178759"/>
                  </a:xfrm>
                  <a:prstGeom prst="trapezoid">
                    <a:avLst>
                      <a:gd name="adj" fmla="val 14473"/>
                    </a:avLst>
                  </a:prstGeom>
                  <a:pattFill prst="openDmnd">
                    <a:fgClr>
                      <a:schemeClr val="bg1">
                        <a:lumMod val="85000"/>
                      </a:schemeClr>
                    </a:fgClr>
                    <a:bgClr>
                      <a:schemeClr val="bg1">
                        <a:lumMod val="50000"/>
                      </a:schemeClr>
                    </a:bgClr>
                  </a:patt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solidFill>
                        <a:srgbClr val="FF0000"/>
                      </a:solidFill>
                    </a:endParaRPr>
                  </a:p>
                </p:txBody>
              </p:sp>
            </p:grpSp>
          </p:grpSp>
        </p:grpSp>
        <p:sp>
          <p:nvSpPr>
            <p:cNvPr id="147" name="テキスト ボックス 146">
              <a:extLst>
                <a:ext uri="{FF2B5EF4-FFF2-40B4-BE49-F238E27FC236}">
                  <a16:creationId xmlns:a16="http://schemas.microsoft.com/office/drawing/2014/main" id="{0C1DBDA8-B534-4AD7-B054-38C0D96B98CF}"/>
                </a:ext>
              </a:extLst>
            </p:cNvPr>
            <p:cNvSpPr txBox="1"/>
            <p:nvPr/>
          </p:nvSpPr>
          <p:spPr>
            <a:xfrm rot="20700000">
              <a:off x="4287038" y="885935"/>
              <a:ext cx="1357393" cy="892311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忍法</a:t>
              </a:r>
              <a:endParaRPr kumimoji="1" lang="en-US" altLang="ja-JP" b="1" dirty="0">
                <a:latin typeface="Meiryo UI" panose="020B0604030504040204" pitchFamily="50" charset="-128"/>
                <a:ea typeface="Meiryo UI" panose="020B0604030504040204" pitchFamily="50" charset="-128"/>
              </a:endParaRPr>
            </a:p>
            <a:p>
              <a:r>
                <a:rPr kumimoji="1" lang="ja-JP" altLang="en-US" b="1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忍びあしで</a:t>
              </a:r>
              <a:endParaRPr kumimoji="1" lang="en-US" altLang="ja-JP" b="1" dirty="0">
                <a:latin typeface="Meiryo UI" panose="020B0604030504040204" pitchFamily="50" charset="-128"/>
                <a:ea typeface="Meiryo UI" panose="020B0604030504040204" pitchFamily="50" charset="-128"/>
              </a:endParaRPr>
            </a:p>
            <a:p>
              <a:r>
                <a:rPr lang="ja-JP" altLang="en-US" b="1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ござる</a:t>
              </a:r>
              <a:endParaRPr kumimoji="1" lang="ja-JP" altLang="en-US" b="1" dirty="0"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36490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角丸四角形 3">
            <a:extLst>
              <a:ext uri="{FF2B5EF4-FFF2-40B4-BE49-F238E27FC236}">
                <a16:creationId xmlns:a16="http://schemas.microsoft.com/office/drawing/2014/main" id="{0E184021-2651-4018-96B4-C0EA09120F87}"/>
              </a:ext>
            </a:extLst>
          </p:cNvPr>
          <p:cNvSpPr/>
          <p:nvPr/>
        </p:nvSpPr>
        <p:spPr>
          <a:xfrm>
            <a:off x="295275" y="323849"/>
            <a:ext cx="6284075" cy="9264665"/>
          </a:xfrm>
          <a:prstGeom prst="roundRect">
            <a:avLst>
              <a:gd name="adj" fmla="val 3725"/>
            </a:avLst>
          </a:prstGeom>
          <a:noFill/>
          <a:ln w="254000" cmpd="thickThin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5" name="テキスト ボックス 144">
            <a:extLst>
              <a:ext uri="{FF2B5EF4-FFF2-40B4-BE49-F238E27FC236}">
                <a16:creationId xmlns:a16="http://schemas.microsoft.com/office/drawing/2014/main" id="{B5252B1D-29C9-412A-9CE2-4410332E91AB}"/>
              </a:ext>
            </a:extLst>
          </p:cNvPr>
          <p:cNvSpPr txBox="1"/>
          <p:nvPr/>
        </p:nvSpPr>
        <p:spPr>
          <a:xfrm>
            <a:off x="1" y="672579"/>
            <a:ext cx="6858000" cy="92333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ja-JP" altLang="en-US" sz="54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みなさんへ</a:t>
            </a:r>
            <a:endParaRPr lang="en-US" altLang="ja-JP" sz="5400" b="1" spc="50" dirty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46" name="テキスト ボックス 145">
            <a:extLst>
              <a:ext uri="{FF2B5EF4-FFF2-40B4-BE49-F238E27FC236}">
                <a16:creationId xmlns:a16="http://schemas.microsoft.com/office/drawing/2014/main" id="{D2399ADB-F1C1-4068-8852-AD6BAB9C05B2}"/>
              </a:ext>
            </a:extLst>
          </p:cNvPr>
          <p:cNvSpPr txBox="1"/>
          <p:nvPr/>
        </p:nvSpPr>
        <p:spPr>
          <a:xfrm>
            <a:off x="0" y="5894445"/>
            <a:ext cx="6858000" cy="3416320"/>
          </a:xfrm>
          <a:prstGeom prst="rect">
            <a:avLst/>
          </a:prstGeom>
          <a:noFill/>
        </p:spPr>
        <p:txBody>
          <a:bodyPr vert="horz" wrap="square" rtlCol="0" anchor="b">
            <a:spAutoFit/>
          </a:bodyPr>
          <a:lstStyle>
            <a:defPPr>
              <a:defRPr lang="ja-JP"/>
            </a:defPPr>
            <a:lvl1pPr algn="ctr">
              <a:defRPr sz="9000" b="1" spc="50">
                <a:ln w="28575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36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7200" dirty="0">
                <a:ln w="28575">
                  <a:noFill/>
                </a:ln>
                <a:solidFill>
                  <a:schemeClr val="tx1"/>
                </a:solidFill>
                <a:effectLst/>
              </a:rPr>
              <a:t>廊下は</a:t>
            </a:r>
            <a:endParaRPr lang="en-US" altLang="ja-JP" sz="7200" dirty="0">
              <a:ln w="28575">
                <a:noFill/>
              </a:ln>
              <a:solidFill>
                <a:schemeClr val="tx1"/>
              </a:solidFill>
              <a:effectLst/>
            </a:endParaRPr>
          </a:p>
          <a:p>
            <a:r>
              <a:rPr lang="ja-JP" altLang="en-US" sz="7200" dirty="0">
                <a:ln w="28575">
                  <a:noFill/>
                </a:ln>
                <a:effectLst/>
              </a:rPr>
              <a:t>静かに</a:t>
            </a:r>
            <a:endParaRPr lang="en-US" altLang="ja-JP" sz="7200" dirty="0">
              <a:ln w="28575">
                <a:noFill/>
              </a:ln>
              <a:effectLst/>
            </a:endParaRPr>
          </a:p>
          <a:p>
            <a:r>
              <a:rPr lang="ja-JP" altLang="en-US" sz="7200" dirty="0">
                <a:ln w="28575">
                  <a:noFill/>
                </a:ln>
                <a:effectLst/>
              </a:rPr>
              <a:t>歩きましょう</a:t>
            </a:r>
            <a:endParaRPr lang="en-US" altLang="ja-JP" sz="5400" dirty="0">
              <a:ln w="28575">
                <a:noFill/>
              </a:ln>
              <a:effectLst/>
            </a:endParaRPr>
          </a:p>
        </p:txBody>
      </p:sp>
      <p:grpSp>
        <p:nvGrpSpPr>
          <p:cNvPr id="147" name="グループ化 146">
            <a:extLst>
              <a:ext uri="{FF2B5EF4-FFF2-40B4-BE49-F238E27FC236}">
                <a16:creationId xmlns:a16="http://schemas.microsoft.com/office/drawing/2014/main" id="{8B348E4E-0260-4CDF-BCCB-2B2AFEBBB46D}"/>
              </a:ext>
            </a:extLst>
          </p:cNvPr>
          <p:cNvGrpSpPr/>
          <p:nvPr/>
        </p:nvGrpSpPr>
        <p:grpSpPr>
          <a:xfrm>
            <a:off x="1640678" y="1799139"/>
            <a:ext cx="3811856" cy="3787442"/>
            <a:chOff x="1448780" y="701321"/>
            <a:chExt cx="4195651" cy="4168781"/>
          </a:xfrm>
        </p:grpSpPr>
        <p:grpSp>
          <p:nvGrpSpPr>
            <p:cNvPr id="148" name="グループ化 147">
              <a:extLst>
                <a:ext uri="{FF2B5EF4-FFF2-40B4-BE49-F238E27FC236}">
                  <a16:creationId xmlns:a16="http://schemas.microsoft.com/office/drawing/2014/main" id="{80C029D5-7C82-45B1-A7C0-875D297CA4A8}"/>
                </a:ext>
              </a:extLst>
            </p:cNvPr>
            <p:cNvGrpSpPr/>
            <p:nvPr/>
          </p:nvGrpSpPr>
          <p:grpSpPr>
            <a:xfrm>
              <a:off x="1448780" y="701321"/>
              <a:ext cx="3390150" cy="4168781"/>
              <a:chOff x="6511268" y="4309110"/>
              <a:chExt cx="1668404" cy="2051595"/>
            </a:xfrm>
          </p:grpSpPr>
          <p:grpSp>
            <p:nvGrpSpPr>
              <p:cNvPr id="150" name="グループ化 149">
                <a:extLst>
                  <a:ext uri="{FF2B5EF4-FFF2-40B4-BE49-F238E27FC236}">
                    <a16:creationId xmlns:a16="http://schemas.microsoft.com/office/drawing/2014/main" id="{107778B8-AFD9-4EF1-B24A-9DFB0EE611EE}"/>
                  </a:ext>
                </a:extLst>
              </p:cNvPr>
              <p:cNvGrpSpPr/>
              <p:nvPr/>
            </p:nvGrpSpPr>
            <p:grpSpPr>
              <a:xfrm rot="12600000" flipV="1">
                <a:off x="6618579" y="4929381"/>
                <a:ext cx="333254" cy="216807"/>
                <a:chOff x="3111191" y="5212989"/>
                <a:chExt cx="292924" cy="190570"/>
              </a:xfrm>
            </p:grpSpPr>
            <p:grpSp>
              <p:nvGrpSpPr>
                <p:cNvPr id="182" name="グループ化 181">
                  <a:extLst>
                    <a:ext uri="{FF2B5EF4-FFF2-40B4-BE49-F238E27FC236}">
                      <a16:creationId xmlns:a16="http://schemas.microsoft.com/office/drawing/2014/main" id="{62BF1F46-95AA-4FAE-9C79-FE751E4D297B}"/>
                    </a:ext>
                  </a:extLst>
                </p:cNvPr>
                <p:cNvGrpSpPr/>
                <p:nvPr/>
              </p:nvGrpSpPr>
              <p:grpSpPr>
                <a:xfrm flipV="1">
                  <a:off x="3111191" y="5214749"/>
                  <a:ext cx="292924" cy="188810"/>
                  <a:chOff x="5032362" y="1791371"/>
                  <a:chExt cx="644453" cy="415395"/>
                </a:xfrm>
              </p:grpSpPr>
              <p:sp>
                <p:nvSpPr>
                  <p:cNvPr id="184" name="角丸四角形 88">
                    <a:extLst>
                      <a:ext uri="{FF2B5EF4-FFF2-40B4-BE49-F238E27FC236}">
                        <a16:creationId xmlns:a16="http://schemas.microsoft.com/office/drawing/2014/main" id="{669EC1E2-ABC5-4C29-8BFC-B9270363020E}"/>
                      </a:ext>
                    </a:extLst>
                  </p:cNvPr>
                  <p:cNvSpPr/>
                  <p:nvPr/>
                </p:nvSpPr>
                <p:spPr>
                  <a:xfrm rot="900000">
                    <a:off x="5422184" y="1847724"/>
                    <a:ext cx="77676" cy="199632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90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srgbClr val="FF0000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85" name="角丸四角形 90">
                    <a:extLst>
                      <a:ext uri="{FF2B5EF4-FFF2-40B4-BE49-F238E27FC236}">
                        <a16:creationId xmlns:a16="http://schemas.microsoft.com/office/drawing/2014/main" id="{3A630CBE-D6B2-471C-9127-3649CE51B7C6}"/>
                      </a:ext>
                    </a:extLst>
                  </p:cNvPr>
                  <p:cNvSpPr/>
                  <p:nvPr/>
                </p:nvSpPr>
                <p:spPr>
                  <a:xfrm rot="3861336">
                    <a:off x="5461300" y="1847974"/>
                    <a:ext cx="92267" cy="338762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90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srgbClr val="FF0000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86" name="角丸四角形 86">
                    <a:extLst>
                      <a:ext uri="{FF2B5EF4-FFF2-40B4-BE49-F238E27FC236}">
                        <a16:creationId xmlns:a16="http://schemas.microsoft.com/office/drawing/2014/main" id="{724E1EA9-286A-48E9-A444-3954D8068821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5090601" y="1733132"/>
                    <a:ext cx="415395" cy="531874"/>
                  </a:xfrm>
                  <a:custGeom>
                    <a:avLst/>
                    <a:gdLst>
                      <a:gd name="connsiteX0" fmla="*/ 12187 w 415395"/>
                      <a:gd name="connsiteY0" fmla="*/ 268194 h 530329"/>
                      <a:gd name="connsiteX1" fmla="*/ 89712 w 415395"/>
                      <a:gd name="connsiteY1" fmla="*/ 259814 h 530329"/>
                      <a:gd name="connsiteX2" fmla="*/ 154540 w 415395"/>
                      <a:gd name="connsiteY2" fmla="*/ 311995 h 530329"/>
                      <a:gd name="connsiteX3" fmla="*/ 167095 w 415395"/>
                      <a:gd name="connsiteY3" fmla="*/ 296728 h 530329"/>
                      <a:gd name="connsiteX4" fmla="*/ 264962 w 415395"/>
                      <a:gd name="connsiteY4" fmla="*/ 217045 h 530329"/>
                      <a:gd name="connsiteX5" fmla="*/ 263948 w 415395"/>
                      <a:gd name="connsiteY5" fmla="*/ 199392 h 530329"/>
                      <a:gd name="connsiteX6" fmla="*/ 322233 w 415395"/>
                      <a:gd name="connsiteY6" fmla="*/ 32154 h 530329"/>
                      <a:gd name="connsiteX7" fmla="*/ 383240 w 415395"/>
                      <a:gd name="connsiteY7" fmla="*/ 2681 h 530329"/>
                      <a:gd name="connsiteX8" fmla="*/ 412714 w 415395"/>
                      <a:gd name="connsiteY8" fmla="*/ 63688 h 530329"/>
                      <a:gd name="connsiteX9" fmla="*/ 370958 w 415395"/>
                      <a:gd name="connsiteY9" fmla="*/ 183497 h 530329"/>
                      <a:gd name="connsiteX10" fmla="*/ 397577 w 415395"/>
                      <a:gd name="connsiteY10" fmla="*/ 203190 h 530329"/>
                      <a:gd name="connsiteX11" fmla="*/ 387061 w 415395"/>
                      <a:gd name="connsiteY11" fmla="*/ 305874 h 530329"/>
                      <a:gd name="connsiteX12" fmla="*/ 345858 w 415395"/>
                      <a:gd name="connsiteY12" fmla="*/ 387885 h 530329"/>
                      <a:gd name="connsiteX13" fmla="*/ 345858 w 415395"/>
                      <a:gd name="connsiteY13" fmla="*/ 491015 h 530329"/>
                      <a:gd name="connsiteX14" fmla="*/ 306544 w 415395"/>
                      <a:gd name="connsiteY14" fmla="*/ 530329 h 530329"/>
                      <a:gd name="connsiteX15" fmla="*/ 148369 w 415395"/>
                      <a:gd name="connsiteY15" fmla="*/ 530329 h 530329"/>
                      <a:gd name="connsiteX16" fmla="*/ 109055 w 415395"/>
                      <a:gd name="connsiteY16" fmla="*/ 491015 h 530329"/>
                      <a:gd name="connsiteX17" fmla="*/ 109055 w 415395"/>
                      <a:gd name="connsiteY17" fmla="*/ 416945 h 530329"/>
                      <a:gd name="connsiteX18" fmla="*/ 20566 w 415395"/>
                      <a:gd name="connsiteY18" fmla="*/ 345719 h 530329"/>
                      <a:gd name="connsiteX19" fmla="*/ 12187 w 415395"/>
                      <a:gd name="connsiteY19" fmla="*/ 268194 h 530329"/>
                      <a:gd name="connsiteX0" fmla="*/ 12187 w 415395"/>
                      <a:gd name="connsiteY0" fmla="*/ 269739 h 531874"/>
                      <a:gd name="connsiteX1" fmla="*/ 89712 w 415395"/>
                      <a:gd name="connsiteY1" fmla="*/ 261359 h 531874"/>
                      <a:gd name="connsiteX2" fmla="*/ 154540 w 415395"/>
                      <a:gd name="connsiteY2" fmla="*/ 313540 h 531874"/>
                      <a:gd name="connsiteX3" fmla="*/ 167095 w 415395"/>
                      <a:gd name="connsiteY3" fmla="*/ 298273 h 531874"/>
                      <a:gd name="connsiteX4" fmla="*/ 264962 w 415395"/>
                      <a:gd name="connsiteY4" fmla="*/ 218590 h 531874"/>
                      <a:gd name="connsiteX5" fmla="*/ 322233 w 415395"/>
                      <a:gd name="connsiteY5" fmla="*/ 33699 h 531874"/>
                      <a:gd name="connsiteX6" fmla="*/ 383240 w 415395"/>
                      <a:gd name="connsiteY6" fmla="*/ 4226 h 531874"/>
                      <a:gd name="connsiteX7" fmla="*/ 412714 w 415395"/>
                      <a:gd name="connsiteY7" fmla="*/ 65233 h 531874"/>
                      <a:gd name="connsiteX8" fmla="*/ 370958 w 415395"/>
                      <a:gd name="connsiteY8" fmla="*/ 185042 h 531874"/>
                      <a:gd name="connsiteX9" fmla="*/ 397577 w 415395"/>
                      <a:gd name="connsiteY9" fmla="*/ 204735 h 531874"/>
                      <a:gd name="connsiteX10" fmla="*/ 387061 w 415395"/>
                      <a:gd name="connsiteY10" fmla="*/ 307419 h 531874"/>
                      <a:gd name="connsiteX11" fmla="*/ 345858 w 415395"/>
                      <a:gd name="connsiteY11" fmla="*/ 389430 h 531874"/>
                      <a:gd name="connsiteX12" fmla="*/ 345858 w 415395"/>
                      <a:gd name="connsiteY12" fmla="*/ 492560 h 531874"/>
                      <a:gd name="connsiteX13" fmla="*/ 306544 w 415395"/>
                      <a:gd name="connsiteY13" fmla="*/ 531874 h 531874"/>
                      <a:gd name="connsiteX14" fmla="*/ 148369 w 415395"/>
                      <a:gd name="connsiteY14" fmla="*/ 531874 h 531874"/>
                      <a:gd name="connsiteX15" fmla="*/ 109055 w 415395"/>
                      <a:gd name="connsiteY15" fmla="*/ 492560 h 531874"/>
                      <a:gd name="connsiteX16" fmla="*/ 109055 w 415395"/>
                      <a:gd name="connsiteY16" fmla="*/ 418490 h 531874"/>
                      <a:gd name="connsiteX17" fmla="*/ 20566 w 415395"/>
                      <a:gd name="connsiteY17" fmla="*/ 347264 h 531874"/>
                      <a:gd name="connsiteX18" fmla="*/ 12187 w 415395"/>
                      <a:gd name="connsiteY18" fmla="*/ 269739 h 531874"/>
                      <a:gd name="connsiteX0" fmla="*/ 12187 w 415395"/>
                      <a:gd name="connsiteY0" fmla="*/ 269739 h 531874"/>
                      <a:gd name="connsiteX1" fmla="*/ 89712 w 415395"/>
                      <a:gd name="connsiteY1" fmla="*/ 261359 h 531874"/>
                      <a:gd name="connsiteX2" fmla="*/ 154540 w 415395"/>
                      <a:gd name="connsiteY2" fmla="*/ 313540 h 531874"/>
                      <a:gd name="connsiteX3" fmla="*/ 167095 w 415395"/>
                      <a:gd name="connsiteY3" fmla="*/ 298273 h 531874"/>
                      <a:gd name="connsiteX4" fmla="*/ 264962 w 415395"/>
                      <a:gd name="connsiteY4" fmla="*/ 218590 h 531874"/>
                      <a:gd name="connsiteX5" fmla="*/ 322233 w 415395"/>
                      <a:gd name="connsiteY5" fmla="*/ 33699 h 531874"/>
                      <a:gd name="connsiteX6" fmla="*/ 383240 w 415395"/>
                      <a:gd name="connsiteY6" fmla="*/ 4226 h 531874"/>
                      <a:gd name="connsiteX7" fmla="*/ 412714 w 415395"/>
                      <a:gd name="connsiteY7" fmla="*/ 65233 h 531874"/>
                      <a:gd name="connsiteX8" fmla="*/ 397577 w 415395"/>
                      <a:gd name="connsiteY8" fmla="*/ 204735 h 531874"/>
                      <a:gd name="connsiteX9" fmla="*/ 387061 w 415395"/>
                      <a:gd name="connsiteY9" fmla="*/ 307419 h 531874"/>
                      <a:gd name="connsiteX10" fmla="*/ 345858 w 415395"/>
                      <a:gd name="connsiteY10" fmla="*/ 389430 h 531874"/>
                      <a:gd name="connsiteX11" fmla="*/ 345858 w 415395"/>
                      <a:gd name="connsiteY11" fmla="*/ 492560 h 531874"/>
                      <a:gd name="connsiteX12" fmla="*/ 306544 w 415395"/>
                      <a:gd name="connsiteY12" fmla="*/ 531874 h 531874"/>
                      <a:gd name="connsiteX13" fmla="*/ 148369 w 415395"/>
                      <a:gd name="connsiteY13" fmla="*/ 531874 h 531874"/>
                      <a:gd name="connsiteX14" fmla="*/ 109055 w 415395"/>
                      <a:gd name="connsiteY14" fmla="*/ 492560 h 531874"/>
                      <a:gd name="connsiteX15" fmla="*/ 109055 w 415395"/>
                      <a:gd name="connsiteY15" fmla="*/ 418490 h 531874"/>
                      <a:gd name="connsiteX16" fmla="*/ 20566 w 415395"/>
                      <a:gd name="connsiteY16" fmla="*/ 347264 h 531874"/>
                      <a:gd name="connsiteX17" fmla="*/ 12187 w 415395"/>
                      <a:gd name="connsiteY17" fmla="*/ 269739 h 53187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</a:cxnLst>
                    <a:rect l="l" t="t" r="r" b="b"/>
                    <a:pathLst>
                      <a:path w="415395" h="531874">
                        <a:moveTo>
                          <a:pt x="12187" y="269739"/>
                        </a:moveTo>
                        <a:cubicBezTo>
                          <a:pt x="31281" y="246017"/>
                          <a:pt x="65990" y="242265"/>
                          <a:pt x="89712" y="261359"/>
                        </a:cubicBezTo>
                        <a:lnTo>
                          <a:pt x="154540" y="313540"/>
                        </a:lnTo>
                        <a:cubicBezTo>
                          <a:pt x="157262" y="307490"/>
                          <a:pt x="161797" y="302586"/>
                          <a:pt x="167095" y="298273"/>
                        </a:cubicBezTo>
                        <a:lnTo>
                          <a:pt x="264962" y="218590"/>
                        </a:lnTo>
                        <a:cubicBezTo>
                          <a:pt x="290818" y="174494"/>
                          <a:pt x="302520" y="69426"/>
                          <a:pt x="322233" y="33699"/>
                        </a:cubicBezTo>
                        <a:cubicBezTo>
                          <a:pt x="341946" y="-2028"/>
                          <a:pt x="358255" y="-4482"/>
                          <a:pt x="383240" y="4226"/>
                        </a:cubicBezTo>
                        <a:cubicBezTo>
                          <a:pt x="408226" y="12934"/>
                          <a:pt x="421422" y="40248"/>
                          <a:pt x="412714" y="65233"/>
                        </a:cubicBezTo>
                        <a:lnTo>
                          <a:pt x="397577" y="204735"/>
                        </a:lnTo>
                        <a:cubicBezTo>
                          <a:pt x="423028" y="235994"/>
                          <a:pt x="418320" y="281967"/>
                          <a:pt x="387061" y="307419"/>
                        </a:cubicBezTo>
                        <a:lnTo>
                          <a:pt x="345858" y="389430"/>
                        </a:lnTo>
                        <a:lnTo>
                          <a:pt x="345858" y="492560"/>
                        </a:lnTo>
                        <a:cubicBezTo>
                          <a:pt x="345858" y="514273"/>
                          <a:pt x="328257" y="531874"/>
                          <a:pt x="306544" y="531874"/>
                        </a:cubicBezTo>
                        <a:lnTo>
                          <a:pt x="148369" y="531874"/>
                        </a:lnTo>
                        <a:cubicBezTo>
                          <a:pt x="126656" y="531874"/>
                          <a:pt x="109055" y="514273"/>
                          <a:pt x="109055" y="492560"/>
                        </a:cubicBezTo>
                        <a:lnTo>
                          <a:pt x="109055" y="418490"/>
                        </a:lnTo>
                        <a:lnTo>
                          <a:pt x="20566" y="347264"/>
                        </a:lnTo>
                        <a:cubicBezTo>
                          <a:pt x="-3156" y="328170"/>
                          <a:pt x="-6907" y="293461"/>
                          <a:pt x="12187" y="269739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90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srgbClr val="FF0000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183" name="四角形: 上の 2 つの角を丸める 182">
                  <a:extLst>
                    <a:ext uri="{FF2B5EF4-FFF2-40B4-BE49-F238E27FC236}">
                      <a16:creationId xmlns:a16="http://schemas.microsoft.com/office/drawing/2014/main" id="{8F233E57-40C3-44B2-9B42-85D8A49958A7}"/>
                    </a:ext>
                  </a:extLst>
                </p:cNvPr>
                <p:cNvSpPr/>
                <p:nvPr/>
              </p:nvSpPr>
              <p:spPr>
                <a:xfrm rot="7200000">
                  <a:off x="3215186" y="5176400"/>
                  <a:ext cx="26204" cy="99382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rgbClr val="FF0000"/>
                    </a:solidFill>
                  </a:endParaRPr>
                </a:p>
              </p:txBody>
            </p:sp>
          </p:grpSp>
          <p:grpSp>
            <p:nvGrpSpPr>
              <p:cNvPr id="151" name="グループ化 150">
                <a:extLst>
                  <a:ext uri="{FF2B5EF4-FFF2-40B4-BE49-F238E27FC236}">
                    <a16:creationId xmlns:a16="http://schemas.microsoft.com/office/drawing/2014/main" id="{558B525F-D4CA-48F1-B2B2-DBCE8E4B03BB}"/>
                  </a:ext>
                </a:extLst>
              </p:cNvPr>
              <p:cNvGrpSpPr/>
              <p:nvPr/>
            </p:nvGrpSpPr>
            <p:grpSpPr>
              <a:xfrm rot="900000" flipV="1">
                <a:off x="6917526" y="5006927"/>
                <a:ext cx="574733" cy="183598"/>
                <a:chOff x="4100786" y="4762502"/>
                <a:chExt cx="626634" cy="184526"/>
              </a:xfrm>
            </p:grpSpPr>
            <p:sp>
              <p:nvSpPr>
                <p:cNvPr id="180" name="四角形: 角を丸くする 26">
                  <a:extLst>
                    <a:ext uri="{FF2B5EF4-FFF2-40B4-BE49-F238E27FC236}">
                      <a16:creationId xmlns:a16="http://schemas.microsoft.com/office/drawing/2014/main" id="{44539DE5-7CB6-49A2-A333-7407A69A6030}"/>
                    </a:ext>
                  </a:extLst>
                </p:cNvPr>
                <p:cNvSpPr/>
                <p:nvPr/>
              </p:nvSpPr>
              <p:spPr>
                <a:xfrm flipH="1">
                  <a:off x="4261972" y="4762502"/>
                  <a:ext cx="465448" cy="184526"/>
                </a:xfrm>
                <a:custGeom>
                  <a:avLst/>
                  <a:gdLst>
                    <a:gd name="connsiteX0" fmla="*/ 0 w 507203"/>
                    <a:gd name="connsiteY0" fmla="*/ 41755 h 178759"/>
                    <a:gd name="connsiteX1" fmla="*/ 41755 w 507203"/>
                    <a:gd name="connsiteY1" fmla="*/ 0 h 178759"/>
                    <a:gd name="connsiteX2" fmla="*/ 465448 w 507203"/>
                    <a:gd name="connsiteY2" fmla="*/ 0 h 178759"/>
                    <a:gd name="connsiteX3" fmla="*/ 507203 w 507203"/>
                    <a:gd name="connsiteY3" fmla="*/ 41755 h 178759"/>
                    <a:gd name="connsiteX4" fmla="*/ 507203 w 507203"/>
                    <a:gd name="connsiteY4" fmla="*/ 137004 h 178759"/>
                    <a:gd name="connsiteX5" fmla="*/ 465448 w 507203"/>
                    <a:gd name="connsiteY5" fmla="*/ 178759 h 178759"/>
                    <a:gd name="connsiteX6" fmla="*/ 41755 w 507203"/>
                    <a:gd name="connsiteY6" fmla="*/ 178759 h 178759"/>
                    <a:gd name="connsiteX7" fmla="*/ 0 w 507203"/>
                    <a:gd name="connsiteY7" fmla="*/ 137004 h 178759"/>
                    <a:gd name="connsiteX8" fmla="*/ 0 w 507203"/>
                    <a:gd name="connsiteY8" fmla="*/ 41755 h 178759"/>
                    <a:gd name="connsiteX0" fmla="*/ 0 w 507203"/>
                    <a:gd name="connsiteY0" fmla="*/ 137004 h 228444"/>
                    <a:gd name="connsiteX1" fmla="*/ 0 w 507203"/>
                    <a:gd name="connsiteY1" fmla="*/ 41755 h 228444"/>
                    <a:gd name="connsiteX2" fmla="*/ 41755 w 507203"/>
                    <a:gd name="connsiteY2" fmla="*/ 0 h 228444"/>
                    <a:gd name="connsiteX3" fmla="*/ 465448 w 507203"/>
                    <a:gd name="connsiteY3" fmla="*/ 0 h 228444"/>
                    <a:gd name="connsiteX4" fmla="*/ 507203 w 507203"/>
                    <a:gd name="connsiteY4" fmla="*/ 41755 h 228444"/>
                    <a:gd name="connsiteX5" fmla="*/ 507203 w 507203"/>
                    <a:gd name="connsiteY5" fmla="*/ 137004 h 228444"/>
                    <a:gd name="connsiteX6" fmla="*/ 465448 w 507203"/>
                    <a:gd name="connsiteY6" fmla="*/ 178759 h 228444"/>
                    <a:gd name="connsiteX7" fmla="*/ 41755 w 507203"/>
                    <a:gd name="connsiteY7" fmla="*/ 178759 h 228444"/>
                    <a:gd name="connsiteX8" fmla="*/ 91440 w 507203"/>
                    <a:gd name="connsiteY8" fmla="*/ 228444 h 228444"/>
                    <a:gd name="connsiteX0" fmla="*/ 0 w 507203"/>
                    <a:gd name="connsiteY0" fmla="*/ 41755 h 228444"/>
                    <a:gd name="connsiteX1" fmla="*/ 41755 w 507203"/>
                    <a:gd name="connsiteY1" fmla="*/ 0 h 228444"/>
                    <a:gd name="connsiteX2" fmla="*/ 465448 w 507203"/>
                    <a:gd name="connsiteY2" fmla="*/ 0 h 228444"/>
                    <a:gd name="connsiteX3" fmla="*/ 507203 w 507203"/>
                    <a:gd name="connsiteY3" fmla="*/ 41755 h 228444"/>
                    <a:gd name="connsiteX4" fmla="*/ 507203 w 507203"/>
                    <a:gd name="connsiteY4" fmla="*/ 137004 h 228444"/>
                    <a:gd name="connsiteX5" fmla="*/ 465448 w 507203"/>
                    <a:gd name="connsiteY5" fmla="*/ 178759 h 228444"/>
                    <a:gd name="connsiteX6" fmla="*/ 41755 w 507203"/>
                    <a:gd name="connsiteY6" fmla="*/ 178759 h 228444"/>
                    <a:gd name="connsiteX7" fmla="*/ 91440 w 507203"/>
                    <a:gd name="connsiteY7" fmla="*/ 228444 h 228444"/>
                    <a:gd name="connsiteX0" fmla="*/ 18919 w 484367"/>
                    <a:gd name="connsiteY0" fmla="*/ 0 h 228444"/>
                    <a:gd name="connsiteX1" fmla="*/ 442612 w 484367"/>
                    <a:gd name="connsiteY1" fmla="*/ 0 h 228444"/>
                    <a:gd name="connsiteX2" fmla="*/ 484367 w 484367"/>
                    <a:gd name="connsiteY2" fmla="*/ 41755 h 228444"/>
                    <a:gd name="connsiteX3" fmla="*/ 484367 w 484367"/>
                    <a:gd name="connsiteY3" fmla="*/ 137004 h 228444"/>
                    <a:gd name="connsiteX4" fmla="*/ 442612 w 484367"/>
                    <a:gd name="connsiteY4" fmla="*/ 178759 h 228444"/>
                    <a:gd name="connsiteX5" fmla="*/ 18919 w 484367"/>
                    <a:gd name="connsiteY5" fmla="*/ 178759 h 228444"/>
                    <a:gd name="connsiteX6" fmla="*/ 68604 w 484367"/>
                    <a:gd name="connsiteY6" fmla="*/ 228444 h 228444"/>
                    <a:gd name="connsiteX0" fmla="*/ 0 w 465448"/>
                    <a:gd name="connsiteY0" fmla="*/ 0 h 178759"/>
                    <a:gd name="connsiteX1" fmla="*/ 423693 w 465448"/>
                    <a:gd name="connsiteY1" fmla="*/ 0 h 178759"/>
                    <a:gd name="connsiteX2" fmla="*/ 465448 w 465448"/>
                    <a:gd name="connsiteY2" fmla="*/ 41755 h 178759"/>
                    <a:gd name="connsiteX3" fmla="*/ 465448 w 465448"/>
                    <a:gd name="connsiteY3" fmla="*/ 137004 h 178759"/>
                    <a:gd name="connsiteX4" fmla="*/ 423693 w 465448"/>
                    <a:gd name="connsiteY4" fmla="*/ 178759 h 178759"/>
                    <a:gd name="connsiteX5" fmla="*/ 0 w 465448"/>
                    <a:gd name="connsiteY5" fmla="*/ 178759 h 178759"/>
                    <a:gd name="connsiteX0" fmla="*/ 0 w 465448"/>
                    <a:gd name="connsiteY0" fmla="*/ 0 h 181141"/>
                    <a:gd name="connsiteX1" fmla="*/ 423693 w 465448"/>
                    <a:gd name="connsiteY1" fmla="*/ 0 h 181141"/>
                    <a:gd name="connsiteX2" fmla="*/ 465448 w 465448"/>
                    <a:gd name="connsiteY2" fmla="*/ 41755 h 181141"/>
                    <a:gd name="connsiteX3" fmla="*/ 465448 w 465448"/>
                    <a:gd name="connsiteY3" fmla="*/ 137004 h 181141"/>
                    <a:gd name="connsiteX4" fmla="*/ 423693 w 465448"/>
                    <a:gd name="connsiteY4" fmla="*/ 178759 h 181141"/>
                    <a:gd name="connsiteX5" fmla="*/ 109538 w 465448"/>
                    <a:gd name="connsiteY5" fmla="*/ 181141 h 181141"/>
                    <a:gd name="connsiteX0" fmla="*/ 0 w 465448"/>
                    <a:gd name="connsiteY0" fmla="*/ 0 h 184526"/>
                    <a:gd name="connsiteX1" fmla="*/ 423693 w 465448"/>
                    <a:gd name="connsiteY1" fmla="*/ 0 h 184526"/>
                    <a:gd name="connsiteX2" fmla="*/ 465448 w 465448"/>
                    <a:gd name="connsiteY2" fmla="*/ 41755 h 184526"/>
                    <a:gd name="connsiteX3" fmla="*/ 465448 w 465448"/>
                    <a:gd name="connsiteY3" fmla="*/ 137004 h 184526"/>
                    <a:gd name="connsiteX4" fmla="*/ 423693 w 465448"/>
                    <a:gd name="connsiteY4" fmla="*/ 178759 h 184526"/>
                    <a:gd name="connsiteX5" fmla="*/ 58134 w 465448"/>
                    <a:gd name="connsiteY5" fmla="*/ 184526 h 1845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65448" h="184526">
                      <a:moveTo>
                        <a:pt x="0" y="0"/>
                      </a:moveTo>
                      <a:lnTo>
                        <a:pt x="423693" y="0"/>
                      </a:lnTo>
                      <a:cubicBezTo>
                        <a:pt x="446754" y="0"/>
                        <a:pt x="465448" y="18694"/>
                        <a:pt x="465448" y="41755"/>
                      </a:cubicBezTo>
                      <a:lnTo>
                        <a:pt x="465448" y="137004"/>
                      </a:lnTo>
                      <a:cubicBezTo>
                        <a:pt x="465448" y="160065"/>
                        <a:pt x="446754" y="178759"/>
                        <a:pt x="423693" y="178759"/>
                      </a:cubicBezTo>
                      <a:lnTo>
                        <a:pt x="58134" y="184526"/>
                      </a:lnTo>
                    </a:path>
                  </a:pathLst>
                </a:custGeom>
                <a:solidFill>
                  <a:srgbClr val="00206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rgbClr val="FF0000"/>
                    </a:solidFill>
                  </a:endParaRPr>
                </a:p>
              </p:txBody>
            </p:sp>
            <p:sp>
              <p:nvSpPr>
                <p:cNvPr id="181" name="台形 180">
                  <a:extLst>
                    <a:ext uri="{FF2B5EF4-FFF2-40B4-BE49-F238E27FC236}">
                      <a16:creationId xmlns:a16="http://schemas.microsoft.com/office/drawing/2014/main" id="{938B90DA-BA90-44C2-A2D9-DD1417C60DC6}"/>
                    </a:ext>
                  </a:extLst>
                </p:cNvPr>
                <p:cNvSpPr/>
                <p:nvPr/>
              </p:nvSpPr>
              <p:spPr>
                <a:xfrm rot="16200000" flipH="1">
                  <a:off x="4110989" y="4763013"/>
                  <a:ext cx="158353" cy="178759"/>
                </a:xfrm>
                <a:prstGeom prst="trapezoid">
                  <a:avLst>
                    <a:gd name="adj" fmla="val 14473"/>
                  </a:avLst>
                </a:prstGeom>
                <a:pattFill prst="openDmnd">
                  <a:fgClr>
                    <a:schemeClr val="bg1">
                      <a:lumMod val="85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rgbClr val="FF0000"/>
                    </a:solidFill>
                  </a:endParaRPr>
                </a:p>
              </p:txBody>
            </p:sp>
          </p:grpSp>
          <p:sp>
            <p:nvSpPr>
              <p:cNvPr id="152" name="楕円 8">
                <a:extLst>
                  <a:ext uri="{FF2B5EF4-FFF2-40B4-BE49-F238E27FC236}">
                    <a16:creationId xmlns:a16="http://schemas.microsoft.com/office/drawing/2014/main" id="{E832C6AD-CF2E-46FB-92CE-82F9F899EBBE}"/>
                  </a:ext>
                </a:extLst>
              </p:cNvPr>
              <p:cNvSpPr/>
              <p:nvPr/>
            </p:nvSpPr>
            <p:spPr>
              <a:xfrm rot="19800000">
                <a:off x="7324317" y="4785275"/>
                <a:ext cx="721680" cy="1033461"/>
              </a:xfrm>
              <a:custGeom>
                <a:avLst/>
                <a:gdLst>
                  <a:gd name="connsiteX0" fmla="*/ 0 w 1066801"/>
                  <a:gd name="connsiteY0" fmla="*/ 647700 h 1295400"/>
                  <a:gd name="connsiteX1" fmla="*/ 533401 w 1066801"/>
                  <a:gd name="connsiteY1" fmla="*/ 0 h 1295400"/>
                  <a:gd name="connsiteX2" fmla="*/ 1066802 w 1066801"/>
                  <a:gd name="connsiteY2" fmla="*/ 647700 h 1295400"/>
                  <a:gd name="connsiteX3" fmla="*/ 533401 w 1066801"/>
                  <a:gd name="connsiteY3" fmla="*/ 1295400 h 1295400"/>
                  <a:gd name="connsiteX4" fmla="*/ 0 w 1066801"/>
                  <a:gd name="connsiteY4" fmla="*/ 647700 h 1295400"/>
                  <a:gd name="connsiteX0" fmla="*/ 0 w 1066802"/>
                  <a:gd name="connsiteY0" fmla="*/ 647700 h 1295400"/>
                  <a:gd name="connsiteX1" fmla="*/ 533401 w 1066802"/>
                  <a:gd name="connsiteY1" fmla="*/ 0 h 1295400"/>
                  <a:gd name="connsiteX2" fmla="*/ 1066802 w 1066802"/>
                  <a:gd name="connsiteY2" fmla="*/ 647700 h 1295400"/>
                  <a:gd name="connsiteX3" fmla="*/ 533401 w 1066802"/>
                  <a:gd name="connsiteY3" fmla="*/ 1295400 h 1295400"/>
                  <a:gd name="connsiteX4" fmla="*/ 0 w 1066802"/>
                  <a:gd name="connsiteY4" fmla="*/ 647700 h 1295400"/>
                  <a:gd name="connsiteX0" fmla="*/ 0 w 1066802"/>
                  <a:gd name="connsiteY0" fmla="*/ 647700 h 1295400"/>
                  <a:gd name="connsiteX1" fmla="*/ 533401 w 1066802"/>
                  <a:gd name="connsiteY1" fmla="*/ 0 h 1295400"/>
                  <a:gd name="connsiteX2" fmla="*/ 1066802 w 1066802"/>
                  <a:gd name="connsiteY2" fmla="*/ 647700 h 1295400"/>
                  <a:gd name="connsiteX3" fmla="*/ 533401 w 1066802"/>
                  <a:gd name="connsiteY3" fmla="*/ 1295400 h 1295400"/>
                  <a:gd name="connsiteX4" fmla="*/ 0 w 1066802"/>
                  <a:gd name="connsiteY4" fmla="*/ 647700 h 1295400"/>
                  <a:gd name="connsiteX0" fmla="*/ 0 w 1066802"/>
                  <a:gd name="connsiteY0" fmla="*/ 647700 h 1295400"/>
                  <a:gd name="connsiteX1" fmla="*/ 533401 w 1066802"/>
                  <a:gd name="connsiteY1" fmla="*/ 0 h 1295400"/>
                  <a:gd name="connsiteX2" fmla="*/ 1066802 w 1066802"/>
                  <a:gd name="connsiteY2" fmla="*/ 647700 h 1295400"/>
                  <a:gd name="connsiteX3" fmla="*/ 533401 w 1066802"/>
                  <a:gd name="connsiteY3" fmla="*/ 1295400 h 1295400"/>
                  <a:gd name="connsiteX4" fmla="*/ 0 w 1066802"/>
                  <a:gd name="connsiteY4" fmla="*/ 647700 h 1295400"/>
                  <a:gd name="connsiteX0" fmla="*/ 0 w 1066802"/>
                  <a:gd name="connsiteY0" fmla="*/ 923925 h 1571625"/>
                  <a:gd name="connsiteX1" fmla="*/ 538163 w 1066802"/>
                  <a:gd name="connsiteY1" fmla="*/ 0 h 1571625"/>
                  <a:gd name="connsiteX2" fmla="*/ 1066802 w 1066802"/>
                  <a:gd name="connsiteY2" fmla="*/ 923925 h 1571625"/>
                  <a:gd name="connsiteX3" fmla="*/ 533401 w 1066802"/>
                  <a:gd name="connsiteY3" fmla="*/ 1571625 h 1571625"/>
                  <a:gd name="connsiteX4" fmla="*/ 0 w 1066802"/>
                  <a:gd name="connsiteY4" fmla="*/ 923925 h 1571625"/>
                  <a:gd name="connsiteX0" fmla="*/ 0 w 1066802"/>
                  <a:gd name="connsiteY0" fmla="*/ 923925 h 1428750"/>
                  <a:gd name="connsiteX1" fmla="*/ 538163 w 1066802"/>
                  <a:gd name="connsiteY1" fmla="*/ 0 h 1428750"/>
                  <a:gd name="connsiteX2" fmla="*/ 1066802 w 1066802"/>
                  <a:gd name="connsiteY2" fmla="*/ 923925 h 1428750"/>
                  <a:gd name="connsiteX3" fmla="*/ 538163 w 1066802"/>
                  <a:gd name="connsiteY3" fmla="*/ 1428750 h 1428750"/>
                  <a:gd name="connsiteX4" fmla="*/ 0 w 1066802"/>
                  <a:gd name="connsiteY4" fmla="*/ 923925 h 14287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66802" h="1428750">
                    <a:moveTo>
                      <a:pt x="0" y="923925"/>
                    </a:moveTo>
                    <a:cubicBezTo>
                      <a:pt x="0" y="566210"/>
                      <a:pt x="243574" y="0"/>
                      <a:pt x="538163" y="0"/>
                    </a:cubicBezTo>
                    <a:cubicBezTo>
                      <a:pt x="832752" y="0"/>
                      <a:pt x="1066802" y="566210"/>
                      <a:pt x="1066802" y="923925"/>
                    </a:cubicBezTo>
                    <a:cubicBezTo>
                      <a:pt x="1066802" y="1281640"/>
                      <a:pt x="832752" y="1428750"/>
                      <a:pt x="538163" y="1428750"/>
                    </a:cubicBezTo>
                    <a:cubicBezTo>
                      <a:pt x="243574" y="1428750"/>
                      <a:pt x="0" y="1281640"/>
                      <a:pt x="0" y="923925"/>
                    </a:cubicBezTo>
                    <a:close/>
                  </a:path>
                </a:pathLst>
              </a:custGeom>
              <a:solidFill>
                <a:srgbClr val="00206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rgbClr val="FF0000"/>
                  </a:solidFill>
                </a:endParaRPr>
              </a:p>
            </p:txBody>
          </p:sp>
          <p:sp>
            <p:nvSpPr>
              <p:cNvPr id="153" name="二等辺三角形 152">
                <a:extLst>
                  <a:ext uri="{FF2B5EF4-FFF2-40B4-BE49-F238E27FC236}">
                    <a16:creationId xmlns:a16="http://schemas.microsoft.com/office/drawing/2014/main" id="{FA9899A1-16BA-49B0-8AAA-0CDF0339607C}"/>
                  </a:ext>
                </a:extLst>
              </p:cNvPr>
              <p:cNvSpPr/>
              <p:nvPr/>
            </p:nvSpPr>
            <p:spPr>
              <a:xfrm rot="9000000">
                <a:off x="7377623" y="4963356"/>
                <a:ext cx="241850" cy="414337"/>
              </a:xfrm>
              <a:prstGeom prst="triangle">
                <a:avLst>
                  <a:gd name="adj" fmla="val 77397"/>
                </a:avLst>
              </a:prstGeom>
              <a:pattFill prst="openDmnd">
                <a:fgClr>
                  <a:schemeClr val="bg1">
                    <a:lumMod val="85000"/>
                  </a:schemeClr>
                </a:fgClr>
                <a:bgClr>
                  <a:schemeClr val="bg1">
                    <a:lumMod val="50000"/>
                  </a:schemeClr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rgbClr val="FF0000"/>
                  </a:solidFill>
                </a:endParaRPr>
              </a:p>
            </p:txBody>
          </p:sp>
          <p:grpSp>
            <p:nvGrpSpPr>
              <p:cNvPr id="154" name="グループ化 153">
                <a:extLst>
                  <a:ext uri="{FF2B5EF4-FFF2-40B4-BE49-F238E27FC236}">
                    <a16:creationId xmlns:a16="http://schemas.microsoft.com/office/drawing/2014/main" id="{A5C81B3B-88EA-4743-8A99-03D22FA97DA4}"/>
                  </a:ext>
                </a:extLst>
              </p:cNvPr>
              <p:cNvGrpSpPr/>
              <p:nvPr/>
            </p:nvGrpSpPr>
            <p:grpSpPr>
              <a:xfrm>
                <a:off x="7003914" y="4309110"/>
                <a:ext cx="750950" cy="700088"/>
                <a:chOff x="6203886" y="1319214"/>
                <a:chExt cx="750950" cy="700088"/>
              </a:xfrm>
            </p:grpSpPr>
            <p:grpSp>
              <p:nvGrpSpPr>
                <p:cNvPr id="173" name="グループ化 172">
                  <a:extLst>
                    <a:ext uri="{FF2B5EF4-FFF2-40B4-BE49-F238E27FC236}">
                      <a16:creationId xmlns:a16="http://schemas.microsoft.com/office/drawing/2014/main" id="{A5E1D973-B022-4022-BA45-F6E3AF5057CF}"/>
                    </a:ext>
                  </a:extLst>
                </p:cNvPr>
                <p:cNvGrpSpPr/>
                <p:nvPr/>
              </p:nvGrpSpPr>
              <p:grpSpPr>
                <a:xfrm>
                  <a:off x="6203888" y="1319214"/>
                  <a:ext cx="750948" cy="700088"/>
                  <a:chOff x="6203888" y="1319214"/>
                  <a:chExt cx="750948" cy="700088"/>
                </a:xfrm>
              </p:grpSpPr>
              <p:sp>
                <p:nvSpPr>
                  <p:cNvPr id="175" name="フリーフォーム: 図形 174">
                    <a:extLst>
                      <a:ext uri="{FF2B5EF4-FFF2-40B4-BE49-F238E27FC236}">
                        <a16:creationId xmlns:a16="http://schemas.microsoft.com/office/drawing/2014/main" id="{E3969FFE-D606-469E-80C0-6508A17C257F}"/>
                      </a:ext>
                    </a:extLst>
                  </p:cNvPr>
                  <p:cNvSpPr/>
                  <p:nvPr/>
                </p:nvSpPr>
                <p:spPr>
                  <a:xfrm>
                    <a:off x="6216649" y="1319214"/>
                    <a:ext cx="738187" cy="700088"/>
                  </a:xfrm>
                  <a:custGeom>
                    <a:avLst/>
                    <a:gdLst>
                      <a:gd name="connsiteX0" fmla="*/ 235469 w 738187"/>
                      <a:gd name="connsiteY0" fmla="*/ 0 h 700088"/>
                      <a:gd name="connsiteX1" fmla="*/ 257672 w 738187"/>
                      <a:gd name="connsiteY1" fmla="*/ 0 h 700088"/>
                      <a:gd name="connsiteX2" fmla="*/ 404316 w 738187"/>
                      <a:gd name="connsiteY2" fmla="*/ 0 h 700088"/>
                      <a:gd name="connsiteX3" fmla="*/ 643212 w 738187"/>
                      <a:gd name="connsiteY3" fmla="*/ 0 h 700088"/>
                      <a:gd name="connsiteX4" fmla="*/ 738187 w 738187"/>
                      <a:gd name="connsiteY4" fmla="*/ 141747 h 700088"/>
                      <a:gd name="connsiteX5" fmla="*/ 649120 w 738187"/>
                      <a:gd name="connsiteY5" fmla="*/ 181153 h 700088"/>
                      <a:gd name="connsiteX6" fmla="*/ 656753 w 738187"/>
                      <a:gd name="connsiteY6" fmla="*/ 205742 h 700088"/>
                      <a:gd name="connsiteX7" fmla="*/ 661988 w 738187"/>
                      <a:gd name="connsiteY7" fmla="*/ 257672 h 700088"/>
                      <a:gd name="connsiteX8" fmla="*/ 661988 w 738187"/>
                      <a:gd name="connsiteY8" fmla="*/ 442416 h 700088"/>
                      <a:gd name="connsiteX9" fmla="*/ 404316 w 738187"/>
                      <a:gd name="connsiteY9" fmla="*/ 700088 h 700088"/>
                      <a:gd name="connsiteX10" fmla="*/ 257672 w 738187"/>
                      <a:gd name="connsiteY10" fmla="*/ 700088 h 700088"/>
                      <a:gd name="connsiteX11" fmla="*/ 0 w 738187"/>
                      <a:gd name="connsiteY11" fmla="*/ 442416 h 700088"/>
                      <a:gd name="connsiteX12" fmla="*/ 0 w 738187"/>
                      <a:gd name="connsiteY12" fmla="*/ 257672 h 700088"/>
                      <a:gd name="connsiteX13" fmla="*/ 205742 w 738187"/>
                      <a:gd name="connsiteY13" fmla="*/ 5235 h 700088"/>
                      <a:gd name="connsiteX14" fmla="*/ 224306 w 738187"/>
                      <a:gd name="connsiteY14" fmla="*/ 3364 h 70008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738187" h="700088">
                        <a:moveTo>
                          <a:pt x="235469" y="0"/>
                        </a:moveTo>
                        <a:lnTo>
                          <a:pt x="257672" y="0"/>
                        </a:lnTo>
                        <a:lnTo>
                          <a:pt x="404316" y="0"/>
                        </a:lnTo>
                        <a:lnTo>
                          <a:pt x="643212" y="0"/>
                        </a:lnTo>
                        <a:cubicBezTo>
                          <a:pt x="695666" y="0"/>
                          <a:pt x="738187" y="63462"/>
                          <a:pt x="738187" y="141747"/>
                        </a:cubicBezTo>
                        <a:lnTo>
                          <a:pt x="649120" y="181153"/>
                        </a:lnTo>
                        <a:lnTo>
                          <a:pt x="656753" y="205742"/>
                        </a:lnTo>
                        <a:cubicBezTo>
                          <a:pt x="660186" y="222516"/>
                          <a:pt x="661988" y="239884"/>
                          <a:pt x="661988" y="257672"/>
                        </a:cubicBezTo>
                        <a:lnTo>
                          <a:pt x="661988" y="442416"/>
                        </a:lnTo>
                        <a:cubicBezTo>
                          <a:pt x="661988" y="584724"/>
                          <a:pt x="546624" y="700088"/>
                          <a:pt x="404316" y="700088"/>
                        </a:cubicBezTo>
                        <a:lnTo>
                          <a:pt x="257672" y="700088"/>
                        </a:lnTo>
                        <a:cubicBezTo>
                          <a:pt x="115364" y="700088"/>
                          <a:pt x="0" y="584724"/>
                          <a:pt x="0" y="442416"/>
                        </a:cubicBezTo>
                        <a:lnTo>
                          <a:pt x="0" y="257672"/>
                        </a:lnTo>
                        <a:cubicBezTo>
                          <a:pt x="0" y="133153"/>
                          <a:pt x="88326" y="29262"/>
                          <a:pt x="205742" y="5235"/>
                        </a:cubicBezTo>
                        <a:lnTo>
                          <a:pt x="224306" y="3364"/>
                        </a:lnTo>
                        <a:close/>
                      </a:path>
                    </a:pathLst>
                  </a:custGeom>
                  <a:solidFill>
                    <a:srgbClr val="002060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>
                      <a:solidFill>
                        <a:srgbClr val="FF0000"/>
                      </a:solidFill>
                    </a:endParaRPr>
                  </a:p>
                </p:txBody>
              </p:sp>
              <p:sp>
                <p:nvSpPr>
                  <p:cNvPr id="176" name="四角形: 角を丸くする 175">
                    <a:extLst>
                      <a:ext uri="{FF2B5EF4-FFF2-40B4-BE49-F238E27FC236}">
                        <a16:creationId xmlns:a16="http://schemas.microsoft.com/office/drawing/2014/main" id="{8FC17486-E41C-48E1-99C0-9DE8DFCC9B66}"/>
                      </a:ext>
                    </a:extLst>
                  </p:cNvPr>
                  <p:cNvSpPr/>
                  <p:nvPr/>
                </p:nvSpPr>
                <p:spPr>
                  <a:xfrm>
                    <a:off x="6203889" y="1428750"/>
                    <a:ext cx="291745" cy="566738"/>
                  </a:xfrm>
                  <a:prstGeom prst="roundRect">
                    <a:avLst>
                      <a:gd name="adj" fmla="val 37055"/>
                    </a:avLst>
                  </a:prstGeom>
                  <a:solidFill>
                    <a:srgbClr val="FFCC99"/>
                  </a:solidFill>
                  <a:ln w="190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srgbClr val="FF0000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77" name="四角形: 角を丸くする 176">
                    <a:extLst>
                      <a:ext uri="{FF2B5EF4-FFF2-40B4-BE49-F238E27FC236}">
                        <a16:creationId xmlns:a16="http://schemas.microsoft.com/office/drawing/2014/main" id="{81DA2102-E654-41C3-A6C5-852E9DEED1B4}"/>
                      </a:ext>
                    </a:extLst>
                  </p:cNvPr>
                  <p:cNvSpPr/>
                  <p:nvPr/>
                </p:nvSpPr>
                <p:spPr>
                  <a:xfrm>
                    <a:off x="6227542" y="1591783"/>
                    <a:ext cx="177404" cy="12748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solidFill>
                        <a:srgbClr val="FF0000"/>
                      </a:solidFill>
                    </a:endParaRPr>
                  </a:p>
                </p:txBody>
              </p:sp>
              <p:sp>
                <p:nvSpPr>
                  <p:cNvPr id="178" name="楕円 177">
                    <a:extLst>
                      <a:ext uri="{FF2B5EF4-FFF2-40B4-BE49-F238E27FC236}">
                        <a16:creationId xmlns:a16="http://schemas.microsoft.com/office/drawing/2014/main" id="{9C04805D-7D0F-48AD-BD5F-745B5F42A316}"/>
                      </a:ext>
                    </a:extLst>
                  </p:cNvPr>
                  <p:cNvSpPr/>
                  <p:nvPr/>
                </p:nvSpPr>
                <p:spPr>
                  <a:xfrm>
                    <a:off x="6239398" y="1599616"/>
                    <a:ext cx="81380" cy="81380"/>
                  </a:xfrm>
                  <a:prstGeom prst="ellipse">
                    <a:avLst/>
                  </a:prstGeom>
                  <a:solidFill>
                    <a:schemeClr val="tx1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>
                      <a:solidFill>
                        <a:srgbClr val="FF0000"/>
                      </a:solidFill>
                    </a:endParaRPr>
                  </a:p>
                </p:txBody>
              </p:sp>
              <p:sp>
                <p:nvSpPr>
                  <p:cNvPr id="179" name="四角形: 上の 2 つの角を丸める 178">
                    <a:extLst>
                      <a:ext uri="{FF2B5EF4-FFF2-40B4-BE49-F238E27FC236}">
                        <a16:creationId xmlns:a16="http://schemas.microsoft.com/office/drawing/2014/main" id="{C3E23C3C-EFB7-4EC5-AEAE-180810EE1096}"/>
                      </a:ext>
                    </a:extLst>
                  </p:cNvPr>
                  <p:cNvSpPr/>
                  <p:nvPr/>
                </p:nvSpPr>
                <p:spPr>
                  <a:xfrm>
                    <a:off x="6203888" y="1404938"/>
                    <a:ext cx="291745" cy="221456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bg1">
                      <a:lumMod val="50000"/>
                    </a:schemeClr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solidFill>
                        <a:srgbClr val="FF0000"/>
                      </a:solidFill>
                    </a:endParaRPr>
                  </a:p>
                </p:txBody>
              </p:sp>
            </p:grpSp>
            <p:sp>
              <p:nvSpPr>
                <p:cNvPr id="174" name="フリーフォーム: 図形 173">
                  <a:extLst>
                    <a:ext uri="{FF2B5EF4-FFF2-40B4-BE49-F238E27FC236}">
                      <a16:creationId xmlns:a16="http://schemas.microsoft.com/office/drawing/2014/main" id="{6C06B0E4-B82E-4E2D-92E6-224F4E75D2F2}"/>
                    </a:ext>
                  </a:extLst>
                </p:cNvPr>
                <p:cNvSpPr/>
                <p:nvPr/>
              </p:nvSpPr>
              <p:spPr>
                <a:xfrm rot="10800000">
                  <a:off x="6203886" y="1726241"/>
                  <a:ext cx="291746" cy="288381"/>
                </a:xfrm>
                <a:custGeom>
                  <a:avLst/>
                  <a:gdLst>
                    <a:gd name="connsiteX0" fmla="*/ 6797 w 291746"/>
                    <a:gd name="connsiteY0" fmla="*/ 288381 h 288381"/>
                    <a:gd name="connsiteX1" fmla="*/ 0 w 291746"/>
                    <a:gd name="connsiteY1" fmla="*/ 288381 h 288381"/>
                    <a:gd name="connsiteX2" fmla="*/ 0 w 291746"/>
                    <a:gd name="connsiteY2" fmla="*/ 144191 h 288381"/>
                    <a:gd name="connsiteX3" fmla="*/ 144191 w 291746"/>
                    <a:gd name="connsiteY3" fmla="*/ 0 h 288381"/>
                    <a:gd name="connsiteX4" fmla="*/ 147555 w 291746"/>
                    <a:gd name="connsiteY4" fmla="*/ 0 h 288381"/>
                    <a:gd name="connsiteX5" fmla="*/ 291746 w 291746"/>
                    <a:gd name="connsiteY5" fmla="*/ 144191 h 288381"/>
                    <a:gd name="connsiteX6" fmla="*/ 291746 w 291746"/>
                    <a:gd name="connsiteY6" fmla="*/ 231948 h 288381"/>
                    <a:gd name="connsiteX7" fmla="*/ 250315 w 291746"/>
                    <a:gd name="connsiteY7" fmla="*/ 227954 h 288381"/>
                    <a:gd name="connsiteX8" fmla="*/ 38999 w 291746"/>
                    <a:gd name="connsiteY8" fmla="*/ 269746 h 2883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91746" h="288381">
                      <a:moveTo>
                        <a:pt x="6797" y="288381"/>
                      </a:moveTo>
                      <a:lnTo>
                        <a:pt x="0" y="288381"/>
                      </a:lnTo>
                      <a:lnTo>
                        <a:pt x="0" y="144191"/>
                      </a:lnTo>
                      <a:cubicBezTo>
                        <a:pt x="0" y="64557"/>
                        <a:pt x="64557" y="0"/>
                        <a:pt x="144191" y="0"/>
                      </a:cubicBezTo>
                      <a:lnTo>
                        <a:pt x="147555" y="0"/>
                      </a:lnTo>
                      <a:cubicBezTo>
                        <a:pt x="227189" y="0"/>
                        <a:pt x="291746" y="64557"/>
                        <a:pt x="291746" y="144191"/>
                      </a:cubicBezTo>
                      <a:lnTo>
                        <a:pt x="291746" y="231948"/>
                      </a:lnTo>
                      <a:lnTo>
                        <a:pt x="250315" y="227954"/>
                      </a:lnTo>
                      <a:cubicBezTo>
                        <a:pt x="167791" y="227954"/>
                        <a:pt x="93080" y="243925"/>
                        <a:pt x="38999" y="269746"/>
                      </a:cubicBezTo>
                      <a:close/>
                    </a:path>
                  </a:pathLst>
                </a:custGeom>
                <a:solidFill>
                  <a:schemeClr val="accent1">
                    <a:lumMod val="75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rgbClr val="FF0000"/>
                    </a:solidFill>
                  </a:endParaRPr>
                </a:p>
              </p:txBody>
            </p:sp>
          </p:grpSp>
          <p:sp>
            <p:nvSpPr>
              <p:cNvPr id="155" name="フリーフォーム: 図形 154">
                <a:extLst>
                  <a:ext uri="{FF2B5EF4-FFF2-40B4-BE49-F238E27FC236}">
                    <a16:creationId xmlns:a16="http://schemas.microsoft.com/office/drawing/2014/main" id="{75DB6247-CA9C-4105-8943-0E7BC54D6C96}"/>
                  </a:ext>
                </a:extLst>
              </p:cNvPr>
              <p:cNvSpPr/>
              <p:nvPr/>
            </p:nvSpPr>
            <p:spPr>
              <a:xfrm rot="19800000">
                <a:off x="7266681" y="4922945"/>
                <a:ext cx="518936" cy="135897"/>
              </a:xfrm>
              <a:custGeom>
                <a:avLst/>
                <a:gdLst>
                  <a:gd name="connsiteX0" fmla="*/ 46517 w 518936"/>
                  <a:gd name="connsiteY0" fmla="*/ 0 h 135897"/>
                  <a:gd name="connsiteX1" fmla="*/ 472419 w 518936"/>
                  <a:gd name="connsiteY1" fmla="*/ 0 h 135897"/>
                  <a:gd name="connsiteX2" fmla="*/ 518936 w 518936"/>
                  <a:gd name="connsiteY2" fmla="*/ 46517 h 135897"/>
                  <a:gd name="connsiteX3" fmla="*/ 510059 w 518936"/>
                  <a:gd name="connsiteY3" fmla="*/ 67949 h 135897"/>
                  <a:gd name="connsiteX4" fmla="*/ 518936 w 518936"/>
                  <a:gd name="connsiteY4" fmla="*/ 89380 h 135897"/>
                  <a:gd name="connsiteX5" fmla="*/ 472419 w 518936"/>
                  <a:gd name="connsiteY5" fmla="*/ 135897 h 135897"/>
                  <a:gd name="connsiteX6" fmla="*/ 46517 w 518936"/>
                  <a:gd name="connsiteY6" fmla="*/ 135897 h 135897"/>
                  <a:gd name="connsiteX7" fmla="*/ 0 w 518936"/>
                  <a:gd name="connsiteY7" fmla="*/ 89380 h 135897"/>
                  <a:gd name="connsiteX8" fmla="*/ 8877 w 518936"/>
                  <a:gd name="connsiteY8" fmla="*/ 67949 h 135897"/>
                  <a:gd name="connsiteX9" fmla="*/ 0 w 518936"/>
                  <a:gd name="connsiteY9" fmla="*/ 46517 h 135897"/>
                  <a:gd name="connsiteX10" fmla="*/ 46517 w 518936"/>
                  <a:gd name="connsiteY10" fmla="*/ 0 h 1358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518936" h="135897">
                    <a:moveTo>
                      <a:pt x="46517" y="0"/>
                    </a:moveTo>
                    <a:lnTo>
                      <a:pt x="472419" y="0"/>
                    </a:lnTo>
                    <a:cubicBezTo>
                      <a:pt x="498110" y="0"/>
                      <a:pt x="518936" y="20826"/>
                      <a:pt x="518936" y="46517"/>
                    </a:cubicBezTo>
                    <a:lnTo>
                      <a:pt x="510059" y="67949"/>
                    </a:lnTo>
                    <a:lnTo>
                      <a:pt x="518936" y="89380"/>
                    </a:lnTo>
                    <a:cubicBezTo>
                      <a:pt x="518936" y="115071"/>
                      <a:pt x="498110" y="135897"/>
                      <a:pt x="472419" y="135897"/>
                    </a:cubicBezTo>
                    <a:lnTo>
                      <a:pt x="46517" y="135897"/>
                    </a:lnTo>
                    <a:cubicBezTo>
                      <a:pt x="20826" y="135897"/>
                      <a:pt x="0" y="115071"/>
                      <a:pt x="0" y="89380"/>
                    </a:cubicBezTo>
                    <a:lnTo>
                      <a:pt x="8877" y="67949"/>
                    </a:lnTo>
                    <a:lnTo>
                      <a:pt x="0" y="46517"/>
                    </a:lnTo>
                    <a:cubicBezTo>
                      <a:pt x="0" y="20826"/>
                      <a:pt x="20826" y="0"/>
                      <a:pt x="46517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>
                  <a:solidFill>
                    <a:srgbClr val="FF0000"/>
                  </a:solidFill>
                </a:endParaRPr>
              </a:p>
            </p:txBody>
          </p:sp>
          <p:grpSp>
            <p:nvGrpSpPr>
              <p:cNvPr id="156" name="グループ化 155">
                <a:extLst>
                  <a:ext uri="{FF2B5EF4-FFF2-40B4-BE49-F238E27FC236}">
                    <a16:creationId xmlns:a16="http://schemas.microsoft.com/office/drawing/2014/main" id="{E71F22EF-1110-4D09-89D3-19A70CBE5A8C}"/>
                  </a:ext>
                </a:extLst>
              </p:cNvPr>
              <p:cNvGrpSpPr/>
              <p:nvPr/>
            </p:nvGrpSpPr>
            <p:grpSpPr>
              <a:xfrm rot="2045136">
                <a:off x="6839126" y="5602248"/>
                <a:ext cx="399376" cy="488074"/>
                <a:chOff x="5207039" y="3025262"/>
                <a:chExt cx="399376" cy="488074"/>
              </a:xfrm>
            </p:grpSpPr>
            <p:sp>
              <p:nvSpPr>
                <p:cNvPr id="171" name="台形 170">
                  <a:extLst>
                    <a:ext uri="{FF2B5EF4-FFF2-40B4-BE49-F238E27FC236}">
                      <a16:creationId xmlns:a16="http://schemas.microsoft.com/office/drawing/2014/main" id="{E646C23F-7AFD-40CC-AE46-236BCD97300B}"/>
                    </a:ext>
                  </a:extLst>
                </p:cNvPr>
                <p:cNvSpPr/>
                <p:nvPr/>
              </p:nvSpPr>
              <p:spPr>
                <a:xfrm rot="10800000">
                  <a:off x="5306376" y="3025262"/>
                  <a:ext cx="300039" cy="346588"/>
                </a:xfrm>
                <a:prstGeom prst="trapezoid">
                  <a:avLst/>
                </a:prstGeom>
                <a:pattFill prst="openDmnd">
                  <a:fgClr>
                    <a:schemeClr val="bg1">
                      <a:lumMod val="85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rgbClr val="FF0000"/>
                    </a:solidFill>
                  </a:endParaRPr>
                </a:p>
              </p:txBody>
            </p:sp>
            <p:sp>
              <p:nvSpPr>
                <p:cNvPr id="172" name="四角形: 対角を丸める 171">
                  <a:extLst>
                    <a:ext uri="{FF2B5EF4-FFF2-40B4-BE49-F238E27FC236}">
                      <a16:creationId xmlns:a16="http://schemas.microsoft.com/office/drawing/2014/main" id="{3830C71B-EDFB-41B8-A3AF-E3B1A8E79233}"/>
                    </a:ext>
                  </a:extLst>
                </p:cNvPr>
                <p:cNvSpPr/>
                <p:nvPr/>
              </p:nvSpPr>
              <p:spPr>
                <a:xfrm rot="20454864">
                  <a:off x="5207039" y="3376407"/>
                  <a:ext cx="385195" cy="136929"/>
                </a:xfrm>
                <a:prstGeom prst="round2DiagRect">
                  <a:avLst>
                    <a:gd name="adj1" fmla="val 50000"/>
                    <a:gd name="adj2" fmla="val 29333"/>
                  </a:avLst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rgbClr val="FF0000"/>
                    </a:solidFill>
                  </a:endParaRPr>
                </a:p>
              </p:txBody>
            </p:sp>
          </p:grpSp>
          <p:grpSp>
            <p:nvGrpSpPr>
              <p:cNvPr id="157" name="グループ化 156">
                <a:extLst>
                  <a:ext uri="{FF2B5EF4-FFF2-40B4-BE49-F238E27FC236}">
                    <a16:creationId xmlns:a16="http://schemas.microsoft.com/office/drawing/2014/main" id="{052EC11B-8A52-4BEB-953E-DBA7360A9373}"/>
                  </a:ext>
                </a:extLst>
              </p:cNvPr>
              <p:cNvGrpSpPr/>
              <p:nvPr/>
            </p:nvGrpSpPr>
            <p:grpSpPr>
              <a:xfrm rot="3600000">
                <a:off x="7559684" y="5639244"/>
                <a:ext cx="664402" cy="575574"/>
                <a:chOff x="7967323" y="5484573"/>
                <a:chExt cx="664402" cy="575574"/>
              </a:xfrm>
            </p:grpSpPr>
            <p:sp>
              <p:nvSpPr>
                <p:cNvPr id="169" name="台形 168">
                  <a:extLst>
                    <a:ext uri="{FF2B5EF4-FFF2-40B4-BE49-F238E27FC236}">
                      <a16:creationId xmlns:a16="http://schemas.microsoft.com/office/drawing/2014/main" id="{B0ECA25F-C9EA-4C10-8455-95DC413C6626}"/>
                    </a:ext>
                  </a:extLst>
                </p:cNvPr>
                <p:cNvSpPr/>
                <p:nvPr/>
              </p:nvSpPr>
              <p:spPr>
                <a:xfrm rot="5400000">
                  <a:off x="8308411" y="5699431"/>
                  <a:ext cx="300039" cy="346588"/>
                </a:xfrm>
                <a:prstGeom prst="trapezoid">
                  <a:avLst/>
                </a:prstGeom>
                <a:pattFill prst="openDmnd">
                  <a:fgClr>
                    <a:schemeClr val="bg1">
                      <a:lumMod val="85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rgbClr val="FF0000"/>
                    </a:solidFill>
                  </a:endParaRPr>
                </a:p>
              </p:txBody>
            </p:sp>
            <p:sp>
              <p:nvSpPr>
                <p:cNvPr id="170" name="四角形: 角を丸くする 284">
                  <a:extLst>
                    <a:ext uri="{FF2B5EF4-FFF2-40B4-BE49-F238E27FC236}">
                      <a16:creationId xmlns:a16="http://schemas.microsoft.com/office/drawing/2014/main" id="{AAEE6481-B827-49B1-9690-963BA8FC8BE4}"/>
                    </a:ext>
                  </a:extLst>
                </p:cNvPr>
                <p:cNvSpPr/>
                <p:nvPr/>
              </p:nvSpPr>
              <p:spPr>
                <a:xfrm rot="14400000">
                  <a:off x="7842353" y="5609543"/>
                  <a:ext cx="575574" cy="325634"/>
                </a:xfrm>
                <a:custGeom>
                  <a:avLst/>
                  <a:gdLst>
                    <a:gd name="connsiteX0" fmla="*/ 0 w 600075"/>
                    <a:gd name="connsiteY0" fmla="*/ 159543 h 319085"/>
                    <a:gd name="connsiteX1" fmla="*/ 159543 w 600075"/>
                    <a:gd name="connsiteY1" fmla="*/ 0 h 319085"/>
                    <a:gd name="connsiteX2" fmla="*/ 440533 w 600075"/>
                    <a:gd name="connsiteY2" fmla="*/ 0 h 319085"/>
                    <a:gd name="connsiteX3" fmla="*/ 600076 w 600075"/>
                    <a:gd name="connsiteY3" fmla="*/ 159543 h 319085"/>
                    <a:gd name="connsiteX4" fmla="*/ 600075 w 600075"/>
                    <a:gd name="connsiteY4" fmla="*/ 159543 h 319085"/>
                    <a:gd name="connsiteX5" fmla="*/ 440532 w 600075"/>
                    <a:gd name="connsiteY5" fmla="*/ 319086 h 319085"/>
                    <a:gd name="connsiteX6" fmla="*/ 159543 w 600075"/>
                    <a:gd name="connsiteY6" fmla="*/ 319085 h 319085"/>
                    <a:gd name="connsiteX7" fmla="*/ 0 w 600075"/>
                    <a:gd name="connsiteY7" fmla="*/ 159542 h 319085"/>
                    <a:gd name="connsiteX8" fmla="*/ 0 w 600075"/>
                    <a:gd name="connsiteY8" fmla="*/ 159543 h 319085"/>
                    <a:gd name="connsiteX0" fmla="*/ 600075 w 691515"/>
                    <a:gd name="connsiteY0" fmla="*/ 159543 h 319086"/>
                    <a:gd name="connsiteX1" fmla="*/ 440532 w 691515"/>
                    <a:gd name="connsiteY1" fmla="*/ 319086 h 319086"/>
                    <a:gd name="connsiteX2" fmla="*/ 159543 w 691515"/>
                    <a:gd name="connsiteY2" fmla="*/ 319085 h 319086"/>
                    <a:gd name="connsiteX3" fmla="*/ 0 w 691515"/>
                    <a:gd name="connsiteY3" fmla="*/ 159542 h 319086"/>
                    <a:gd name="connsiteX4" fmla="*/ 0 w 691515"/>
                    <a:gd name="connsiteY4" fmla="*/ 159543 h 319086"/>
                    <a:gd name="connsiteX5" fmla="*/ 159543 w 691515"/>
                    <a:gd name="connsiteY5" fmla="*/ 0 h 319086"/>
                    <a:gd name="connsiteX6" fmla="*/ 440533 w 691515"/>
                    <a:gd name="connsiteY6" fmla="*/ 0 h 319086"/>
                    <a:gd name="connsiteX7" fmla="*/ 600076 w 691515"/>
                    <a:gd name="connsiteY7" fmla="*/ 159543 h 319086"/>
                    <a:gd name="connsiteX8" fmla="*/ 691515 w 691515"/>
                    <a:gd name="connsiteY8" fmla="*/ 250983 h 319086"/>
                    <a:gd name="connsiteX0" fmla="*/ 600075 w 600076"/>
                    <a:gd name="connsiteY0" fmla="*/ 159543 h 319086"/>
                    <a:gd name="connsiteX1" fmla="*/ 440532 w 600076"/>
                    <a:gd name="connsiteY1" fmla="*/ 319086 h 319086"/>
                    <a:gd name="connsiteX2" fmla="*/ 159543 w 600076"/>
                    <a:gd name="connsiteY2" fmla="*/ 319085 h 319086"/>
                    <a:gd name="connsiteX3" fmla="*/ 0 w 600076"/>
                    <a:gd name="connsiteY3" fmla="*/ 159542 h 319086"/>
                    <a:gd name="connsiteX4" fmla="*/ 0 w 600076"/>
                    <a:gd name="connsiteY4" fmla="*/ 159543 h 319086"/>
                    <a:gd name="connsiteX5" fmla="*/ 159543 w 600076"/>
                    <a:gd name="connsiteY5" fmla="*/ 0 h 319086"/>
                    <a:gd name="connsiteX6" fmla="*/ 440533 w 600076"/>
                    <a:gd name="connsiteY6" fmla="*/ 0 h 319086"/>
                    <a:gd name="connsiteX7" fmla="*/ 600076 w 600076"/>
                    <a:gd name="connsiteY7" fmla="*/ 159543 h 319086"/>
                    <a:gd name="connsiteX0" fmla="*/ 600075 w 600075"/>
                    <a:gd name="connsiteY0" fmla="*/ 159543 h 319086"/>
                    <a:gd name="connsiteX1" fmla="*/ 440532 w 600075"/>
                    <a:gd name="connsiteY1" fmla="*/ 319086 h 319086"/>
                    <a:gd name="connsiteX2" fmla="*/ 159543 w 600075"/>
                    <a:gd name="connsiteY2" fmla="*/ 319085 h 319086"/>
                    <a:gd name="connsiteX3" fmla="*/ 0 w 600075"/>
                    <a:gd name="connsiteY3" fmla="*/ 159542 h 319086"/>
                    <a:gd name="connsiteX4" fmla="*/ 0 w 600075"/>
                    <a:gd name="connsiteY4" fmla="*/ 159543 h 319086"/>
                    <a:gd name="connsiteX5" fmla="*/ 159543 w 600075"/>
                    <a:gd name="connsiteY5" fmla="*/ 0 h 319086"/>
                    <a:gd name="connsiteX6" fmla="*/ 440533 w 600075"/>
                    <a:gd name="connsiteY6" fmla="*/ 0 h 319086"/>
                    <a:gd name="connsiteX0" fmla="*/ 440532 w 440533"/>
                    <a:gd name="connsiteY0" fmla="*/ 319086 h 319086"/>
                    <a:gd name="connsiteX1" fmla="*/ 159543 w 440533"/>
                    <a:gd name="connsiteY1" fmla="*/ 319085 h 319086"/>
                    <a:gd name="connsiteX2" fmla="*/ 0 w 440533"/>
                    <a:gd name="connsiteY2" fmla="*/ 159542 h 319086"/>
                    <a:gd name="connsiteX3" fmla="*/ 0 w 440533"/>
                    <a:gd name="connsiteY3" fmla="*/ 159543 h 319086"/>
                    <a:gd name="connsiteX4" fmla="*/ 159543 w 440533"/>
                    <a:gd name="connsiteY4" fmla="*/ 0 h 319086"/>
                    <a:gd name="connsiteX5" fmla="*/ 440533 w 440533"/>
                    <a:gd name="connsiteY5" fmla="*/ 0 h 319086"/>
                    <a:gd name="connsiteX0" fmla="*/ 552467 w 552467"/>
                    <a:gd name="connsiteY0" fmla="*/ 320470 h 320470"/>
                    <a:gd name="connsiteX1" fmla="*/ 159543 w 552467"/>
                    <a:gd name="connsiteY1" fmla="*/ 319085 h 320470"/>
                    <a:gd name="connsiteX2" fmla="*/ 0 w 552467"/>
                    <a:gd name="connsiteY2" fmla="*/ 159542 h 320470"/>
                    <a:gd name="connsiteX3" fmla="*/ 0 w 552467"/>
                    <a:gd name="connsiteY3" fmla="*/ 159543 h 320470"/>
                    <a:gd name="connsiteX4" fmla="*/ 159543 w 552467"/>
                    <a:gd name="connsiteY4" fmla="*/ 0 h 320470"/>
                    <a:gd name="connsiteX5" fmla="*/ 440533 w 552467"/>
                    <a:gd name="connsiteY5" fmla="*/ 0 h 320470"/>
                    <a:gd name="connsiteX0" fmla="*/ 552467 w 552467"/>
                    <a:gd name="connsiteY0" fmla="*/ 324383 h 324383"/>
                    <a:gd name="connsiteX1" fmla="*/ 159543 w 552467"/>
                    <a:gd name="connsiteY1" fmla="*/ 322998 h 324383"/>
                    <a:gd name="connsiteX2" fmla="*/ 0 w 552467"/>
                    <a:gd name="connsiteY2" fmla="*/ 163455 h 324383"/>
                    <a:gd name="connsiteX3" fmla="*/ 0 w 552467"/>
                    <a:gd name="connsiteY3" fmla="*/ 163456 h 324383"/>
                    <a:gd name="connsiteX4" fmla="*/ 159543 w 552467"/>
                    <a:gd name="connsiteY4" fmla="*/ 3913 h 324383"/>
                    <a:gd name="connsiteX5" fmla="*/ 357554 w 552467"/>
                    <a:gd name="connsiteY5" fmla="*/ 0 h 324383"/>
                    <a:gd name="connsiteX0" fmla="*/ 552467 w 552467"/>
                    <a:gd name="connsiteY0" fmla="*/ 325634 h 325634"/>
                    <a:gd name="connsiteX1" fmla="*/ 159543 w 552467"/>
                    <a:gd name="connsiteY1" fmla="*/ 324249 h 325634"/>
                    <a:gd name="connsiteX2" fmla="*/ 0 w 552467"/>
                    <a:gd name="connsiteY2" fmla="*/ 164706 h 325634"/>
                    <a:gd name="connsiteX3" fmla="*/ 0 w 552467"/>
                    <a:gd name="connsiteY3" fmla="*/ 164707 h 325634"/>
                    <a:gd name="connsiteX4" fmla="*/ 159543 w 552467"/>
                    <a:gd name="connsiteY4" fmla="*/ 5164 h 325634"/>
                    <a:gd name="connsiteX5" fmla="*/ 407771 w 552467"/>
                    <a:gd name="connsiteY5" fmla="*/ 0 h 3256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552467" h="325634">
                      <a:moveTo>
                        <a:pt x="552467" y="325634"/>
                      </a:moveTo>
                      <a:lnTo>
                        <a:pt x="159543" y="324249"/>
                      </a:lnTo>
                      <a:cubicBezTo>
                        <a:pt x="71430" y="324249"/>
                        <a:pt x="0" y="252819"/>
                        <a:pt x="0" y="164706"/>
                      </a:cubicBezTo>
                      <a:lnTo>
                        <a:pt x="0" y="164707"/>
                      </a:lnTo>
                      <a:cubicBezTo>
                        <a:pt x="0" y="76594"/>
                        <a:pt x="71430" y="5164"/>
                        <a:pt x="159543" y="5164"/>
                      </a:cubicBezTo>
                      <a:lnTo>
                        <a:pt x="407771" y="0"/>
                      </a:lnTo>
                    </a:path>
                  </a:pathLst>
                </a:custGeom>
                <a:solidFill>
                  <a:srgbClr val="00206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rgbClr val="FF0000"/>
                    </a:solidFill>
                  </a:endParaRPr>
                </a:p>
              </p:txBody>
            </p:sp>
          </p:grpSp>
          <p:sp>
            <p:nvSpPr>
              <p:cNvPr id="158" name="四角形: 対角を丸める 157">
                <a:extLst>
                  <a:ext uri="{FF2B5EF4-FFF2-40B4-BE49-F238E27FC236}">
                    <a16:creationId xmlns:a16="http://schemas.microsoft.com/office/drawing/2014/main" id="{53DB8ECD-D5CA-4874-93BB-ED3369F91C4E}"/>
                  </a:ext>
                </a:extLst>
              </p:cNvPr>
              <p:cNvSpPr/>
              <p:nvPr/>
            </p:nvSpPr>
            <p:spPr>
              <a:xfrm>
                <a:off x="7667851" y="6223776"/>
                <a:ext cx="385195" cy="136929"/>
              </a:xfrm>
              <a:prstGeom prst="round2DiagRect">
                <a:avLst>
                  <a:gd name="adj1" fmla="val 50000"/>
                  <a:gd name="adj2" fmla="val 29333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rgbClr val="FF0000"/>
                  </a:solidFill>
                </a:endParaRPr>
              </a:p>
            </p:txBody>
          </p:sp>
          <p:sp>
            <p:nvSpPr>
              <p:cNvPr id="159" name="四角形: 角を丸くする 284">
                <a:extLst>
                  <a:ext uri="{FF2B5EF4-FFF2-40B4-BE49-F238E27FC236}">
                    <a16:creationId xmlns:a16="http://schemas.microsoft.com/office/drawing/2014/main" id="{A954F746-81F0-42A7-A7E2-2D4A668062D8}"/>
                  </a:ext>
                </a:extLst>
              </p:cNvPr>
              <p:cNvSpPr/>
              <p:nvPr/>
            </p:nvSpPr>
            <p:spPr>
              <a:xfrm rot="245136">
                <a:off x="7098889" y="5437837"/>
                <a:ext cx="552467" cy="324044"/>
              </a:xfrm>
              <a:custGeom>
                <a:avLst/>
                <a:gdLst>
                  <a:gd name="connsiteX0" fmla="*/ 0 w 600075"/>
                  <a:gd name="connsiteY0" fmla="*/ 159543 h 319085"/>
                  <a:gd name="connsiteX1" fmla="*/ 159543 w 600075"/>
                  <a:gd name="connsiteY1" fmla="*/ 0 h 319085"/>
                  <a:gd name="connsiteX2" fmla="*/ 440533 w 600075"/>
                  <a:gd name="connsiteY2" fmla="*/ 0 h 319085"/>
                  <a:gd name="connsiteX3" fmla="*/ 600076 w 600075"/>
                  <a:gd name="connsiteY3" fmla="*/ 159543 h 319085"/>
                  <a:gd name="connsiteX4" fmla="*/ 600075 w 600075"/>
                  <a:gd name="connsiteY4" fmla="*/ 159543 h 319085"/>
                  <a:gd name="connsiteX5" fmla="*/ 440532 w 600075"/>
                  <a:gd name="connsiteY5" fmla="*/ 319086 h 319085"/>
                  <a:gd name="connsiteX6" fmla="*/ 159543 w 600075"/>
                  <a:gd name="connsiteY6" fmla="*/ 319085 h 319085"/>
                  <a:gd name="connsiteX7" fmla="*/ 0 w 600075"/>
                  <a:gd name="connsiteY7" fmla="*/ 159542 h 319085"/>
                  <a:gd name="connsiteX8" fmla="*/ 0 w 600075"/>
                  <a:gd name="connsiteY8" fmla="*/ 159543 h 319085"/>
                  <a:gd name="connsiteX0" fmla="*/ 600075 w 691515"/>
                  <a:gd name="connsiteY0" fmla="*/ 159543 h 319086"/>
                  <a:gd name="connsiteX1" fmla="*/ 440532 w 691515"/>
                  <a:gd name="connsiteY1" fmla="*/ 319086 h 319086"/>
                  <a:gd name="connsiteX2" fmla="*/ 159543 w 691515"/>
                  <a:gd name="connsiteY2" fmla="*/ 319085 h 319086"/>
                  <a:gd name="connsiteX3" fmla="*/ 0 w 691515"/>
                  <a:gd name="connsiteY3" fmla="*/ 159542 h 319086"/>
                  <a:gd name="connsiteX4" fmla="*/ 0 w 691515"/>
                  <a:gd name="connsiteY4" fmla="*/ 159543 h 319086"/>
                  <a:gd name="connsiteX5" fmla="*/ 159543 w 691515"/>
                  <a:gd name="connsiteY5" fmla="*/ 0 h 319086"/>
                  <a:gd name="connsiteX6" fmla="*/ 440533 w 691515"/>
                  <a:gd name="connsiteY6" fmla="*/ 0 h 319086"/>
                  <a:gd name="connsiteX7" fmla="*/ 600076 w 691515"/>
                  <a:gd name="connsiteY7" fmla="*/ 159543 h 319086"/>
                  <a:gd name="connsiteX8" fmla="*/ 691515 w 691515"/>
                  <a:gd name="connsiteY8" fmla="*/ 250983 h 319086"/>
                  <a:gd name="connsiteX0" fmla="*/ 600075 w 600076"/>
                  <a:gd name="connsiteY0" fmla="*/ 159543 h 319086"/>
                  <a:gd name="connsiteX1" fmla="*/ 440532 w 600076"/>
                  <a:gd name="connsiteY1" fmla="*/ 319086 h 319086"/>
                  <a:gd name="connsiteX2" fmla="*/ 159543 w 600076"/>
                  <a:gd name="connsiteY2" fmla="*/ 319085 h 319086"/>
                  <a:gd name="connsiteX3" fmla="*/ 0 w 600076"/>
                  <a:gd name="connsiteY3" fmla="*/ 159542 h 319086"/>
                  <a:gd name="connsiteX4" fmla="*/ 0 w 600076"/>
                  <a:gd name="connsiteY4" fmla="*/ 159543 h 319086"/>
                  <a:gd name="connsiteX5" fmla="*/ 159543 w 600076"/>
                  <a:gd name="connsiteY5" fmla="*/ 0 h 319086"/>
                  <a:gd name="connsiteX6" fmla="*/ 440533 w 600076"/>
                  <a:gd name="connsiteY6" fmla="*/ 0 h 319086"/>
                  <a:gd name="connsiteX7" fmla="*/ 600076 w 600076"/>
                  <a:gd name="connsiteY7" fmla="*/ 159543 h 319086"/>
                  <a:gd name="connsiteX0" fmla="*/ 600075 w 600075"/>
                  <a:gd name="connsiteY0" fmla="*/ 159543 h 319086"/>
                  <a:gd name="connsiteX1" fmla="*/ 440532 w 600075"/>
                  <a:gd name="connsiteY1" fmla="*/ 319086 h 319086"/>
                  <a:gd name="connsiteX2" fmla="*/ 159543 w 600075"/>
                  <a:gd name="connsiteY2" fmla="*/ 319085 h 319086"/>
                  <a:gd name="connsiteX3" fmla="*/ 0 w 600075"/>
                  <a:gd name="connsiteY3" fmla="*/ 159542 h 319086"/>
                  <a:gd name="connsiteX4" fmla="*/ 0 w 600075"/>
                  <a:gd name="connsiteY4" fmla="*/ 159543 h 319086"/>
                  <a:gd name="connsiteX5" fmla="*/ 159543 w 600075"/>
                  <a:gd name="connsiteY5" fmla="*/ 0 h 319086"/>
                  <a:gd name="connsiteX6" fmla="*/ 440533 w 600075"/>
                  <a:gd name="connsiteY6" fmla="*/ 0 h 319086"/>
                  <a:gd name="connsiteX0" fmla="*/ 440532 w 440533"/>
                  <a:gd name="connsiteY0" fmla="*/ 319086 h 319086"/>
                  <a:gd name="connsiteX1" fmla="*/ 159543 w 440533"/>
                  <a:gd name="connsiteY1" fmla="*/ 319085 h 319086"/>
                  <a:gd name="connsiteX2" fmla="*/ 0 w 440533"/>
                  <a:gd name="connsiteY2" fmla="*/ 159542 h 319086"/>
                  <a:gd name="connsiteX3" fmla="*/ 0 w 440533"/>
                  <a:gd name="connsiteY3" fmla="*/ 159543 h 319086"/>
                  <a:gd name="connsiteX4" fmla="*/ 159543 w 440533"/>
                  <a:gd name="connsiteY4" fmla="*/ 0 h 319086"/>
                  <a:gd name="connsiteX5" fmla="*/ 440533 w 440533"/>
                  <a:gd name="connsiteY5" fmla="*/ 0 h 319086"/>
                  <a:gd name="connsiteX0" fmla="*/ 552467 w 552467"/>
                  <a:gd name="connsiteY0" fmla="*/ 320470 h 320470"/>
                  <a:gd name="connsiteX1" fmla="*/ 159543 w 552467"/>
                  <a:gd name="connsiteY1" fmla="*/ 319085 h 320470"/>
                  <a:gd name="connsiteX2" fmla="*/ 0 w 552467"/>
                  <a:gd name="connsiteY2" fmla="*/ 159542 h 320470"/>
                  <a:gd name="connsiteX3" fmla="*/ 0 w 552467"/>
                  <a:gd name="connsiteY3" fmla="*/ 159543 h 320470"/>
                  <a:gd name="connsiteX4" fmla="*/ 159543 w 552467"/>
                  <a:gd name="connsiteY4" fmla="*/ 0 h 320470"/>
                  <a:gd name="connsiteX5" fmla="*/ 440533 w 552467"/>
                  <a:gd name="connsiteY5" fmla="*/ 0 h 320470"/>
                  <a:gd name="connsiteX0" fmla="*/ 552467 w 552467"/>
                  <a:gd name="connsiteY0" fmla="*/ 324383 h 324383"/>
                  <a:gd name="connsiteX1" fmla="*/ 159543 w 552467"/>
                  <a:gd name="connsiteY1" fmla="*/ 322998 h 324383"/>
                  <a:gd name="connsiteX2" fmla="*/ 0 w 552467"/>
                  <a:gd name="connsiteY2" fmla="*/ 163455 h 324383"/>
                  <a:gd name="connsiteX3" fmla="*/ 0 w 552467"/>
                  <a:gd name="connsiteY3" fmla="*/ 163456 h 324383"/>
                  <a:gd name="connsiteX4" fmla="*/ 159543 w 552467"/>
                  <a:gd name="connsiteY4" fmla="*/ 3913 h 324383"/>
                  <a:gd name="connsiteX5" fmla="*/ 357554 w 552467"/>
                  <a:gd name="connsiteY5" fmla="*/ 0 h 324383"/>
                  <a:gd name="connsiteX0" fmla="*/ 552467 w 552467"/>
                  <a:gd name="connsiteY0" fmla="*/ 324044 h 324044"/>
                  <a:gd name="connsiteX1" fmla="*/ 159543 w 552467"/>
                  <a:gd name="connsiteY1" fmla="*/ 322659 h 324044"/>
                  <a:gd name="connsiteX2" fmla="*/ 0 w 552467"/>
                  <a:gd name="connsiteY2" fmla="*/ 163116 h 324044"/>
                  <a:gd name="connsiteX3" fmla="*/ 0 w 552467"/>
                  <a:gd name="connsiteY3" fmla="*/ 163117 h 324044"/>
                  <a:gd name="connsiteX4" fmla="*/ 159543 w 552467"/>
                  <a:gd name="connsiteY4" fmla="*/ 3574 h 324044"/>
                  <a:gd name="connsiteX5" fmla="*/ 285958 w 552467"/>
                  <a:gd name="connsiteY5" fmla="*/ 0 h 324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52467" h="324044">
                    <a:moveTo>
                      <a:pt x="552467" y="324044"/>
                    </a:moveTo>
                    <a:lnTo>
                      <a:pt x="159543" y="322659"/>
                    </a:lnTo>
                    <a:cubicBezTo>
                      <a:pt x="71430" y="322659"/>
                      <a:pt x="0" y="251229"/>
                      <a:pt x="0" y="163116"/>
                    </a:cubicBezTo>
                    <a:lnTo>
                      <a:pt x="0" y="163117"/>
                    </a:lnTo>
                    <a:cubicBezTo>
                      <a:pt x="0" y="75004"/>
                      <a:pt x="71430" y="3574"/>
                      <a:pt x="159543" y="3574"/>
                    </a:cubicBezTo>
                    <a:lnTo>
                      <a:pt x="285958" y="0"/>
                    </a:lnTo>
                  </a:path>
                </a:pathLst>
              </a:custGeom>
              <a:solidFill>
                <a:srgbClr val="00206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rgbClr val="FF0000"/>
                  </a:solidFill>
                </a:endParaRPr>
              </a:p>
            </p:txBody>
          </p:sp>
          <p:grpSp>
            <p:nvGrpSpPr>
              <p:cNvPr id="160" name="グループ化 159">
                <a:extLst>
                  <a:ext uri="{FF2B5EF4-FFF2-40B4-BE49-F238E27FC236}">
                    <a16:creationId xmlns:a16="http://schemas.microsoft.com/office/drawing/2014/main" id="{FFE0C715-4707-40DC-BFB8-641E46DCF91D}"/>
                  </a:ext>
                </a:extLst>
              </p:cNvPr>
              <p:cNvGrpSpPr/>
              <p:nvPr/>
            </p:nvGrpSpPr>
            <p:grpSpPr>
              <a:xfrm rot="20299031">
                <a:off x="6511268" y="5065503"/>
                <a:ext cx="1138429" cy="335934"/>
                <a:chOff x="5734868" y="3990007"/>
                <a:chExt cx="1138429" cy="335934"/>
              </a:xfrm>
            </p:grpSpPr>
            <p:sp>
              <p:nvSpPr>
                <p:cNvPr id="161" name="角丸四角形 88">
                  <a:extLst>
                    <a:ext uri="{FF2B5EF4-FFF2-40B4-BE49-F238E27FC236}">
                      <a16:creationId xmlns:a16="http://schemas.microsoft.com/office/drawing/2014/main" id="{2BA9DDAB-9A2F-45A6-931F-A063309AF12D}"/>
                    </a:ext>
                  </a:extLst>
                </p:cNvPr>
                <p:cNvSpPr/>
                <p:nvPr/>
              </p:nvSpPr>
              <p:spPr>
                <a:xfrm rot="14261547">
                  <a:off x="5954972" y="4073799"/>
                  <a:ext cx="80013" cy="151837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905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srgbClr val="FF0000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62" name="角丸四角形 88">
                  <a:extLst>
                    <a:ext uri="{FF2B5EF4-FFF2-40B4-BE49-F238E27FC236}">
                      <a16:creationId xmlns:a16="http://schemas.microsoft.com/office/drawing/2014/main" id="{FF948B78-C5A0-45E2-9F71-30560D2A427B}"/>
                    </a:ext>
                  </a:extLst>
                </p:cNvPr>
                <p:cNvSpPr/>
                <p:nvPr/>
              </p:nvSpPr>
              <p:spPr>
                <a:xfrm rot="14858100">
                  <a:off x="5777108" y="4020820"/>
                  <a:ext cx="53806" cy="13828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905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srgbClr val="FF0000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63" name="角丸四角形 90">
                  <a:extLst>
                    <a:ext uri="{FF2B5EF4-FFF2-40B4-BE49-F238E27FC236}">
                      <a16:creationId xmlns:a16="http://schemas.microsoft.com/office/drawing/2014/main" id="{853EC0C2-4434-4685-874C-03C74970DE62}"/>
                    </a:ext>
                  </a:extLst>
                </p:cNvPr>
                <p:cNvSpPr/>
                <p:nvPr/>
              </p:nvSpPr>
              <p:spPr>
                <a:xfrm rot="16461336">
                  <a:off x="5823860" y="3931857"/>
                  <a:ext cx="63913" cy="234661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905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srgbClr val="FF0000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64" name="角丸四角形 86">
                  <a:extLst>
                    <a:ext uri="{FF2B5EF4-FFF2-40B4-BE49-F238E27FC236}">
                      <a16:creationId xmlns:a16="http://schemas.microsoft.com/office/drawing/2014/main" id="{6FB5AC84-C6CD-4846-B26E-ED0F2D255E31}"/>
                    </a:ext>
                  </a:extLst>
                </p:cNvPr>
                <p:cNvSpPr/>
                <p:nvPr/>
              </p:nvSpPr>
              <p:spPr>
                <a:xfrm rot="15300000">
                  <a:off x="5859065" y="3911893"/>
                  <a:ext cx="212202" cy="368430"/>
                </a:xfrm>
                <a:custGeom>
                  <a:avLst/>
                  <a:gdLst>
                    <a:gd name="connsiteX0" fmla="*/ 12187 w 415395"/>
                    <a:gd name="connsiteY0" fmla="*/ 268194 h 530329"/>
                    <a:gd name="connsiteX1" fmla="*/ 89712 w 415395"/>
                    <a:gd name="connsiteY1" fmla="*/ 259814 h 530329"/>
                    <a:gd name="connsiteX2" fmla="*/ 154540 w 415395"/>
                    <a:gd name="connsiteY2" fmla="*/ 311995 h 530329"/>
                    <a:gd name="connsiteX3" fmla="*/ 167095 w 415395"/>
                    <a:gd name="connsiteY3" fmla="*/ 296728 h 530329"/>
                    <a:gd name="connsiteX4" fmla="*/ 264962 w 415395"/>
                    <a:gd name="connsiteY4" fmla="*/ 217045 h 530329"/>
                    <a:gd name="connsiteX5" fmla="*/ 263948 w 415395"/>
                    <a:gd name="connsiteY5" fmla="*/ 199392 h 530329"/>
                    <a:gd name="connsiteX6" fmla="*/ 322233 w 415395"/>
                    <a:gd name="connsiteY6" fmla="*/ 32154 h 530329"/>
                    <a:gd name="connsiteX7" fmla="*/ 383240 w 415395"/>
                    <a:gd name="connsiteY7" fmla="*/ 2681 h 530329"/>
                    <a:gd name="connsiteX8" fmla="*/ 412714 w 415395"/>
                    <a:gd name="connsiteY8" fmla="*/ 63688 h 530329"/>
                    <a:gd name="connsiteX9" fmla="*/ 370958 w 415395"/>
                    <a:gd name="connsiteY9" fmla="*/ 183497 h 530329"/>
                    <a:gd name="connsiteX10" fmla="*/ 397577 w 415395"/>
                    <a:gd name="connsiteY10" fmla="*/ 203190 h 530329"/>
                    <a:gd name="connsiteX11" fmla="*/ 387061 w 415395"/>
                    <a:gd name="connsiteY11" fmla="*/ 305874 h 530329"/>
                    <a:gd name="connsiteX12" fmla="*/ 345858 w 415395"/>
                    <a:gd name="connsiteY12" fmla="*/ 387885 h 530329"/>
                    <a:gd name="connsiteX13" fmla="*/ 345858 w 415395"/>
                    <a:gd name="connsiteY13" fmla="*/ 491015 h 530329"/>
                    <a:gd name="connsiteX14" fmla="*/ 306544 w 415395"/>
                    <a:gd name="connsiteY14" fmla="*/ 530329 h 530329"/>
                    <a:gd name="connsiteX15" fmla="*/ 148369 w 415395"/>
                    <a:gd name="connsiteY15" fmla="*/ 530329 h 530329"/>
                    <a:gd name="connsiteX16" fmla="*/ 109055 w 415395"/>
                    <a:gd name="connsiteY16" fmla="*/ 491015 h 530329"/>
                    <a:gd name="connsiteX17" fmla="*/ 109055 w 415395"/>
                    <a:gd name="connsiteY17" fmla="*/ 416945 h 530329"/>
                    <a:gd name="connsiteX18" fmla="*/ 20566 w 415395"/>
                    <a:gd name="connsiteY18" fmla="*/ 345719 h 530329"/>
                    <a:gd name="connsiteX19" fmla="*/ 12187 w 415395"/>
                    <a:gd name="connsiteY19" fmla="*/ 268194 h 530329"/>
                    <a:gd name="connsiteX0" fmla="*/ 12187 w 415395"/>
                    <a:gd name="connsiteY0" fmla="*/ 269739 h 531874"/>
                    <a:gd name="connsiteX1" fmla="*/ 89712 w 415395"/>
                    <a:gd name="connsiteY1" fmla="*/ 261359 h 531874"/>
                    <a:gd name="connsiteX2" fmla="*/ 154540 w 415395"/>
                    <a:gd name="connsiteY2" fmla="*/ 313540 h 531874"/>
                    <a:gd name="connsiteX3" fmla="*/ 167095 w 415395"/>
                    <a:gd name="connsiteY3" fmla="*/ 298273 h 531874"/>
                    <a:gd name="connsiteX4" fmla="*/ 264962 w 415395"/>
                    <a:gd name="connsiteY4" fmla="*/ 218590 h 531874"/>
                    <a:gd name="connsiteX5" fmla="*/ 322233 w 415395"/>
                    <a:gd name="connsiteY5" fmla="*/ 33699 h 531874"/>
                    <a:gd name="connsiteX6" fmla="*/ 383240 w 415395"/>
                    <a:gd name="connsiteY6" fmla="*/ 4226 h 531874"/>
                    <a:gd name="connsiteX7" fmla="*/ 412714 w 415395"/>
                    <a:gd name="connsiteY7" fmla="*/ 65233 h 531874"/>
                    <a:gd name="connsiteX8" fmla="*/ 370958 w 415395"/>
                    <a:gd name="connsiteY8" fmla="*/ 185042 h 531874"/>
                    <a:gd name="connsiteX9" fmla="*/ 397577 w 415395"/>
                    <a:gd name="connsiteY9" fmla="*/ 204735 h 531874"/>
                    <a:gd name="connsiteX10" fmla="*/ 387061 w 415395"/>
                    <a:gd name="connsiteY10" fmla="*/ 307419 h 531874"/>
                    <a:gd name="connsiteX11" fmla="*/ 345858 w 415395"/>
                    <a:gd name="connsiteY11" fmla="*/ 389430 h 531874"/>
                    <a:gd name="connsiteX12" fmla="*/ 345858 w 415395"/>
                    <a:gd name="connsiteY12" fmla="*/ 492560 h 531874"/>
                    <a:gd name="connsiteX13" fmla="*/ 306544 w 415395"/>
                    <a:gd name="connsiteY13" fmla="*/ 531874 h 531874"/>
                    <a:gd name="connsiteX14" fmla="*/ 148369 w 415395"/>
                    <a:gd name="connsiteY14" fmla="*/ 531874 h 531874"/>
                    <a:gd name="connsiteX15" fmla="*/ 109055 w 415395"/>
                    <a:gd name="connsiteY15" fmla="*/ 492560 h 531874"/>
                    <a:gd name="connsiteX16" fmla="*/ 109055 w 415395"/>
                    <a:gd name="connsiteY16" fmla="*/ 418490 h 531874"/>
                    <a:gd name="connsiteX17" fmla="*/ 20566 w 415395"/>
                    <a:gd name="connsiteY17" fmla="*/ 347264 h 531874"/>
                    <a:gd name="connsiteX18" fmla="*/ 12187 w 415395"/>
                    <a:gd name="connsiteY18" fmla="*/ 269739 h 531874"/>
                    <a:gd name="connsiteX0" fmla="*/ 12187 w 415395"/>
                    <a:gd name="connsiteY0" fmla="*/ 269739 h 531874"/>
                    <a:gd name="connsiteX1" fmla="*/ 89712 w 415395"/>
                    <a:gd name="connsiteY1" fmla="*/ 261359 h 531874"/>
                    <a:gd name="connsiteX2" fmla="*/ 154540 w 415395"/>
                    <a:gd name="connsiteY2" fmla="*/ 313540 h 531874"/>
                    <a:gd name="connsiteX3" fmla="*/ 167095 w 415395"/>
                    <a:gd name="connsiteY3" fmla="*/ 298273 h 531874"/>
                    <a:gd name="connsiteX4" fmla="*/ 264962 w 415395"/>
                    <a:gd name="connsiteY4" fmla="*/ 218590 h 531874"/>
                    <a:gd name="connsiteX5" fmla="*/ 322233 w 415395"/>
                    <a:gd name="connsiteY5" fmla="*/ 33699 h 531874"/>
                    <a:gd name="connsiteX6" fmla="*/ 383240 w 415395"/>
                    <a:gd name="connsiteY6" fmla="*/ 4226 h 531874"/>
                    <a:gd name="connsiteX7" fmla="*/ 412714 w 415395"/>
                    <a:gd name="connsiteY7" fmla="*/ 65233 h 531874"/>
                    <a:gd name="connsiteX8" fmla="*/ 397577 w 415395"/>
                    <a:gd name="connsiteY8" fmla="*/ 204735 h 531874"/>
                    <a:gd name="connsiteX9" fmla="*/ 387061 w 415395"/>
                    <a:gd name="connsiteY9" fmla="*/ 307419 h 531874"/>
                    <a:gd name="connsiteX10" fmla="*/ 345858 w 415395"/>
                    <a:gd name="connsiteY10" fmla="*/ 389430 h 531874"/>
                    <a:gd name="connsiteX11" fmla="*/ 345858 w 415395"/>
                    <a:gd name="connsiteY11" fmla="*/ 492560 h 531874"/>
                    <a:gd name="connsiteX12" fmla="*/ 306544 w 415395"/>
                    <a:gd name="connsiteY12" fmla="*/ 531874 h 531874"/>
                    <a:gd name="connsiteX13" fmla="*/ 148369 w 415395"/>
                    <a:gd name="connsiteY13" fmla="*/ 531874 h 531874"/>
                    <a:gd name="connsiteX14" fmla="*/ 109055 w 415395"/>
                    <a:gd name="connsiteY14" fmla="*/ 492560 h 531874"/>
                    <a:gd name="connsiteX15" fmla="*/ 109055 w 415395"/>
                    <a:gd name="connsiteY15" fmla="*/ 418490 h 531874"/>
                    <a:gd name="connsiteX16" fmla="*/ 20566 w 415395"/>
                    <a:gd name="connsiteY16" fmla="*/ 347264 h 531874"/>
                    <a:gd name="connsiteX17" fmla="*/ 12187 w 415395"/>
                    <a:gd name="connsiteY17" fmla="*/ 269739 h 531874"/>
                    <a:gd name="connsiteX0" fmla="*/ 12187 w 415395"/>
                    <a:gd name="connsiteY0" fmla="*/ 269739 h 531874"/>
                    <a:gd name="connsiteX1" fmla="*/ 154540 w 415395"/>
                    <a:gd name="connsiteY1" fmla="*/ 313540 h 531874"/>
                    <a:gd name="connsiteX2" fmla="*/ 167095 w 415395"/>
                    <a:gd name="connsiteY2" fmla="*/ 298273 h 531874"/>
                    <a:gd name="connsiteX3" fmla="*/ 264962 w 415395"/>
                    <a:gd name="connsiteY3" fmla="*/ 218590 h 531874"/>
                    <a:gd name="connsiteX4" fmla="*/ 322233 w 415395"/>
                    <a:gd name="connsiteY4" fmla="*/ 33699 h 531874"/>
                    <a:gd name="connsiteX5" fmla="*/ 383240 w 415395"/>
                    <a:gd name="connsiteY5" fmla="*/ 4226 h 531874"/>
                    <a:gd name="connsiteX6" fmla="*/ 412714 w 415395"/>
                    <a:gd name="connsiteY6" fmla="*/ 65233 h 531874"/>
                    <a:gd name="connsiteX7" fmla="*/ 397577 w 415395"/>
                    <a:gd name="connsiteY7" fmla="*/ 204735 h 531874"/>
                    <a:gd name="connsiteX8" fmla="*/ 387061 w 415395"/>
                    <a:gd name="connsiteY8" fmla="*/ 307419 h 531874"/>
                    <a:gd name="connsiteX9" fmla="*/ 345858 w 415395"/>
                    <a:gd name="connsiteY9" fmla="*/ 389430 h 531874"/>
                    <a:gd name="connsiteX10" fmla="*/ 345858 w 415395"/>
                    <a:gd name="connsiteY10" fmla="*/ 492560 h 531874"/>
                    <a:gd name="connsiteX11" fmla="*/ 306544 w 415395"/>
                    <a:gd name="connsiteY11" fmla="*/ 531874 h 531874"/>
                    <a:gd name="connsiteX12" fmla="*/ 148369 w 415395"/>
                    <a:gd name="connsiteY12" fmla="*/ 531874 h 531874"/>
                    <a:gd name="connsiteX13" fmla="*/ 109055 w 415395"/>
                    <a:gd name="connsiteY13" fmla="*/ 492560 h 531874"/>
                    <a:gd name="connsiteX14" fmla="*/ 109055 w 415395"/>
                    <a:gd name="connsiteY14" fmla="*/ 418490 h 531874"/>
                    <a:gd name="connsiteX15" fmla="*/ 20566 w 415395"/>
                    <a:gd name="connsiteY15" fmla="*/ 347264 h 531874"/>
                    <a:gd name="connsiteX16" fmla="*/ 12187 w 415395"/>
                    <a:gd name="connsiteY16" fmla="*/ 269739 h 531874"/>
                    <a:gd name="connsiteX0" fmla="*/ 0 w 394829"/>
                    <a:gd name="connsiteY0" fmla="*/ 347264 h 531874"/>
                    <a:gd name="connsiteX1" fmla="*/ 133974 w 394829"/>
                    <a:gd name="connsiteY1" fmla="*/ 313540 h 531874"/>
                    <a:gd name="connsiteX2" fmla="*/ 146529 w 394829"/>
                    <a:gd name="connsiteY2" fmla="*/ 298273 h 531874"/>
                    <a:gd name="connsiteX3" fmla="*/ 244396 w 394829"/>
                    <a:gd name="connsiteY3" fmla="*/ 218590 h 531874"/>
                    <a:gd name="connsiteX4" fmla="*/ 301667 w 394829"/>
                    <a:gd name="connsiteY4" fmla="*/ 33699 h 531874"/>
                    <a:gd name="connsiteX5" fmla="*/ 362674 w 394829"/>
                    <a:gd name="connsiteY5" fmla="*/ 4226 h 531874"/>
                    <a:gd name="connsiteX6" fmla="*/ 392148 w 394829"/>
                    <a:gd name="connsiteY6" fmla="*/ 65233 h 531874"/>
                    <a:gd name="connsiteX7" fmla="*/ 377011 w 394829"/>
                    <a:gd name="connsiteY7" fmla="*/ 204735 h 531874"/>
                    <a:gd name="connsiteX8" fmla="*/ 366495 w 394829"/>
                    <a:gd name="connsiteY8" fmla="*/ 307419 h 531874"/>
                    <a:gd name="connsiteX9" fmla="*/ 325292 w 394829"/>
                    <a:gd name="connsiteY9" fmla="*/ 389430 h 531874"/>
                    <a:gd name="connsiteX10" fmla="*/ 325292 w 394829"/>
                    <a:gd name="connsiteY10" fmla="*/ 492560 h 531874"/>
                    <a:gd name="connsiteX11" fmla="*/ 285978 w 394829"/>
                    <a:gd name="connsiteY11" fmla="*/ 531874 h 531874"/>
                    <a:gd name="connsiteX12" fmla="*/ 127803 w 394829"/>
                    <a:gd name="connsiteY12" fmla="*/ 531874 h 531874"/>
                    <a:gd name="connsiteX13" fmla="*/ 88489 w 394829"/>
                    <a:gd name="connsiteY13" fmla="*/ 492560 h 531874"/>
                    <a:gd name="connsiteX14" fmla="*/ 88489 w 394829"/>
                    <a:gd name="connsiteY14" fmla="*/ 418490 h 531874"/>
                    <a:gd name="connsiteX15" fmla="*/ 0 w 394829"/>
                    <a:gd name="connsiteY15" fmla="*/ 347264 h 531874"/>
                    <a:gd name="connsiteX0" fmla="*/ 0 w 306340"/>
                    <a:gd name="connsiteY0" fmla="*/ 418490 h 531874"/>
                    <a:gd name="connsiteX1" fmla="*/ 45485 w 306340"/>
                    <a:gd name="connsiteY1" fmla="*/ 313540 h 531874"/>
                    <a:gd name="connsiteX2" fmla="*/ 58040 w 306340"/>
                    <a:gd name="connsiteY2" fmla="*/ 298273 h 531874"/>
                    <a:gd name="connsiteX3" fmla="*/ 155907 w 306340"/>
                    <a:gd name="connsiteY3" fmla="*/ 218590 h 531874"/>
                    <a:gd name="connsiteX4" fmla="*/ 213178 w 306340"/>
                    <a:gd name="connsiteY4" fmla="*/ 33699 h 531874"/>
                    <a:gd name="connsiteX5" fmla="*/ 274185 w 306340"/>
                    <a:gd name="connsiteY5" fmla="*/ 4226 h 531874"/>
                    <a:gd name="connsiteX6" fmla="*/ 303659 w 306340"/>
                    <a:gd name="connsiteY6" fmla="*/ 65233 h 531874"/>
                    <a:gd name="connsiteX7" fmla="*/ 288522 w 306340"/>
                    <a:gd name="connsiteY7" fmla="*/ 204735 h 531874"/>
                    <a:gd name="connsiteX8" fmla="*/ 278006 w 306340"/>
                    <a:gd name="connsiteY8" fmla="*/ 307419 h 531874"/>
                    <a:gd name="connsiteX9" fmla="*/ 236803 w 306340"/>
                    <a:gd name="connsiteY9" fmla="*/ 389430 h 531874"/>
                    <a:gd name="connsiteX10" fmla="*/ 236803 w 306340"/>
                    <a:gd name="connsiteY10" fmla="*/ 492560 h 531874"/>
                    <a:gd name="connsiteX11" fmla="*/ 197489 w 306340"/>
                    <a:gd name="connsiteY11" fmla="*/ 531874 h 531874"/>
                    <a:gd name="connsiteX12" fmla="*/ 39314 w 306340"/>
                    <a:gd name="connsiteY12" fmla="*/ 531874 h 531874"/>
                    <a:gd name="connsiteX13" fmla="*/ 0 w 306340"/>
                    <a:gd name="connsiteY13" fmla="*/ 492560 h 531874"/>
                    <a:gd name="connsiteX14" fmla="*/ 0 w 306340"/>
                    <a:gd name="connsiteY14" fmla="*/ 418490 h 531874"/>
                    <a:gd name="connsiteX0" fmla="*/ 0 w 306340"/>
                    <a:gd name="connsiteY0" fmla="*/ 418490 h 531874"/>
                    <a:gd name="connsiteX1" fmla="*/ 45485 w 306340"/>
                    <a:gd name="connsiteY1" fmla="*/ 313540 h 531874"/>
                    <a:gd name="connsiteX2" fmla="*/ 58040 w 306340"/>
                    <a:gd name="connsiteY2" fmla="*/ 298273 h 531874"/>
                    <a:gd name="connsiteX3" fmla="*/ 155907 w 306340"/>
                    <a:gd name="connsiteY3" fmla="*/ 218590 h 531874"/>
                    <a:gd name="connsiteX4" fmla="*/ 213178 w 306340"/>
                    <a:gd name="connsiteY4" fmla="*/ 33699 h 531874"/>
                    <a:gd name="connsiteX5" fmla="*/ 274185 w 306340"/>
                    <a:gd name="connsiteY5" fmla="*/ 4226 h 531874"/>
                    <a:gd name="connsiteX6" fmla="*/ 303659 w 306340"/>
                    <a:gd name="connsiteY6" fmla="*/ 65233 h 531874"/>
                    <a:gd name="connsiteX7" fmla="*/ 288522 w 306340"/>
                    <a:gd name="connsiteY7" fmla="*/ 204735 h 531874"/>
                    <a:gd name="connsiteX8" fmla="*/ 278006 w 306340"/>
                    <a:gd name="connsiteY8" fmla="*/ 307419 h 531874"/>
                    <a:gd name="connsiteX9" fmla="*/ 236803 w 306340"/>
                    <a:gd name="connsiteY9" fmla="*/ 389430 h 531874"/>
                    <a:gd name="connsiteX10" fmla="*/ 197489 w 306340"/>
                    <a:gd name="connsiteY10" fmla="*/ 531874 h 531874"/>
                    <a:gd name="connsiteX11" fmla="*/ 39314 w 306340"/>
                    <a:gd name="connsiteY11" fmla="*/ 531874 h 531874"/>
                    <a:gd name="connsiteX12" fmla="*/ 0 w 306340"/>
                    <a:gd name="connsiteY12" fmla="*/ 492560 h 531874"/>
                    <a:gd name="connsiteX13" fmla="*/ 0 w 306340"/>
                    <a:gd name="connsiteY13" fmla="*/ 418490 h 531874"/>
                    <a:gd name="connsiteX0" fmla="*/ 0 w 306340"/>
                    <a:gd name="connsiteY0" fmla="*/ 418490 h 531874"/>
                    <a:gd name="connsiteX1" fmla="*/ 45485 w 306340"/>
                    <a:gd name="connsiteY1" fmla="*/ 313540 h 531874"/>
                    <a:gd name="connsiteX2" fmla="*/ 58040 w 306340"/>
                    <a:gd name="connsiteY2" fmla="*/ 298273 h 531874"/>
                    <a:gd name="connsiteX3" fmla="*/ 155907 w 306340"/>
                    <a:gd name="connsiteY3" fmla="*/ 218590 h 531874"/>
                    <a:gd name="connsiteX4" fmla="*/ 213178 w 306340"/>
                    <a:gd name="connsiteY4" fmla="*/ 33699 h 531874"/>
                    <a:gd name="connsiteX5" fmla="*/ 274185 w 306340"/>
                    <a:gd name="connsiteY5" fmla="*/ 4226 h 531874"/>
                    <a:gd name="connsiteX6" fmla="*/ 303659 w 306340"/>
                    <a:gd name="connsiteY6" fmla="*/ 65233 h 531874"/>
                    <a:gd name="connsiteX7" fmla="*/ 288522 w 306340"/>
                    <a:gd name="connsiteY7" fmla="*/ 204735 h 531874"/>
                    <a:gd name="connsiteX8" fmla="*/ 278006 w 306340"/>
                    <a:gd name="connsiteY8" fmla="*/ 307419 h 531874"/>
                    <a:gd name="connsiteX9" fmla="*/ 236803 w 306340"/>
                    <a:gd name="connsiteY9" fmla="*/ 389430 h 531874"/>
                    <a:gd name="connsiteX10" fmla="*/ 167605 w 306340"/>
                    <a:gd name="connsiteY10" fmla="*/ 523867 h 531874"/>
                    <a:gd name="connsiteX11" fmla="*/ 39314 w 306340"/>
                    <a:gd name="connsiteY11" fmla="*/ 531874 h 531874"/>
                    <a:gd name="connsiteX12" fmla="*/ 0 w 306340"/>
                    <a:gd name="connsiteY12" fmla="*/ 492560 h 531874"/>
                    <a:gd name="connsiteX13" fmla="*/ 0 w 306340"/>
                    <a:gd name="connsiteY13" fmla="*/ 418490 h 5318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306340" h="531874">
                      <a:moveTo>
                        <a:pt x="0" y="418490"/>
                      </a:moveTo>
                      <a:lnTo>
                        <a:pt x="45485" y="313540"/>
                      </a:lnTo>
                      <a:cubicBezTo>
                        <a:pt x="48207" y="307490"/>
                        <a:pt x="52742" y="302586"/>
                        <a:pt x="58040" y="298273"/>
                      </a:cubicBezTo>
                      <a:lnTo>
                        <a:pt x="155907" y="218590"/>
                      </a:lnTo>
                      <a:cubicBezTo>
                        <a:pt x="181763" y="174494"/>
                        <a:pt x="193465" y="69426"/>
                        <a:pt x="213178" y="33699"/>
                      </a:cubicBezTo>
                      <a:cubicBezTo>
                        <a:pt x="232891" y="-2028"/>
                        <a:pt x="249200" y="-4482"/>
                        <a:pt x="274185" y="4226"/>
                      </a:cubicBezTo>
                      <a:cubicBezTo>
                        <a:pt x="299171" y="12934"/>
                        <a:pt x="312367" y="40248"/>
                        <a:pt x="303659" y="65233"/>
                      </a:cubicBezTo>
                      <a:lnTo>
                        <a:pt x="288522" y="204735"/>
                      </a:lnTo>
                      <a:cubicBezTo>
                        <a:pt x="313973" y="235994"/>
                        <a:pt x="309265" y="281967"/>
                        <a:pt x="278006" y="307419"/>
                      </a:cubicBezTo>
                      <a:lnTo>
                        <a:pt x="236803" y="389430"/>
                      </a:lnTo>
                      <a:lnTo>
                        <a:pt x="167605" y="523867"/>
                      </a:lnTo>
                      <a:lnTo>
                        <a:pt x="39314" y="531874"/>
                      </a:lnTo>
                      <a:cubicBezTo>
                        <a:pt x="17601" y="531874"/>
                        <a:pt x="0" y="514273"/>
                        <a:pt x="0" y="492560"/>
                      </a:cubicBezTo>
                      <a:lnTo>
                        <a:pt x="0" y="418490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905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srgbClr val="FF0000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65" name="四角形: 上の 2 つの角を丸める 164">
                  <a:extLst>
                    <a:ext uri="{FF2B5EF4-FFF2-40B4-BE49-F238E27FC236}">
                      <a16:creationId xmlns:a16="http://schemas.microsoft.com/office/drawing/2014/main" id="{844BA0A3-7D79-4991-BA84-30DE52A556E9}"/>
                    </a:ext>
                  </a:extLst>
                </p:cNvPr>
                <p:cNvSpPr/>
                <p:nvPr/>
              </p:nvSpPr>
              <p:spPr>
                <a:xfrm rot="6561561" flipV="1">
                  <a:off x="6035163" y="3954879"/>
                  <a:ext cx="39935" cy="151457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rgbClr val="FF0000"/>
                    </a:solidFill>
                  </a:endParaRPr>
                </a:p>
              </p:txBody>
            </p:sp>
            <p:grpSp>
              <p:nvGrpSpPr>
                <p:cNvPr id="166" name="グループ化 165">
                  <a:extLst>
                    <a:ext uri="{FF2B5EF4-FFF2-40B4-BE49-F238E27FC236}">
                      <a16:creationId xmlns:a16="http://schemas.microsoft.com/office/drawing/2014/main" id="{EECE83A7-BE51-4276-91B8-91FB713FCC3E}"/>
                    </a:ext>
                  </a:extLst>
                </p:cNvPr>
                <p:cNvGrpSpPr/>
                <p:nvPr/>
              </p:nvGrpSpPr>
              <p:grpSpPr>
                <a:xfrm rot="900000" flipV="1">
                  <a:off x="6103408" y="4080001"/>
                  <a:ext cx="769889" cy="245940"/>
                  <a:chOff x="4100786" y="4762502"/>
                  <a:chExt cx="626634" cy="184526"/>
                </a:xfrm>
              </p:grpSpPr>
              <p:sp>
                <p:nvSpPr>
                  <p:cNvPr id="167" name="四角形: 角を丸くする 26">
                    <a:extLst>
                      <a:ext uri="{FF2B5EF4-FFF2-40B4-BE49-F238E27FC236}">
                        <a16:creationId xmlns:a16="http://schemas.microsoft.com/office/drawing/2014/main" id="{E220C472-BDCD-4D1F-AD18-5370A93413C5}"/>
                      </a:ext>
                    </a:extLst>
                  </p:cNvPr>
                  <p:cNvSpPr/>
                  <p:nvPr/>
                </p:nvSpPr>
                <p:spPr>
                  <a:xfrm flipH="1">
                    <a:off x="4261972" y="4762502"/>
                    <a:ext cx="465448" cy="184526"/>
                  </a:xfrm>
                  <a:custGeom>
                    <a:avLst/>
                    <a:gdLst>
                      <a:gd name="connsiteX0" fmla="*/ 0 w 507203"/>
                      <a:gd name="connsiteY0" fmla="*/ 41755 h 178759"/>
                      <a:gd name="connsiteX1" fmla="*/ 41755 w 507203"/>
                      <a:gd name="connsiteY1" fmla="*/ 0 h 178759"/>
                      <a:gd name="connsiteX2" fmla="*/ 465448 w 507203"/>
                      <a:gd name="connsiteY2" fmla="*/ 0 h 178759"/>
                      <a:gd name="connsiteX3" fmla="*/ 507203 w 507203"/>
                      <a:gd name="connsiteY3" fmla="*/ 41755 h 178759"/>
                      <a:gd name="connsiteX4" fmla="*/ 507203 w 507203"/>
                      <a:gd name="connsiteY4" fmla="*/ 137004 h 178759"/>
                      <a:gd name="connsiteX5" fmla="*/ 465448 w 507203"/>
                      <a:gd name="connsiteY5" fmla="*/ 178759 h 178759"/>
                      <a:gd name="connsiteX6" fmla="*/ 41755 w 507203"/>
                      <a:gd name="connsiteY6" fmla="*/ 178759 h 178759"/>
                      <a:gd name="connsiteX7" fmla="*/ 0 w 507203"/>
                      <a:gd name="connsiteY7" fmla="*/ 137004 h 178759"/>
                      <a:gd name="connsiteX8" fmla="*/ 0 w 507203"/>
                      <a:gd name="connsiteY8" fmla="*/ 41755 h 178759"/>
                      <a:gd name="connsiteX0" fmla="*/ 0 w 507203"/>
                      <a:gd name="connsiteY0" fmla="*/ 137004 h 228444"/>
                      <a:gd name="connsiteX1" fmla="*/ 0 w 507203"/>
                      <a:gd name="connsiteY1" fmla="*/ 41755 h 228444"/>
                      <a:gd name="connsiteX2" fmla="*/ 41755 w 507203"/>
                      <a:gd name="connsiteY2" fmla="*/ 0 h 228444"/>
                      <a:gd name="connsiteX3" fmla="*/ 465448 w 507203"/>
                      <a:gd name="connsiteY3" fmla="*/ 0 h 228444"/>
                      <a:gd name="connsiteX4" fmla="*/ 507203 w 507203"/>
                      <a:gd name="connsiteY4" fmla="*/ 41755 h 228444"/>
                      <a:gd name="connsiteX5" fmla="*/ 507203 w 507203"/>
                      <a:gd name="connsiteY5" fmla="*/ 137004 h 228444"/>
                      <a:gd name="connsiteX6" fmla="*/ 465448 w 507203"/>
                      <a:gd name="connsiteY6" fmla="*/ 178759 h 228444"/>
                      <a:gd name="connsiteX7" fmla="*/ 41755 w 507203"/>
                      <a:gd name="connsiteY7" fmla="*/ 178759 h 228444"/>
                      <a:gd name="connsiteX8" fmla="*/ 91440 w 507203"/>
                      <a:gd name="connsiteY8" fmla="*/ 228444 h 228444"/>
                      <a:gd name="connsiteX0" fmla="*/ 0 w 507203"/>
                      <a:gd name="connsiteY0" fmla="*/ 41755 h 228444"/>
                      <a:gd name="connsiteX1" fmla="*/ 41755 w 507203"/>
                      <a:gd name="connsiteY1" fmla="*/ 0 h 228444"/>
                      <a:gd name="connsiteX2" fmla="*/ 465448 w 507203"/>
                      <a:gd name="connsiteY2" fmla="*/ 0 h 228444"/>
                      <a:gd name="connsiteX3" fmla="*/ 507203 w 507203"/>
                      <a:gd name="connsiteY3" fmla="*/ 41755 h 228444"/>
                      <a:gd name="connsiteX4" fmla="*/ 507203 w 507203"/>
                      <a:gd name="connsiteY4" fmla="*/ 137004 h 228444"/>
                      <a:gd name="connsiteX5" fmla="*/ 465448 w 507203"/>
                      <a:gd name="connsiteY5" fmla="*/ 178759 h 228444"/>
                      <a:gd name="connsiteX6" fmla="*/ 41755 w 507203"/>
                      <a:gd name="connsiteY6" fmla="*/ 178759 h 228444"/>
                      <a:gd name="connsiteX7" fmla="*/ 91440 w 507203"/>
                      <a:gd name="connsiteY7" fmla="*/ 228444 h 228444"/>
                      <a:gd name="connsiteX0" fmla="*/ 18919 w 484367"/>
                      <a:gd name="connsiteY0" fmla="*/ 0 h 228444"/>
                      <a:gd name="connsiteX1" fmla="*/ 442612 w 484367"/>
                      <a:gd name="connsiteY1" fmla="*/ 0 h 228444"/>
                      <a:gd name="connsiteX2" fmla="*/ 484367 w 484367"/>
                      <a:gd name="connsiteY2" fmla="*/ 41755 h 228444"/>
                      <a:gd name="connsiteX3" fmla="*/ 484367 w 484367"/>
                      <a:gd name="connsiteY3" fmla="*/ 137004 h 228444"/>
                      <a:gd name="connsiteX4" fmla="*/ 442612 w 484367"/>
                      <a:gd name="connsiteY4" fmla="*/ 178759 h 228444"/>
                      <a:gd name="connsiteX5" fmla="*/ 18919 w 484367"/>
                      <a:gd name="connsiteY5" fmla="*/ 178759 h 228444"/>
                      <a:gd name="connsiteX6" fmla="*/ 68604 w 484367"/>
                      <a:gd name="connsiteY6" fmla="*/ 228444 h 228444"/>
                      <a:gd name="connsiteX0" fmla="*/ 0 w 465448"/>
                      <a:gd name="connsiteY0" fmla="*/ 0 h 178759"/>
                      <a:gd name="connsiteX1" fmla="*/ 423693 w 465448"/>
                      <a:gd name="connsiteY1" fmla="*/ 0 h 178759"/>
                      <a:gd name="connsiteX2" fmla="*/ 465448 w 465448"/>
                      <a:gd name="connsiteY2" fmla="*/ 41755 h 178759"/>
                      <a:gd name="connsiteX3" fmla="*/ 465448 w 465448"/>
                      <a:gd name="connsiteY3" fmla="*/ 137004 h 178759"/>
                      <a:gd name="connsiteX4" fmla="*/ 423693 w 465448"/>
                      <a:gd name="connsiteY4" fmla="*/ 178759 h 178759"/>
                      <a:gd name="connsiteX5" fmla="*/ 0 w 465448"/>
                      <a:gd name="connsiteY5" fmla="*/ 178759 h 178759"/>
                      <a:gd name="connsiteX0" fmla="*/ 0 w 465448"/>
                      <a:gd name="connsiteY0" fmla="*/ 0 h 181141"/>
                      <a:gd name="connsiteX1" fmla="*/ 423693 w 465448"/>
                      <a:gd name="connsiteY1" fmla="*/ 0 h 181141"/>
                      <a:gd name="connsiteX2" fmla="*/ 465448 w 465448"/>
                      <a:gd name="connsiteY2" fmla="*/ 41755 h 181141"/>
                      <a:gd name="connsiteX3" fmla="*/ 465448 w 465448"/>
                      <a:gd name="connsiteY3" fmla="*/ 137004 h 181141"/>
                      <a:gd name="connsiteX4" fmla="*/ 423693 w 465448"/>
                      <a:gd name="connsiteY4" fmla="*/ 178759 h 181141"/>
                      <a:gd name="connsiteX5" fmla="*/ 109538 w 465448"/>
                      <a:gd name="connsiteY5" fmla="*/ 181141 h 181141"/>
                      <a:gd name="connsiteX0" fmla="*/ 0 w 465448"/>
                      <a:gd name="connsiteY0" fmla="*/ 0 h 184526"/>
                      <a:gd name="connsiteX1" fmla="*/ 423693 w 465448"/>
                      <a:gd name="connsiteY1" fmla="*/ 0 h 184526"/>
                      <a:gd name="connsiteX2" fmla="*/ 465448 w 465448"/>
                      <a:gd name="connsiteY2" fmla="*/ 41755 h 184526"/>
                      <a:gd name="connsiteX3" fmla="*/ 465448 w 465448"/>
                      <a:gd name="connsiteY3" fmla="*/ 137004 h 184526"/>
                      <a:gd name="connsiteX4" fmla="*/ 423693 w 465448"/>
                      <a:gd name="connsiteY4" fmla="*/ 178759 h 184526"/>
                      <a:gd name="connsiteX5" fmla="*/ 58134 w 465448"/>
                      <a:gd name="connsiteY5" fmla="*/ 184526 h 18452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465448" h="184526">
                        <a:moveTo>
                          <a:pt x="0" y="0"/>
                        </a:moveTo>
                        <a:lnTo>
                          <a:pt x="423693" y="0"/>
                        </a:lnTo>
                        <a:cubicBezTo>
                          <a:pt x="446754" y="0"/>
                          <a:pt x="465448" y="18694"/>
                          <a:pt x="465448" y="41755"/>
                        </a:cubicBezTo>
                        <a:lnTo>
                          <a:pt x="465448" y="137004"/>
                        </a:lnTo>
                        <a:cubicBezTo>
                          <a:pt x="465448" y="160065"/>
                          <a:pt x="446754" y="178759"/>
                          <a:pt x="423693" y="178759"/>
                        </a:cubicBezTo>
                        <a:lnTo>
                          <a:pt x="58134" y="184526"/>
                        </a:lnTo>
                      </a:path>
                    </a:pathLst>
                  </a:custGeom>
                  <a:solidFill>
                    <a:srgbClr val="002060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solidFill>
                        <a:srgbClr val="FF0000"/>
                      </a:solidFill>
                    </a:endParaRPr>
                  </a:p>
                </p:txBody>
              </p:sp>
              <p:sp>
                <p:nvSpPr>
                  <p:cNvPr id="168" name="台形 167">
                    <a:extLst>
                      <a:ext uri="{FF2B5EF4-FFF2-40B4-BE49-F238E27FC236}">
                        <a16:creationId xmlns:a16="http://schemas.microsoft.com/office/drawing/2014/main" id="{D57AE5E9-8B65-451C-895A-11710E2DB881}"/>
                      </a:ext>
                    </a:extLst>
                  </p:cNvPr>
                  <p:cNvSpPr/>
                  <p:nvPr/>
                </p:nvSpPr>
                <p:spPr>
                  <a:xfrm rot="16200000" flipH="1">
                    <a:off x="4110989" y="4763013"/>
                    <a:ext cx="158353" cy="178759"/>
                  </a:xfrm>
                  <a:prstGeom prst="trapezoid">
                    <a:avLst>
                      <a:gd name="adj" fmla="val 14473"/>
                    </a:avLst>
                  </a:prstGeom>
                  <a:pattFill prst="openDmnd">
                    <a:fgClr>
                      <a:schemeClr val="bg1">
                        <a:lumMod val="85000"/>
                      </a:schemeClr>
                    </a:fgClr>
                    <a:bgClr>
                      <a:schemeClr val="bg1">
                        <a:lumMod val="50000"/>
                      </a:schemeClr>
                    </a:bgClr>
                  </a:patt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solidFill>
                        <a:srgbClr val="FF0000"/>
                      </a:solidFill>
                    </a:endParaRPr>
                  </a:p>
                </p:txBody>
              </p:sp>
            </p:grpSp>
          </p:grpSp>
        </p:grpSp>
        <p:sp>
          <p:nvSpPr>
            <p:cNvPr id="149" name="テキスト ボックス 148">
              <a:extLst>
                <a:ext uri="{FF2B5EF4-FFF2-40B4-BE49-F238E27FC236}">
                  <a16:creationId xmlns:a16="http://schemas.microsoft.com/office/drawing/2014/main" id="{817967D7-F8E3-4438-90D3-639C5212861E}"/>
                </a:ext>
              </a:extLst>
            </p:cNvPr>
            <p:cNvSpPr txBox="1"/>
            <p:nvPr/>
          </p:nvSpPr>
          <p:spPr>
            <a:xfrm rot="20700000">
              <a:off x="4287038" y="885935"/>
              <a:ext cx="1357393" cy="892311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忍法</a:t>
              </a:r>
              <a:endParaRPr kumimoji="1" lang="en-US" altLang="ja-JP" b="1" dirty="0">
                <a:latin typeface="Meiryo UI" panose="020B0604030504040204" pitchFamily="50" charset="-128"/>
                <a:ea typeface="Meiryo UI" panose="020B0604030504040204" pitchFamily="50" charset="-128"/>
              </a:endParaRPr>
            </a:p>
            <a:p>
              <a:r>
                <a:rPr kumimoji="1" lang="ja-JP" altLang="en-US" b="1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忍びあしで</a:t>
              </a:r>
              <a:endParaRPr kumimoji="1" lang="en-US" altLang="ja-JP" b="1" dirty="0">
                <a:latin typeface="Meiryo UI" panose="020B0604030504040204" pitchFamily="50" charset="-128"/>
                <a:ea typeface="Meiryo UI" panose="020B0604030504040204" pitchFamily="50" charset="-128"/>
              </a:endParaRPr>
            </a:p>
            <a:p>
              <a:r>
                <a:rPr lang="ja-JP" altLang="en-US" b="1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ござる</a:t>
              </a:r>
              <a:endParaRPr kumimoji="1" lang="ja-JP" altLang="en-US" b="1" dirty="0"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92958005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54</Words>
  <Application>Microsoft Office PowerPoint</Application>
  <PresentationFormat>A4 210 x 297 mm</PresentationFormat>
  <Paragraphs>30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1" baseType="lpstr">
      <vt:lpstr>Meiryo UI</vt:lpstr>
      <vt:lpstr>メイリオ</vt:lpstr>
      <vt:lpstr>Arial</vt:lpstr>
      <vt:lpstr>Calibri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popa27_廊下は静かに歩きましょう</dc:title>
  <dc:subject>popa27_廊下は静かに歩きましょう</dc:subject>
  <dc:creator>でじけろお</dc:creator>
  <cp:lastModifiedBy/>
  <cp:revision>1</cp:revision>
  <dcterms:created xsi:type="dcterms:W3CDTF">2014-12-04T06:28:15Z</dcterms:created>
  <dcterms:modified xsi:type="dcterms:W3CDTF">2019-07-03T05:14:35Z</dcterms:modified>
  <cp:version>1</cp:version>
</cp:coreProperties>
</file>