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9" r:id="rId2"/>
    <p:sldId id="298" r:id="rId3"/>
    <p:sldId id="299" r:id="rId4"/>
    <p:sldId id="273" r:id="rId5"/>
    <p:sldId id="300" r:id="rId6"/>
    <p:sldId id="30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0" d="100"/>
          <a:sy n="70" d="100"/>
        </p:scale>
        <p:origin x="60" y="34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0" y="1988840"/>
            <a:ext cx="9906000" cy="3323987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500" dirty="0">
                <a:effectLst/>
              </a:rPr>
              <a:t>廊下は静かに</a:t>
            </a:r>
            <a:endParaRPr lang="en-US" altLang="ja-JP" sz="10500" dirty="0">
              <a:effectLst/>
            </a:endParaRPr>
          </a:p>
          <a:p>
            <a:r>
              <a:rPr lang="ja-JP" altLang="en-US" sz="10500" dirty="0">
                <a:solidFill>
                  <a:srgbClr val="FFFF00"/>
                </a:solidFill>
                <a:effectLst/>
              </a:rPr>
              <a:t>歩きましょう</a:t>
            </a:r>
            <a:endParaRPr lang="en-US" altLang="ja-JP" sz="10500" dirty="0">
              <a:ln w="28575">
                <a:noFill/>
              </a:ln>
              <a:solidFill>
                <a:srgbClr val="FFFF00"/>
              </a:solidFill>
              <a:effectLst/>
            </a:endParaRPr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DC7202D3-8704-4C44-B1C9-5424B4E54123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091586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AB7E6291-1DD3-4B6A-A068-0837DBDDE9DB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chemeClr val="bg1">
              <a:lumMod val="50000"/>
            </a:schemeClr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4248407-0BD6-44BF-8252-664784264155}"/>
              </a:ext>
            </a:extLst>
          </p:cNvPr>
          <p:cNvSpPr txBox="1"/>
          <p:nvPr/>
        </p:nvSpPr>
        <p:spPr>
          <a:xfrm>
            <a:off x="0" y="1988840"/>
            <a:ext cx="9906000" cy="3323987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5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廊下は静かに</a:t>
            </a:r>
            <a:endParaRPr lang="en-US" altLang="ja-JP" sz="105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05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歩きましょう</a:t>
            </a:r>
            <a:endParaRPr lang="en-US" altLang="ja-JP" sz="105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1514447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91559F60-2CF4-4B15-8E0D-76E1AE76B450}"/>
              </a:ext>
            </a:extLst>
          </p:cNvPr>
          <p:cNvSpPr txBox="1"/>
          <p:nvPr/>
        </p:nvSpPr>
        <p:spPr>
          <a:xfrm>
            <a:off x="0" y="4303455"/>
            <a:ext cx="9906000" cy="2554545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廊下は</a:t>
            </a:r>
            <a:endParaRPr lang="en-US" altLang="ja-JP" sz="80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000" dirty="0">
                <a:ln w="28575">
                  <a:noFill/>
                </a:ln>
                <a:effectLst/>
              </a:rPr>
              <a:t>静かに歩きましょう</a:t>
            </a:r>
            <a:endParaRPr lang="en-US" altLang="ja-JP" sz="6000" dirty="0">
              <a:ln w="28575">
                <a:noFill/>
              </a:ln>
              <a:effectLst/>
            </a:endParaRPr>
          </a:p>
        </p:txBody>
      </p:sp>
      <p:grpSp>
        <p:nvGrpSpPr>
          <p:cNvPr id="138" name="グループ化 137">
            <a:extLst>
              <a:ext uri="{FF2B5EF4-FFF2-40B4-BE49-F238E27FC236}">
                <a16:creationId xmlns:a16="http://schemas.microsoft.com/office/drawing/2014/main" id="{FEF49A6C-950D-48CB-BC91-ED275939A448}"/>
              </a:ext>
            </a:extLst>
          </p:cNvPr>
          <p:cNvGrpSpPr/>
          <p:nvPr/>
        </p:nvGrpSpPr>
        <p:grpSpPr>
          <a:xfrm>
            <a:off x="3189627" y="638690"/>
            <a:ext cx="3526746" cy="3504160"/>
            <a:chOff x="1448780" y="701321"/>
            <a:chExt cx="4195651" cy="4168781"/>
          </a:xfrm>
        </p:grpSpPr>
        <p:grpSp>
          <p:nvGrpSpPr>
            <p:cNvPr id="139" name="グループ化 138">
              <a:extLst>
                <a:ext uri="{FF2B5EF4-FFF2-40B4-BE49-F238E27FC236}">
                  <a16:creationId xmlns:a16="http://schemas.microsoft.com/office/drawing/2014/main" id="{28895F7E-8435-480B-BD70-E803AF2037CE}"/>
                </a:ext>
              </a:extLst>
            </p:cNvPr>
            <p:cNvGrpSpPr/>
            <p:nvPr/>
          </p:nvGrpSpPr>
          <p:grpSpPr>
            <a:xfrm>
              <a:off x="1448780" y="701321"/>
              <a:ext cx="3390150" cy="4168781"/>
              <a:chOff x="6511268" y="4309110"/>
              <a:chExt cx="1668404" cy="2051595"/>
            </a:xfrm>
          </p:grpSpPr>
          <p:grpSp>
            <p:nvGrpSpPr>
              <p:cNvPr id="141" name="グループ化 140">
                <a:extLst>
                  <a:ext uri="{FF2B5EF4-FFF2-40B4-BE49-F238E27FC236}">
                    <a16:creationId xmlns:a16="http://schemas.microsoft.com/office/drawing/2014/main" id="{F5AC12C4-B0BE-485B-996D-55F619A8A6D9}"/>
                  </a:ext>
                </a:extLst>
              </p:cNvPr>
              <p:cNvGrpSpPr/>
              <p:nvPr/>
            </p:nvGrpSpPr>
            <p:grpSpPr>
              <a:xfrm rot="12600000" flipV="1">
                <a:off x="6618579" y="4929381"/>
                <a:ext cx="333254" cy="216807"/>
                <a:chOff x="3111191" y="5212989"/>
                <a:chExt cx="292924" cy="190570"/>
              </a:xfrm>
            </p:grpSpPr>
            <p:grpSp>
              <p:nvGrpSpPr>
                <p:cNvPr id="173" name="グループ化 172">
                  <a:extLst>
                    <a:ext uri="{FF2B5EF4-FFF2-40B4-BE49-F238E27FC236}">
                      <a16:creationId xmlns:a16="http://schemas.microsoft.com/office/drawing/2014/main" id="{B42CC9F1-94E6-4043-8CC1-269E5CAE3AE1}"/>
                    </a:ext>
                  </a:extLst>
                </p:cNvPr>
                <p:cNvGrpSpPr/>
                <p:nvPr/>
              </p:nvGrpSpPr>
              <p:grpSpPr>
                <a:xfrm flipV="1">
                  <a:off x="3111191" y="5214749"/>
                  <a:ext cx="292924" cy="188810"/>
                  <a:chOff x="5032362" y="1791371"/>
                  <a:chExt cx="644453" cy="415395"/>
                </a:xfrm>
              </p:grpSpPr>
              <p:sp>
                <p:nvSpPr>
                  <p:cNvPr id="175" name="角丸四角形 88">
                    <a:extLst>
                      <a:ext uri="{FF2B5EF4-FFF2-40B4-BE49-F238E27FC236}">
                        <a16:creationId xmlns:a16="http://schemas.microsoft.com/office/drawing/2014/main" id="{A7EB24F4-4E5F-45DC-B7C7-5C7AC0B8A32C}"/>
                      </a:ext>
                    </a:extLst>
                  </p:cNvPr>
                  <p:cNvSpPr/>
                  <p:nvPr/>
                </p:nvSpPr>
                <p:spPr>
                  <a:xfrm rot="900000">
                    <a:off x="5422184" y="1847724"/>
                    <a:ext cx="77676" cy="19963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srgbClr val="FF0000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6" name="角丸四角形 90">
                    <a:extLst>
                      <a:ext uri="{FF2B5EF4-FFF2-40B4-BE49-F238E27FC236}">
                        <a16:creationId xmlns:a16="http://schemas.microsoft.com/office/drawing/2014/main" id="{4FF584FA-DD15-42CC-9F2B-292A7B523EE5}"/>
                      </a:ext>
                    </a:extLst>
                  </p:cNvPr>
                  <p:cNvSpPr/>
                  <p:nvPr/>
                </p:nvSpPr>
                <p:spPr>
                  <a:xfrm rot="3861336">
                    <a:off x="5461300" y="1847974"/>
                    <a:ext cx="92267" cy="33876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srgbClr val="FF0000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7" name="角丸四角形 86">
                    <a:extLst>
                      <a:ext uri="{FF2B5EF4-FFF2-40B4-BE49-F238E27FC236}">
                        <a16:creationId xmlns:a16="http://schemas.microsoft.com/office/drawing/2014/main" id="{539E651C-FBC5-4BF7-8DC1-200178C51667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5090601" y="1733132"/>
                    <a:ext cx="415395" cy="531874"/>
                  </a:xfrm>
                  <a:custGeom>
                    <a:avLst/>
                    <a:gdLst>
                      <a:gd name="connsiteX0" fmla="*/ 12187 w 415395"/>
                      <a:gd name="connsiteY0" fmla="*/ 268194 h 530329"/>
                      <a:gd name="connsiteX1" fmla="*/ 89712 w 415395"/>
                      <a:gd name="connsiteY1" fmla="*/ 259814 h 530329"/>
                      <a:gd name="connsiteX2" fmla="*/ 154540 w 415395"/>
                      <a:gd name="connsiteY2" fmla="*/ 311995 h 530329"/>
                      <a:gd name="connsiteX3" fmla="*/ 167095 w 415395"/>
                      <a:gd name="connsiteY3" fmla="*/ 296728 h 530329"/>
                      <a:gd name="connsiteX4" fmla="*/ 264962 w 415395"/>
                      <a:gd name="connsiteY4" fmla="*/ 217045 h 530329"/>
                      <a:gd name="connsiteX5" fmla="*/ 263948 w 415395"/>
                      <a:gd name="connsiteY5" fmla="*/ 199392 h 530329"/>
                      <a:gd name="connsiteX6" fmla="*/ 322233 w 415395"/>
                      <a:gd name="connsiteY6" fmla="*/ 32154 h 530329"/>
                      <a:gd name="connsiteX7" fmla="*/ 383240 w 415395"/>
                      <a:gd name="connsiteY7" fmla="*/ 2681 h 530329"/>
                      <a:gd name="connsiteX8" fmla="*/ 412714 w 415395"/>
                      <a:gd name="connsiteY8" fmla="*/ 63688 h 530329"/>
                      <a:gd name="connsiteX9" fmla="*/ 370958 w 415395"/>
                      <a:gd name="connsiteY9" fmla="*/ 183497 h 530329"/>
                      <a:gd name="connsiteX10" fmla="*/ 397577 w 415395"/>
                      <a:gd name="connsiteY10" fmla="*/ 203190 h 530329"/>
                      <a:gd name="connsiteX11" fmla="*/ 387061 w 415395"/>
                      <a:gd name="connsiteY11" fmla="*/ 305874 h 530329"/>
                      <a:gd name="connsiteX12" fmla="*/ 345858 w 415395"/>
                      <a:gd name="connsiteY12" fmla="*/ 387885 h 530329"/>
                      <a:gd name="connsiteX13" fmla="*/ 345858 w 415395"/>
                      <a:gd name="connsiteY13" fmla="*/ 491015 h 530329"/>
                      <a:gd name="connsiteX14" fmla="*/ 306544 w 415395"/>
                      <a:gd name="connsiteY14" fmla="*/ 530329 h 530329"/>
                      <a:gd name="connsiteX15" fmla="*/ 148369 w 415395"/>
                      <a:gd name="connsiteY15" fmla="*/ 530329 h 530329"/>
                      <a:gd name="connsiteX16" fmla="*/ 109055 w 415395"/>
                      <a:gd name="connsiteY16" fmla="*/ 491015 h 530329"/>
                      <a:gd name="connsiteX17" fmla="*/ 109055 w 415395"/>
                      <a:gd name="connsiteY17" fmla="*/ 416945 h 530329"/>
                      <a:gd name="connsiteX18" fmla="*/ 20566 w 415395"/>
                      <a:gd name="connsiteY18" fmla="*/ 345719 h 530329"/>
                      <a:gd name="connsiteX19" fmla="*/ 12187 w 415395"/>
                      <a:gd name="connsiteY19" fmla="*/ 268194 h 530329"/>
                      <a:gd name="connsiteX0" fmla="*/ 12187 w 415395"/>
                      <a:gd name="connsiteY0" fmla="*/ 269739 h 531874"/>
                      <a:gd name="connsiteX1" fmla="*/ 89712 w 415395"/>
                      <a:gd name="connsiteY1" fmla="*/ 261359 h 531874"/>
                      <a:gd name="connsiteX2" fmla="*/ 154540 w 415395"/>
                      <a:gd name="connsiteY2" fmla="*/ 313540 h 531874"/>
                      <a:gd name="connsiteX3" fmla="*/ 167095 w 415395"/>
                      <a:gd name="connsiteY3" fmla="*/ 298273 h 531874"/>
                      <a:gd name="connsiteX4" fmla="*/ 264962 w 415395"/>
                      <a:gd name="connsiteY4" fmla="*/ 218590 h 531874"/>
                      <a:gd name="connsiteX5" fmla="*/ 322233 w 415395"/>
                      <a:gd name="connsiteY5" fmla="*/ 33699 h 531874"/>
                      <a:gd name="connsiteX6" fmla="*/ 383240 w 415395"/>
                      <a:gd name="connsiteY6" fmla="*/ 4226 h 531874"/>
                      <a:gd name="connsiteX7" fmla="*/ 412714 w 415395"/>
                      <a:gd name="connsiteY7" fmla="*/ 65233 h 531874"/>
                      <a:gd name="connsiteX8" fmla="*/ 370958 w 415395"/>
                      <a:gd name="connsiteY8" fmla="*/ 185042 h 531874"/>
                      <a:gd name="connsiteX9" fmla="*/ 397577 w 415395"/>
                      <a:gd name="connsiteY9" fmla="*/ 204735 h 531874"/>
                      <a:gd name="connsiteX10" fmla="*/ 387061 w 415395"/>
                      <a:gd name="connsiteY10" fmla="*/ 307419 h 531874"/>
                      <a:gd name="connsiteX11" fmla="*/ 345858 w 415395"/>
                      <a:gd name="connsiteY11" fmla="*/ 389430 h 531874"/>
                      <a:gd name="connsiteX12" fmla="*/ 345858 w 415395"/>
                      <a:gd name="connsiteY12" fmla="*/ 492560 h 531874"/>
                      <a:gd name="connsiteX13" fmla="*/ 306544 w 415395"/>
                      <a:gd name="connsiteY13" fmla="*/ 531874 h 531874"/>
                      <a:gd name="connsiteX14" fmla="*/ 148369 w 415395"/>
                      <a:gd name="connsiteY14" fmla="*/ 531874 h 531874"/>
                      <a:gd name="connsiteX15" fmla="*/ 109055 w 415395"/>
                      <a:gd name="connsiteY15" fmla="*/ 492560 h 531874"/>
                      <a:gd name="connsiteX16" fmla="*/ 109055 w 415395"/>
                      <a:gd name="connsiteY16" fmla="*/ 418490 h 531874"/>
                      <a:gd name="connsiteX17" fmla="*/ 20566 w 415395"/>
                      <a:gd name="connsiteY17" fmla="*/ 347264 h 531874"/>
                      <a:gd name="connsiteX18" fmla="*/ 12187 w 415395"/>
                      <a:gd name="connsiteY18" fmla="*/ 269739 h 531874"/>
                      <a:gd name="connsiteX0" fmla="*/ 12187 w 415395"/>
                      <a:gd name="connsiteY0" fmla="*/ 269739 h 531874"/>
                      <a:gd name="connsiteX1" fmla="*/ 89712 w 415395"/>
                      <a:gd name="connsiteY1" fmla="*/ 261359 h 531874"/>
                      <a:gd name="connsiteX2" fmla="*/ 154540 w 415395"/>
                      <a:gd name="connsiteY2" fmla="*/ 313540 h 531874"/>
                      <a:gd name="connsiteX3" fmla="*/ 167095 w 415395"/>
                      <a:gd name="connsiteY3" fmla="*/ 298273 h 531874"/>
                      <a:gd name="connsiteX4" fmla="*/ 264962 w 415395"/>
                      <a:gd name="connsiteY4" fmla="*/ 218590 h 531874"/>
                      <a:gd name="connsiteX5" fmla="*/ 322233 w 415395"/>
                      <a:gd name="connsiteY5" fmla="*/ 33699 h 531874"/>
                      <a:gd name="connsiteX6" fmla="*/ 383240 w 415395"/>
                      <a:gd name="connsiteY6" fmla="*/ 4226 h 531874"/>
                      <a:gd name="connsiteX7" fmla="*/ 412714 w 415395"/>
                      <a:gd name="connsiteY7" fmla="*/ 65233 h 531874"/>
                      <a:gd name="connsiteX8" fmla="*/ 397577 w 415395"/>
                      <a:gd name="connsiteY8" fmla="*/ 204735 h 531874"/>
                      <a:gd name="connsiteX9" fmla="*/ 387061 w 415395"/>
                      <a:gd name="connsiteY9" fmla="*/ 307419 h 531874"/>
                      <a:gd name="connsiteX10" fmla="*/ 345858 w 415395"/>
                      <a:gd name="connsiteY10" fmla="*/ 389430 h 531874"/>
                      <a:gd name="connsiteX11" fmla="*/ 345858 w 415395"/>
                      <a:gd name="connsiteY11" fmla="*/ 492560 h 531874"/>
                      <a:gd name="connsiteX12" fmla="*/ 306544 w 415395"/>
                      <a:gd name="connsiteY12" fmla="*/ 531874 h 531874"/>
                      <a:gd name="connsiteX13" fmla="*/ 148369 w 415395"/>
                      <a:gd name="connsiteY13" fmla="*/ 531874 h 531874"/>
                      <a:gd name="connsiteX14" fmla="*/ 109055 w 415395"/>
                      <a:gd name="connsiteY14" fmla="*/ 492560 h 531874"/>
                      <a:gd name="connsiteX15" fmla="*/ 109055 w 415395"/>
                      <a:gd name="connsiteY15" fmla="*/ 418490 h 531874"/>
                      <a:gd name="connsiteX16" fmla="*/ 20566 w 415395"/>
                      <a:gd name="connsiteY16" fmla="*/ 347264 h 531874"/>
                      <a:gd name="connsiteX17" fmla="*/ 12187 w 415395"/>
                      <a:gd name="connsiteY17" fmla="*/ 269739 h 5318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</a:cxnLst>
                    <a:rect l="l" t="t" r="r" b="b"/>
                    <a:pathLst>
                      <a:path w="415395" h="531874">
                        <a:moveTo>
                          <a:pt x="12187" y="269739"/>
                        </a:moveTo>
                        <a:cubicBezTo>
                          <a:pt x="31281" y="246017"/>
                          <a:pt x="65990" y="242265"/>
                          <a:pt x="89712" y="261359"/>
                        </a:cubicBezTo>
                        <a:lnTo>
                          <a:pt x="154540" y="313540"/>
                        </a:lnTo>
                        <a:cubicBezTo>
                          <a:pt x="157262" y="307490"/>
                          <a:pt x="161797" y="302586"/>
                          <a:pt x="167095" y="298273"/>
                        </a:cubicBezTo>
                        <a:lnTo>
                          <a:pt x="264962" y="218590"/>
                        </a:lnTo>
                        <a:cubicBezTo>
                          <a:pt x="290818" y="174494"/>
                          <a:pt x="302520" y="69426"/>
                          <a:pt x="322233" y="33699"/>
                        </a:cubicBezTo>
                        <a:cubicBezTo>
                          <a:pt x="341946" y="-2028"/>
                          <a:pt x="358255" y="-4482"/>
                          <a:pt x="383240" y="4226"/>
                        </a:cubicBezTo>
                        <a:cubicBezTo>
                          <a:pt x="408226" y="12934"/>
                          <a:pt x="421422" y="40248"/>
                          <a:pt x="412714" y="65233"/>
                        </a:cubicBezTo>
                        <a:lnTo>
                          <a:pt x="397577" y="204735"/>
                        </a:lnTo>
                        <a:cubicBezTo>
                          <a:pt x="423028" y="235994"/>
                          <a:pt x="418320" y="281967"/>
                          <a:pt x="387061" y="307419"/>
                        </a:cubicBezTo>
                        <a:lnTo>
                          <a:pt x="345858" y="389430"/>
                        </a:lnTo>
                        <a:lnTo>
                          <a:pt x="345858" y="492560"/>
                        </a:lnTo>
                        <a:cubicBezTo>
                          <a:pt x="345858" y="514273"/>
                          <a:pt x="328257" y="531874"/>
                          <a:pt x="306544" y="531874"/>
                        </a:cubicBezTo>
                        <a:lnTo>
                          <a:pt x="148369" y="531874"/>
                        </a:lnTo>
                        <a:cubicBezTo>
                          <a:pt x="126656" y="531874"/>
                          <a:pt x="109055" y="514273"/>
                          <a:pt x="109055" y="492560"/>
                        </a:cubicBezTo>
                        <a:lnTo>
                          <a:pt x="109055" y="418490"/>
                        </a:lnTo>
                        <a:lnTo>
                          <a:pt x="20566" y="347264"/>
                        </a:lnTo>
                        <a:cubicBezTo>
                          <a:pt x="-3156" y="328170"/>
                          <a:pt x="-6907" y="293461"/>
                          <a:pt x="12187" y="269739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srgbClr val="FF0000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74" name="四角形: 上の 2 つの角を丸める 173">
                  <a:extLst>
                    <a:ext uri="{FF2B5EF4-FFF2-40B4-BE49-F238E27FC236}">
                      <a16:creationId xmlns:a16="http://schemas.microsoft.com/office/drawing/2014/main" id="{EB713318-5C41-4594-9FF8-98585E4A5E58}"/>
                    </a:ext>
                  </a:extLst>
                </p:cNvPr>
                <p:cNvSpPr/>
                <p:nvPr/>
              </p:nvSpPr>
              <p:spPr>
                <a:xfrm rot="7200000">
                  <a:off x="3215186" y="5176400"/>
                  <a:ext cx="26204" cy="9938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grpSp>
            <p:nvGrpSpPr>
              <p:cNvPr id="142" name="グループ化 141">
                <a:extLst>
                  <a:ext uri="{FF2B5EF4-FFF2-40B4-BE49-F238E27FC236}">
                    <a16:creationId xmlns:a16="http://schemas.microsoft.com/office/drawing/2014/main" id="{FE60C6B6-7CB2-498E-B940-9D2759EF36A9}"/>
                  </a:ext>
                </a:extLst>
              </p:cNvPr>
              <p:cNvGrpSpPr/>
              <p:nvPr/>
            </p:nvGrpSpPr>
            <p:grpSpPr>
              <a:xfrm rot="900000" flipV="1">
                <a:off x="6917526" y="5006927"/>
                <a:ext cx="574733" cy="183598"/>
                <a:chOff x="4100786" y="4762502"/>
                <a:chExt cx="626634" cy="184526"/>
              </a:xfrm>
            </p:grpSpPr>
            <p:sp>
              <p:nvSpPr>
                <p:cNvPr id="171" name="四角形: 角を丸くする 26">
                  <a:extLst>
                    <a:ext uri="{FF2B5EF4-FFF2-40B4-BE49-F238E27FC236}">
                      <a16:creationId xmlns:a16="http://schemas.microsoft.com/office/drawing/2014/main" id="{A320B22D-663F-4030-805F-91BAEE117D5A}"/>
                    </a:ext>
                  </a:extLst>
                </p:cNvPr>
                <p:cNvSpPr/>
                <p:nvPr/>
              </p:nvSpPr>
              <p:spPr>
                <a:xfrm flipH="1">
                  <a:off x="4261972" y="4762502"/>
                  <a:ext cx="465448" cy="184526"/>
                </a:xfrm>
                <a:custGeom>
                  <a:avLst/>
                  <a:gdLst>
                    <a:gd name="connsiteX0" fmla="*/ 0 w 507203"/>
                    <a:gd name="connsiteY0" fmla="*/ 41755 h 178759"/>
                    <a:gd name="connsiteX1" fmla="*/ 41755 w 507203"/>
                    <a:gd name="connsiteY1" fmla="*/ 0 h 178759"/>
                    <a:gd name="connsiteX2" fmla="*/ 465448 w 507203"/>
                    <a:gd name="connsiteY2" fmla="*/ 0 h 178759"/>
                    <a:gd name="connsiteX3" fmla="*/ 507203 w 507203"/>
                    <a:gd name="connsiteY3" fmla="*/ 41755 h 178759"/>
                    <a:gd name="connsiteX4" fmla="*/ 507203 w 507203"/>
                    <a:gd name="connsiteY4" fmla="*/ 137004 h 178759"/>
                    <a:gd name="connsiteX5" fmla="*/ 465448 w 507203"/>
                    <a:gd name="connsiteY5" fmla="*/ 178759 h 178759"/>
                    <a:gd name="connsiteX6" fmla="*/ 41755 w 507203"/>
                    <a:gd name="connsiteY6" fmla="*/ 178759 h 178759"/>
                    <a:gd name="connsiteX7" fmla="*/ 0 w 507203"/>
                    <a:gd name="connsiteY7" fmla="*/ 137004 h 178759"/>
                    <a:gd name="connsiteX8" fmla="*/ 0 w 507203"/>
                    <a:gd name="connsiteY8" fmla="*/ 41755 h 178759"/>
                    <a:gd name="connsiteX0" fmla="*/ 0 w 507203"/>
                    <a:gd name="connsiteY0" fmla="*/ 137004 h 228444"/>
                    <a:gd name="connsiteX1" fmla="*/ 0 w 507203"/>
                    <a:gd name="connsiteY1" fmla="*/ 41755 h 228444"/>
                    <a:gd name="connsiteX2" fmla="*/ 41755 w 507203"/>
                    <a:gd name="connsiteY2" fmla="*/ 0 h 228444"/>
                    <a:gd name="connsiteX3" fmla="*/ 465448 w 507203"/>
                    <a:gd name="connsiteY3" fmla="*/ 0 h 228444"/>
                    <a:gd name="connsiteX4" fmla="*/ 507203 w 507203"/>
                    <a:gd name="connsiteY4" fmla="*/ 41755 h 228444"/>
                    <a:gd name="connsiteX5" fmla="*/ 507203 w 507203"/>
                    <a:gd name="connsiteY5" fmla="*/ 137004 h 228444"/>
                    <a:gd name="connsiteX6" fmla="*/ 465448 w 507203"/>
                    <a:gd name="connsiteY6" fmla="*/ 178759 h 228444"/>
                    <a:gd name="connsiteX7" fmla="*/ 41755 w 507203"/>
                    <a:gd name="connsiteY7" fmla="*/ 178759 h 228444"/>
                    <a:gd name="connsiteX8" fmla="*/ 91440 w 507203"/>
                    <a:gd name="connsiteY8" fmla="*/ 228444 h 228444"/>
                    <a:gd name="connsiteX0" fmla="*/ 0 w 507203"/>
                    <a:gd name="connsiteY0" fmla="*/ 41755 h 228444"/>
                    <a:gd name="connsiteX1" fmla="*/ 41755 w 507203"/>
                    <a:gd name="connsiteY1" fmla="*/ 0 h 228444"/>
                    <a:gd name="connsiteX2" fmla="*/ 465448 w 507203"/>
                    <a:gd name="connsiteY2" fmla="*/ 0 h 228444"/>
                    <a:gd name="connsiteX3" fmla="*/ 507203 w 507203"/>
                    <a:gd name="connsiteY3" fmla="*/ 41755 h 228444"/>
                    <a:gd name="connsiteX4" fmla="*/ 507203 w 507203"/>
                    <a:gd name="connsiteY4" fmla="*/ 137004 h 228444"/>
                    <a:gd name="connsiteX5" fmla="*/ 465448 w 507203"/>
                    <a:gd name="connsiteY5" fmla="*/ 178759 h 228444"/>
                    <a:gd name="connsiteX6" fmla="*/ 41755 w 507203"/>
                    <a:gd name="connsiteY6" fmla="*/ 178759 h 228444"/>
                    <a:gd name="connsiteX7" fmla="*/ 91440 w 507203"/>
                    <a:gd name="connsiteY7" fmla="*/ 228444 h 228444"/>
                    <a:gd name="connsiteX0" fmla="*/ 18919 w 484367"/>
                    <a:gd name="connsiteY0" fmla="*/ 0 h 228444"/>
                    <a:gd name="connsiteX1" fmla="*/ 442612 w 484367"/>
                    <a:gd name="connsiteY1" fmla="*/ 0 h 228444"/>
                    <a:gd name="connsiteX2" fmla="*/ 484367 w 484367"/>
                    <a:gd name="connsiteY2" fmla="*/ 41755 h 228444"/>
                    <a:gd name="connsiteX3" fmla="*/ 484367 w 484367"/>
                    <a:gd name="connsiteY3" fmla="*/ 137004 h 228444"/>
                    <a:gd name="connsiteX4" fmla="*/ 442612 w 484367"/>
                    <a:gd name="connsiteY4" fmla="*/ 178759 h 228444"/>
                    <a:gd name="connsiteX5" fmla="*/ 18919 w 484367"/>
                    <a:gd name="connsiteY5" fmla="*/ 178759 h 228444"/>
                    <a:gd name="connsiteX6" fmla="*/ 68604 w 484367"/>
                    <a:gd name="connsiteY6" fmla="*/ 228444 h 228444"/>
                    <a:gd name="connsiteX0" fmla="*/ 0 w 465448"/>
                    <a:gd name="connsiteY0" fmla="*/ 0 h 178759"/>
                    <a:gd name="connsiteX1" fmla="*/ 423693 w 465448"/>
                    <a:gd name="connsiteY1" fmla="*/ 0 h 178759"/>
                    <a:gd name="connsiteX2" fmla="*/ 465448 w 465448"/>
                    <a:gd name="connsiteY2" fmla="*/ 41755 h 178759"/>
                    <a:gd name="connsiteX3" fmla="*/ 465448 w 465448"/>
                    <a:gd name="connsiteY3" fmla="*/ 137004 h 178759"/>
                    <a:gd name="connsiteX4" fmla="*/ 423693 w 465448"/>
                    <a:gd name="connsiteY4" fmla="*/ 178759 h 178759"/>
                    <a:gd name="connsiteX5" fmla="*/ 0 w 465448"/>
                    <a:gd name="connsiteY5" fmla="*/ 178759 h 178759"/>
                    <a:gd name="connsiteX0" fmla="*/ 0 w 465448"/>
                    <a:gd name="connsiteY0" fmla="*/ 0 h 181141"/>
                    <a:gd name="connsiteX1" fmla="*/ 423693 w 465448"/>
                    <a:gd name="connsiteY1" fmla="*/ 0 h 181141"/>
                    <a:gd name="connsiteX2" fmla="*/ 465448 w 465448"/>
                    <a:gd name="connsiteY2" fmla="*/ 41755 h 181141"/>
                    <a:gd name="connsiteX3" fmla="*/ 465448 w 465448"/>
                    <a:gd name="connsiteY3" fmla="*/ 137004 h 181141"/>
                    <a:gd name="connsiteX4" fmla="*/ 423693 w 465448"/>
                    <a:gd name="connsiteY4" fmla="*/ 178759 h 181141"/>
                    <a:gd name="connsiteX5" fmla="*/ 109538 w 465448"/>
                    <a:gd name="connsiteY5" fmla="*/ 181141 h 181141"/>
                    <a:gd name="connsiteX0" fmla="*/ 0 w 465448"/>
                    <a:gd name="connsiteY0" fmla="*/ 0 h 184526"/>
                    <a:gd name="connsiteX1" fmla="*/ 423693 w 465448"/>
                    <a:gd name="connsiteY1" fmla="*/ 0 h 184526"/>
                    <a:gd name="connsiteX2" fmla="*/ 465448 w 465448"/>
                    <a:gd name="connsiteY2" fmla="*/ 41755 h 184526"/>
                    <a:gd name="connsiteX3" fmla="*/ 465448 w 465448"/>
                    <a:gd name="connsiteY3" fmla="*/ 137004 h 184526"/>
                    <a:gd name="connsiteX4" fmla="*/ 423693 w 465448"/>
                    <a:gd name="connsiteY4" fmla="*/ 178759 h 184526"/>
                    <a:gd name="connsiteX5" fmla="*/ 58134 w 465448"/>
                    <a:gd name="connsiteY5" fmla="*/ 184526 h 1845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65448" h="184526">
                      <a:moveTo>
                        <a:pt x="0" y="0"/>
                      </a:moveTo>
                      <a:lnTo>
                        <a:pt x="423693" y="0"/>
                      </a:lnTo>
                      <a:cubicBezTo>
                        <a:pt x="446754" y="0"/>
                        <a:pt x="465448" y="18694"/>
                        <a:pt x="465448" y="41755"/>
                      </a:cubicBezTo>
                      <a:lnTo>
                        <a:pt x="465448" y="137004"/>
                      </a:lnTo>
                      <a:cubicBezTo>
                        <a:pt x="465448" y="160065"/>
                        <a:pt x="446754" y="178759"/>
                        <a:pt x="423693" y="178759"/>
                      </a:cubicBezTo>
                      <a:lnTo>
                        <a:pt x="58134" y="184526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72" name="台形 171">
                  <a:extLst>
                    <a:ext uri="{FF2B5EF4-FFF2-40B4-BE49-F238E27FC236}">
                      <a16:creationId xmlns:a16="http://schemas.microsoft.com/office/drawing/2014/main" id="{567B2D26-1A44-4D05-89D3-947268962157}"/>
                    </a:ext>
                  </a:extLst>
                </p:cNvPr>
                <p:cNvSpPr/>
                <p:nvPr/>
              </p:nvSpPr>
              <p:spPr>
                <a:xfrm rot="16200000" flipH="1">
                  <a:off x="4110989" y="4763013"/>
                  <a:ext cx="158353" cy="178759"/>
                </a:xfrm>
                <a:prstGeom prst="trapezoid">
                  <a:avLst>
                    <a:gd name="adj" fmla="val 14473"/>
                  </a:avLst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143" name="楕円 8">
                <a:extLst>
                  <a:ext uri="{FF2B5EF4-FFF2-40B4-BE49-F238E27FC236}">
                    <a16:creationId xmlns:a16="http://schemas.microsoft.com/office/drawing/2014/main" id="{75D795B1-961E-4496-BAC0-FE8F732DA34C}"/>
                  </a:ext>
                </a:extLst>
              </p:cNvPr>
              <p:cNvSpPr/>
              <p:nvPr/>
            </p:nvSpPr>
            <p:spPr>
              <a:xfrm rot="19800000">
                <a:off x="7324317" y="4785275"/>
                <a:ext cx="721680" cy="1033461"/>
              </a:xfrm>
              <a:custGeom>
                <a:avLst/>
                <a:gdLst>
                  <a:gd name="connsiteX0" fmla="*/ 0 w 1066801"/>
                  <a:gd name="connsiteY0" fmla="*/ 647700 h 1295400"/>
                  <a:gd name="connsiteX1" fmla="*/ 533401 w 1066801"/>
                  <a:gd name="connsiteY1" fmla="*/ 0 h 1295400"/>
                  <a:gd name="connsiteX2" fmla="*/ 1066802 w 1066801"/>
                  <a:gd name="connsiteY2" fmla="*/ 647700 h 1295400"/>
                  <a:gd name="connsiteX3" fmla="*/ 533401 w 1066801"/>
                  <a:gd name="connsiteY3" fmla="*/ 1295400 h 1295400"/>
                  <a:gd name="connsiteX4" fmla="*/ 0 w 1066801"/>
                  <a:gd name="connsiteY4" fmla="*/ 647700 h 1295400"/>
                  <a:gd name="connsiteX0" fmla="*/ 0 w 1066802"/>
                  <a:gd name="connsiteY0" fmla="*/ 647700 h 1295400"/>
                  <a:gd name="connsiteX1" fmla="*/ 533401 w 1066802"/>
                  <a:gd name="connsiteY1" fmla="*/ 0 h 1295400"/>
                  <a:gd name="connsiteX2" fmla="*/ 1066802 w 1066802"/>
                  <a:gd name="connsiteY2" fmla="*/ 647700 h 1295400"/>
                  <a:gd name="connsiteX3" fmla="*/ 533401 w 1066802"/>
                  <a:gd name="connsiteY3" fmla="*/ 1295400 h 1295400"/>
                  <a:gd name="connsiteX4" fmla="*/ 0 w 1066802"/>
                  <a:gd name="connsiteY4" fmla="*/ 647700 h 1295400"/>
                  <a:gd name="connsiteX0" fmla="*/ 0 w 1066802"/>
                  <a:gd name="connsiteY0" fmla="*/ 647700 h 1295400"/>
                  <a:gd name="connsiteX1" fmla="*/ 533401 w 1066802"/>
                  <a:gd name="connsiteY1" fmla="*/ 0 h 1295400"/>
                  <a:gd name="connsiteX2" fmla="*/ 1066802 w 1066802"/>
                  <a:gd name="connsiteY2" fmla="*/ 647700 h 1295400"/>
                  <a:gd name="connsiteX3" fmla="*/ 533401 w 1066802"/>
                  <a:gd name="connsiteY3" fmla="*/ 1295400 h 1295400"/>
                  <a:gd name="connsiteX4" fmla="*/ 0 w 1066802"/>
                  <a:gd name="connsiteY4" fmla="*/ 647700 h 1295400"/>
                  <a:gd name="connsiteX0" fmla="*/ 0 w 1066802"/>
                  <a:gd name="connsiteY0" fmla="*/ 647700 h 1295400"/>
                  <a:gd name="connsiteX1" fmla="*/ 533401 w 1066802"/>
                  <a:gd name="connsiteY1" fmla="*/ 0 h 1295400"/>
                  <a:gd name="connsiteX2" fmla="*/ 1066802 w 1066802"/>
                  <a:gd name="connsiteY2" fmla="*/ 647700 h 1295400"/>
                  <a:gd name="connsiteX3" fmla="*/ 533401 w 1066802"/>
                  <a:gd name="connsiteY3" fmla="*/ 1295400 h 1295400"/>
                  <a:gd name="connsiteX4" fmla="*/ 0 w 1066802"/>
                  <a:gd name="connsiteY4" fmla="*/ 647700 h 1295400"/>
                  <a:gd name="connsiteX0" fmla="*/ 0 w 1066802"/>
                  <a:gd name="connsiteY0" fmla="*/ 923925 h 1571625"/>
                  <a:gd name="connsiteX1" fmla="*/ 538163 w 1066802"/>
                  <a:gd name="connsiteY1" fmla="*/ 0 h 1571625"/>
                  <a:gd name="connsiteX2" fmla="*/ 1066802 w 1066802"/>
                  <a:gd name="connsiteY2" fmla="*/ 923925 h 1571625"/>
                  <a:gd name="connsiteX3" fmla="*/ 533401 w 1066802"/>
                  <a:gd name="connsiteY3" fmla="*/ 1571625 h 1571625"/>
                  <a:gd name="connsiteX4" fmla="*/ 0 w 1066802"/>
                  <a:gd name="connsiteY4" fmla="*/ 923925 h 1571625"/>
                  <a:gd name="connsiteX0" fmla="*/ 0 w 1066802"/>
                  <a:gd name="connsiteY0" fmla="*/ 923925 h 1428750"/>
                  <a:gd name="connsiteX1" fmla="*/ 538163 w 1066802"/>
                  <a:gd name="connsiteY1" fmla="*/ 0 h 1428750"/>
                  <a:gd name="connsiteX2" fmla="*/ 1066802 w 1066802"/>
                  <a:gd name="connsiteY2" fmla="*/ 923925 h 1428750"/>
                  <a:gd name="connsiteX3" fmla="*/ 538163 w 1066802"/>
                  <a:gd name="connsiteY3" fmla="*/ 1428750 h 1428750"/>
                  <a:gd name="connsiteX4" fmla="*/ 0 w 1066802"/>
                  <a:gd name="connsiteY4" fmla="*/ 923925 h 14287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66802" h="1428750">
                    <a:moveTo>
                      <a:pt x="0" y="923925"/>
                    </a:moveTo>
                    <a:cubicBezTo>
                      <a:pt x="0" y="566210"/>
                      <a:pt x="243574" y="0"/>
                      <a:pt x="538163" y="0"/>
                    </a:cubicBezTo>
                    <a:cubicBezTo>
                      <a:pt x="832752" y="0"/>
                      <a:pt x="1066802" y="566210"/>
                      <a:pt x="1066802" y="923925"/>
                    </a:cubicBezTo>
                    <a:cubicBezTo>
                      <a:pt x="1066802" y="1281640"/>
                      <a:pt x="832752" y="1428750"/>
                      <a:pt x="538163" y="1428750"/>
                    </a:cubicBezTo>
                    <a:cubicBezTo>
                      <a:pt x="243574" y="1428750"/>
                      <a:pt x="0" y="1281640"/>
                      <a:pt x="0" y="923925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44" name="二等辺三角形 143">
                <a:extLst>
                  <a:ext uri="{FF2B5EF4-FFF2-40B4-BE49-F238E27FC236}">
                    <a16:creationId xmlns:a16="http://schemas.microsoft.com/office/drawing/2014/main" id="{B5613971-42B7-49EB-8CE3-6BC5B568D7A8}"/>
                  </a:ext>
                </a:extLst>
              </p:cNvPr>
              <p:cNvSpPr/>
              <p:nvPr/>
            </p:nvSpPr>
            <p:spPr>
              <a:xfrm rot="9000000">
                <a:off x="7377623" y="4963356"/>
                <a:ext cx="241850" cy="414337"/>
              </a:xfrm>
              <a:prstGeom prst="triangle">
                <a:avLst>
                  <a:gd name="adj" fmla="val 77397"/>
                </a:avLst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45" name="グループ化 144">
                <a:extLst>
                  <a:ext uri="{FF2B5EF4-FFF2-40B4-BE49-F238E27FC236}">
                    <a16:creationId xmlns:a16="http://schemas.microsoft.com/office/drawing/2014/main" id="{6471EBA8-CCF1-4EBD-B343-03A12AA7BD7F}"/>
                  </a:ext>
                </a:extLst>
              </p:cNvPr>
              <p:cNvGrpSpPr/>
              <p:nvPr/>
            </p:nvGrpSpPr>
            <p:grpSpPr>
              <a:xfrm>
                <a:off x="7003914" y="4309110"/>
                <a:ext cx="750950" cy="700088"/>
                <a:chOff x="6203886" y="1319214"/>
                <a:chExt cx="750950" cy="700088"/>
              </a:xfrm>
            </p:grpSpPr>
            <p:grpSp>
              <p:nvGrpSpPr>
                <p:cNvPr id="164" name="グループ化 163">
                  <a:extLst>
                    <a:ext uri="{FF2B5EF4-FFF2-40B4-BE49-F238E27FC236}">
                      <a16:creationId xmlns:a16="http://schemas.microsoft.com/office/drawing/2014/main" id="{288CA489-1742-466C-9CF3-7780ECEC3616}"/>
                    </a:ext>
                  </a:extLst>
                </p:cNvPr>
                <p:cNvGrpSpPr/>
                <p:nvPr/>
              </p:nvGrpSpPr>
              <p:grpSpPr>
                <a:xfrm>
                  <a:off x="6203888" y="1319214"/>
                  <a:ext cx="750948" cy="700088"/>
                  <a:chOff x="6203888" y="1319214"/>
                  <a:chExt cx="750948" cy="700088"/>
                </a:xfrm>
              </p:grpSpPr>
              <p:sp>
                <p:nvSpPr>
                  <p:cNvPr id="166" name="フリーフォーム: 図形 165">
                    <a:extLst>
                      <a:ext uri="{FF2B5EF4-FFF2-40B4-BE49-F238E27FC236}">
                        <a16:creationId xmlns:a16="http://schemas.microsoft.com/office/drawing/2014/main" id="{2921DD00-3462-4603-9F43-F6A8132523A2}"/>
                      </a:ext>
                    </a:extLst>
                  </p:cNvPr>
                  <p:cNvSpPr/>
                  <p:nvPr/>
                </p:nvSpPr>
                <p:spPr>
                  <a:xfrm>
                    <a:off x="6216649" y="1319214"/>
                    <a:ext cx="738187" cy="700088"/>
                  </a:xfrm>
                  <a:custGeom>
                    <a:avLst/>
                    <a:gdLst>
                      <a:gd name="connsiteX0" fmla="*/ 235469 w 738187"/>
                      <a:gd name="connsiteY0" fmla="*/ 0 h 700088"/>
                      <a:gd name="connsiteX1" fmla="*/ 257672 w 738187"/>
                      <a:gd name="connsiteY1" fmla="*/ 0 h 700088"/>
                      <a:gd name="connsiteX2" fmla="*/ 404316 w 738187"/>
                      <a:gd name="connsiteY2" fmla="*/ 0 h 700088"/>
                      <a:gd name="connsiteX3" fmla="*/ 643212 w 738187"/>
                      <a:gd name="connsiteY3" fmla="*/ 0 h 700088"/>
                      <a:gd name="connsiteX4" fmla="*/ 738187 w 738187"/>
                      <a:gd name="connsiteY4" fmla="*/ 141747 h 700088"/>
                      <a:gd name="connsiteX5" fmla="*/ 649120 w 738187"/>
                      <a:gd name="connsiteY5" fmla="*/ 181153 h 700088"/>
                      <a:gd name="connsiteX6" fmla="*/ 656753 w 738187"/>
                      <a:gd name="connsiteY6" fmla="*/ 205742 h 700088"/>
                      <a:gd name="connsiteX7" fmla="*/ 661988 w 738187"/>
                      <a:gd name="connsiteY7" fmla="*/ 257672 h 700088"/>
                      <a:gd name="connsiteX8" fmla="*/ 661988 w 738187"/>
                      <a:gd name="connsiteY8" fmla="*/ 442416 h 700088"/>
                      <a:gd name="connsiteX9" fmla="*/ 404316 w 738187"/>
                      <a:gd name="connsiteY9" fmla="*/ 700088 h 700088"/>
                      <a:gd name="connsiteX10" fmla="*/ 257672 w 738187"/>
                      <a:gd name="connsiteY10" fmla="*/ 700088 h 700088"/>
                      <a:gd name="connsiteX11" fmla="*/ 0 w 738187"/>
                      <a:gd name="connsiteY11" fmla="*/ 442416 h 700088"/>
                      <a:gd name="connsiteX12" fmla="*/ 0 w 738187"/>
                      <a:gd name="connsiteY12" fmla="*/ 257672 h 700088"/>
                      <a:gd name="connsiteX13" fmla="*/ 205742 w 738187"/>
                      <a:gd name="connsiteY13" fmla="*/ 5235 h 700088"/>
                      <a:gd name="connsiteX14" fmla="*/ 224306 w 738187"/>
                      <a:gd name="connsiteY14" fmla="*/ 3364 h 700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38187" h="700088">
                        <a:moveTo>
                          <a:pt x="235469" y="0"/>
                        </a:moveTo>
                        <a:lnTo>
                          <a:pt x="257672" y="0"/>
                        </a:lnTo>
                        <a:lnTo>
                          <a:pt x="404316" y="0"/>
                        </a:lnTo>
                        <a:lnTo>
                          <a:pt x="643212" y="0"/>
                        </a:lnTo>
                        <a:cubicBezTo>
                          <a:pt x="695666" y="0"/>
                          <a:pt x="738187" y="63462"/>
                          <a:pt x="738187" y="141747"/>
                        </a:cubicBezTo>
                        <a:lnTo>
                          <a:pt x="649120" y="181153"/>
                        </a:lnTo>
                        <a:lnTo>
                          <a:pt x="656753" y="205742"/>
                        </a:lnTo>
                        <a:cubicBezTo>
                          <a:pt x="660186" y="222516"/>
                          <a:pt x="661988" y="239884"/>
                          <a:pt x="661988" y="257672"/>
                        </a:cubicBezTo>
                        <a:lnTo>
                          <a:pt x="661988" y="442416"/>
                        </a:lnTo>
                        <a:cubicBezTo>
                          <a:pt x="661988" y="584724"/>
                          <a:pt x="546624" y="700088"/>
                          <a:pt x="404316" y="700088"/>
                        </a:cubicBezTo>
                        <a:lnTo>
                          <a:pt x="257672" y="700088"/>
                        </a:lnTo>
                        <a:cubicBezTo>
                          <a:pt x="115364" y="700088"/>
                          <a:pt x="0" y="584724"/>
                          <a:pt x="0" y="442416"/>
                        </a:cubicBezTo>
                        <a:lnTo>
                          <a:pt x="0" y="257672"/>
                        </a:lnTo>
                        <a:cubicBezTo>
                          <a:pt x="0" y="133153"/>
                          <a:pt x="88326" y="29262"/>
                          <a:pt x="205742" y="5235"/>
                        </a:cubicBezTo>
                        <a:lnTo>
                          <a:pt x="224306" y="3364"/>
                        </a:lnTo>
                        <a:close/>
                      </a:path>
                    </a:pathLst>
                  </a:custGeom>
                  <a:solidFill>
                    <a:srgbClr val="002060"/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67" name="四角形: 角を丸くする 166">
                    <a:extLst>
                      <a:ext uri="{FF2B5EF4-FFF2-40B4-BE49-F238E27FC236}">
                        <a16:creationId xmlns:a16="http://schemas.microsoft.com/office/drawing/2014/main" id="{6A5B5CFE-D496-4982-9471-1BC74341442D}"/>
                      </a:ext>
                    </a:extLst>
                  </p:cNvPr>
                  <p:cNvSpPr/>
                  <p:nvPr/>
                </p:nvSpPr>
                <p:spPr>
                  <a:xfrm>
                    <a:off x="6203889" y="1428750"/>
                    <a:ext cx="291745" cy="566738"/>
                  </a:xfrm>
                  <a:prstGeom prst="roundRect">
                    <a:avLst>
                      <a:gd name="adj" fmla="val 37055"/>
                    </a:avLst>
                  </a:prstGeom>
                  <a:solidFill>
                    <a:srgbClr val="FFCC99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srgbClr val="FF0000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68" name="四角形: 角を丸くする 167">
                    <a:extLst>
                      <a:ext uri="{FF2B5EF4-FFF2-40B4-BE49-F238E27FC236}">
                        <a16:creationId xmlns:a16="http://schemas.microsoft.com/office/drawing/2014/main" id="{81134339-3C72-4818-8A40-ECA76C0E3F9A}"/>
                      </a:ext>
                    </a:extLst>
                  </p:cNvPr>
                  <p:cNvSpPr/>
                  <p:nvPr/>
                </p:nvSpPr>
                <p:spPr>
                  <a:xfrm>
                    <a:off x="6227542" y="1591783"/>
                    <a:ext cx="177404" cy="12748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69" name="楕円 168">
                    <a:extLst>
                      <a:ext uri="{FF2B5EF4-FFF2-40B4-BE49-F238E27FC236}">
                        <a16:creationId xmlns:a16="http://schemas.microsoft.com/office/drawing/2014/main" id="{E77E7C1A-7C29-4431-B834-7280E66BDD02}"/>
                      </a:ext>
                    </a:extLst>
                  </p:cNvPr>
                  <p:cNvSpPr/>
                  <p:nvPr/>
                </p:nvSpPr>
                <p:spPr>
                  <a:xfrm>
                    <a:off x="6239398" y="1599616"/>
                    <a:ext cx="81380" cy="81380"/>
                  </a:xfrm>
                  <a:prstGeom prst="ellipse">
                    <a:avLst/>
                  </a:prstGeom>
                  <a:solidFill>
                    <a:schemeClr val="tx1"/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70" name="四角形: 上の 2 つの角を丸める 169">
                    <a:extLst>
                      <a:ext uri="{FF2B5EF4-FFF2-40B4-BE49-F238E27FC236}">
                        <a16:creationId xmlns:a16="http://schemas.microsoft.com/office/drawing/2014/main" id="{422D3EEC-71C1-4CF2-9E2D-8AD1ED56317B}"/>
                      </a:ext>
                    </a:extLst>
                  </p:cNvPr>
                  <p:cNvSpPr/>
                  <p:nvPr/>
                </p:nvSpPr>
                <p:spPr>
                  <a:xfrm>
                    <a:off x="6203888" y="1404938"/>
                    <a:ext cx="291745" cy="22145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bg1">
                      <a:lumMod val="50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</p:grpSp>
            <p:sp>
              <p:nvSpPr>
                <p:cNvPr id="165" name="フリーフォーム: 図形 164">
                  <a:extLst>
                    <a:ext uri="{FF2B5EF4-FFF2-40B4-BE49-F238E27FC236}">
                      <a16:creationId xmlns:a16="http://schemas.microsoft.com/office/drawing/2014/main" id="{7F8E9638-E6A0-4AED-BEE4-6218DE3EC05B}"/>
                    </a:ext>
                  </a:extLst>
                </p:cNvPr>
                <p:cNvSpPr/>
                <p:nvPr/>
              </p:nvSpPr>
              <p:spPr>
                <a:xfrm rot="10800000">
                  <a:off x="6203886" y="1726241"/>
                  <a:ext cx="291746" cy="288381"/>
                </a:xfrm>
                <a:custGeom>
                  <a:avLst/>
                  <a:gdLst>
                    <a:gd name="connsiteX0" fmla="*/ 6797 w 291746"/>
                    <a:gd name="connsiteY0" fmla="*/ 288381 h 288381"/>
                    <a:gd name="connsiteX1" fmla="*/ 0 w 291746"/>
                    <a:gd name="connsiteY1" fmla="*/ 288381 h 288381"/>
                    <a:gd name="connsiteX2" fmla="*/ 0 w 291746"/>
                    <a:gd name="connsiteY2" fmla="*/ 144191 h 288381"/>
                    <a:gd name="connsiteX3" fmla="*/ 144191 w 291746"/>
                    <a:gd name="connsiteY3" fmla="*/ 0 h 288381"/>
                    <a:gd name="connsiteX4" fmla="*/ 147555 w 291746"/>
                    <a:gd name="connsiteY4" fmla="*/ 0 h 288381"/>
                    <a:gd name="connsiteX5" fmla="*/ 291746 w 291746"/>
                    <a:gd name="connsiteY5" fmla="*/ 144191 h 288381"/>
                    <a:gd name="connsiteX6" fmla="*/ 291746 w 291746"/>
                    <a:gd name="connsiteY6" fmla="*/ 231948 h 288381"/>
                    <a:gd name="connsiteX7" fmla="*/ 250315 w 291746"/>
                    <a:gd name="connsiteY7" fmla="*/ 227954 h 288381"/>
                    <a:gd name="connsiteX8" fmla="*/ 38999 w 291746"/>
                    <a:gd name="connsiteY8" fmla="*/ 269746 h 2883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91746" h="288381">
                      <a:moveTo>
                        <a:pt x="6797" y="288381"/>
                      </a:moveTo>
                      <a:lnTo>
                        <a:pt x="0" y="288381"/>
                      </a:lnTo>
                      <a:lnTo>
                        <a:pt x="0" y="144191"/>
                      </a:lnTo>
                      <a:cubicBezTo>
                        <a:pt x="0" y="64557"/>
                        <a:pt x="64557" y="0"/>
                        <a:pt x="144191" y="0"/>
                      </a:cubicBezTo>
                      <a:lnTo>
                        <a:pt x="147555" y="0"/>
                      </a:lnTo>
                      <a:cubicBezTo>
                        <a:pt x="227189" y="0"/>
                        <a:pt x="291746" y="64557"/>
                        <a:pt x="291746" y="144191"/>
                      </a:cubicBezTo>
                      <a:lnTo>
                        <a:pt x="291746" y="231948"/>
                      </a:lnTo>
                      <a:lnTo>
                        <a:pt x="250315" y="227954"/>
                      </a:lnTo>
                      <a:cubicBezTo>
                        <a:pt x="167791" y="227954"/>
                        <a:pt x="93080" y="243925"/>
                        <a:pt x="38999" y="269746"/>
                      </a:cubicBezTo>
                      <a:close/>
                    </a:path>
                  </a:pathLst>
                </a:custGeom>
                <a:solidFill>
                  <a:schemeClr val="accent1">
                    <a:lumMod val="75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146" name="フリーフォーム: 図形 145">
                <a:extLst>
                  <a:ext uri="{FF2B5EF4-FFF2-40B4-BE49-F238E27FC236}">
                    <a16:creationId xmlns:a16="http://schemas.microsoft.com/office/drawing/2014/main" id="{5A2C5E6A-64BD-4466-8BE7-5FB97CB44179}"/>
                  </a:ext>
                </a:extLst>
              </p:cNvPr>
              <p:cNvSpPr/>
              <p:nvPr/>
            </p:nvSpPr>
            <p:spPr>
              <a:xfrm rot="19800000">
                <a:off x="7266681" y="4922945"/>
                <a:ext cx="518936" cy="135897"/>
              </a:xfrm>
              <a:custGeom>
                <a:avLst/>
                <a:gdLst>
                  <a:gd name="connsiteX0" fmla="*/ 46517 w 518936"/>
                  <a:gd name="connsiteY0" fmla="*/ 0 h 135897"/>
                  <a:gd name="connsiteX1" fmla="*/ 472419 w 518936"/>
                  <a:gd name="connsiteY1" fmla="*/ 0 h 135897"/>
                  <a:gd name="connsiteX2" fmla="*/ 518936 w 518936"/>
                  <a:gd name="connsiteY2" fmla="*/ 46517 h 135897"/>
                  <a:gd name="connsiteX3" fmla="*/ 510059 w 518936"/>
                  <a:gd name="connsiteY3" fmla="*/ 67949 h 135897"/>
                  <a:gd name="connsiteX4" fmla="*/ 518936 w 518936"/>
                  <a:gd name="connsiteY4" fmla="*/ 89380 h 135897"/>
                  <a:gd name="connsiteX5" fmla="*/ 472419 w 518936"/>
                  <a:gd name="connsiteY5" fmla="*/ 135897 h 135897"/>
                  <a:gd name="connsiteX6" fmla="*/ 46517 w 518936"/>
                  <a:gd name="connsiteY6" fmla="*/ 135897 h 135897"/>
                  <a:gd name="connsiteX7" fmla="*/ 0 w 518936"/>
                  <a:gd name="connsiteY7" fmla="*/ 89380 h 135897"/>
                  <a:gd name="connsiteX8" fmla="*/ 8877 w 518936"/>
                  <a:gd name="connsiteY8" fmla="*/ 67949 h 135897"/>
                  <a:gd name="connsiteX9" fmla="*/ 0 w 518936"/>
                  <a:gd name="connsiteY9" fmla="*/ 46517 h 135897"/>
                  <a:gd name="connsiteX10" fmla="*/ 46517 w 518936"/>
                  <a:gd name="connsiteY10" fmla="*/ 0 h 135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18936" h="135897">
                    <a:moveTo>
                      <a:pt x="46517" y="0"/>
                    </a:moveTo>
                    <a:lnTo>
                      <a:pt x="472419" y="0"/>
                    </a:lnTo>
                    <a:cubicBezTo>
                      <a:pt x="498110" y="0"/>
                      <a:pt x="518936" y="20826"/>
                      <a:pt x="518936" y="46517"/>
                    </a:cubicBezTo>
                    <a:lnTo>
                      <a:pt x="510059" y="67949"/>
                    </a:lnTo>
                    <a:lnTo>
                      <a:pt x="518936" y="89380"/>
                    </a:lnTo>
                    <a:cubicBezTo>
                      <a:pt x="518936" y="115071"/>
                      <a:pt x="498110" y="135897"/>
                      <a:pt x="472419" y="135897"/>
                    </a:cubicBezTo>
                    <a:lnTo>
                      <a:pt x="46517" y="135897"/>
                    </a:lnTo>
                    <a:cubicBezTo>
                      <a:pt x="20826" y="135897"/>
                      <a:pt x="0" y="115071"/>
                      <a:pt x="0" y="89380"/>
                    </a:cubicBezTo>
                    <a:lnTo>
                      <a:pt x="8877" y="67949"/>
                    </a:lnTo>
                    <a:lnTo>
                      <a:pt x="0" y="46517"/>
                    </a:lnTo>
                    <a:cubicBezTo>
                      <a:pt x="0" y="20826"/>
                      <a:pt x="20826" y="0"/>
                      <a:pt x="46517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47" name="グループ化 146">
                <a:extLst>
                  <a:ext uri="{FF2B5EF4-FFF2-40B4-BE49-F238E27FC236}">
                    <a16:creationId xmlns:a16="http://schemas.microsoft.com/office/drawing/2014/main" id="{75C81452-F89A-4C9F-AD01-FD333543C83C}"/>
                  </a:ext>
                </a:extLst>
              </p:cNvPr>
              <p:cNvGrpSpPr/>
              <p:nvPr/>
            </p:nvGrpSpPr>
            <p:grpSpPr>
              <a:xfrm rot="2045136">
                <a:off x="6839126" y="5602248"/>
                <a:ext cx="399376" cy="488074"/>
                <a:chOff x="5207039" y="3025262"/>
                <a:chExt cx="399376" cy="488074"/>
              </a:xfrm>
            </p:grpSpPr>
            <p:sp>
              <p:nvSpPr>
                <p:cNvPr id="162" name="台形 161">
                  <a:extLst>
                    <a:ext uri="{FF2B5EF4-FFF2-40B4-BE49-F238E27FC236}">
                      <a16:creationId xmlns:a16="http://schemas.microsoft.com/office/drawing/2014/main" id="{C01F5D3F-50DE-4E75-8ED5-C2157489258C}"/>
                    </a:ext>
                  </a:extLst>
                </p:cNvPr>
                <p:cNvSpPr/>
                <p:nvPr/>
              </p:nvSpPr>
              <p:spPr>
                <a:xfrm rot="10800000">
                  <a:off x="5306376" y="3025262"/>
                  <a:ext cx="300039" cy="346588"/>
                </a:xfrm>
                <a:prstGeom prst="trapezoid">
                  <a:avLst/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63" name="四角形: 対角を丸める 162">
                  <a:extLst>
                    <a:ext uri="{FF2B5EF4-FFF2-40B4-BE49-F238E27FC236}">
                      <a16:creationId xmlns:a16="http://schemas.microsoft.com/office/drawing/2014/main" id="{A1515193-EBF0-48D6-BF93-55BF3D24FF1D}"/>
                    </a:ext>
                  </a:extLst>
                </p:cNvPr>
                <p:cNvSpPr/>
                <p:nvPr/>
              </p:nvSpPr>
              <p:spPr>
                <a:xfrm rot="20454864">
                  <a:off x="5207039" y="3376407"/>
                  <a:ext cx="385195" cy="136929"/>
                </a:xfrm>
                <a:prstGeom prst="round2DiagRect">
                  <a:avLst>
                    <a:gd name="adj1" fmla="val 50000"/>
                    <a:gd name="adj2" fmla="val 29333"/>
                  </a:avLst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grpSp>
            <p:nvGrpSpPr>
              <p:cNvPr id="148" name="グループ化 147">
                <a:extLst>
                  <a:ext uri="{FF2B5EF4-FFF2-40B4-BE49-F238E27FC236}">
                    <a16:creationId xmlns:a16="http://schemas.microsoft.com/office/drawing/2014/main" id="{2BA231B8-E3E0-4A28-B1D5-376998A5EF2E}"/>
                  </a:ext>
                </a:extLst>
              </p:cNvPr>
              <p:cNvGrpSpPr/>
              <p:nvPr/>
            </p:nvGrpSpPr>
            <p:grpSpPr>
              <a:xfrm rot="3600000">
                <a:off x="7559684" y="5639244"/>
                <a:ext cx="664402" cy="575574"/>
                <a:chOff x="7967323" y="5484573"/>
                <a:chExt cx="664402" cy="575574"/>
              </a:xfrm>
            </p:grpSpPr>
            <p:sp>
              <p:nvSpPr>
                <p:cNvPr id="160" name="台形 159">
                  <a:extLst>
                    <a:ext uri="{FF2B5EF4-FFF2-40B4-BE49-F238E27FC236}">
                      <a16:creationId xmlns:a16="http://schemas.microsoft.com/office/drawing/2014/main" id="{C1624E66-5CF1-49F3-B1E4-850650114D65}"/>
                    </a:ext>
                  </a:extLst>
                </p:cNvPr>
                <p:cNvSpPr/>
                <p:nvPr/>
              </p:nvSpPr>
              <p:spPr>
                <a:xfrm rot="5400000">
                  <a:off x="8308411" y="5699431"/>
                  <a:ext cx="300039" cy="346588"/>
                </a:xfrm>
                <a:prstGeom prst="trapezoid">
                  <a:avLst/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61" name="四角形: 角を丸くする 284">
                  <a:extLst>
                    <a:ext uri="{FF2B5EF4-FFF2-40B4-BE49-F238E27FC236}">
                      <a16:creationId xmlns:a16="http://schemas.microsoft.com/office/drawing/2014/main" id="{36CEB5F0-4218-4127-A709-403AEE1B559C}"/>
                    </a:ext>
                  </a:extLst>
                </p:cNvPr>
                <p:cNvSpPr/>
                <p:nvPr/>
              </p:nvSpPr>
              <p:spPr>
                <a:xfrm rot="14400000">
                  <a:off x="7842353" y="5609543"/>
                  <a:ext cx="575574" cy="325634"/>
                </a:xfrm>
                <a:custGeom>
                  <a:avLst/>
                  <a:gdLst>
                    <a:gd name="connsiteX0" fmla="*/ 0 w 600075"/>
                    <a:gd name="connsiteY0" fmla="*/ 159543 h 319085"/>
                    <a:gd name="connsiteX1" fmla="*/ 159543 w 600075"/>
                    <a:gd name="connsiteY1" fmla="*/ 0 h 319085"/>
                    <a:gd name="connsiteX2" fmla="*/ 440533 w 600075"/>
                    <a:gd name="connsiteY2" fmla="*/ 0 h 319085"/>
                    <a:gd name="connsiteX3" fmla="*/ 600076 w 600075"/>
                    <a:gd name="connsiteY3" fmla="*/ 159543 h 319085"/>
                    <a:gd name="connsiteX4" fmla="*/ 600075 w 600075"/>
                    <a:gd name="connsiteY4" fmla="*/ 159543 h 319085"/>
                    <a:gd name="connsiteX5" fmla="*/ 440532 w 600075"/>
                    <a:gd name="connsiteY5" fmla="*/ 319086 h 319085"/>
                    <a:gd name="connsiteX6" fmla="*/ 159543 w 600075"/>
                    <a:gd name="connsiteY6" fmla="*/ 319085 h 319085"/>
                    <a:gd name="connsiteX7" fmla="*/ 0 w 600075"/>
                    <a:gd name="connsiteY7" fmla="*/ 159542 h 319085"/>
                    <a:gd name="connsiteX8" fmla="*/ 0 w 600075"/>
                    <a:gd name="connsiteY8" fmla="*/ 159543 h 319085"/>
                    <a:gd name="connsiteX0" fmla="*/ 600075 w 691515"/>
                    <a:gd name="connsiteY0" fmla="*/ 159543 h 319086"/>
                    <a:gd name="connsiteX1" fmla="*/ 440532 w 691515"/>
                    <a:gd name="connsiteY1" fmla="*/ 319086 h 319086"/>
                    <a:gd name="connsiteX2" fmla="*/ 159543 w 691515"/>
                    <a:gd name="connsiteY2" fmla="*/ 319085 h 319086"/>
                    <a:gd name="connsiteX3" fmla="*/ 0 w 691515"/>
                    <a:gd name="connsiteY3" fmla="*/ 159542 h 319086"/>
                    <a:gd name="connsiteX4" fmla="*/ 0 w 691515"/>
                    <a:gd name="connsiteY4" fmla="*/ 159543 h 319086"/>
                    <a:gd name="connsiteX5" fmla="*/ 159543 w 691515"/>
                    <a:gd name="connsiteY5" fmla="*/ 0 h 319086"/>
                    <a:gd name="connsiteX6" fmla="*/ 440533 w 691515"/>
                    <a:gd name="connsiteY6" fmla="*/ 0 h 319086"/>
                    <a:gd name="connsiteX7" fmla="*/ 600076 w 691515"/>
                    <a:gd name="connsiteY7" fmla="*/ 159543 h 319086"/>
                    <a:gd name="connsiteX8" fmla="*/ 691515 w 691515"/>
                    <a:gd name="connsiteY8" fmla="*/ 250983 h 319086"/>
                    <a:gd name="connsiteX0" fmla="*/ 600075 w 600076"/>
                    <a:gd name="connsiteY0" fmla="*/ 159543 h 319086"/>
                    <a:gd name="connsiteX1" fmla="*/ 440532 w 600076"/>
                    <a:gd name="connsiteY1" fmla="*/ 319086 h 319086"/>
                    <a:gd name="connsiteX2" fmla="*/ 159543 w 600076"/>
                    <a:gd name="connsiteY2" fmla="*/ 319085 h 319086"/>
                    <a:gd name="connsiteX3" fmla="*/ 0 w 600076"/>
                    <a:gd name="connsiteY3" fmla="*/ 159542 h 319086"/>
                    <a:gd name="connsiteX4" fmla="*/ 0 w 600076"/>
                    <a:gd name="connsiteY4" fmla="*/ 159543 h 319086"/>
                    <a:gd name="connsiteX5" fmla="*/ 159543 w 600076"/>
                    <a:gd name="connsiteY5" fmla="*/ 0 h 319086"/>
                    <a:gd name="connsiteX6" fmla="*/ 440533 w 600076"/>
                    <a:gd name="connsiteY6" fmla="*/ 0 h 319086"/>
                    <a:gd name="connsiteX7" fmla="*/ 600076 w 600076"/>
                    <a:gd name="connsiteY7" fmla="*/ 159543 h 319086"/>
                    <a:gd name="connsiteX0" fmla="*/ 600075 w 600075"/>
                    <a:gd name="connsiteY0" fmla="*/ 159543 h 319086"/>
                    <a:gd name="connsiteX1" fmla="*/ 440532 w 600075"/>
                    <a:gd name="connsiteY1" fmla="*/ 319086 h 319086"/>
                    <a:gd name="connsiteX2" fmla="*/ 159543 w 600075"/>
                    <a:gd name="connsiteY2" fmla="*/ 319085 h 319086"/>
                    <a:gd name="connsiteX3" fmla="*/ 0 w 600075"/>
                    <a:gd name="connsiteY3" fmla="*/ 159542 h 319086"/>
                    <a:gd name="connsiteX4" fmla="*/ 0 w 600075"/>
                    <a:gd name="connsiteY4" fmla="*/ 159543 h 319086"/>
                    <a:gd name="connsiteX5" fmla="*/ 159543 w 600075"/>
                    <a:gd name="connsiteY5" fmla="*/ 0 h 319086"/>
                    <a:gd name="connsiteX6" fmla="*/ 440533 w 600075"/>
                    <a:gd name="connsiteY6" fmla="*/ 0 h 319086"/>
                    <a:gd name="connsiteX0" fmla="*/ 440532 w 440533"/>
                    <a:gd name="connsiteY0" fmla="*/ 319086 h 319086"/>
                    <a:gd name="connsiteX1" fmla="*/ 159543 w 440533"/>
                    <a:gd name="connsiteY1" fmla="*/ 319085 h 319086"/>
                    <a:gd name="connsiteX2" fmla="*/ 0 w 440533"/>
                    <a:gd name="connsiteY2" fmla="*/ 159542 h 319086"/>
                    <a:gd name="connsiteX3" fmla="*/ 0 w 440533"/>
                    <a:gd name="connsiteY3" fmla="*/ 159543 h 319086"/>
                    <a:gd name="connsiteX4" fmla="*/ 159543 w 440533"/>
                    <a:gd name="connsiteY4" fmla="*/ 0 h 319086"/>
                    <a:gd name="connsiteX5" fmla="*/ 440533 w 440533"/>
                    <a:gd name="connsiteY5" fmla="*/ 0 h 319086"/>
                    <a:gd name="connsiteX0" fmla="*/ 552467 w 552467"/>
                    <a:gd name="connsiteY0" fmla="*/ 320470 h 320470"/>
                    <a:gd name="connsiteX1" fmla="*/ 159543 w 552467"/>
                    <a:gd name="connsiteY1" fmla="*/ 319085 h 320470"/>
                    <a:gd name="connsiteX2" fmla="*/ 0 w 552467"/>
                    <a:gd name="connsiteY2" fmla="*/ 159542 h 320470"/>
                    <a:gd name="connsiteX3" fmla="*/ 0 w 552467"/>
                    <a:gd name="connsiteY3" fmla="*/ 159543 h 320470"/>
                    <a:gd name="connsiteX4" fmla="*/ 159543 w 552467"/>
                    <a:gd name="connsiteY4" fmla="*/ 0 h 320470"/>
                    <a:gd name="connsiteX5" fmla="*/ 440533 w 552467"/>
                    <a:gd name="connsiteY5" fmla="*/ 0 h 320470"/>
                    <a:gd name="connsiteX0" fmla="*/ 552467 w 552467"/>
                    <a:gd name="connsiteY0" fmla="*/ 324383 h 324383"/>
                    <a:gd name="connsiteX1" fmla="*/ 159543 w 552467"/>
                    <a:gd name="connsiteY1" fmla="*/ 322998 h 324383"/>
                    <a:gd name="connsiteX2" fmla="*/ 0 w 552467"/>
                    <a:gd name="connsiteY2" fmla="*/ 163455 h 324383"/>
                    <a:gd name="connsiteX3" fmla="*/ 0 w 552467"/>
                    <a:gd name="connsiteY3" fmla="*/ 163456 h 324383"/>
                    <a:gd name="connsiteX4" fmla="*/ 159543 w 552467"/>
                    <a:gd name="connsiteY4" fmla="*/ 3913 h 324383"/>
                    <a:gd name="connsiteX5" fmla="*/ 357554 w 552467"/>
                    <a:gd name="connsiteY5" fmla="*/ 0 h 324383"/>
                    <a:gd name="connsiteX0" fmla="*/ 552467 w 552467"/>
                    <a:gd name="connsiteY0" fmla="*/ 325634 h 325634"/>
                    <a:gd name="connsiteX1" fmla="*/ 159543 w 552467"/>
                    <a:gd name="connsiteY1" fmla="*/ 324249 h 325634"/>
                    <a:gd name="connsiteX2" fmla="*/ 0 w 552467"/>
                    <a:gd name="connsiteY2" fmla="*/ 164706 h 325634"/>
                    <a:gd name="connsiteX3" fmla="*/ 0 w 552467"/>
                    <a:gd name="connsiteY3" fmla="*/ 164707 h 325634"/>
                    <a:gd name="connsiteX4" fmla="*/ 159543 w 552467"/>
                    <a:gd name="connsiteY4" fmla="*/ 5164 h 325634"/>
                    <a:gd name="connsiteX5" fmla="*/ 407771 w 552467"/>
                    <a:gd name="connsiteY5" fmla="*/ 0 h 3256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52467" h="325634">
                      <a:moveTo>
                        <a:pt x="552467" y="325634"/>
                      </a:moveTo>
                      <a:lnTo>
                        <a:pt x="159543" y="324249"/>
                      </a:lnTo>
                      <a:cubicBezTo>
                        <a:pt x="71430" y="324249"/>
                        <a:pt x="0" y="252819"/>
                        <a:pt x="0" y="164706"/>
                      </a:cubicBezTo>
                      <a:lnTo>
                        <a:pt x="0" y="164707"/>
                      </a:lnTo>
                      <a:cubicBezTo>
                        <a:pt x="0" y="76594"/>
                        <a:pt x="71430" y="5164"/>
                        <a:pt x="159543" y="5164"/>
                      </a:cubicBezTo>
                      <a:lnTo>
                        <a:pt x="407771" y="0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149" name="四角形: 対角を丸める 148">
                <a:extLst>
                  <a:ext uri="{FF2B5EF4-FFF2-40B4-BE49-F238E27FC236}">
                    <a16:creationId xmlns:a16="http://schemas.microsoft.com/office/drawing/2014/main" id="{3362C852-ED5D-4EB9-A7F8-80D013042BBC}"/>
                  </a:ext>
                </a:extLst>
              </p:cNvPr>
              <p:cNvSpPr/>
              <p:nvPr/>
            </p:nvSpPr>
            <p:spPr>
              <a:xfrm>
                <a:off x="7667851" y="6223776"/>
                <a:ext cx="385195" cy="136929"/>
              </a:xfrm>
              <a:prstGeom prst="round2DiagRect">
                <a:avLst>
                  <a:gd name="adj1" fmla="val 50000"/>
                  <a:gd name="adj2" fmla="val 29333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50" name="四角形: 角を丸くする 284">
                <a:extLst>
                  <a:ext uri="{FF2B5EF4-FFF2-40B4-BE49-F238E27FC236}">
                    <a16:creationId xmlns:a16="http://schemas.microsoft.com/office/drawing/2014/main" id="{42FF594B-CA68-4226-BEDB-2DEE42F9A825}"/>
                  </a:ext>
                </a:extLst>
              </p:cNvPr>
              <p:cNvSpPr/>
              <p:nvPr/>
            </p:nvSpPr>
            <p:spPr>
              <a:xfrm rot="245136">
                <a:off x="7098889" y="5437837"/>
                <a:ext cx="552467" cy="324044"/>
              </a:xfrm>
              <a:custGeom>
                <a:avLst/>
                <a:gdLst>
                  <a:gd name="connsiteX0" fmla="*/ 0 w 600075"/>
                  <a:gd name="connsiteY0" fmla="*/ 159543 h 319085"/>
                  <a:gd name="connsiteX1" fmla="*/ 159543 w 600075"/>
                  <a:gd name="connsiteY1" fmla="*/ 0 h 319085"/>
                  <a:gd name="connsiteX2" fmla="*/ 440533 w 600075"/>
                  <a:gd name="connsiteY2" fmla="*/ 0 h 319085"/>
                  <a:gd name="connsiteX3" fmla="*/ 600076 w 600075"/>
                  <a:gd name="connsiteY3" fmla="*/ 159543 h 319085"/>
                  <a:gd name="connsiteX4" fmla="*/ 600075 w 600075"/>
                  <a:gd name="connsiteY4" fmla="*/ 159543 h 319085"/>
                  <a:gd name="connsiteX5" fmla="*/ 440532 w 600075"/>
                  <a:gd name="connsiteY5" fmla="*/ 319086 h 319085"/>
                  <a:gd name="connsiteX6" fmla="*/ 159543 w 600075"/>
                  <a:gd name="connsiteY6" fmla="*/ 319085 h 319085"/>
                  <a:gd name="connsiteX7" fmla="*/ 0 w 600075"/>
                  <a:gd name="connsiteY7" fmla="*/ 159542 h 319085"/>
                  <a:gd name="connsiteX8" fmla="*/ 0 w 600075"/>
                  <a:gd name="connsiteY8" fmla="*/ 159543 h 319085"/>
                  <a:gd name="connsiteX0" fmla="*/ 600075 w 691515"/>
                  <a:gd name="connsiteY0" fmla="*/ 159543 h 319086"/>
                  <a:gd name="connsiteX1" fmla="*/ 440532 w 691515"/>
                  <a:gd name="connsiteY1" fmla="*/ 319086 h 319086"/>
                  <a:gd name="connsiteX2" fmla="*/ 159543 w 691515"/>
                  <a:gd name="connsiteY2" fmla="*/ 319085 h 319086"/>
                  <a:gd name="connsiteX3" fmla="*/ 0 w 691515"/>
                  <a:gd name="connsiteY3" fmla="*/ 159542 h 319086"/>
                  <a:gd name="connsiteX4" fmla="*/ 0 w 691515"/>
                  <a:gd name="connsiteY4" fmla="*/ 159543 h 319086"/>
                  <a:gd name="connsiteX5" fmla="*/ 159543 w 691515"/>
                  <a:gd name="connsiteY5" fmla="*/ 0 h 319086"/>
                  <a:gd name="connsiteX6" fmla="*/ 440533 w 691515"/>
                  <a:gd name="connsiteY6" fmla="*/ 0 h 319086"/>
                  <a:gd name="connsiteX7" fmla="*/ 600076 w 691515"/>
                  <a:gd name="connsiteY7" fmla="*/ 159543 h 319086"/>
                  <a:gd name="connsiteX8" fmla="*/ 691515 w 691515"/>
                  <a:gd name="connsiteY8" fmla="*/ 250983 h 319086"/>
                  <a:gd name="connsiteX0" fmla="*/ 600075 w 600076"/>
                  <a:gd name="connsiteY0" fmla="*/ 159543 h 319086"/>
                  <a:gd name="connsiteX1" fmla="*/ 440532 w 600076"/>
                  <a:gd name="connsiteY1" fmla="*/ 319086 h 319086"/>
                  <a:gd name="connsiteX2" fmla="*/ 159543 w 600076"/>
                  <a:gd name="connsiteY2" fmla="*/ 319085 h 319086"/>
                  <a:gd name="connsiteX3" fmla="*/ 0 w 600076"/>
                  <a:gd name="connsiteY3" fmla="*/ 159542 h 319086"/>
                  <a:gd name="connsiteX4" fmla="*/ 0 w 600076"/>
                  <a:gd name="connsiteY4" fmla="*/ 159543 h 319086"/>
                  <a:gd name="connsiteX5" fmla="*/ 159543 w 600076"/>
                  <a:gd name="connsiteY5" fmla="*/ 0 h 319086"/>
                  <a:gd name="connsiteX6" fmla="*/ 440533 w 600076"/>
                  <a:gd name="connsiteY6" fmla="*/ 0 h 319086"/>
                  <a:gd name="connsiteX7" fmla="*/ 600076 w 600076"/>
                  <a:gd name="connsiteY7" fmla="*/ 159543 h 319086"/>
                  <a:gd name="connsiteX0" fmla="*/ 600075 w 600075"/>
                  <a:gd name="connsiteY0" fmla="*/ 159543 h 319086"/>
                  <a:gd name="connsiteX1" fmla="*/ 440532 w 600075"/>
                  <a:gd name="connsiteY1" fmla="*/ 319086 h 319086"/>
                  <a:gd name="connsiteX2" fmla="*/ 159543 w 600075"/>
                  <a:gd name="connsiteY2" fmla="*/ 319085 h 319086"/>
                  <a:gd name="connsiteX3" fmla="*/ 0 w 600075"/>
                  <a:gd name="connsiteY3" fmla="*/ 159542 h 319086"/>
                  <a:gd name="connsiteX4" fmla="*/ 0 w 600075"/>
                  <a:gd name="connsiteY4" fmla="*/ 159543 h 319086"/>
                  <a:gd name="connsiteX5" fmla="*/ 159543 w 600075"/>
                  <a:gd name="connsiteY5" fmla="*/ 0 h 319086"/>
                  <a:gd name="connsiteX6" fmla="*/ 440533 w 600075"/>
                  <a:gd name="connsiteY6" fmla="*/ 0 h 319086"/>
                  <a:gd name="connsiteX0" fmla="*/ 440532 w 440533"/>
                  <a:gd name="connsiteY0" fmla="*/ 319086 h 319086"/>
                  <a:gd name="connsiteX1" fmla="*/ 159543 w 440533"/>
                  <a:gd name="connsiteY1" fmla="*/ 319085 h 319086"/>
                  <a:gd name="connsiteX2" fmla="*/ 0 w 440533"/>
                  <a:gd name="connsiteY2" fmla="*/ 159542 h 319086"/>
                  <a:gd name="connsiteX3" fmla="*/ 0 w 440533"/>
                  <a:gd name="connsiteY3" fmla="*/ 159543 h 319086"/>
                  <a:gd name="connsiteX4" fmla="*/ 159543 w 440533"/>
                  <a:gd name="connsiteY4" fmla="*/ 0 h 319086"/>
                  <a:gd name="connsiteX5" fmla="*/ 440533 w 440533"/>
                  <a:gd name="connsiteY5" fmla="*/ 0 h 319086"/>
                  <a:gd name="connsiteX0" fmla="*/ 552467 w 552467"/>
                  <a:gd name="connsiteY0" fmla="*/ 320470 h 320470"/>
                  <a:gd name="connsiteX1" fmla="*/ 159543 w 552467"/>
                  <a:gd name="connsiteY1" fmla="*/ 319085 h 320470"/>
                  <a:gd name="connsiteX2" fmla="*/ 0 w 552467"/>
                  <a:gd name="connsiteY2" fmla="*/ 159542 h 320470"/>
                  <a:gd name="connsiteX3" fmla="*/ 0 w 552467"/>
                  <a:gd name="connsiteY3" fmla="*/ 159543 h 320470"/>
                  <a:gd name="connsiteX4" fmla="*/ 159543 w 552467"/>
                  <a:gd name="connsiteY4" fmla="*/ 0 h 320470"/>
                  <a:gd name="connsiteX5" fmla="*/ 440533 w 552467"/>
                  <a:gd name="connsiteY5" fmla="*/ 0 h 320470"/>
                  <a:gd name="connsiteX0" fmla="*/ 552467 w 552467"/>
                  <a:gd name="connsiteY0" fmla="*/ 324383 h 324383"/>
                  <a:gd name="connsiteX1" fmla="*/ 159543 w 552467"/>
                  <a:gd name="connsiteY1" fmla="*/ 322998 h 324383"/>
                  <a:gd name="connsiteX2" fmla="*/ 0 w 552467"/>
                  <a:gd name="connsiteY2" fmla="*/ 163455 h 324383"/>
                  <a:gd name="connsiteX3" fmla="*/ 0 w 552467"/>
                  <a:gd name="connsiteY3" fmla="*/ 163456 h 324383"/>
                  <a:gd name="connsiteX4" fmla="*/ 159543 w 552467"/>
                  <a:gd name="connsiteY4" fmla="*/ 3913 h 324383"/>
                  <a:gd name="connsiteX5" fmla="*/ 357554 w 552467"/>
                  <a:gd name="connsiteY5" fmla="*/ 0 h 324383"/>
                  <a:gd name="connsiteX0" fmla="*/ 552467 w 552467"/>
                  <a:gd name="connsiteY0" fmla="*/ 324044 h 324044"/>
                  <a:gd name="connsiteX1" fmla="*/ 159543 w 552467"/>
                  <a:gd name="connsiteY1" fmla="*/ 322659 h 324044"/>
                  <a:gd name="connsiteX2" fmla="*/ 0 w 552467"/>
                  <a:gd name="connsiteY2" fmla="*/ 163116 h 324044"/>
                  <a:gd name="connsiteX3" fmla="*/ 0 w 552467"/>
                  <a:gd name="connsiteY3" fmla="*/ 163117 h 324044"/>
                  <a:gd name="connsiteX4" fmla="*/ 159543 w 552467"/>
                  <a:gd name="connsiteY4" fmla="*/ 3574 h 324044"/>
                  <a:gd name="connsiteX5" fmla="*/ 285958 w 552467"/>
                  <a:gd name="connsiteY5" fmla="*/ 0 h 324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52467" h="324044">
                    <a:moveTo>
                      <a:pt x="552467" y="324044"/>
                    </a:moveTo>
                    <a:lnTo>
                      <a:pt x="159543" y="322659"/>
                    </a:lnTo>
                    <a:cubicBezTo>
                      <a:pt x="71430" y="322659"/>
                      <a:pt x="0" y="251229"/>
                      <a:pt x="0" y="163116"/>
                    </a:cubicBezTo>
                    <a:lnTo>
                      <a:pt x="0" y="163117"/>
                    </a:lnTo>
                    <a:cubicBezTo>
                      <a:pt x="0" y="75004"/>
                      <a:pt x="71430" y="3574"/>
                      <a:pt x="159543" y="3574"/>
                    </a:cubicBezTo>
                    <a:lnTo>
                      <a:pt x="285958" y="0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51" name="グループ化 150">
                <a:extLst>
                  <a:ext uri="{FF2B5EF4-FFF2-40B4-BE49-F238E27FC236}">
                    <a16:creationId xmlns:a16="http://schemas.microsoft.com/office/drawing/2014/main" id="{8135ACEA-C67E-47F2-A104-7A1F4128EC91}"/>
                  </a:ext>
                </a:extLst>
              </p:cNvPr>
              <p:cNvGrpSpPr/>
              <p:nvPr/>
            </p:nvGrpSpPr>
            <p:grpSpPr>
              <a:xfrm rot="20299031">
                <a:off x="6511268" y="5065503"/>
                <a:ext cx="1138429" cy="335934"/>
                <a:chOff x="5734868" y="3990007"/>
                <a:chExt cx="1138429" cy="335934"/>
              </a:xfrm>
            </p:grpSpPr>
            <p:sp>
              <p:nvSpPr>
                <p:cNvPr id="152" name="角丸四角形 88">
                  <a:extLst>
                    <a:ext uri="{FF2B5EF4-FFF2-40B4-BE49-F238E27FC236}">
                      <a16:creationId xmlns:a16="http://schemas.microsoft.com/office/drawing/2014/main" id="{37EE9F9E-941D-4BD1-9314-CCFD95C6141A}"/>
                    </a:ext>
                  </a:extLst>
                </p:cNvPr>
                <p:cNvSpPr/>
                <p:nvPr/>
              </p:nvSpPr>
              <p:spPr>
                <a:xfrm rot="14261547">
                  <a:off x="5954972" y="4073799"/>
                  <a:ext cx="80013" cy="15183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53" name="角丸四角形 88">
                  <a:extLst>
                    <a:ext uri="{FF2B5EF4-FFF2-40B4-BE49-F238E27FC236}">
                      <a16:creationId xmlns:a16="http://schemas.microsoft.com/office/drawing/2014/main" id="{F1D07B73-4E82-458B-BF87-2409D7F1A1E5}"/>
                    </a:ext>
                  </a:extLst>
                </p:cNvPr>
                <p:cNvSpPr/>
                <p:nvPr/>
              </p:nvSpPr>
              <p:spPr>
                <a:xfrm rot="14858100">
                  <a:off x="5777108" y="4020820"/>
                  <a:ext cx="53806" cy="1382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54" name="角丸四角形 90">
                  <a:extLst>
                    <a:ext uri="{FF2B5EF4-FFF2-40B4-BE49-F238E27FC236}">
                      <a16:creationId xmlns:a16="http://schemas.microsoft.com/office/drawing/2014/main" id="{69A2B366-D7B0-4AA1-93C7-B0504B34B580}"/>
                    </a:ext>
                  </a:extLst>
                </p:cNvPr>
                <p:cNvSpPr/>
                <p:nvPr/>
              </p:nvSpPr>
              <p:spPr>
                <a:xfrm rot="16461336">
                  <a:off x="5823860" y="3931857"/>
                  <a:ext cx="63913" cy="2346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55" name="角丸四角形 86">
                  <a:extLst>
                    <a:ext uri="{FF2B5EF4-FFF2-40B4-BE49-F238E27FC236}">
                      <a16:creationId xmlns:a16="http://schemas.microsoft.com/office/drawing/2014/main" id="{DF260B70-3A76-4E30-AC74-3F8F6CA1D799}"/>
                    </a:ext>
                  </a:extLst>
                </p:cNvPr>
                <p:cNvSpPr/>
                <p:nvPr/>
              </p:nvSpPr>
              <p:spPr>
                <a:xfrm rot="15300000">
                  <a:off x="5859065" y="3911893"/>
                  <a:ext cx="212202" cy="368430"/>
                </a:xfrm>
                <a:custGeom>
                  <a:avLst/>
                  <a:gdLst>
                    <a:gd name="connsiteX0" fmla="*/ 12187 w 415395"/>
                    <a:gd name="connsiteY0" fmla="*/ 268194 h 530329"/>
                    <a:gd name="connsiteX1" fmla="*/ 89712 w 415395"/>
                    <a:gd name="connsiteY1" fmla="*/ 259814 h 530329"/>
                    <a:gd name="connsiteX2" fmla="*/ 154540 w 415395"/>
                    <a:gd name="connsiteY2" fmla="*/ 311995 h 530329"/>
                    <a:gd name="connsiteX3" fmla="*/ 167095 w 415395"/>
                    <a:gd name="connsiteY3" fmla="*/ 296728 h 530329"/>
                    <a:gd name="connsiteX4" fmla="*/ 264962 w 415395"/>
                    <a:gd name="connsiteY4" fmla="*/ 217045 h 530329"/>
                    <a:gd name="connsiteX5" fmla="*/ 263948 w 415395"/>
                    <a:gd name="connsiteY5" fmla="*/ 199392 h 530329"/>
                    <a:gd name="connsiteX6" fmla="*/ 322233 w 415395"/>
                    <a:gd name="connsiteY6" fmla="*/ 32154 h 530329"/>
                    <a:gd name="connsiteX7" fmla="*/ 383240 w 415395"/>
                    <a:gd name="connsiteY7" fmla="*/ 2681 h 530329"/>
                    <a:gd name="connsiteX8" fmla="*/ 412714 w 415395"/>
                    <a:gd name="connsiteY8" fmla="*/ 63688 h 530329"/>
                    <a:gd name="connsiteX9" fmla="*/ 370958 w 415395"/>
                    <a:gd name="connsiteY9" fmla="*/ 183497 h 530329"/>
                    <a:gd name="connsiteX10" fmla="*/ 397577 w 415395"/>
                    <a:gd name="connsiteY10" fmla="*/ 203190 h 530329"/>
                    <a:gd name="connsiteX11" fmla="*/ 387061 w 415395"/>
                    <a:gd name="connsiteY11" fmla="*/ 305874 h 530329"/>
                    <a:gd name="connsiteX12" fmla="*/ 345858 w 415395"/>
                    <a:gd name="connsiteY12" fmla="*/ 387885 h 530329"/>
                    <a:gd name="connsiteX13" fmla="*/ 345858 w 415395"/>
                    <a:gd name="connsiteY13" fmla="*/ 491015 h 530329"/>
                    <a:gd name="connsiteX14" fmla="*/ 306544 w 415395"/>
                    <a:gd name="connsiteY14" fmla="*/ 530329 h 530329"/>
                    <a:gd name="connsiteX15" fmla="*/ 148369 w 415395"/>
                    <a:gd name="connsiteY15" fmla="*/ 530329 h 530329"/>
                    <a:gd name="connsiteX16" fmla="*/ 109055 w 415395"/>
                    <a:gd name="connsiteY16" fmla="*/ 491015 h 530329"/>
                    <a:gd name="connsiteX17" fmla="*/ 109055 w 415395"/>
                    <a:gd name="connsiteY17" fmla="*/ 416945 h 530329"/>
                    <a:gd name="connsiteX18" fmla="*/ 20566 w 415395"/>
                    <a:gd name="connsiteY18" fmla="*/ 345719 h 530329"/>
                    <a:gd name="connsiteX19" fmla="*/ 12187 w 415395"/>
                    <a:gd name="connsiteY19" fmla="*/ 268194 h 530329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70958 w 415395"/>
                    <a:gd name="connsiteY8" fmla="*/ 185042 h 531874"/>
                    <a:gd name="connsiteX9" fmla="*/ 397577 w 415395"/>
                    <a:gd name="connsiteY9" fmla="*/ 204735 h 531874"/>
                    <a:gd name="connsiteX10" fmla="*/ 387061 w 415395"/>
                    <a:gd name="connsiteY10" fmla="*/ 307419 h 531874"/>
                    <a:gd name="connsiteX11" fmla="*/ 345858 w 415395"/>
                    <a:gd name="connsiteY11" fmla="*/ 389430 h 531874"/>
                    <a:gd name="connsiteX12" fmla="*/ 345858 w 415395"/>
                    <a:gd name="connsiteY12" fmla="*/ 492560 h 531874"/>
                    <a:gd name="connsiteX13" fmla="*/ 306544 w 415395"/>
                    <a:gd name="connsiteY13" fmla="*/ 531874 h 531874"/>
                    <a:gd name="connsiteX14" fmla="*/ 148369 w 415395"/>
                    <a:gd name="connsiteY14" fmla="*/ 531874 h 531874"/>
                    <a:gd name="connsiteX15" fmla="*/ 109055 w 415395"/>
                    <a:gd name="connsiteY15" fmla="*/ 492560 h 531874"/>
                    <a:gd name="connsiteX16" fmla="*/ 109055 w 415395"/>
                    <a:gd name="connsiteY16" fmla="*/ 418490 h 531874"/>
                    <a:gd name="connsiteX17" fmla="*/ 20566 w 415395"/>
                    <a:gd name="connsiteY17" fmla="*/ 347264 h 531874"/>
                    <a:gd name="connsiteX18" fmla="*/ 12187 w 415395"/>
                    <a:gd name="connsiteY18" fmla="*/ 269739 h 531874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97577 w 415395"/>
                    <a:gd name="connsiteY8" fmla="*/ 204735 h 531874"/>
                    <a:gd name="connsiteX9" fmla="*/ 387061 w 415395"/>
                    <a:gd name="connsiteY9" fmla="*/ 307419 h 531874"/>
                    <a:gd name="connsiteX10" fmla="*/ 345858 w 415395"/>
                    <a:gd name="connsiteY10" fmla="*/ 389430 h 531874"/>
                    <a:gd name="connsiteX11" fmla="*/ 345858 w 415395"/>
                    <a:gd name="connsiteY11" fmla="*/ 492560 h 531874"/>
                    <a:gd name="connsiteX12" fmla="*/ 306544 w 415395"/>
                    <a:gd name="connsiteY12" fmla="*/ 531874 h 531874"/>
                    <a:gd name="connsiteX13" fmla="*/ 148369 w 415395"/>
                    <a:gd name="connsiteY13" fmla="*/ 531874 h 531874"/>
                    <a:gd name="connsiteX14" fmla="*/ 109055 w 415395"/>
                    <a:gd name="connsiteY14" fmla="*/ 492560 h 531874"/>
                    <a:gd name="connsiteX15" fmla="*/ 109055 w 415395"/>
                    <a:gd name="connsiteY15" fmla="*/ 418490 h 531874"/>
                    <a:gd name="connsiteX16" fmla="*/ 20566 w 415395"/>
                    <a:gd name="connsiteY16" fmla="*/ 347264 h 531874"/>
                    <a:gd name="connsiteX17" fmla="*/ 12187 w 415395"/>
                    <a:gd name="connsiteY17" fmla="*/ 269739 h 531874"/>
                    <a:gd name="connsiteX0" fmla="*/ 12187 w 415395"/>
                    <a:gd name="connsiteY0" fmla="*/ 269739 h 531874"/>
                    <a:gd name="connsiteX1" fmla="*/ 154540 w 415395"/>
                    <a:gd name="connsiteY1" fmla="*/ 313540 h 531874"/>
                    <a:gd name="connsiteX2" fmla="*/ 167095 w 415395"/>
                    <a:gd name="connsiteY2" fmla="*/ 298273 h 531874"/>
                    <a:gd name="connsiteX3" fmla="*/ 264962 w 415395"/>
                    <a:gd name="connsiteY3" fmla="*/ 218590 h 531874"/>
                    <a:gd name="connsiteX4" fmla="*/ 322233 w 415395"/>
                    <a:gd name="connsiteY4" fmla="*/ 33699 h 531874"/>
                    <a:gd name="connsiteX5" fmla="*/ 383240 w 415395"/>
                    <a:gd name="connsiteY5" fmla="*/ 4226 h 531874"/>
                    <a:gd name="connsiteX6" fmla="*/ 412714 w 415395"/>
                    <a:gd name="connsiteY6" fmla="*/ 65233 h 531874"/>
                    <a:gd name="connsiteX7" fmla="*/ 397577 w 415395"/>
                    <a:gd name="connsiteY7" fmla="*/ 204735 h 531874"/>
                    <a:gd name="connsiteX8" fmla="*/ 387061 w 415395"/>
                    <a:gd name="connsiteY8" fmla="*/ 307419 h 531874"/>
                    <a:gd name="connsiteX9" fmla="*/ 345858 w 415395"/>
                    <a:gd name="connsiteY9" fmla="*/ 389430 h 531874"/>
                    <a:gd name="connsiteX10" fmla="*/ 345858 w 415395"/>
                    <a:gd name="connsiteY10" fmla="*/ 492560 h 531874"/>
                    <a:gd name="connsiteX11" fmla="*/ 306544 w 415395"/>
                    <a:gd name="connsiteY11" fmla="*/ 531874 h 531874"/>
                    <a:gd name="connsiteX12" fmla="*/ 148369 w 415395"/>
                    <a:gd name="connsiteY12" fmla="*/ 531874 h 531874"/>
                    <a:gd name="connsiteX13" fmla="*/ 109055 w 415395"/>
                    <a:gd name="connsiteY13" fmla="*/ 492560 h 531874"/>
                    <a:gd name="connsiteX14" fmla="*/ 109055 w 415395"/>
                    <a:gd name="connsiteY14" fmla="*/ 418490 h 531874"/>
                    <a:gd name="connsiteX15" fmla="*/ 20566 w 415395"/>
                    <a:gd name="connsiteY15" fmla="*/ 347264 h 531874"/>
                    <a:gd name="connsiteX16" fmla="*/ 12187 w 415395"/>
                    <a:gd name="connsiteY16" fmla="*/ 269739 h 531874"/>
                    <a:gd name="connsiteX0" fmla="*/ 0 w 394829"/>
                    <a:gd name="connsiteY0" fmla="*/ 347264 h 531874"/>
                    <a:gd name="connsiteX1" fmla="*/ 133974 w 394829"/>
                    <a:gd name="connsiteY1" fmla="*/ 313540 h 531874"/>
                    <a:gd name="connsiteX2" fmla="*/ 146529 w 394829"/>
                    <a:gd name="connsiteY2" fmla="*/ 298273 h 531874"/>
                    <a:gd name="connsiteX3" fmla="*/ 244396 w 394829"/>
                    <a:gd name="connsiteY3" fmla="*/ 218590 h 531874"/>
                    <a:gd name="connsiteX4" fmla="*/ 301667 w 394829"/>
                    <a:gd name="connsiteY4" fmla="*/ 33699 h 531874"/>
                    <a:gd name="connsiteX5" fmla="*/ 362674 w 394829"/>
                    <a:gd name="connsiteY5" fmla="*/ 4226 h 531874"/>
                    <a:gd name="connsiteX6" fmla="*/ 392148 w 394829"/>
                    <a:gd name="connsiteY6" fmla="*/ 65233 h 531874"/>
                    <a:gd name="connsiteX7" fmla="*/ 377011 w 394829"/>
                    <a:gd name="connsiteY7" fmla="*/ 204735 h 531874"/>
                    <a:gd name="connsiteX8" fmla="*/ 366495 w 394829"/>
                    <a:gd name="connsiteY8" fmla="*/ 307419 h 531874"/>
                    <a:gd name="connsiteX9" fmla="*/ 325292 w 394829"/>
                    <a:gd name="connsiteY9" fmla="*/ 389430 h 531874"/>
                    <a:gd name="connsiteX10" fmla="*/ 325292 w 394829"/>
                    <a:gd name="connsiteY10" fmla="*/ 492560 h 531874"/>
                    <a:gd name="connsiteX11" fmla="*/ 285978 w 394829"/>
                    <a:gd name="connsiteY11" fmla="*/ 531874 h 531874"/>
                    <a:gd name="connsiteX12" fmla="*/ 127803 w 394829"/>
                    <a:gd name="connsiteY12" fmla="*/ 531874 h 531874"/>
                    <a:gd name="connsiteX13" fmla="*/ 88489 w 394829"/>
                    <a:gd name="connsiteY13" fmla="*/ 492560 h 531874"/>
                    <a:gd name="connsiteX14" fmla="*/ 88489 w 394829"/>
                    <a:gd name="connsiteY14" fmla="*/ 418490 h 531874"/>
                    <a:gd name="connsiteX15" fmla="*/ 0 w 394829"/>
                    <a:gd name="connsiteY15" fmla="*/ 347264 h 531874"/>
                    <a:gd name="connsiteX0" fmla="*/ 0 w 306340"/>
                    <a:gd name="connsiteY0" fmla="*/ 418490 h 531874"/>
                    <a:gd name="connsiteX1" fmla="*/ 45485 w 306340"/>
                    <a:gd name="connsiteY1" fmla="*/ 313540 h 531874"/>
                    <a:gd name="connsiteX2" fmla="*/ 58040 w 306340"/>
                    <a:gd name="connsiteY2" fmla="*/ 298273 h 531874"/>
                    <a:gd name="connsiteX3" fmla="*/ 155907 w 306340"/>
                    <a:gd name="connsiteY3" fmla="*/ 218590 h 531874"/>
                    <a:gd name="connsiteX4" fmla="*/ 213178 w 306340"/>
                    <a:gd name="connsiteY4" fmla="*/ 33699 h 531874"/>
                    <a:gd name="connsiteX5" fmla="*/ 274185 w 306340"/>
                    <a:gd name="connsiteY5" fmla="*/ 4226 h 531874"/>
                    <a:gd name="connsiteX6" fmla="*/ 303659 w 306340"/>
                    <a:gd name="connsiteY6" fmla="*/ 65233 h 531874"/>
                    <a:gd name="connsiteX7" fmla="*/ 288522 w 306340"/>
                    <a:gd name="connsiteY7" fmla="*/ 204735 h 531874"/>
                    <a:gd name="connsiteX8" fmla="*/ 278006 w 306340"/>
                    <a:gd name="connsiteY8" fmla="*/ 307419 h 531874"/>
                    <a:gd name="connsiteX9" fmla="*/ 236803 w 306340"/>
                    <a:gd name="connsiteY9" fmla="*/ 389430 h 531874"/>
                    <a:gd name="connsiteX10" fmla="*/ 236803 w 306340"/>
                    <a:gd name="connsiteY10" fmla="*/ 492560 h 531874"/>
                    <a:gd name="connsiteX11" fmla="*/ 197489 w 306340"/>
                    <a:gd name="connsiteY11" fmla="*/ 531874 h 531874"/>
                    <a:gd name="connsiteX12" fmla="*/ 39314 w 306340"/>
                    <a:gd name="connsiteY12" fmla="*/ 531874 h 531874"/>
                    <a:gd name="connsiteX13" fmla="*/ 0 w 306340"/>
                    <a:gd name="connsiteY13" fmla="*/ 492560 h 531874"/>
                    <a:gd name="connsiteX14" fmla="*/ 0 w 306340"/>
                    <a:gd name="connsiteY14" fmla="*/ 418490 h 531874"/>
                    <a:gd name="connsiteX0" fmla="*/ 0 w 306340"/>
                    <a:gd name="connsiteY0" fmla="*/ 418490 h 531874"/>
                    <a:gd name="connsiteX1" fmla="*/ 45485 w 306340"/>
                    <a:gd name="connsiteY1" fmla="*/ 313540 h 531874"/>
                    <a:gd name="connsiteX2" fmla="*/ 58040 w 306340"/>
                    <a:gd name="connsiteY2" fmla="*/ 298273 h 531874"/>
                    <a:gd name="connsiteX3" fmla="*/ 155907 w 306340"/>
                    <a:gd name="connsiteY3" fmla="*/ 218590 h 531874"/>
                    <a:gd name="connsiteX4" fmla="*/ 213178 w 306340"/>
                    <a:gd name="connsiteY4" fmla="*/ 33699 h 531874"/>
                    <a:gd name="connsiteX5" fmla="*/ 274185 w 306340"/>
                    <a:gd name="connsiteY5" fmla="*/ 4226 h 531874"/>
                    <a:gd name="connsiteX6" fmla="*/ 303659 w 306340"/>
                    <a:gd name="connsiteY6" fmla="*/ 65233 h 531874"/>
                    <a:gd name="connsiteX7" fmla="*/ 288522 w 306340"/>
                    <a:gd name="connsiteY7" fmla="*/ 204735 h 531874"/>
                    <a:gd name="connsiteX8" fmla="*/ 278006 w 306340"/>
                    <a:gd name="connsiteY8" fmla="*/ 307419 h 531874"/>
                    <a:gd name="connsiteX9" fmla="*/ 236803 w 306340"/>
                    <a:gd name="connsiteY9" fmla="*/ 389430 h 531874"/>
                    <a:gd name="connsiteX10" fmla="*/ 197489 w 306340"/>
                    <a:gd name="connsiteY10" fmla="*/ 531874 h 531874"/>
                    <a:gd name="connsiteX11" fmla="*/ 39314 w 306340"/>
                    <a:gd name="connsiteY11" fmla="*/ 531874 h 531874"/>
                    <a:gd name="connsiteX12" fmla="*/ 0 w 306340"/>
                    <a:gd name="connsiteY12" fmla="*/ 492560 h 531874"/>
                    <a:gd name="connsiteX13" fmla="*/ 0 w 306340"/>
                    <a:gd name="connsiteY13" fmla="*/ 418490 h 531874"/>
                    <a:gd name="connsiteX0" fmla="*/ 0 w 306340"/>
                    <a:gd name="connsiteY0" fmla="*/ 418490 h 531874"/>
                    <a:gd name="connsiteX1" fmla="*/ 45485 w 306340"/>
                    <a:gd name="connsiteY1" fmla="*/ 313540 h 531874"/>
                    <a:gd name="connsiteX2" fmla="*/ 58040 w 306340"/>
                    <a:gd name="connsiteY2" fmla="*/ 298273 h 531874"/>
                    <a:gd name="connsiteX3" fmla="*/ 155907 w 306340"/>
                    <a:gd name="connsiteY3" fmla="*/ 218590 h 531874"/>
                    <a:gd name="connsiteX4" fmla="*/ 213178 w 306340"/>
                    <a:gd name="connsiteY4" fmla="*/ 33699 h 531874"/>
                    <a:gd name="connsiteX5" fmla="*/ 274185 w 306340"/>
                    <a:gd name="connsiteY5" fmla="*/ 4226 h 531874"/>
                    <a:gd name="connsiteX6" fmla="*/ 303659 w 306340"/>
                    <a:gd name="connsiteY6" fmla="*/ 65233 h 531874"/>
                    <a:gd name="connsiteX7" fmla="*/ 288522 w 306340"/>
                    <a:gd name="connsiteY7" fmla="*/ 204735 h 531874"/>
                    <a:gd name="connsiteX8" fmla="*/ 278006 w 306340"/>
                    <a:gd name="connsiteY8" fmla="*/ 307419 h 531874"/>
                    <a:gd name="connsiteX9" fmla="*/ 236803 w 306340"/>
                    <a:gd name="connsiteY9" fmla="*/ 389430 h 531874"/>
                    <a:gd name="connsiteX10" fmla="*/ 167605 w 306340"/>
                    <a:gd name="connsiteY10" fmla="*/ 523867 h 531874"/>
                    <a:gd name="connsiteX11" fmla="*/ 39314 w 306340"/>
                    <a:gd name="connsiteY11" fmla="*/ 531874 h 531874"/>
                    <a:gd name="connsiteX12" fmla="*/ 0 w 306340"/>
                    <a:gd name="connsiteY12" fmla="*/ 492560 h 531874"/>
                    <a:gd name="connsiteX13" fmla="*/ 0 w 306340"/>
                    <a:gd name="connsiteY13" fmla="*/ 418490 h 531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306340" h="531874">
                      <a:moveTo>
                        <a:pt x="0" y="418490"/>
                      </a:moveTo>
                      <a:lnTo>
                        <a:pt x="45485" y="313540"/>
                      </a:lnTo>
                      <a:cubicBezTo>
                        <a:pt x="48207" y="307490"/>
                        <a:pt x="52742" y="302586"/>
                        <a:pt x="58040" y="298273"/>
                      </a:cubicBezTo>
                      <a:lnTo>
                        <a:pt x="155907" y="218590"/>
                      </a:lnTo>
                      <a:cubicBezTo>
                        <a:pt x="181763" y="174494"/>
                        <a:pt x="193465" y="69426"/>
                        <a:pt x="213178" y="33699"/>
                      </a:cubicBezTo>
                      <a:cubicBezTo>
                        <a:pt x="232891" y="-2028"/>
                        <a:pt x="249200" y="-4482"/>
                        <a:pt x="274185" y="4226"/>
                      </a:cubicBezTo>
                      <a:cubicBezTo>
                        <a:pt x="299171" y="12934"/>
                        <a:pt x="312367" y="40248"/>
                        <a:pt x="303659" y="65233"/>
                      </a:cubicBezTo>
                      <a:lnTo>
                        <a:pt x="288522" y="204735"/>
                      </a:lnTo>
                      <a:cubicBezTo>
                        <a:pt x="313973" y="235994"/>
                        <a:pt x="309265" y="281967"/>
                        <a:pt x="278006" y="307419"/>
                      </a:cubicBezTo>
                      <a:lnTo>
                        <a:pt x="236803" y="389430"/>
                      </a:lnTo>
                      <a:lnTo>
                        <a:pt x="167605" y="523867"/>
                      </a:lnTo>
                      <a:lnTo>
                        <a:pt x="39314" y="531874"/>
                      </a:lnTo>
                      <a:cubicBezTo>
                        <a:pt x="17601" y="531874"/>
                        <a:pt x="0" y="514273"/>
                        <a:pt x="0" y="492560"/>
                      </a:cubicBezTo>
                      <a:lnTo>
                        <a:pt x="0" y="41849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56" name="四角形: 上の 2 つの角を丸める 155">
                  <a:extLst>
                    <a:ext uri="{FF2B5EF4-FFF2-40B4-BE49-F238E27FC236}">
                      <a16:creationId xmlns:a16="http://schemas.microsoft.com/office/drawing/2014/main" id="{02718307-6099-4CAD-B0EB-672BE35DB2E9}"/>
                    </a:ext>
                  </a:extLst>
                </p:cNvPr>
                <p:cNvSpPr/>
                <p:nvPr/>
              </p:nvSpPr>
              <p:spPr>
                <a:xfrm rot="6561561" flipV="1">
                  <a:off x="6035163" y="3954879"/>
                  <a:ext cx="39935" cy="151457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grpSp>
              <p:nvGrpSpPr>
                <p:cNvPr id="157" name="グループ化 156">
                  <a:extLst>
                    <a:ext uri="{FF2B5EF4-FFF2-40B4-BE49-F238E27FC236}">
                      <a16:creationId xmlns:a16="http://schemas.microsoft.com/office/drawing/2014/main" id="{9E134256-E850-4776-BBF8-02ECDEEBD4E7}"/>
                    </a:ext>
                  </a:extLst>
                </p:cNvPr>
                <p:cNvGrpSpPr/>
                <p:nvPr/>
              </p:nvGrpSpPr>
              <p:grpSpPr>
                <a:xfrm rot="900000" flipV="1">
                  <a:off x="6103408" y="4080001"/>
                  <a:ext cx="769889" cy="245940"/>
                  <a:chOff x="4100786" y="4762502"/>
                  <a:chExt cx="626634" cy="184526"/>
                </a:xfrm>
              </p:grpSpPr>
              <p:sp>
                <p:nvSpPr>
                  <p:cNvPr id="158" name="四角形: 角を丸くする 26">
                    <a:extLst>
                      <a:ext uri="{FF2B5EF4-FFF2-40B4-BE49-F238E27FC236}">
                        <a16:creationId xmlns:a16="http://schemas.microsoft.com/office/drawing/2014/main" id="{8761F152-E53D-474B-81E5-50D5BBCAB733}"/>
                      </a:ext>
                    </a:extLst>
                  </p:cNvPr>
                  <p:cNvSpPr/>
                  <p:nvPr/>
                </p:nvSpPr>
                <p:spPr>
                  <a:xfrm flipH="1">
                    <a:off x="4261972" y="4762502"/>
                    <a:ext cx="465448" cy="184526"/>
                  </a:xfrm>
                  <a:custGeom>
                    <a:avLst/>
                    <a:gdLst>
                      <a:gd name="connsiteX0" fmla="*/ 0 w 507203"/>
                      <a:gd name="connsiteY0" fmla="*/ 41755 h 178759"/>
                      <a:gd name="connsiteX1" fmla="*/ 41755 w 507203"/>
                      <a:gd name="connsiteY1" fmla="*/ 0 h 178759"/>
                      <a:gd name="connsiteX2" fmla="*/ 465448 w 507203"/>
                      <a:gd name="connsiteY2" fmla="*/ 0 h 178759"/>
                      <a:gd name="connsiteX3" fmla="*/ 507203 w 507203"/>
                      <a:gd name="connsiteY3" fmla="*/ 41755 h 178759"/>
                      <a:gd name="connsiteX4" fmla="*/ 507203 w 507203"/>
                      <a:gd name="connsiteY4" fmla="*/ 137004 h 178759"/>
                      <a:gd name="connsiteX5" fmla="*/ 465448 w 507203"/>
                      <a:gd name="connsiteY5" fmla="*/ 178759 h 178759"/>
                      <a:gd name="connsiteX6" fmla="*/ 41755 w 507203"/>
                      <a:gd name="connsiteY6" fmla="*/ 178759 h 178759"/>
                      <a:gd name="connsiteX7" fmla="*/ 0 w 507203"/>
                      <a:gd name="connsiteY7" fmla="*/ 137004 h 178759"/>
                      <a:gd name="connsiteX8" fmla="*/ 0 w 507203"/>
                      <a:gd name="connsiteY8" fmla="*/ 41755 h 178759"/>
                      <a:gd name="connsiteX0" fmla="*/ 0 w 507203"/>
                      <a:gd name="connsiteY0" fmla="*/ 137004 h 228444"/>
                      <a:gd name="connsiteX1" fmla="*/ 0 w 507203"/>
                      <a:gd name="connsiteY1" fmla="*/ 41755 h 228444"/>
                      <a:gd name="connsiteX2" fmla="*/ 41755 w 507203"/>
                      <a:gd name="connsiteY2" fmla="*/ 0 h 228444"/>
                      <a:gd name="connsiteX3" fmla="*/ 465448 w 507203"/>
                      <a:gd name="connsiteY3" fmla="*/ 0 h 228444"/>
                      <a:gd name="connsiteX4" fmla="*/ 507203 w 507203"/>
                      <a:gd name="connsiteY4" fmla="*/ 41755 h 228444"/>
                      <a:gd name="connsiteX5" fmla="*/ 507203 w 507203"/>
                      <a:gd name="connsiteY5" fmla="*/ 137004 h 228444"/>
                      <a:gd name="connsiteX6" fmla="*/ 465448 w 507203"/>
                      <a:gd name="connsiteY6" fmla="*/ 178759 h 228444"/>
                      <a:gd name="connsiteX7" fmla="*/ 41755 w 507203"/>
                      <a:gd name="connsiteY7" fmla="*/ 178759 h 228444"/>
                      <a:gd name="connsiteX8" fmla="*/ 91440 w 507203"/>
                      <a:gd name="connsiteY8" fmla="*/ 228444 h 228444"/>
                      <a:gd name="connsiteX0" fmla="*/ 0 w 507203"/>
                      <a:gd name="connsiteY0" fmla="*/ 41755 h 228444"/>
                      <a:gd name="connsiteX1" fmla="*/ 41755 w 507203"/>
                      <a:gd name="connsiteY1" fmla="*/ 0 h 228444"/>
                      <a:gd name="connsiteX2" fmla="*/ 465448 w 507203"/>
                      <a:gd name="connsiteY2" fmla="*/ 0 h 228444"/>
                      <a:gd name="connsiteX3" fmla="*/ 507203 w 507203"/>
                      <a:gd name="connsiteY3" fmla="*/ 41755 h 228444"/>
                      <a:gd name="connsiteX4" fmla="*/ 507203 w 507203"/>
                      <a:gd name="connsiteY4" fmla="*/ 137004 h 228444"/>
                      <a:gd name="connsiteX5" fmla="*/ 465448 w 507203"/>
                      <a:gd name="connsiteY5" fmla="*/ 178759 h 228444"/>
                      <a:gd name="connsiteX6" fmla="*/ 41755 w 507203"/>
                      <a:gd name="connsiteY6" fmla="*/ 178759 h 228444"/>
                      <a:gd name="connsiteX7" fmla="*/ 91440 w 507203"/>
                      <a:gd name="connsiteY7" fmla="*/ 228444 h 228444"/>
                      <a:gd name="connsiteX0" fmla="*/ 18919 w 484367"/>
                      <a:gd name="connsiteY0" fmla="*/ 0 h 228444"/>
                      <a:gd name="connsiteX1" fmla="*/ 442612 w 484367"/>
                      <a:gd name="connsiteY1" fmla="*/ 0 h 228444"/>
                      <a:gd name="connsiteX2" fmla="*/ 484367 w 484367"/>
                      <a:gd name="connsiteY2" fmla="*/ 41755 h 228444"/>
                      <a:gd name="connsiteX3" fmla="*/ 484367 w 484367"/>
                      <a:gd name="connsiteY3" fmla="*/ 137004 h 228444"/>
                      <a:gd name="connsiteX4" fmla="*/ 442612 w 484367"/>
                      <a:gd name="connsiteY4" fmla="*/ 178759 h 228444"/>
                      <a:gd name="connsiteX5" fmla="*/ 18919 w 484367"/>
                      <a:gd name="connsiteY5" fmla="*/ 178759 h 228444"/>
                      <a:gd name="connsiteX6" fmla="*/ 68604 w 484367"/>
                      <a:gd name="connsiteY6" fmla="*/ 228444 h 228444"/>
                      <a:gd name="connsiteX0" fmla="*/ 0 w 465448"/>
                      <a:gd name="connsiteY0" fmla="*/ 0 h 178759"/>
                      <a:gd name="connsiteX1" fmla="*/ 423693 w 465448"/>
                      <a:gd name="connsiteY1" fmla="*/ 0 h 178759"/>
                      <a:gd name="connsiteX2" fmla="*/ 465448 w 465448"/>
                      <a:gd name="connsiteY2" fmla="*/ 41755 h 178759"/>
                      <a:gd name="connsiteX3" fmla="*/ 465448 w 465448"/>
                      <a:gd name="connsiteY3" fmla="*/ 137004 h 178759"/>
                      <a:gd name="connsiteX4" fmla="*/ 423693 w 465448"/>
                      <a:gd name="connsiteY4" fmla="*/ 178759 h 178759"/>
                      <a:gd name="connsiteX5" fmla="*/ 0 w 465448"/>
                      <a:gd name="connsiteY5" fmla="*/ 178759 h 178759"/>
                      <a:gd name="connsiteX0" fmla="*/ 0 w 465448"/>
                      <a:gd name="connsiteY0" fmla="*/ 0 h 181141"/>
                      <a:gd name="connsiteX1" fmla="*/ 423693 w 465448"/>
                      <a:gd name="connsiteY1" fmla="*/ 0 h 181141"/>
                      <a:gd name="connsiteX2" fmla="*/ 465448 w 465448"/>
                      <a:gd name="connsiteY2" fmla="*/ 41755 h 181141"/>
                      <a:gd name="connsiteX3" fmla="*/ 465448 w 465448"/>
                      <a:gd name="connsiteY3" fmla="*/ 137004 h 181141"/>
                      <a:gd name="connsiteX4" fmla="*/ 423693 w 465448"/>
                      <a:gd name="connsiteY4" fmla="*/ 178759 h 181141"/>
                      <a:gd name="connsiteX5" fmla="*/ 109538 w 465448"/>
                      <a:gd name="connsiteY5" fmla="*/ 181141 h 181141"/>
                      <a:gd name="connsiteX0" fmla="*/ 0 w 465448"/>
                      <a:gd name="connsiteY0" fmla="*/ 0 h 184526"/>
                      <a:gd name="connsiteX1" fmla="*/ 423693 w 465448"/>
                      <a:gd name="connsiteY1" fmla="*/ 0 h 184526"/>
                      <a:gd name="connsiteX2" fmla="*/ 465448 w 465448"/>
                      <a:gd name="connsiteY2" fmla="*/ 41755 h 184526"/>
                      <a:gd name="connsiteX3" fmla="*/ 465448 w 465448"/>
                      <a:gd name="connsiteY3" fmla="*/ 137004 h 184526"/>
                      <a:gd name="connsiteX4" fmla="*/ 423693 w 465448"/>
                      <a:gd name="connsiteY4" fmla="*/ 178759 h 184526"/>
                      <a:gd name="connsiteX5" fmla="*/ 58134 w 465448"/>
                      <a:gd name="connsiteY5" fmla="*/ 184526 h 1845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65448" h="184526">
                        <a:moveTo>
                          <a:pt x="0" y="0"/>
                        </a:moveTo>
                        <a:lnTo>
                          <a:pt x="423693" y="0"/>
                        </a:lnTo>
                        <a:cubicBezTo>
                          <a:pt x="446754" y="0"/>
                          <a:pt x="465448" y="18694"/>
                          <a:pt x="465448" y="41755"/>
                        </a:cubicBezTo>
                        <a:lnTo>
                          <a:pt x="465448" y="137004"/>
                        </a:lnTo>
                        <a:cubicBezTo>
                          <a:pt x="465448" y="160065"/>
                          <a:pt x="446754" y="178759"/>
                          <a:pt x="423693" y="178759"/>
                        </a:cubicBezTo>
                        <a:lnTo>
                          <a:pt x="58134" y="184526"/>
                        </a:lnTo>
                      </a:path>
                    </a:pathLst>
                  </a:custGeom>
                  <a:solidFill>
                    <a:srgbClr val="002060"/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59" name="台形 158">
                    <a:extLst>
                      <a:ext uri="{FF2B5EF4-FFF2-40B4-BE49-F238E27FC236}">
                        <a16:creationId xmlns:a16="http://schemas.microsoft.com/office/drawing/2014/main" id="{05B9B36B-D56D-4A33-B721-65243FEDAA9A}"/>
                      </a:ext>
                    </a:extLst>
                  </p:cNvPr>
                  <p:cNvSpPr/>
                  <p:nvPr/>
                </p:nvSpPr>
                <p:spPr>
                  <a:xfrm rot="16200000" flipH="1">
                    <a:off x="4110989" y="4763013"/>
                    <a:ext cx="158353" cy="178759"/>
                  </a:xfrm>
                  <a:prstGeom prst="trapezoid">
                    <a:avLst>
                      <a:gd name="adj" fmla="val 14473"/>
                    </a:avLst>
                  </a:prstGeom>
                  <a:pattFill prst="openDmnd">
                    <a:fgClr>
                      <a:schemeClr val="bg1">
                        <a:lumMod val="85000"/>
                      </a:schemeClr>
                    </a:fgClr>
                    <a:bgClr>
                      <a:schemeClr val="bg1">
                        <a:lumMod val="50000"/>
                      </a:schemeClr>
                    </a:bgClr>
                  </a:patt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</p:grpSp>
          </p:grpSp>
        </p:grpSp>
        <p:sp>
          <p:nvSpPr>
            <p:cNvPr id="140" name="テキスト ボックス 139">
              <a:extLst>
                <a:ext uri="{FF2B5EF4-FFF2-40B4-BE49-F238E27FC236}">
                  <a16:creationId xmlns:a16="http://schemas.microsoft.com/office/drawing/2014/main" id="{5E4C8D52-E8F2-4C6E-90BB-CC774B4F7374}"/>
                </a:ext>
              </a:extLst>
            </p:cNvPr>
            <p:cNvSpPr txBox="1"/>
            <p:nvPr/>
          </p:nvSpPr>
          <p:spPr>
            <a:xfrm rot="20700000">
              <a:off x="4287038" y="885935"/>
              <a:ext cx="1357393" cy="892311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忍法</a:t>
              </a:r>
              <a:endParaRPr kumimoji="1" lang="en-US" altLang="ja-JP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  <a:p>
              <a:r>
                <a:rPr kumimoji="1" lang="ja-JP" altLang="en-US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忍びあしで</a:t>
              </a:r>
              <a:endParaRPr kumimoji="1" lang="en-US" altLang="ja-JP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  <a:p>
              <a:r>
                <a:rPr lang="ja-JP" altLang="en-US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ござる</a:t>
              </a:r>
              <a:endPara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837909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角丸四角形 1">
            <a:extLst>
              <a:ext uri="{FF2B5EF4-FFF2-40B4-BE49-F238E27FC236}">
                <a16:creationId xmlns:a16="http://schemas.microsoft.com/office/drawing/2014/main" id="{D3FB9263-76C1-4BC2-A203-61CEC11CB565}"/>
              </a:ext>
            </a:extLst>
          </p:cNvPr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146" name="テキスト ボックス 145">
            <a:extLst>
              <a:ext uri="{FF2B5EF4-FFF2-40B4-BE49-F238E27FC236}">
                <a16:creationId xmlns:a16="http://schemas.microsoft.com/office/drawing/2014/main" id="{17F20375-3FB4-492B-A0E7-1151F9A6850D}"/>
              </a:ext>
            </a:extLst>
          </p:cNvPr>
          <p:cNvSpPr txBox="1"/>
          <p:nvPr/>
        </p:nvSpPr>
        <p:spPr>
          <a:xfrm>
            <a:off x="0" y="4166585"/>
            <a:ext cx="9906000" cy="2308324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72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廊下は</a:t>
            </a:r>
            <a:endParaRPr lang="en-US" altLang="ja-JP" sz="72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7200" dirty="0">
                <a:ln w="28575">
                  <a:noFill/>
                </a:ln>
                <a:effectLst/>
              </a:rPr>
              <a:t>静かに歩きましょう</a:t>
            </a:r>
            <a:endParaRPr lang="en-US" altLang="ja-JP" sz="5400" dirty="0">
              <a:ln w="28575">
                <a:noFill/>
              </a:ln>
              <a:effectLst/>
            </a:endParaRPr>
          </a:p>
        </p:txBody>
      </p:sp>
      <p:grpSp>
        <p:nvGrpSpPr>
          <p:cNvPr id="147" name="グループ化 146">
            <a:extLst>
              <a:ext uri="{FF2B5EF4-FFF2-40B4-BE49-F238E27FC236}">
                <a16:creationId xmlns:a16="http://schemas.microsoft.com/office/drawing/2014/main" id="{56A0F3B4-2B17-4409-A799-01067F57417B}"/>
              </a:ext>
            </a:extLst>
          </p:cNvPr>
          <p:cNvGrpSpPr/>
          <p:nvPr/>
        </p:nvGrpSpPr>
        <p:grpSpPr>
          <a:xfrm>
            <a:off x="3355075" y="803078"/>
            <a:ext cx="3195850" cy="3175384"/>
            <a:chOff x="1448780" y="701321"/>
            <a:chExt cx="4195651" cy="4168781"/>
          </a:xfrm>
        </p:grpSpPr>
        <p:grpSp>
          <p:nvGrpSpPr>
            <p:cNvPr id="148" name="グループ化 147">
              <a:extLst>
                <a:ext uri="{FF2B5EF4-FFF2-40B4-BE49-F238E27FC236}">
                  <a16:creationId xmlns:a16="http://schemas.microsoft.com/office/drawing/2014/main" id="{60B10481-17AA-4C0F-AF5E-353575A395BE}"/>
                </a:ext>
              </a:extLst>
            </p:cNvPr>
            <p:cNvGrpSpPr/>
            <p:nvPr/>
          </p:nvGrpSpPr>
          <p:grpSpPr>
            <a:xfrm>
              <a:off x="1448780" y="701321"/>
              <a:ext cx="3390150" cy="4168781"/>
              <a:chOff x="6511268" y="4309110"/>
              <a:chExt cx="1668404" cy="2051595"/>
            </a:xfrm>
          </p:grpSpPr>
          <p:grpSp>
            <p:nvGrpSpPr>
              <p:cNvPr id="150" name="グループ化 149">
                <a:extLst>
                  <a:ext uri="{FF2B5EF4-FFF2-40B4-BE49-F238E27FC236}">
                    <a16:creationId xmlns:a16="http://schemas.microsoft.com/office/drawing/2014/main" id="{14685A11-E7FE-4FF1-835B-38B17FCDCE85}"/>
                  </a:ext>
                </a:extLst>
              </p:cNvPr>
              <p:cNvGrpSpPr/>
              <p:nvPr/>
            </p:nvGrpSpPr>
            <p:grpSpPr>
              <a:xfrm rot="12600000" flipV="1">
                <a:off x="6618579" y="4929381"/>
                <a:ext cx="333254" cy="216807"/>
                <a:chOff x="3111191" y="5212989"/>
                <a:chExt cx="292924" cy="190570"/>
              </a:xfrm>
            </p:grpSpPr>
            <p:grpSp>
              <p:nvGrpSpPr>
                <p:cNvPr id="182" name="グループ化 181">
                  <a:extLst>
                    <a:ext uri="{FF2B5EF4-FFF2-40B4-BE49-F238E27FC236}">
                      <a16:creationId xmlns:a16="http://schemas.microsoft.com/office/drawing/2014/main" id="{2684CBF7-D9F9-45D8-A5ED-C8D2B2E4DA0F}"/>
                    </a:ext>
                  </a:extLst>
                </p:cNvPr>
                <p:cNvGrpSpPr/>
                <p:nvPr/>
              </p:nvGrpSpPr>
              <p:grpSpPr>
                <a:xfrm flipV="1">
                  <a:off x="3111191" y="5214749"/>
                  <a:ext cx="292924" cy="188810"/>
                  <a:chOff x="5032362" y="1791371"/>
                  <a:chExt cx="644453" cy="415395"/>
                </a:xfrm>
              </p:grpSpPr>
              <p:sp>
                <p:nvSpPr>
                  <p:cNvPr id="184" name="角丸四角形 88">
                    <a:extLst>
                      <a:ext uri="{FF2B5EF4-FFF2-40B4-BE49-F238E27FC236}">
                        <a16:creationId xmlns:a16="http://schemas.microsoft.com/office/drawing/2014/main" id="{AC96C051-B85F-4277-A107-CA0870D53BBE}"/>
                      </a:ext>
                    </a:extLst>
                  </p:cNvPr>
                  <p:cNvSpPr/>
                  <p:nvPr/>
                </p:nvSpPr>
                <p:spPr>
                  <a:xfrm rot="900000">
                    <a:off x="5422184" y="1847724"/>
                    <a:ext cx="77676" cy="19963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srgbClr val="FF0000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5" name="角丸四角形 90">
                    <a:extLst>
                      <a:ext uri="{FF2B5EF4-FFF2-40B4-BE49-F238E27FC236}">
                        <a16:creationId xmlns:a16="http://schemas.microsoft.com/office/drawing/2014/main" id="{C4D93793-3363-4AEF-A646-C6019AE03390}"/>
                      </a:ext>
                    </a:extLst>
                  </p:cNvPr>
                  <p:cNvSpPr/>
                  <p:nvPr/>
                </p:nvSpPr>
                <p:spPr>
                  <a:xfrm rot="3861336">
                    <a:off x="5461300" y="1847974"/>
                    <a:ext cx="92267" cy="33876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C99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srgbClr val="FF0000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6" name="角丸四角形 86">
                    <a:extLst>
                      <a:ext uri="{FF2B5EF4-FFF2-40B4-BE49-F238E27FC236}">
                        <a16:creationId xmlns:a16="http://schemas.microsoft.com/office/drawing/2014/main" id="{C4CDEAF7-1D98-4633-BAFA-3C503D92B3F8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5090601" y="1733132"/>
                    <a:ext cx="415395" cy="531874"/>
                  </a:xfrm>
                  <a:custGeom>
                    <a:avLst/>
                    <a:gdLst>
                      <a:gd name="connsiteX0" fmla="*/ 12187 w 415395"/>
                      <a:gd name="connsiteY0" fmla="*/ 268194 h 530329"/>
                      <a:gd name="connsiteX1" fmla="*/ 89712 w 415395"/>
                      <a:gd name="connsiteY1" fmla="*/ 259814 h 530329"/>
                      <a:gd name="connsiteX2" fmla="*/ 154540 w 415395"/>
                      <a:gd name="connsiteY2" fmla="*/ 311995 h 530329"/>
                      <a:gd name="connsiteX3" fmla="*/ 167095 w 415395"/>
                      <a:gd name="connsiteY3" fmla="*/ 296728 h 530329"/>
                      <a:gd name="connsiteX4" fmla="*/ 264962 w 415395"/>
                      <a:gd name="connsiteY4" fmla="*/ 217045 h 530329"/>
                      <a:gd name="connsiteX5" fmla="*/ 263948 w 415395"/>
                      <a:gd name="connsiteY5" fmla="*/ 199392 h 530329"/>
                      <a:gd name="connsiteX6" fmla="*/ 322233 w 415395"/>
                      <a:gd name="connsiteY6" fmla="*/ 32154 h 530329"/>
                      <a:gd name="connsiteX7" fmla="*/ 383240 w 415395"/>
                      <a:gd name="connsiteY7" fmla="*/ 2681 h 530329"/>
                      <a:gd name="connsiteX8" fmla="*/ 412714 w 415395"/>
                      <a:gd name="connsiteY8" fmla="*/ 63688 h 530329"/>
                      <a:gd name="connsiteX9" fmla="*/ 370958 w 415395"/>
                      <a:gd name="connsiteY9" fmla="*/ 183497 h 530329"/>
                      <a:gd name="connsiteX10" fmla="*/ 397577 w 415395"/>
                      <a:gd name="connsiteY10" fmla="*/ 203190 h 530329"/>
                      <a:gd name="connsiteX11" fmla="*/ 387061 w 415395"/>
                      <a:gd name="connsiteY11" fmla="*/ 305874 h 530329"/>
                      <a:gd name="connsiteX12" fmla="*/ 345858 w 415395"/>
                      <a:gd name="connsiteY12" fmla="*/ 387885 h 530329"/>
                      <a:gd name="connsiteX13" fmla="*/ 345858 w 415395"/>
                      <a:gd name="connsiteY13" fmla="*/ 491015 h 530329"/>
                      <a:gd name="connsiteX14" fmla="*/ 306544 w 415395"/>
                      <a:gd name="connsiteY14" fmla="*/ 530329 h 530329"/>
                      <a:gd name="connsiteX15" fmla="*/ 148369 w 415395"/>
                      <a:gd name="connsiteY15" fmla="*/ 530329 h 530329"/>
                      <a:gd name="connsiteX16" fmla="*/ 109055 w 415395"/>
                      <a:gd name="connsiteY16" fmla="*/ 491015 h 530329"/>
                      <a:gd name="connsiteX17" fmla="*/ 109055 w 415395"/>
                      <a:gd name="connsiteY17" fmla="*/ 416945 h 530329"/>
                      <a:gd name="connsiteX18" fmla="*/ 20566 w 415395"/>
                      <a:gd name="connsiteY18" fmla="*/ 345719 h 530329"/>
                      <a:gd name="connsiteX19" fmla="*/ 12187 w 415395"/>
                      <a:gd name="connsiteY19" fmla="*/ 268194 h 530329"/>
                      <a:gd name="connsiteX0" fmla="*/ 12187 w 415395"/>
                      <a:gd name="connsiteY0" fmla="*/ 269739 h 531874"/>
                      <a:gd name="connsiteX1" fmla="*/ 89712 w 415395"/>
                      <a:gd name="connsiteY1" fmla="*/ 261359 h 531874"/>
                      <a:gd name="connsiteX2" fmla="*/ 154540 w 415395"/>
                      <a:gd name="connsiteY2" fmla="*/ 313540 h 531874"/>
                      <a:gd name="connsiteX3" fmla="*/ 167095 w 415395"/>
                      <a:gd name="connsiteY3" fmla="*/ 298273 h 531874"/>
                      <a:gd name="connsiteX4" fmla="*/ 264962 w 415395"/>
                      <a:gd name="connsiteY4" fmla="*/ 218590 h 531874"/>
                      <a:gd name="connsiteX5" fmla="*/ 322233 w 415395"/>
                      <a:gd name="connsiteY5" fmla="*/ 33699 h 531874"/>
                      <a:gd name="connsiteX6" fmla="*/ 383240 w 415395"/>
                      <a:gd name="connsiteY6" fmla="*/ 4226 h 531874"/>
                      <a:gd name="connsiteX7" fmla="*/ 412714 w 415395"/>
                      <a:gd name="connsiteY7" fmla="*/ 65233 h 531874"/>
                      <a:gd name="connsiteX8" fmla="*/ 370958 w 415395"/>
                      <a:gd name="connsiteY8" fmla="*/ 185042 h 531874"/>
                      <a:gd name="connsiteX9" fmla="*/ 397577 w 415395"/>
                      <a:gd name="connsiteY9" fmla="*/ 204735 h 531874"/>
                      <a:gd name="connsiteX10" fmla="*/ 387061 w 415395"/>
                      <a:gd name="connsiteY10" fmla="*/ 307419 h 531874"/>
                      <a:gd name="connsiteX11" fmla="*/ 345858 w 415395"/>
                      <a:gd name="connsiteY11" fmla="*/ 389430 h 531874"/>
                      <a:gd name="connsiteX12" fmla="*/ 345858 w 415395"/>
                      <a:gd name="connsiteY12" fmla="*/ 492560 h 531874"/>
                      <a:gd name="connsiteX13" fmla="*/ 306544 w 415395"/>
                      <a:gd name="connsiteY13" fmla="*/ 531874 h 531874"/>
                      <a:gd name="connsiteX14" fmla="*/ 148369 w 415395"/>
                      <a:gd name="connsiteY14" fmla="*/ 531874 h 531874"/>
                      <a:gd name="connsiteX15" fmla="*/ 109055 w 415395"/>
                      <a:gd name="connsiteY15" fmla="*/ 492560 h 531874"/>
                      <a:gd name="connsiteX16" fmla="*/ 109055 w 415395"/>
                      <a:gd name="connsiteY16" fmla="*/ 418490 h 531874"/>
                      <a:gd name="connsiteX17" fmla="*/ 20566 w 415395"/>
                      <a:gd name="connsiteY17" fmla="*/ 347264 h 531874"/>
                      <a:gd name="connsiteX18" fmla="*/ 12187 w 415395"/>
                      <a:gd name="connsiteY18" fmla="*/ 269739 h 531874"/>
                      <a:gd name="connsiteX0" fmla="*/ 12187 w 415395"/>
                      <a:gd name="connsiteY0" fmla="*/ 269739 h 531874"/>
                      <a:gd name="connsiteX1" fmla="*/ 89712 w 415395"/>
                      <a:gd name="connsiteY1" fmla="*/ 261359 h 531874"/>
                      <a:gd name="connsiteX2" fmla="*/ 154540 w 415395"/>
                      <a:gd name="connsiteY2" fmla="*/ 313540 h 531874"/>
                      <a:gd name="connsiteX3" fmla="*/ 167095 w 415395"/>
                      <a:gd name="connsiteY3" fmla="*/ 298273 h 531874"/>
                      <a:gd name="connsiteX4" fmla="*/ 264962 w 415395"/>
                      <a:gd name="connsiteY4" fmla="*/ 218590 h 531874"/>
                      <a:gd name="connsiteX5" fmla="*/ 322233 w 415395"/>
                      <a:gd name="connsiteY5" fmla="*/ 33699 h 531874"/>
                      <a:gd name="connsiteX6" fmla="*/ 383240 w 415395"/>
                      <a:gd name="connsiteY6" fmla="*/ 4226 h 531874"/>
                      <a:gd name="connsiteX7" fmla="*/ 412714 w 415395"/>
                      <a:gd name="connsiteY7" fmla="*/ 65233 h 531874"/>
                      <a:gd name="connsiteX8" fmla="*/ 397577 w 415395"/>
                      <a:gd name="connsiteY8" fmla="*/ 204735 h 531874"/>
                      <a:gd name="connsiteX9" fmla="*/ 387061 w 415395"/>
                      <a:gd name="connsiteY9" fmla="*/ 307419 h 531874"/>
                      <a:gd name="connsiteX10" fmla="*/ 345858 w 415395"/>
                      <a:gd name="connsiteY10" fmla="*/ 389430 h 531874"/>
                      <a:gd name="connsiteX11" fmla="*/ 345858 w 415395"/>
                      <a:gd name="connsiteY11" fmla="*/ 492560 h 531874"/>
                      <a:gd name="connsiteX12" fmla="*/ 306544 w 415395"/>
                      <a:gd name="connsiteY12" fmla="*/ 531874 h 531874"/>
                      <a:gd name="connsiteX13" fmla="*/ 148369 w 415395"/>
                      <a:gd name="connsiteY13" fmla="*/ 531874 h 531874"/>
                      <a:gd name="connsiteX14" fmla="*/ 109055 w 415395"/>
                      <a:gd name="connsiteY14" fmla="*/ 492560 h 531874"/>
                      <a:gd name="connsiteX15" fmla="*/ 109055 w 415395"/>
                      <a:gd name="connsiteY15" fmla="*/ 418490 h 531874"/>
                      <a:gd name="connsiteX16" fmla="*/ 20566 w 415395"/>
                      <a:gd name="connsiteY16" fmla="*/ 347264 h 531874"/>
                      <a:gd name="connsiteX17" fmla="*/ 12187 w 415395"/>
                      <a:gd name="connsiteY17" fmla="*/ 269739 h 5318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</a:cxnLst>
                    <a:rect l="l" t="t" r="r" b="b"/>
                    <a:pathLst>
                      <a:path w="415395" h="531874">
                        <a:moveTo>
                          <a:pt x="12187" y="269739"/>
                        </a:moveTo>
                        <a:cubicBezTo>
                          <a:pt x="31281" y="246017"/>
                          <a:pt x="65990" y="242265"/>
                          <a:pt x="89712" y="261359"/>
                        </a:cubicBezTo>
                        <a:lnTo>
                          <a:pt x="154540" y="313540"/>
                        </a:lnTo>
                        <a:cubicBezTo>
                          <a:pt x="157262" y="307490"/>
                          <a:pt x="161797" y="302586"/>
                          <a:pt x="167095" y="298273"/>
                        </a:cubicBezTo>
                        <a:lnTo>
                          <a:pt x="264962" y="218590"/>
                        </a:lnTo>
                        <a:cubicBezTo>
                          <a:pt x="290818" y="174494"/>
                          <a:pt x="302520" y="69426"/>
                          <a:pt x="322233" y="33699"/>
                        </a:cubicBezTo>
                        <a:cubicBezTo>
                          <a:pt x="341946" y="-2028"/>
                          <a:pt x="358255" y="-4482"/>
                          <a:pt x="383240" y="4226"/>
                        </a:cubicBezTo>
                        <a:cubicBezTo>
                          <a:pt x="408226" y="12934"/>
                          <a:pt x="421422" y="40248"/>
                          <a:pt x="412714" y="65233"/>
                        </a:cubicBezTo>
                        <a:lnTo>
                          <a:pt x="397577" y="204735"/>
                        </a:lnTo>
                        <a:cubicBezTo>
                          <a:pt x="423028" y="235994"/>
                          <a:pt x="418320" y="281967"/>
                          <a:pt x="387061" y="307419"/>
                        </a:cubicBezTo>
                        <a:lnTo>
                          <a:pt x="345858" y="389430"/>
                        </a:lnTo>
                        <a:lnTo>
                          <a:pt x="345858" y="492560"/>
                        </a:lnTo>
                        <a:cubicBezTo>
                          <a:pt x="345858" y="514273"/>
                          <a:pt x="328257" y="531874"/>
                          <a:pt x="306544" y="531874"/>
                        </a:cubicBezTo>
                        <a:lnTo>
                          <a:pt x="148369" y="531874"/>
                        </a:lnTo>
                        <a:cubicBezTo>
                          <a:pt x="126656" y="531874"/>
                          <a:pt x="109055" y="514273"/>
                          <a:pt x="109055" y="492560"/>
                        </a:cubicBezTo>
                        <a:lnTo>
                          <a:pt x="109055" y="418490"/>
                        </a:lnTo>
                        <a:lnTo>
                          <a:pt x="20566" y="347264"/>
                        </a:lnTo>
                        <a:cubicBezTo>
                          <a:pt x="-3156" y="328170"/>
                          <a:pt x="-6907" y="293461"/>
                          <a:pt x="12187" y="269739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srgbClr val="FF0000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83" name="四角形: 上の 2 つの角を丸める 182">
                  <a:extLst>
                    <a:ext uri="{FF2B5EF4-FFF2-40B4-BE49-F238E27FC236}">
                      <a16:creationId xmlns:a16="http://schemas.microsoft.com/office/drawing/2014/main" id="{E6CC1FDE-A066-47E0-8018-4A21BB2ED384}"/>
                    </a:ext>
                  </a:extLst>
                </p:cNvPr>
                <p:cNvSpPr/>
                <p:nvPr/>
              </p:nvSpPr>
              <p:spPr>
                <a:xfrm rot="7200000">
                  <a:off x="3215186" y="5176400"/>
                  <a:ext cx="26204" cy="9938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grpSp>
            <p:nvGrpSpPr>
              <p:cNvPr id="151" name="グループ化 150">
                <a:extLst>
                  <a:ext uri="{FF2B5EF4-FFF2-40B4-BE49-F238E27FC236}">
                    <a16:creationId xmlns:a16="http://schemas.microsoft.com/office/drawing/2014/main" id="{328735E0-05C2-4233-87AF-8532723D40AA}"/>
                  </a:ext>
                </a:extLst>
              </p:cNvPr>
              <p:cNvGrpSpPr/>
              <p:nvPr/>
            </p:nvGrpSpPr>
            <p:grpSpPr>
              <a:xfrm rot="900000" flipV="1">
                <a:off x="6917526" y="5006927"/>
                <a:ext cx="574733" cy="183598"/>
                <a:chOff x="4100786" y="4762502"/>
                <a:chExt cx="626634" cy="184526"/>
              </a:xfrm>
            </p:grpSpPr>
            <p:sp>
              <p:nvSpPr>
                <p:cNvPr id="180" name="四角形: 角を丸くする 26">
                  <a:extLst>
                    <a:ext uri="{FF2B5EF4-FFF2-40B4-BE49-F238E27FC236}">
                      <a16:creationId xmlns:a16="http://schemas.microsoft.com/office/drawing/2014/main" id="{B43C460E-3AEC-4BDB-96C9-525DC98FD262}"/>
                    </a:ext>
                  </a:extLst>
                </p:cNvPr>
                <p:cNvSpPr/>
                <p:nvPr/>
              </p:nvSpPr>
              <p:spPr>
                <a:xfrm flipH="1">
                  <a:off x="4261972" y="4762502"/>
                  <a:ext cx="465448" cy="184526"/>
                </a:xfrm>
                <a:custGeom>
                  <a:avLst/>
                  <a:gdLst>
                    <a:gd name="connsiteX0" fmla="*/ 0 w 507203"/>
                    <a:gd name="connsiteY0" fmla="*/ 41755 h 178759"/>
                    <a:gd name="connsiteX1" fmla="*/ 41755 w 507203"/>
                    <a:gd name="connsiteY1" fmla="*/ 0 h 178759"/>
                    <a:gd name="connsiteX2" fmla="*/ 465448 w 507203"/>
                    <a:gd name="connsiteY2" fmla="*/ 0 h 178759"/>
                    <a:gd name="connsiteX3" fmla="*/ 507203 w 507203"/>
                    <a:gd name="connsiteY3" fmla="*/ 41755 h 178759"/>
                    <a:gd name="connsiteX4" fmla="*/ 507203 w 507203"/>
                    <a:gd name="connsiteY4" fmla="*/ 137004 h 178759"/>
                    <a:gd name="connsiteX5" fmla="*/ 465448 w 507203"/>
                    <a:gd name="connsiteY5" fmla="*/ 178759 h 178759"/>
                    <a:gd name="connsiteX6" fmla="*/ 41755 w 507203"/>
                    <a:gd name="connsiteY6" fmla="*/ 178759 h 178759"/>
                    <a:gd name="connsiteX7" fmla="*/ 0 w 507203"/>
                    <a:gd name="connsiteY7" fmla="*/ 137004 h 178759"/>
                    <a:gd name="connsiteX8" fmla="*/ 0 w 507203"/>
                    <a:gd name="connsiteY8" fmla="*/ 41755 h 178759"/>
                    <a:gd name="connsiteX0" fmla="*/ 0 w 507203"/>
                    <a:gd name="connsiteY0" fmla="*/ 137004 h 228444"/>
                    <a:gd name="connsiteX1" fmla="*/ 0 w 507203"/>
                    <a:gd name="connsiteY1" fmla="*/ 41755 h 228444"/>
                    <a:gd name="connsiteX2" fmla="*/ 41755 w 507203"/>
                    <a:gd name="connsiteY2" fmla="*/ 0 h 228444"/>
                    <a:gd name="connsiteX3" fmla="*/ 465448 w 507203"/>
                    <a:gd name="connsiteY3" fmla="*/ 0 h 228444"/>
                    <a:gd name="connsiteX4" fmla="*/ 507203 w 507203"/>
                    <a:gd name="connsiteY4" fmla="*/ 41755 h 228444"/>
                    <a:gd name="connsiteX5" fmla="*/ 507203 w 507203"/>
                    <a:gd name="connsiteY5" fmla="*/ 137004 h 228444"/>
                    <a:gd name="connsiteX6" fmla="*/ 465448 w 507203"/>
                    <a:gd name="connsiteY6" fmla="*/ 178759 h 228444"/>
                    <a:gd name="connsiteX7" fmla="*/ 41755 w 507203"/>
                    <a:gd name="connsiteY7" fmla="*/ 178759 h 228444"/>
                    <a:gd name="connsiteX8" fmla="*/ 91440 w 507203"/>
                    <a:gd name="connsiteY8" fmla="*/ 228444 h 228444"/>
                    <a:gd name="connsiteX0" fmla="*/ 0 w 507203"/>
                    <a:gd name="connsiteY0" fmla="*/ 41755 h 228444"/>
                    <a:gd name="connsiteX1" fmla="*/ 41755 w 507203"/>
                    <a:gd name="connsiteY1" fmla="*/ 0 h 228444"/>
                    <a:gd name="connsiteX2" fmla="*/ 465448 w 507203"/>
                    <a:gd name="connsiteY2" fmla="*/ 0 h 228444"/>
                    <a:gd name="connsiteX3" fmla="*/ 507203 w 507203"/>
                    <a:gd name="connsiteY3" fmla="*/ 41755 h 228444"/>
                    <a:gd name="connsiteX4" fmla="*/ 507203 w 507203"/>
                    <a:gd name="connsiteY4" fmla="*/ 137004 h 228444"/>
                    <a:gd name="connsiteX5" fmla="*/ 465448 w 507203"/>
                    <a:gd name="connsiteY5" fmla="*/ 178759 h 228444"/>
                    <a:gd name="connsiteX6" fmla="*/ 41755 w 507203"/>
                    <a:gd name="connsiteY6" fmla="*/ 178759 h 228444"/>
                    <a:gd name="connsiteX7" fmla="*/ 91440 w 507203"/>
                    <a:gd name="connsiteY7" fmla="*/ 228444 h 228444"/>
                    <a:gd name="connsiteX0" fmla="*/ 18919 w 484367"/>
                    <a:gd name="connsiteY0" fmla="*/ 0 h 228444"/>
                    <a:gd name="connsiteX1" fmla="*/ 442612 w 484367"/>
                    <a:gd name="connsiteY1" fmla="*/ 0 h 228444"/>
                    <a:gd name="connsiteX2" fmla="*/ 484367 w 484367"/>
                    <a:gd name="connsiteY2" fmla="*/ 41755 h 228444"/>
                    <a:gd name="connsiteX3" fmla="*/ 484367 w 484367"/>
                    <a:gd name="connsiteY3" fmla="*/ 137004 h 228444"/>
                    <a:gd name="connsiteX4" fmla="*/ 442612 w 484367"/>
                    <a:gd name="connsiteY4" fmla="*/ 178759 h 228444"/>
                    <a:gd name="connsiteX5" fmla="*/ 18919 w 484367"/>
                    <a:gd name="connsiteY5" fmla="*/ 178759 h 228444"/>
                    <a:gd name="connsiteX6" fmla="*/ 68604 w 484367"/>
                    <a:gd name="connsiteY6" fmla="*/ 228444 h 228444"/>
                    <a:gd name="connsiteX0" fmla="*/ 0 w 465448"/>
                    <a:gd name="connsiteY0" fmla="*/ 0 h 178759"/>
                    <a:gd name="connsiteX1" fmla="*/ 423693 w 465448"/>
                    <a:gd name="connsiteY1" fmla="*/ 0 h 178759"/>
                    <a:gd name="connsiteX2" fmla="*/ 465448 w 465448"/>
                    <a:gd name="connsiteY2" fmla="*/ 41755 h 178759"/>
                    <a:gd name="connsiteX3" fmla="*/ 465448 w 465448"/>
                    <a:gd name="connsiteY3" fmla="*/ 137004 h 178759"/>
                    <a:gd name="connsiteX4" fmla="*/ 423693 w 465448"/>
                    <a:gd name="connsiteY4" fmla="*/ 178759 h 178759"/>
                    <a:gd name="connsiteX5" fmla="*/ 0 w 465448"/>
                    <a:gd name="connsiteY5" fmla="*/ 178759 h 178759"/>
                    <a:gd name="connsiteX0" fmla="*/ 0 w 465448"/>
                    <a:gd name="connsiteY0" fmla="*/ 0 h 181141"/>
                    <a:gd name="connsiteX1" fmla="*/ 423693 w 465448"/>
                    <a:gd name="connsiteY1" fmla="*/ 0 h 181141"/>
                    <a:gd name="connsiteX2" fmla="*/ 465448 w 465448"/>
                    <a:gd name="connsiteY2" fmla="*/ 41755 h 181141"/>
                    <a:gd name="connsiteX3" fmla="*/ 465448 w 465448"/>
                    <a:gd name="connsiteY3" fmla="*/ 137004 h 181141"/>
                    <a:gd name="connsiteX4" fmla="*/ 423693 w 465448"/>
                    <a:gd name="connsiteY4" fmla="*/ 178759 h 181141"/>
                    <a:gd name="connsiteX5" fmla="*/ 109538 w 465448"/>
                    <a:gd name="connsiteY5" fmla="*/ 181141 h 181141"/>
                    <a:gd name="connsiteX0" fmla="*/ 0 w 465448"/>
                    <a:gd name="connsiteY0" fmla="*/ 0 h 184526"/>
                    <a:gd name="connsiteX1" fmla="*/ 423693 w 465448"/>
                    <a:gd name="connsiteY1" fmla="*/ 0 h 184526"/>
                    <a:gd name="connsiteX2" fmla="*/ 465448 w 465448"/>
                    <a:gd name="connsiteY2" fmla="*/ 41755 h 184526"/>
                    <a:gd name="connsiteX3" fmla="*/ 465448 w 465448"/>
                    <a:gd name="connsiteY3" fmla="*/ 137004 h 184526"/>
                    <a:gd name="connsiteX4" fmla="*/ 423693 w 465448"/>
                    <a:gd name="connsiteY4" fmla="*/ 178759 h 184526"/>
                    <a:gd name="connsiteX5" fmla="*/ 58134 w 465448"/>
                    <a:gd name="connsiteY5" fmla="*/ 184526 h 1845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65448" h="184526">
                      <a:moveTo>
                        <a:pt x="0" y="0"/>
                      </a:moveTo>
                      <a:lnTo>
                        <a:pt x="423693" y="0"/>
                      </a:lnTo>
                      <a:cubicBezTo>
                        <a:pt x="446754" y="0"/>
                        <a:pt x="465448" y="18694"/>
                        <a:pt x="465448" y="41755"/>
                      </a:cubicBezTo>
                      <a:lnTo>
                        <a:pt x="465448" y="137004"/>
                      </a:lnTo>
                      <a:cubicBezTo>
                        <a:pt x="465448" y="160065"/>
                        <a:pt x="446754" y="178759"/>
                        <a:pt x="423693" y="178759"/>
                      </a:cubicBezTo>
                      <a:lnTo>
                        <a:pt x="58134" y="184526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81" name="台形 180">
                  <a:extLst>
                    <a:ext uri="{FF2B5EF4-FFF2-40B4-BE49-F238E27FC236}">
                      <a16:creationId xmlns:a16="http://schemas.microsoft.com/office/drawing/2014/main" id="{1B5201D0-76CF-4F6A-AA5C-FDFB7795BB07}"/>
                    </a:ext>
                  </a:extLst>
                </p:cNvPr>
                <p:cNvSpPr/>
                <p:nvPr/>
              </p:nvSpPr>
              <p:spPr>
                <a:xfrm rot="16200000" flipH="1">
                  <a:off x="4110989" y="4763013"/>
                  <a:ext cx="158353" cy="178759"/>
                </a:xfrm>
                <a:prstGeom prst="trapezoid">
                  <a:avLst>
                    <a:gd name="adj" fmla="val 14473"/>
                  </a:avLst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152" name="楕円 8">
                <a:extLst>
                  <a:ext uri="{FF2B5EF4-FFF2-40B4-BE49-F238E27FC236}">
                    <a16:creationId xmlns:a16="http://schemas.microsoft.com/office/drawing/2014/main" id="{CF689042-4974-421C-B160-93ABD0F7D0BE}"/>
                  </a:ext>
                </a:extLst>
              </p:cNvPr>
              <p:cNvSpPr/>
              <p:nvPr/>
            </p:nvSpPr>
            <p:spPr>
              <a:xfrm rot="19800000">
                <a:off x="7324317" y="4785275"/>
                <a:ext cx="721680" cy="1033461"/>
              </a:xfrm>
              <a:custGeom>
                <a:avLst/>
                <a:gdLst>
                  <a:gd name="connsiteX0" fmla="*/ 0 w 1066801"/>
                  <a:gd name="connsiteY0" fmla="*/ 647700 h 1295400"/>
                  <a:gd name="connsiteX1" fmla="*/ 533401 w 1066801"/>
                  <a:gd name="connsiteY1" fmla="*/ 0 h 1295400"/>
                  <a:gd name="connsiteX2" fmla="*/ 1066802 w 1066801"/>
                  <a:gd name="connsiteY2" fmla="*/ 647700 h 1295400"/>
                  <a:gd name="connsiteX3" fmla="*/ 533401 w 1066801"/>
                  <a:gd name="connsiteY3" fmla="*/ 1295400 h 1295400"/>
                  <a:gd name="connsiteX4" fmla="*/ 0 w 1066801"/>
                  <a:gd name="connsiteY4" fmla="*/ 647700 h 1295400"/>
                  <a:gd name="connsiteX0" fmla="*/ 0 w 1066802"/>
                  <a:gd name="connsiteY0" fmla="*/ 647700 h 1295400"/>
                  <a:gd name="connsiteX1" fmla="*/ 533401 w 1066802"/>
                  <a:gd name="connsiteY1" fmla="*/ 0 h 1295400"/>
                  <a:gd name="connsiteX2" fmla="*/ 1066802 w 1066802"/>
                  <a:gd name="connsiteY2" fmla="*/ 647700 h 1295400"/>
                  <a:gd name="connsiteX3" fmla="*/ 533401 w 1066802"/>
                  <a:gd name="connsiteY3" fmla="*/ 1295400 h 1295400"/>
                  <a:gd name="connsiteX4" fmla="*/ 0 w 1066802"/>
                  <a:gd name="connsiteY4" fmla="*/ 647700 h 1295400"/>
                  <a:gd name="connsiteX0" fmla="*/ 0 w 1066802"/>
                  <a:gd name="connsiteY0" fmla="*/ 647700 h 1295400"/>
                  <a:gd name="connsiteX1" fmla="*/ 533401 w 1066802"/>
                  <a:gd name="connsiteY1" fmla="*/ 0 h 1295400"/>
                  <a:gd name="connsiteX2" fmla="*/ 1066802 w 1066802"/>
                  <a:gd name="connsiteY2" fmla="*/ 647700 h 1295400"/>
                  <a:gd name="connsiteX3" fmla="*/ 533401 w 1066802"/>
                  <a:gd name="connsiteY3" fmla="*/ 1295400 h 1295400"/>
                  <a:gd name="connsiteX4" fmla="*/ 0 w 1066802"/>
                  <a:gd name="connsiteY4" fmla="*/ 647700 h 1295400"/>
                  <a:gd name="connsiteX0" fmla="*/ 0 w 1066802"/>
                  <a:gd name="connsiteY0" fmla="*/ 647700 h 1295400"/>
                  <a:gd name="connsiteX1" fmla="*/ 533401 w 1066802"/>
                  <a:gd name="connsiteY1" fmla="*/ 0 h 1295400"/>
                  <a:gd name="connsiteX2" fmla="*/ 1066802 w 1066802"/>
                  <a:gd name="connsiteY2" fmla="*/ 647700 h 1295400"/>
                  <a:gd name="connsiteX3" fmla="*/ 533401 w 1066802"/>
                  <a:gd name="connsiteY3" fmla="*/ 1295400 h 1295400"/>
                  <a:gd name="connsiteX4" fmla="*/ 0 w 1066802"/>
                  <a:gd name="connsiteY4" fmla="*/ 647700 h 1295400"/>
                  <a:gd name="connsiteX0" fmla="*/ 0 w 1066802"/>
                  <a:gd name="connsiteY0" fmla="*/ 923925 h 1571625"/>
                  <a:gd name="connsiteX1" fmla="*/ 538163 w 1066802"/>
                  <a:gd name="connsiteY1" fmla="*/ 0 h 1571625"/>
                  <a:gd name="connsiteX2" fmla="*/ 1066802 w 1066802"/>
                  <a:gd name="connsiteY2" fmla="*/ 923925 h 1571625"/>
                  <a:gd name="connsiteX3" fmla="*/ 533401 w 1066802"/>
                  <a:gd name="connsiteY3" fmla="*/ 1571625 h 1571625"/>
                  <a:gd name="connsiteX4" fmla="*/ 0 w 1066802"/>
                  <a:gd name="connsiteY4" fmla="*/ 923925 h 1571625"/>
                  <a:gd name="connsiteX0" fmla="*/ 0 w 1066802"/>
                  <a:gd name="connsiteY0" fmla="*/ 923925 h 1428750"/>
                  <a:gd name="connsiteX1" fmla="*/ 538163 w 1066802"/>
                  <a:gd name="connsiteY1" fmla="*/ 0 h 1428750"/>
                  <a:gd name="connsiteX2" fmla="*/ 1066802 w 1066802"/>
                  <a:gd name="connsiteY2" fmla="*/ 923925 h 1428750"/>
                  <a:gd name="connsiteX3" fmla="*/ 538163 w 1066802"/>
                  <a:gd name="connsiteY3" fmla="*/ 1428750 h 1428750"/>
                  <a:gd name="connsiteX4" fmla="*/ 0 w 1066802"/>
                  <a:gd name="connsiteY4" fmla="*/ 923925 h 14287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66802" h="1428750">
                    <a:moveTo>
                      <a:pt x="0" y="923925"/>
                    </a:moveTo>
                    <a:cubicBezTo>
                      <a:pt x="0" y="566210"/>
                      <a:pt x="243574" y="0"/>
                      <a:pt x="538163" y="0"/>
                    </a:cubicBezTo>
                    <a:cubicBezTo>
                      <a:pt x="832752" y="0"/>
                      <a:pt x="1066802" y="566210"/>
                      <a:pt x="1066802" y="923925"/>
                    </a:cubicBezTo>
                    <a:cubicBezTo>
                      <a:pt x="1066802" y="1281640"/>
                      <a:pt x="832752" y="1428750"/>
                      <a:pt x="538163" y="1428750"/>
                    </a:cubicBezTo>
                    <a:cubicBezTo>
                      <a:pt x="243574" y="1428750"/>
                      <a:pt x="0" y="1281640"/>
                      <a:pt x="0" y="923925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53" name="二等辺三角形 152">
                <a:extLst>
                  <a:ext uri="{FF2B5EF4-FFF2-40B4-BE49-F238E27FC236}">
                    <a16:creationId xmlns:a16="http://schemas.microsoft.com/office/drawing/2014/main" id="{53488138-E627-4A6F-88B7-467894E3F9F9}"/>
                  </a:ext>
                </a:extLst>
              </p:cNvPr>
              <p:cNvSpPr/>
              <p:nvPr/>
            </p:nvSpPr>
            <p:spPr>
              <a:xfrm rot="9000000">
                <a:off x="7377623" y="4963356"/>
                <a:ext cx="241850" cy="414337"/>
              </a:xfrm>
              <a:prstGeom prst="triangle">
                <a:avLst>
                  <a:gd name="adj" fmla="val 77397"/>
                </a:avLst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54" name="グループ化 153">
                <a:extLst>
                  <a:ext uri="{FF2B5EF4-FFF2-40B4-BE49-F238E27FC236}">
                    <a16:creationId xmlns:a16="http://schemas.microsoft.com/office/drawing/2014/main" id="{FA165BF7-EDB1-47B9-B429-ABE181F52116}"/>
                  </a:ext>
                </a:extLst>
              </p:cNvPr>
              <p:cNvGrpSpPr/>
              <p:nvPr/>
            </p:nvGrpSpPr>
            <p:grpSpPr>
              <a:xfrm>
                <a:off x="7003914" y="4309110"/>
                <a:ext cx="750950" cy="700088"/>
                <a:chOff x="6203886" y="1319214"/>
                <a:chExt cx="750950" cy="700088"/>
              </a:xfrm>
            </p:grpSpPr>
            <p:grpSp>
              <p:nvGrpSpPr>
                <p:cNvPr id="173" name="グループ化 172">
                  <a:extLst>
                    <a:ext uri="{FF2B5EF4-FFF2-40B4-BE49-F238E27FC236}">
                      <a16:creationId xmlns:a16="http://schemas.microsoft.com/office/drawing/2014/main" id="{1F633073-D009-464C-8B42-BBAB48D2D35C}"/>
                    </a:ext>
                  </a:extLst>
                </p:cNvPr>
                <p:cNvGrpSpPr/>
                <p:nvPr/>
              </p:nvGrpSpPr>
              <p:grpSpPr>
                <a:xfrm>
                  <a:off x="6203888" y="1319214"/>
                  <a:ext cx="750948" cy="700088"/>
                  <a:chOff x="6203888" y="1319214"/>
                  <a:chExt cx="750948" cy="700088"/>
                </a:xfrm>
              </p:grpSpPr>
              <p:sp>
                <p:nvSpPr>
                  <p:cNvPr id="175" name="フリーフォーム: 図形 174">
                    <a:extLst>
                      <a:ext uri="{FF2B5EF4-FFF2-40B4-BE49-F238E27FC236}">
                        <a16:creationId xmlns:a16="http://schemas.microsoft.com/office/drawing/2014/main" id="{CD86FF49-64AE-4406-9A11-EFD326E31FDA}"/>
                      </a:ext>
                    </a:extLst>
                  </p:cNvPr>
                  <p:cNvSpPr/>
                  <p:nvPr/>
                </p:nvSpPr>
                <p:spPr>
                  <a:xfrm>
                    <a:off x="6216649" y="1319214"/>
                    <a:ext cx="738187" cy="700088"/>
                  </a:xfrm>
                  <a:custGeom>
                    <a:avLst/>
                    <a:gdLst>
                      <a:gd name="connsiteX0" fmla="*/ 235469 w 738187"/>
                      <a:gd name="connsiteY0" fmla="*/ 0 h 700088"/>
                      <a:gd name="connsiteX1" fmla="*/ 257672 w 738187"/>
                      <a:gd name="connsiteY1" fmla="*/ 0 h 700088"/>
                      <a:gd name="connsiteX2" fmla="*/ 404316 w 738187"/>
                      <a:gd name="connsiteY2" fmla="*/ 0 h 700088"/>
                      <a:gd name="connsiteX3" fmla="*/ 643212 w 738187"/>
                      <a:gd name="connsiteY3" fmla="*/ 0 h 700088"/>
                      <a:gd name="connsiteX4" fmla="*/ 738187 w 738187"/>
                      <a:gd name="connsiteY4" fmla="*/ 141747 h 700088"/>
                      <a:gd name="connsiteX5" fmla="*/ 649120 w 738187"/>
                      <a:gd name="connsiteY5" fmla="*/ 181153 h 700088"/>
                      <a:gd name="connsiteX6" fmla="*/ 656753 w 738187"/>
                      <a:gd name="connsiteY6" fmla="*/ 205742 h 700088"/>
                      <a:gd name="connsiteX7" fmla="*/ 661988 w 738187"/>
                      <a:gd name="connsiteY7" fmla="*/ 257672 h 700088"/>
                      <a:gd name="connsiteX8" fmla="*/ 661988 w 738187"/>
                      <a:gd name="connsiteY8" fmla="*/ 442416 h 700088"/>
                      <a:gd name="connsiteX9" fmla="*/ 404316 w 738187"/>
                      <a:gd name="connsiteY9" fmla="*/ 700088 h 700088"/>
                      <a:gd name="connsiteX10" fmla="*/ 257672 w 738187"/>
                      <a:gd name="connsiteY10" fmla="*/ 700088 h 700088"/>
                      <a:gd name="connsiteX11" fmla="*/ 0 w 738187"/>
                      <a:gd name="connsiteY11" fmla="*/ 442416 h 700088"/>
                      <a:gd name="connsiteX12" fmla="*/ 0 w 738187"/>
                      <a:gd name="connsiteY12" fmla="*/ 257672 h 700088"/>
                      <a:gd name="connsiteX13" fmla="*/ 205742 w 738187"/>
                      <a:gd name="connsiteY13" fmla="*/ 5235 h 700088"/>
                      <a:gd name="connsiteX14" fmla="*/ 224306 w 738187"/>
                      <a:gd name="connsiteY14" fmla="*/ 3364 h 70008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738187" h="700088">
                        <a:moveTo>
                          <a:pt x="235469" y="0"/>
                        </a:moveTo>
                        <a:lnTo>
                          <a:pt x="257672" y="0"/>
                        </a:lnTo>
                        <a:lnTo>
                          <a:pt x="404316" y="0"/>
                        </a:lnTo>
                        <a:lnTo>
                          <a:pt x="643212" y="0"/>
                        </a:lnTo>
                        <a:cubicBezTo>
                          <a:pt x="695666" y="0"/>
                          <a:pt x="738187" y="63462"/>
                          <a:pt x="738187" y="141747"/>
                        </a:cubicBezTo>
                        <a:lnTo>
                          <a:pt x="649120" y="181153"/>
                        </a:lnTo>
                        <a:lnTo>
                          <a:pt x="656753" y="205742"/>
                        </a:lnTo>
                        <a:cubicBezTo>
                          <a:pt x="660186" y="222516"/>
                          <a:pt x="661988" y="239884"/>
                          <a:pt x="661988" y="257672"/>
                        </a:cubicBezTo>
                        <a:lnTo>
                          <a:pt x="661988" y="442416"/>
                        </a:lnTo>
                        <a:cubicBezTo>
                          <a:pt x="661988" y="584724"/>
                          <a:pt x="546624" y="700088"/>
                          <a:pt x="404316" y="700088"/>
                        </a:cubicBezTo>
                        <a:lnTo>
                          <a:pt x="257672" y="700088"/>
                        </a:lnTo>
                        <a:cubicBezTo>
                          <a:pt x="115364" y="700088"/>
                          <a:pt x="0" y="584724"/>
                          <a:pt x="0" y="442416"/>
                        </a:cubicBezTo>
                        <a:lnTo>
                          <a:pt x="0" y="257672"/>
                        </a:lnTo>
                        <a:cubicBezTo>
                          <a:pt x="0" y="133153"/>
                          <a:pt x="88326" y="29262"/>
                          <a:pt x="205742" y="5235"/>
                        </a:cubicBezTo>
                        <a:lnTo>
                          <a:pt x="224306" y="3364"/>
                        </a:lnTo>
                        <a:close/>
                      </a:path>
                    </a:pathLst>
                  </a:custGeom>
                  <a:solidFill>
                    <a:srgbClr val="002060"/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76" name="四角形: 角を丸くする 175">
                    <a:extLst>
                      <a:ext uri="{FF2B5EF4-FFF2-40B4-BE49-F238E27FC236}">
                        <a16:creationId xmlns:a16="http://schemas.microsoft.com/office/drawing/2014/main" id="{F85FA872-29D9-4AD0-A87A-B18687EDDE23}"/>
                      </a:ext>
                    </a:extLst>
                  </p:cNvPr>
                  <p:cNvSpPr/>
                  <p:nvPr/>
                </p:nvSpPr>
                <p:spPr>
                  <a:xfrm>
                    <a:off x="6203889" y="1428750"/>
                    <a:ext cx="291745" cy="566738"/>
                  </a:xfrm>
                  <a:prstGeom prst="roundRect">
                    <a:avLst>
                      <a:gd name="adj" fmla="val 37055"/>
                    </a:avLst>
                  </a:prstGeom>
                  <a:solidFill>
                    <a:srgbClr val="FFCC99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srgbClr val="FF0000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7" name="四角形: 角を丸くする 176">
                    <a:extLst>
                      <a:ext uri="{FF2B5EF4-FFF2-40B4-BE49-F238E27FC236}">
                        <a16:creationId xmlns:a16="http://schemas.microsoft.com/office/drawing/2014/main" id="{3317EAE1-8618-4B7C-8F8C-2427B4624262}"/>
                      </a:ext>
                    </a:extLst>
                  </p:cNvPr>
                  <p:cNvSpPr/>
                  <p:nvPr/>
                </p:nvSpPr>
                <p:spPr>
                  <a:xfrm>
                    <a:off x="6227542" y="1591783"/>
                    <a:ext cx="177404" cy="12748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78" name="楕円 177">
                    <a:extLst>
                      <a:ext uri="{FF2B5EF4-FFF2-40B4-BE49-F238E27FC236}">
                        <a16:creationId xmlns:a16="http://schemas.microsoft.com/office/drawing/2014/main" id="{50AADCAA-3356-4C03-BBB1-B27533C6A4BE}"/>
                      </a:ext>
                    </a:extLst>
                  </p:cNvPr>
                  <p:cNvSpPr/>
                  <p:nvPr/>
                </p:nvSpPr>
                <p:spPr>
                  <a:xfrm>
                    <a:off x="6239398" y="1599616"/>
                    <a:ext cx="81380" cy="81380"/>
                  </a:xfrm>
                  <a:prstGeom prst="ellipse">
                    <a:avLst/>
                  </a:prstGeom>
                  <a:solidFill>
                    <a:schemeClr val="tx1"/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79" name="四角形: 上の 2 つの角を丸める 178">
                    <a:extLst>
                      <a:ext uri="{FF2B5EF4-FFF2-40B4-BE49-F238E27FC236}">
                        <a16:creationId xmlns:a16="http://schemas.microsoft.com/office/drawing/2014/main" id="{EA1092BB-AA77-412C-8EA7-5C82A7318FD7}"/>
                      </a:ext>
                    </a:extLst>
                  </p:cNvPr>
                  <p:cNvSpPr/>
                  <p:nvPr/>
                </p:nvSpPr>
                <p:spPr>
                  <a:xfrm>
                    <a:off x="6203888" y="1404938"/>
                    <a:ext cx="291745" cy="22145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bg1">
                      <a:lumMod val="50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</p:grpSp>
            <p:sp>
              <p:nvSpPr>
                <p:cNvPr id="174" name="フリーフォーム: 図形 173">
                  <a:extLst>
                    <a:ext uri="{FF2B5EF4-FFF2-40B4-BE49-F238E27FC236}">
                      <a16:creationId xmlns:a16="http://schemas.microsoft.com/office/drawing/2014/main" id="{A5794580-511D-4855-964E-8EBE73C90C8C}"/>
                    </a:ext>
                  </a:extLst>
                </p:cNvPr>
                <p:cNvSpPr/>
                <p:nvPr/>
              </p:nvSpPr>
              <p:spPr>
                <a:xfrm rot="10800000">
                  <a:off x="6203886" y="1726241"/>
                  <a:ext cx="291746" cy="288381"/>
                </a:xfrm>
                <a:custGeom>
                  <a:avLst/>
                  <a:gdLst>
                    <a:gd name="connsiteX0" fmla="*/ 6797 w 291746"/>
                    <a:gd name="connsiteY0" fmla="*/ 288381 h 288381"/>
                    <a:gd name="connsiteX1" fmla="*/ 0 w 291746"/>
                    <a:gd name="connsiteY1" fmla="*/ 288381 h 288381"/>
                    <a:gd name="connsiteX2" fmla="*/ 0 w 291746"/>
                    <a:gd name="connsiteY2" fmla="*/ 144191 h 288381"/>
                    <a:gd name="connsiteX3" fmla="*/ 144191 w 291746"/>
                    <a:gd name="connsiteY3" fmla="*/ 0 h 288381"/>
                    <a:gd name="connsiteX4" fmla="*/ 147555 w 291746"/>
                    <a:gd name="connsiteY4" fmla="*/ 0 h 288381"/>
                    <a:gd name="connsiteX5" fmla="*/ 291746 w 291746"/>
                    <a:gd name="connsiteY5" fmla="*/ 144191 h 288381"/>
                    <a:gd name="connsiteX6" fmla="*/ 291746 w 291746"/>
                    <a:gd name="connsiteY6" fmla="*/ 231948 h 288381"/>
                    <a:gd name="connsiteX7" fmla="*/ 250315 w 291746"/>
                    <a:gd name="connsiteY7" fmla="*/ 227954 h 288381"/>
                    <a:gd name="connsiteX8" fmla="*/ 38999 w 291746"/>
                    <a:gd name="connsiteY8" fmla="*/ 269746 h 2883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91746" h="288381">
                      <a:moveTo>
                        <a:pt x="6797" y="288381"/>
                      </a:moveTo>
                      <a:lnTo>
                        <a:pt x="0" y="288381"/>
                      </a:lnTo>
                      <a:lnTo>
                        <a:pt x="0" y="144191"/>
                      </a:lnTo>
                      <a:cubicBezTo>
                        <a:pt x="0" y="64557"/>
                        <a:pt x="64557" y="0"/>
                        <a:pt x="144191" y="0"/>
                      </a:cubicBezTo>
                      <a:lnTo>
                        <a:pt x="147555" y="0"/>
                      </a:lnTo>
                      <a:cubicBezTo>
                        <a:pt x="227189" y="0"/>
                        <a:pt x="291746" y="64557"/>
                        <a:pt x="291746" y="144191"/>
                      </a:cubicBezTo>
                      <a:lnTo>
                        <a:pt x="291746" y="231948"/>
                      </a:lnTo>
                      <a:lnTo>
                        <a:pt x="250315" y="227954"/>
                      </a:lnTo>
                      <a:cubicBezTo>
                        <a:pt x="167791" y="227954"/>
                        <a:pt x="93080" y="243925"/>
                        <a:pt x="38999" y="269746"/>
                      </a:cubicBezTo>
                      <a:close/>
                    </a:path>
                  </a:pathLst>
                </a:custGeom>
                <a:solidFill>
                  <a:schemeClr val="accent1">
                    <a:lumMod val="75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155" name="フリーフォーム: 図形 154">
                <a:extLst>
                  <a:ext uri="{FF2B5EF4-FFF2-40B4-BE49-F238E27FC236}">
                    <a16:creationId xmlns:a16="http://schemas.microsoft.com/office/drawing/2014/main" id="{AE5EAFCF-8C8F-455E-8680-1FB2133FC075}"/>
                  </a:ext>
                </a:extLst>
              </p:cNvPr>
              <p:cNvSpPr/>
              <p:nvPr/>
            </p:nvSpPr>
            <p:spPr>
              <a:xfrm rot="19800000">
                <a:off x="7266681" y="4922945"/>
                <a:ext cx="518936" cy="135897"/>
              </a:xfrm>
              <a:custGeom>
                <a:avLst/>
                <a:gdLst>
                  <a:gd name="connsiteX0" fmla="*/ 46517 w 518936"/>
                  <a:gd name="connsiteY0" fmla="*/ 0 h 135897"/>
                  <a:gd name="connsiteX1" fmla="*/ 472419 w 518936"/>
                  <a:gd name="connsiteY1" fmla="*/ 0 h 135897"/>
                  <a:gd name="connsiteX2" fmla="*/ 518936 w 518936"/>
                  <a:gd name="connsiteY2" fmla="*/ 46517 h 135897"/>
                  <a:gd name="connsiteX3" fmla="*/ 510059 w 518936"/>
                  <a:gd name="connsiteY3" fmla="*/ 67949 h 135897"/>
                  <a:gd name="connsiteX4" fmla="*/ 518936 w 518936"/>
                  <a:gd name="connsiteY4" fmla="*/ 89380 h 135897"/>
                  <a:gd name="connsiteX5" fmla="*/ 472419 w 518936"/>
                  <a:gd name="connsiteY5" fmla="*/ 135897 h 135897"/>
                  <a:gd name="connsiteX6" fmla="*/ 46517 w 518936"/>
                  <a:gd name="connsiteY6" fmla="*/ 135897 h 135897"/>
                  <a:gd name="connsiteX7" fmla="*/ 0 w 518936"/>
                  <a:gd name="connsiteY7" fmla="*/ 89380 h 135897"/>
                  <a:gd name="connsiteX8" fmla="*/ 8877 w 518936"/>
                  <a:gd name="connsiteY8" fmla="*/ 67949 h 135897"/>
                  <a:gd name="connsiteX9" fmla="*/ 0 w 518936"/>
                  <a:gd name="connsiteY9" fmla="*/ 46517 h 135897"/>
                  <a:gd name="connsiteX10" fmla="*/ 46517 w 518936"/>
                  <a:gd name="connsiteY10" fmla="*/ 0 h 135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18936" h="135897">
                    <a:moveTo>
                      <a:pt x="46517" y="0"/>
                    </a:moveTo>
                    <a:lnTo>
                      <a:pt x="472419" y="0"/>
                    </a:lnTo>
                    <a:cubicBezTo>
                      <a:pt x="498110" y="0"/>
                      <a:pt x="518936" y="20826"/>
                      <a:pt x="518936" y="46517"/>
                    </a:cubicBezTo>
                    <a:lnTo>
                      <a:pt x="510059" y="67949"/>
                    </a:lnTo>
                    <a:lnTo>
                      <a:pt x="518936" y="89380"/>
                    </a:lnTo>
                    <a:cubicBezTo>
                      <a:pt x="518936" y="115071"/>
                      <a:pt x="498110" y="135897"/>
                      <a:pt x="472419" y="135897"/>
                    </a:cubicBezTo>
                    <a:lnTo>
                      <a:pt x="46517" y="135897"/>
                    </a:lnTo>
                    <a:cubicBezTo>
                      <a:pt x="20826" y="135897"/>
                      <a:pt x="0" y="115071"/>
                      <a:pt x="0" y="89380"/>
                    </a:cubicBezTo>
                    <a:lnTo>
                      <a:pt x="8877" y="67949"/>
                    </a:lnTo>
                    <a:lnTo>
                      <a:pt x="0" y="46517"/>
                    </a:lnTo>
                    <a:cubicBezTo>
                      <a:pt x="0" y="20826"/>
                      <a:pt x="20826" y="0"/>
                      <a:pt x="46517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56" name="グループ化 155">
                <a:extLst>
                  <a:ext uri="{FF2B5EF4-FFF2-40B4-BE49-F238E27FC236}">
                    <a16:creationId xmlns:a16="http://schemas.microsoft.com/office/drawing/2014/main" id="{46E87C5A-8F32-42CE-BF7E-CF81ACA0DD17}"/>
                  </a:ext>
                </a:extLst>
              </p:cNvPr>
              <p:cNvGrpSpPr/>
              <p:nvPr/>
            </p:nvGrpSpPr>
            <p:grpSpPr>
              <a:xfrm rot="2045136">
                <a:off x="6839126" y="5602248"/>
                <a:ext cx="399376" cy="488074"/>
                <a:chOff x="5207039" y="3025262"/>
                <a:chExt cx="399376" cy="488074"/>
              </a:xfrm>
            </p:grpSpPr>
            <p:sp>
              <p:nvSpPr>
                <p:cNvPr id="171" name="台形 170">
                  <a:extLst>
                    <a:ext uri="{FF2B5EF4-FFF2-40B4-BE49-F238E27FC236}">
                      <a16:creationId xmlns:a16="http://schemas.microsoft.com/office/drawing/2014/main" id="{4229BFE2-7204-4EB3-9D1D-4C9B1BF7F700}"/>
                    </a:ext>
                  </a:extLst>
                </p:cNvPr>
                <p:cNvSpPr/>
                <p:nvPr/>
              </p:nvSpPr>
              <p:spPr>
                <a:xfrm rot="10800000">
                  <a:off x="5306376" y="3025262"/>
                  <a:ext cx="300039" cy="346588"/>
                </a:xfrm>
                <a:prstGeom prst="trapezoid">
                  <a:avLst/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72" name="四角形: 対角を丸める 171">
                  <a:extLst>
                    <a:ext uri="{FF2B5EF4-FFF2-40B4-BE49-F238E27FC236}">
                      <a16:creationId xmlns:a16="http://schemas.microsoft.com/office/drawing/2014/main" id="{34114070-BA4D-4F0D-B11E-77BD06375363}"/>
                    </a:ext>
                  </a:extLst>
                </p:cNvPr>
                <p:cNvSpPr/>
                <p:nvPr/>
              </p:nvSpPr>
              <p:spPr>
                <a:xfrm rot="20454864">
                  <a:off x="5207039" y="3376407"/>
                  <a:ext cx="385195" cy="136929"/>
                </a:xfrm>
                <a:prstGeom prst="round2DiagRect">
                  <a:avLst>
                    <a:gd name="adj1" fmla="val 50000"/>
                    <a:gd name="adj2" fmla="val 29333"/>
                  </a:avLst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grpSp>
            <p:nvGrpSpPr>
              <p:cNvPr id="157" name="グループ化 156">
                <a:extLst>
                  <a:ext uri="{FF2B5EF4-FFF2-40B4-BE49-F238E27FC236}">
                    <a16:creationId xmlns:a16="http://schemas.microsoft.com/office/drawing/2014/main" id="{5B498BEB-2EEC-4A0A-87F8-50FFFBF67E45}"/>
                  </a:ext>
                </a:extLst>
              </p:cNvPr>
              <p:cNvGrpSpPr/>
              <p:nvPr/>
            </p:nvGrpSpPr>
            <p:grpSpPr>
              <a:xfrm rot="3600000">
                <a:off x="7559684" y="5639244"/>
                <a:ext cx="664402" cy="575574"/>
                <a:chOff x="7967323" y="5484573"/>
                <a:chExt cx="664402" cy="575574"/>
              </a:xfrm>
            </p:grpSpPr>
            <p:sp>
              <p:nvSpPr>
                <p:cNvPr id="169" name="台形 168">
                  <a:extLst>
                    <a:ext uri="{FF2B5EF4-FFF2-40B4-BE49-F238E27FC236}">
                      <a16:creationId xmlns:a16="http://schemas.microsoft.com/office/drawing/2014/main" id="{828BB2FF-3487-49A8-B9D9-FEB971446166}"/>
                    </a:ext>
                  </a:extLst>
                </p:cNvPr>
                <p:cNvSpPr/>
                <p:nvPr/>
              </p:nvSpPr>
              <p:spPr>
                <a:xfrm rot="5400000">
                  <a:off x="8308411" y="5699431"/>
                  <a:ext cx="300039" cy="346588"/>
                </a:xfrm>
                <a:prstGeom prst="trapezoid">
                  <a:avLst/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70" name="四角形: 角を丸くする 284">
                  <a:extLst>
                    <a:ext uri="{FF2B5EF4-FFF2-40B4-BE49-F238E27FC236}">
                      <a16:creationId xmlns:a16="http://schemas.microsoft.com/office/drawing/2014/main" id="{DB45967E-4D0E-4F40-B104-21D47E034354}"/>
                    </a:ext>
                  </a:extLst>
                </p:cNvPr>
                <p:cNvSpPr/>
                <p:nvPr/>
              </p:nvSpPr>
              <p:spPr>
                <a:xfrm rot="14400000">
                  <a:off x="7842353" y="5609543"/>
                  <a:ext cx="575574" cy="325634"/>
                </a:xfrm>
                <a:custGeom>
                  <a:avLst/>
                  <a:gdLst>
                    <a:gd name="connsiteX0" fmla="*/ 0 w 600075"/>
                    <a:gd name="connsiteY0" fmla="*/ 159543 h 319085"/>
                    <a:gd name="connsiteX1" fmla="*/ 159543 w 600075"/>
                    <a:gd name="connsiteY1" fmla="*/ 0 h 319085"/>
                    <a:gd name="connsiteX2" fmla="*/ 440533 w 600075"/>
                    <a:gd name="connsiteY2" fmla="*/ 0 h 319085"/>
                    <a:gd name="connsiteX3" fmla="*/ 600076 w 600075"/>
                    <a:gd name="connsiteY3" fmla="*/ 159543 h 319085"/>
                    <a:gd name="connsiteX4" fmla="*/ 600075 w 600075"/>
                    <a:gd name="connsiteY4" fmla="*/ 159543 h 319085"/>
                    <a:gd name="connsiteX5" fmla="*/ 440532 w 600075"/>
                    <a:gd name="connsiteY5" fmla="*/ 319086 h 319085"/>
                    <a:gd name="connsiteX6" fmla="*/ 159543 w 600075"/>
                    <a:gd name="connsiteY6" fmla="*/ 319085 h 319085"/>
                    <a:gd name="connsiteX7" fmla="*/ 0 w 600075"/>
                    <a:gd name="connsiteY7" fmla="*/ 159542 h 319085"/>
                    <a:gd name="connsiteX8" fmla="*/ 0 w 600075"/>
                    <a:gd name="connsiteY8" fmla="*/ 159543 h 319085"/>
                    <a:gd name="connsiteX0" fmla="*/ 600075 w 691515"/>
                    <a:gd name="connsiteY0" fmla="*/ 159543 h 319086"/>
                    <a:gd name="connsiteX1" fmla="*/ 440532 w 691515"/>
                    <a:gd name="connsiteY1" fmla="*/ 319086 h 319086"/>
                    <a:gd name="connsiteX2" fmla="*/ 159543 w 691515"/>
                    <a:gd name="connsiteY2" fmla="*/ 319085 h 319086"/>
                    <a:gd name="connsiteX3" fmla="*/ 0 w 691515"/>
                    <a:gd name="connsiteY3" fmla="*/ 159542 h 319086"/>
                    <a:gd name="connsiteX4" fmla="*/ 0 w 691515"/>
                    <a:gd name="connsiteY4" fmla="*/ 159543 h 319086"/>
                    <a:gd name="connsiteX5" fmla="*/ 159543 w 691515"/>
                    <a:gd name="connsiteY5" fmla="*/ 0 h 319086"/>
                    <a:gd name="connsiteX6" fmla="*/ 440533 w 691515"/>
                    <a:gd name="connsiteY6" fmla="*/ 0 h 319086"/>
                    <a:gd name="connsiteX7" fmla="*/ 600076 w 691515"/>
                    <a:gd name="connsiteY7" fmla="*/ 159543 h 319086"/>
                    <a:gd name="connsiteX8" fmla="*/ 691515 w 691515"/>
                    <a:gd name="connsiteY8" fmla="*/ 250983 h 319086"/>
                    <a:gd name="connsiteX0" fmla="*/ 600075 w 600076"/>
                    <a:gd name="connsiteY0" fmla="*/ 159543 h 319086"/>
                    <a:gd name="connsiteX1" fmla="*/ 440532 w 600076"/>
                    <a:gd name="connsiteY1" fmla="*/ 319086 h 319086"/>
                    <a:gd name="connsiteX2" fmla="*/ 159543 w 600076"/>
                    <a:gd name="connsiteY2" fmla="*/ 319085 h 319086"/>
                    <a:gd name="connsiteX3" fmla="*/ 0 w 600076"/>
                    <a:gd name="connsiteY3" fmla="*/ 159542 h 319086"/>
                    <a:gd name="connsiteX4" fmla="*/ 0 w 600076"/>
                    <a:gd name="connsiteY4" fmla="*/ 159543 h 319086"/>
                    <a:gd name="connsiteX5" fmla="*/ 159543 w 600076"/>
                    <a:gd name="connsiteY5" fmla="*/ 0 h 319086"/>
                    <a:gd name="connsiteX6" fmla="*/ 440533 w 600076"/>
                    <a:gd name="connsiteY6" fmla="*/ 0 h 319086"/>
                    <a:gd name="connsiteX7" fmla="*/ 600076 w 600076"/>
                    <a:gd name="connsiteY7" fmla="*/ 159543 h 319086"/>
                    <a:gd name="connsiteX0" fmla="*/ 600075 w 600075"/>
                    <a:gd name="connsiteY0" fmla="*/ 159543 h 319086"/>
                    <a:gd name="connsiteX1" fmla="*/ 440532 w 600075"/>
                    <a:gd name="connsiteY1" fmla="*/ 319086 h 319086"/>
                    <a:gd name="connsiteX2" fmla="*/ 159543 w 600075"/>
                    <a:gd name="connsiteY2" fmla="*/ 319085 h 319086"/>
                    <a:gd name="connsiteX3" fmla="*/ 0 w 600075"/>
                    <a:gd name="connsiteY3" fmla="*/ 159542 h 319086"/>
                    <a:gd name="connsiteX4" fmla="*/ 0 w 600075"/>
                    <a:gd name="connsiteY4" fmla="*/ 159543 h 319086"/>
                    <a:gd name="connsiteX5" fmla="*/ 159543 w 600075"/>
                    <a:gd name="connsiteY5" fmla="*/ 0 h 319086"/>
                    <a:gd name="connsiteX6" fmla="*/ 440533 w 600075"/>
                    <a:gd name="connsiteY6" fmla="*/ 0 h 319086"/>
                    <a:gd name="connsiteX0" fmla="*/ 440532 w 440533"/>
                    <a:gd name="connsiteY0" fmla="*/ 319086 h 319086"/>
                    <a:gd name="connsiteX1" fmla="*/ 159543 w 440533"/>
                    <a:gd name="connsiteY1" fmla="*/ 319085 h 319086"/>
                    <a:gd name="connsiteX2" fmla="*/ 0 w 440533"/>
                    <a:gd name="connsiteY2" fmla="*/ 159542 h 319086"/>
                    <a:gd name="connsiteX3" fmla="*/ 0 w 440533"/>
                    <a:gd name="connsiteY3" fmla="*/ 159543 h 319086"/>
                    <a:gd name="connsiteX4" fmla="*/ 159543 w 440533"/>
                    <a:gd name="connsiteY4" fmla="*/ 0 h 319086"/>
                    <a:gd name="connsiteX5" fmla="*/ 440533 w 440533"/>
                    <a:gd name="connsiteY5" fmla="*/ 0 h 319086"/>
                    <a:gd name="connsiteX0" fmla="*/ 552467 w 552467"/>
                    <a:gd name="connsiteY0" fmla="*/ 320470 h 320470"/>
                    <a:gd name="connsiteX1" fmla="*/ 159543 w 552467"/>
                    <a:gd name="connsiteY1" fmla="*/ 319085 h 320470"/>
                    <a:gd name="connsiteX2" fmla="*/ 0 w 552467"/>
                    <a:gd name="connsiteY2" fmla="*/ 159542 h 320470"/>
                    <a:gd name="connsiteX3" fmla="*/ 0 w 552467"/>
                    <a:gd name="connsiteY3" fmla="*/ 159543 h 320470"/>
                    <a:gd name="connsiteX4" fmla="*/ 159543 w 552467"/>
                    <a:gd name="connsiteY4" fmla="*/ 0 h 320470"/>
                    <a:gd name="connsiteX5" fmla="*/ 440533 w 552467"/>
                    <a:gd name="connsiteY5" fmla="*/ 0 h 320470"/>
                    <a:gd name="connsiteX0" fmla="*/ 552467 w 552467"/>
                    <a:gd name="connsiteY0" fmla="*/ 324383 h 324383"/>
                    <a:gd name="connsiteX1" fmla="*/ 159543 w 552467"/>
                    <a:gd name="connsiteY1" fmla="*/ 322998 h 324383"/>
                    <a:gd name="connsiteX2" fmla="*/ 0 w 552467"/>
                    <a:gd name="connsiteY2" fmla="*/ 163455 h 324383"/>
                    <a:gd name="connsiteX3" fmla="*/ 0 w 552467"/>
                    <a:gd name="connsiteY3" fmla="*/ 163456 h 324383"/>
                    <a:gd name="connsiteX4" fmla="*/ 159543 w 552467"/>
                    <a:gd name="connsiteY4" fmla="*/ 3913 h 324383"/>
                    <a:gd name="connsiteX5" fmla="*/ 357554 w 552467"/>
                    <a:gd name="connsiteY5" fmla="*/ 0 h 324383"/>
                    <a:gd name="connsiteX0" fmla="*/ 552467 w 552467"/>
                    <a:gd name="connsiteY0" fmla="*/ 325634 h 325634"/>
                    <a:gd name="connsiteX1" fmla="*/ 159543 w 552467"/>
                    <a:gd name="connsiteY1" fmla="*/ 324249 h 325634"/>
                    <a:gd name="connsiteX2" fmla="*/ 0 w 552467"/>
                    <a:gd name="connsiteY2" fmla="*/ 164706 h 325634"/>
                    <a:gd name="connsiteX3" fmla="*/ 0 w 552467"/>
                    <a:gd name="connsiteY3" fmla="*/ 164707 h 325634"/>
                    <a:gd name="connsiteX4" fmla="*/ 159543 w 552467"/>
                    <a:gd name="connsiteY4" fmla="*/ 5164 h 325634"/>
                    <a:gd name="connsiteX5" fmla="*/ 407771 w 552467"/>
                    <a:gd name="connsiteY5" fmla="*/ 0 h 3256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52467" h="325634">
                      <a:moveTo>
                        <a:pt x="552467" y="325634"/>
                      </a:moveTo>
                      <a:lnTo>
                        <a:pt x="159543" y="324249"/>
                      </a:lnTo>
                      <a:cubicBezTo>
                        <a:pt x="71430" y="324249"/>
                        <a:pt x="0" y="252819"/>
                        <a:pt x="0" y="164706"/>
                      </a:cubicBezTo>
                      <a:lnTo>
                        <a:pt x="0" y="164707"/>
                      </a:lnTo>
                      <a:cubicBezTo>
                        <a:pt x="0" y="76594"/>
                        <a:pt x="71430" y="5164"/>
                        <a:pt x="159543" y="5164"/>
                      </a:cubicBezTo>
                      <a:lnTo>
                        <a:pt x="407771" y="0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158" name="四角形: 対角を丸める 157">
                <a:extLst>
                  <a:ext uri="{FF2B5EF4-FFF2-40B4-BE49-F238E27FC236}">
                    <a16:creationId xmlns:a16="http://schemas.microsoft.com/office/drawing/2014/main" id="{B9A7D89A-C2DE-4243-A437-74B9F4080416}"/>
                  </a:ext>
                </a:extLst>
              </p:cNvPr>
              <p:cNvSpPr/>
              <p:nvPr/>
            </p:nvSpPr>
            <p:spPr>
              <a:xfrm>
                <a:off x="7667851" y="6223776"/>
                <a:ext cx="385195" cy="136929"/>
              </a:xfrm>
              <a:prstGeom prst="round2DiagRect">
                <a:avLst>
                  <a:gd name="adj1" fmla="val 50000"/>
                  <a:gd name="adj2" fmla="val 29333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59" name="四角形: 角を丸くする 284">
                <a:extLst>
                  <a:ext uri="{FF2B5EF4-FFF2-40B4-BE49-F238E27FC236}">
                    <a16:creationId xmlns:a16="http://schemas.microsoft.com/office/drawing/2014/main" id="{B4473402-8654-4832-8EB7-654610AA2444}"/>
                  </a:ext>
                </a:extLst>
              </p:cNvPr>
              <p:cNvSpPr/>
              <p:nvPr/>
            </p:nvSpPr>
            <p:spPr>
              <a:xfrm rot="245136">
                <a:off x="7098889" y="5437837"/>
                <a:ext cx="552467" cy="324044"/>
              </a:xfrm>
              <a:custGeom>
                <a:avLst/>
                <a:gdLst>
                  <a:gd name="connsiteX0" fmla="*/ 0 w 600075"/>
                  <a:gd name="connsiteY0" fmla="*/ 159543 h 319085"/>
                  <a:gd name="connsiteX1" fmla="*/ 159543 w 600075"/>
                  <a:gd name="connsiteY1" fmla="*/ 0 h 319085"/>
                  <a:gd name="connsiteX2" fmla="*/ 440533 w 600075"/>
                  <a:gd name="connsiteY2" fmla="*/ 0 h 319085"/>
                  <a:gd name="connsiteX3" fmla="*/ 600076 w 600075"/>
                  <a:gd name="connsiteY3" fmla="*/ 159543 h 319085"/>
                  <a:gd name="connsiteX4" fmla="*/ 600075 w 600075"/>
                  <a:gd name="connsiteY4" fmla="*/ 159543 h 319085"/>
                  <a:gd name="connsiteX5" fmla="*/ 440532 w 600075"/>
                  <a:gd name="connsiteY5" fmla="*/ 319086 h 319085"/>
                  <a:gd name="connsiteX6" fmla="*/ 159543 w 600075"/>
                  <a:gd name="connsiteY6" fmla="*/ 319085 h 319085"/>
                  <a:gd name="connsiteX7" fmla="*/ 0 w 600075"/>
                  <a:gd name="connsiteY7" fmla="*/ 159542 h 319085"/>
                  <a:gd name="connsiteX8" fmla="*/ 0 w 600075"/>
                  <a:gd name="connsiteY8" fmla="*/ 159543 h 319085"/>
                  <a:gd name="connsiteX0" fmla="*/ 600075 w 691515"/>
                  <a:gd name="connsiteY0" fmla="*/ 159543 h 319086"/>
                  <a:gd name="connsiteX1" fmla="*/ 440532 w 691515"/>
                  <a:gd name="connsiteY1" fmla="*/ 319086 h 319086"/>
                  <a:gd name="connsiteX2" fmla="*/ 159543 w 691515"/>
                  <a:gd name="connsiteY2" fmla="*/ 319085 h 319086"/>
                  <a:gd name="connsiteX3" fmla="*/ 0 w 691515"/>
                  <a:gd name="connsiteY3" fmla="*/ 159542 h 319086"/>
                  <a:gd name="connsiteX4" fmla="*/ 0 w 691515"/>
                  <a:gd name="connsiteY4" fmla="*/ 159543 h 319086"/>
                  <a:gd name="connsiteX5" fmla="*/ 159543 w 691515"/>
                  <a:gd name="connsiteY5" fmla="*/ 0 h 319086"/>
                  <a:gd name="connsiteX6" fmla="*/ 440533 w 691515"/>
                  <a:gd name="connsiteY6" fmla="*/ 0 h 319086"/>
                  <a:gd name="connsiteX7" fmla="*/ 600076 w 691515"/>
                  <a:gd name="connsiteY7" fmla="*/ 159543 h 319086"/>
                  <a:gd name="connsiteX8" fmla="*/ 691515 w 691515"/>
                  <a:gd name="connsiteY8" fmla="*/ 250983 h 319086"/>
                  <a:gd name="connsiteX0" fmla="*/ 600075 w 600076"/>
                  <a:gd name="connsiteY0" fmla="*/ 159543 h 319086"/>
                  <a:gd name="connsiteX1" fmla="*/ 440532 w 600076"/>
                  <a:gd name="connsiteY1" fmla="*/ 319086 h 319086"/>
                  <a:gd name="connsiteX2" fmla="*/ 159543 w 600076"/>
                  <a:gd name="connsiteY2" fmla="*/ 319085 h 319086"/>
                  <a:gd name="connsiteX3" fmla="*/ 0 w 600076"/>
                  <a:gd name="connsiteY3" fmla="*/ 159542 h 319086"/>
                  <a:gd name="connsiteX4" fmla="*/ 0 w 600076"/>
                  <a:gd name="connsiteY4" fmla="*/ 159543 h 319086"/>
                  <a:gd name="connsiteX5" fmla="*/ 159543 w 600076"/>
                  <a:gd name="connsiteY5" fmla="*/ 0 h 319086"/>
                  <a:gd name="connsiteX6" fmla="*/ 440533 w 600076"/>
                  <a:gd name="connsiteY6" fmla="*/ 0 h 319086"/>
                  <a:gd name="connsiteX7" fmla="*/ 600076 w 600076"/>
                  <a:gd name="connsiteY7" fmla="*/ 159543 h 319086"/>
                  <a:gd name="connsiteX0" fmla="*/ 600075 w 600075"/>
                  <a:gd name="connsiteY0" fmla="*/ 159543 h 319086"/>
                  <a:gd name="connsiteX1" fmla="*/ 440532 w 600075"/>
                  <a:gd name="connsiteY1" fmla="*/ 319086 h 319086"/>
                  <a:gd name="connsiteX2" fmla="*/ 159543 w 600075"/>
                  <a:gd name="connsiteY2" fmla="*/ 319085 h 319086"/>
                  <a:gd name="connsiteX3" fmla="*/ 0 w 600075"/>
                  <a:gd name="connsiteY3" fmla="*/ 159542 h 319086"/>
                  <a:gd name="connsiteX4" fmla="*/ 0 w 600075"/>
                  <a:gd name="connsiteY4" fmla="*/ 159543 h 319086"/>
                  <a:gd name="connsiteX5" fmla="*/ 159543 w 600075"/>
                  <a:gd name="connsiteY5" fmla="*/ 0 h 319086"/>
                  <a:gd name="connsiteX6" fmla="*/ 440533 w 600075"/>
                  <a:gd name="connsiteY6" fmla="*/ 0 h 319086"/>
                  <a:gd name="connsiteX0" fmla="*/ 440532 w 440533"/>
                  <a:gd name="connsiteY0" fmla="*/ 319086 h 319086"/>
                  <a:gd name="connsiteX1" fmla="*/ 159543 w 440533"/>
                  <a:gd name="connsiteY1" fmla="*/ 319085 h 319086"/>
                  <a:gd name="connsiteX2" fmla="*/ 0 w 440533"/>
                  <a:gd name="connsiteY2" fmla="*/ 159542 h 319086"/>
                  <a:gd name="connsiteX3" fmla="*/ 0 w 440533"/>
                  <a:gd name="connsiteY3" fmla="*/ 159543 h 319086"/>
                  <a:gd name="connsiteX4" fmla="*/ 159543 w 440533"/>
                  <a:gd name="connsiteY4" fmla="*/ 0 h 319086"/>
                  <a:gd name="connsiteX5" fmla="*/ 440533 w 440533"/>
                  <a:gd name="connsiteY5" fmla="*/ 0 h 319086"/>
                  <a:gd name="connsiteX0" fmla="*/ 552467 w 552467"/>
                  <a:gd name="connsiteY0" fmla="*/ 320470 h 320470"/>
                  <a:gd name="connsiteX1" fmla="*/ 159543 w 552467"/>
                  <a:gd name="connsiteY1" fmla="*/ 319085 h 320470"/>
                  <a:gd name="connsiteX2" fmla="*/ 0 w 552467"/>
                  <a:gd name="connsiteY2" fmla="*/ 159542 h 320470"/>
                  <a:gd name="connsiteX3" fmla="*/ 0 w 552467"/>
                  <a:gd name="connsiteY3" fmla="*/ 159543 h 320470"/>
                  <a:gd name="connsiteX4" fmla="*/ 159543 w 552467"/>
                  <a:gd name="connsiteY4" fmla="*/ 0 h 320470"/>
                  <a:gd name="connsiteX5" fmla="*/ 440533 w 552467"/>
                  <a:gd name="connsiteY5" fmla="*/ 0 h 320470"/>
                  <a:gd name="connsiteX0" fmla="*/ 552467 w 552467"/>
                  <a:gd name="connsiteY0" fmla="*/ 324383 h 324383"/>
                  <a:gd name="connsiteX1" fmla="*/ 159543 w 552467"/>
                  <a:gd name="connsiteY1" fmla="*/ 322998 h 324383"/>
                  <a:gd name="connsiteX2" fmla="*/ 0 w 552467"/>
                  <a:gd name="connsiteY2" fmla="*/ 163455 h 324383"/>
                  <a:gd name="connsiteX3" fmla="*/ 0 w 552467"/>
                  <a:gd name="connsiteY3" fmla="*/ 163456 h 324383"/>
                  <a:gd name="connsiteX4" fmla="*/ 159543 w 552467"/>
                  <a:gd name="connsiteY4" fmla="*/ 3913 h 324383"/>
                  <a:gd name="connsiteX5" fmla="*/ 357554 w 552467"/>
                  <a:gd name="connsiteY5" fmla="*/ 0 h 324383"/>
                  <a:gd name="connsiteX0" fmla="*/ 552467 w 552467"/>
                  <a:gd name="connsiteY0" fmla="*/ 324044 h 324044"/>
                  <a:gd name="connsiteX1" fmla="*/ 159543 w 552467"/>
                  <a:gd name="connsiteY1" fmla="*/ 322659 h 324044"/>
                  <a:gd name="connsiteX2" fmla="*/ 0 w 552467"/>
                  <a:gd name="connsiteY2" fmla="*/ 163116 h 324044"/>
                  <a:gd name="connsiteX3" fmla="*/ 0 w 552467"/>
                  <a:gd name="connsiteY3" fmla="*/ 163117 h 324044"/>
                  <a:gd name="connsiteX4" fmla="*/ 159543 w 552467"/>
                  <a:gd name="connsiteY4" fmla="*/ 3574 h 324044"/>
                  <a:gd name="connsiteX5" fmla="*/ 285958 w 552467"/>
                  <a:gd name="connsiteY5" fmla="*/ 0 h 324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52467" h="324044">
                    <a:moveTo>
                      <a:pt x="552467" y="324044"/>
                    </a:moveTo>
                    <a:lnTo>
                      <a:pt x="159543" y="322659"/>
                    </a:lnTo>
                    <a:cubicBezTo>
                      <a:pt x="71430" y="322659"/>
                      <a:pt x="0" y="251229"/>
                      <a:pt x="0" y="163116"/>
                    </a:cubicBezTo>
                    <a:lnTo>
                      <a:pt x="0" y="163117"/>
                    </a:lnTo>
                    <a:cubicBezTo>
                      <a:pt x="0" y="75004"/>
                      <a:pt x="71430" y="3574"/>
                      <a:pt x="159543" y="3574"/>
                    </a:cubicBezTo>
                    <a:lnTo>
                      <a:pt x="285958" y="0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60" name="グループ化 159">
                <a:extLst>
                  <a:ext uri="{FF2B5EF4-FFF2-40B4-BE49-F238E27FC236}">
                    <a16:creationId xmlns:a16="http://schemas.microsoft.com/office/drawing/2014/main" id="{F67447B6-C28A-44AB-88E4-D95C3C6C7EA5}"/>
                  </a:ext>
                </a:extLst>
              </p:cNvPr>
              <p:cNvGrpSpPr/>
              <p:nvPr/>
            </p:nvGrpSpPr>
            <p:grpSpPr>
              <a:xfrm rot="20299031">
                <a:off x="6511268" y="5065503"/>
                <a:ext cx="1138429" cy="335934"/>
                <a:chOff x="5734868" y="3990007"/>
                <a:chExt cx="1138429" cy="335934"/>
              </a:xfrm>
            </p:grpSpPr>
            <p:sp>
              <p:nvSpPr>
                <p:cNvPr id="161" name="角丸四角形 88">
                  <a:extLst>
                    <a:ext uri="{FF2B5EF4-FFF2-40B4-BE49-F238E27FC236}">
                      <a16:creationId xmlns:a16="http://schemas.microsoft.com/office/drawing/2014/main" id="{41143549-B829-4D73-AE04-9D466454C991}"/>
                    </a:ext>
                  </a:extLst>
                </p:cNvPr>
                <p:cNvSpPr/>
                <p:nvPr/>
              </p:nvSpPr>
              <p:spPr>
                <a:xfrm rot="14261547">
                  <a:off x="5954972" y="4073799"/>
                  <a:ext cx="80013" cy="15183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2" name="角丸四角形 88">
                  <a:extLst>
                    <a:ext uri="{FF2B5EF4-FFF2-40B4-BE49-F238E27FC236}">
                      <a16:creationId xmlns:a16="http://schemas.microsoft.com/office/drawing/2014/main" id="{7C6482E6-8DED-4A8F-8B1D-C1BCA7866838}"/>
                    </a:ext>
                  </a:extLst>
                </p:cNvPr>
                <p:cNvSpPr/>
                <p:nvPr/>
              </p:nvSpPr>
              <p:spPr>
                <a:xfrm rot="14858100">
                  <a:off x="5777108" y="4020820"/>
                  <a:ext cx="53806" cy="13828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3" name="角丸四角形 90">
                  <a:extLst>
                    <a:ext uri="{FF2B5EF4-FFF2-40B4-BE49-F238E27FC236}">
                      <a16:creationId xmlns:a16="http://schemas.microsoft.com/office/drawing/2014/main" id="{16BAF67B-7959-466F-9E5F-2B8BC7FF5E76}"/>
                    </a:ext>
                  </a:extLst>
                </p:cNvPr>
                <p:cNvSpPr/>
                <p:nvPr/>
              </p:nvSpPr>
              <p:spPr>
                <a:xfrm rot="16461336">
                  <a:off x="5823860" y="3931857"/>
                  <a:ext cx="63913" cy="23466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4" name="角丸四角形 86">
                  <a:extLst>
                    <a:ext uri="{FF2B5EF4-FFF2-40B4-BE49-F238E27FC236}">
                      <a16:creationId xmlns:a16="http://schemas.microsoft.com/office/drawing/2014/main" id="{89FD0932-991F-4B56-A246-B922E07B433C}"/>
                    </a:ext>
                  </a:extLst>
                </p:cNvPr>
                <p:cNvSpPr/>
                <p:nvPr/>
              </p:nvSpPr>
              <p:spPr>
                <a:xfrm rot="15300000">
                  <a:off x="5859065" y="3911893"/>
                  <a:ext cx="212202" cy="368430"/>
                </a:xfrm>
                <a:custGeom>
                  <a:avLst/>
                  <a:gdLst>
                    <a:gd name="connsiteX0" fmla="*/ 12187 w 415395"/>
                    <a:gd name="connsiteY0" fmla="*/ 268194 h 530329"/>
                    <a:gd name="connsiteX1" fmla="*/ 89712 w 415395"/>
                    <a:gd name="connsiteY1" fmla="*/ 259814 h 530329"/>
                    <a:gd name="connsiteX2" fmla="*/ 154540 w 415395"/>
                    <a:gd name="connsiteY2" fmla="*/ 311995 h 530329"/>
                    <a:gd name="connsiteX3" fmla="*/ 167095 w 415395"/>
                    <a:gd name="connsiteY3" fmla="*/ 296728 h 530329"/>
                    <a:gd name="connsiteX4" fmla="*/ 264962 w 415395"/>
                    <a:gd name="connsiteY4" fmla="*/ 217045 h 530329"/>
                    <a:gd name="connsiteX5" fmla="*/ 263948 w 415395"/>
                    <a:gd name="connsiteY5" fmla="*/ 199392 h 530329"/>
                    <a:gd name="connsiteX6" fmla="*/ 322233 w 415395"/>
                    <a:gd name="connsiteY6" fmla="*/ 32154 h 530329"/>
                    <a:gd name="connsiteX7" fmla="*/ 383240 w 415395"/>
                    <a:gd name="connsiteY7" fmla="*/ 2681 h 530329"/>
                    <a:gd name="connsiteX8" fmla="*/ 412714 w 415395"/>
                    <a:gd name="connsiteY8" fmla="*/ 63688 h 530329"/>
                    <a:gd name="connsiteX9" fmla="*/ 370958 w 415395"/>
                    <a:gd name="connsiteY9" fmla="*/ 183497 h 530329"/>
                    <a:gd name="connsiteX10" fmla="*/ 397577 w 415395"/>
                    <a:gd name="connsiteY10" fmla="*/ 203190 h 530329"/>
                    <a:gd name="connsiteX11" fmla="*/ 387061 w 415395"/>
                    <a:gd name="connsiteY11" fmla="*/ 305874 h 530329"/>
                    <a:gd name="connsiteX12" fmla="*/ 345858 w 415395"/>
                    <a:gd name="connsiteY12" fmla="*/ 387885 h 530329"/>
                    <a:gd name="connsiteX13" fmla="*/ 345858 w 415395"/>
                    <a:gd name="connsiteY13" fmla="*/ 491015 h 530329"/>
                    <a:gd name="connsiteX14" fmla="*/ 306544 w 415395"/>
                    <a:gd name="connsiteY14" fmla="*/ 530329 h 530329"/>
                    <a:gd name="connsiteX15" fmla="*/ 148369 w 415395"/>
                    <a:gd name="connsiteY15" fmla="*/ 530329 h 530329"/>
                    <a:gd name="connsiteX16" fmla="*/ 109055 w 415395"/>
                    <a:gd name="connsiteY16" fmla="*/ 491015 h 530329"/>
                    <a:gd name="connsiteX17" fmla="*/ 109055 w 415395"/>
                    <a:gd name="connsiteY17" fmla="*/ 416945 h 530329"/>
                    <a:gd name="connsiteX18" fmla="*/ 20566 w 415395"/>
                    <a:gd name="connsiteY18" fmla="*/ 345719 h 530329"/>
                    <a:gd name="connsiteX19" fmla="*/ 12187 w 415395"/>
                    <a:gd name="connsiteY19" fmla="*/ 268194 h 530329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70958 w 415395"/>
                    <a:gd name="connsiteY8" fmla="*/ 185042 h 531874"/>
                    <a:gd name="connsiteX9" fmla="*/ 397577 w 415395"/>
                    <a:gd name="connsiteY9" fmla="*/ 204735 h 531874"/>
                    <a:gd name="connsiteX10" fmla="*/ 387061 w 415395"/>
                    <a:gd name="connsiteY10" fmla="*/ 307419 h 531874"/>
                    <a:gd name="connsiteX11" fmla="*/ 345858 w 415395"/>
                    <a:gd name="connsiteY11" fmla="*/ 389430 h 531874"/>
                    <a:gd name="connsiteX12" fmla="*/ 345858 w 415395"/>
                    <a:gd name="connsiteY12" fmla="*/ 492560 h 531874"/>
                    <a:gd name="connsiteX13" fmla="*/ 306544 w 415395"/>
                    <a:gd name="connsiteY13" fmla="*/ 531874 h 531874"/>
                    <a:gd name="connsiteX14" fmla="*/ 148369 w 415395"/>
                    <a:gd name="connsiteY14" fmla="*/ 531874 h 531874"/>
                    <a:gd name="connsiteX15" fmla="*/ 109055 w 415395"/>
                    <a:gd name="connsiteY15" fmla="*/ 492560 h 531874"/>
                    <a:gd name="connsiteX16" fmla="*/ 109055 w 415395"/>
                    <a:gd name="connsiteY16" fmla="*/ 418490 h 531874"/>
                    <a:gd name="connsiteX17" fmla="*/ 20566 w 415395"/>
                    <a:gd name="connsiteY17" fmla="*/ 347264 h 531874"/>
                    <a:gd name="connsiteX18" fmla="*/ 12187 w 415395"/>
                    <a:gd name="connsiteY18" fmla="*/ 269739 h 531874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97577 w 415395"/>
                    <a:gd name="connsiteY8" fmla="*/ 204735 h 531874"/>
                    <a:gd name="connsiteX9" fmla="*/ 387061 w 415395"/>
                    <a:gd name="connsiteY9" fmla="*/ 307419 h 531874"/>
                    <a:gd name="connsiteX10" fmla="*/ 345858 w 415395"/>
                    <a:gd name="connsiteY10" fmla="*/ 389430 h 531874"/>
                    <a:gd name="connsiteX11" fmla="*/ 345858 w 415395"/>
                    <a:gd name="connsiteY11" fmla="*/ 492560 h 531874"/>
                    <a:gd name="connsiteX12" fmla="*/ 306544 w 415395"/>
                    <a:gd name="connsiteY12" fmla="*/ 531874 h 531874"/>
                    <a:gd name="connsiteX13" fmla="*/ 148369 w 415395"/>
                    <a:gd name="connsiteY13" fmla="*/ 531874 h 531874"/>
                    <a:gd name="connsiteX14" fmla="*/ 109055 w 415395"/>
                    <a:gd name="connsiteY14" fmla="*/ 492560 h 531874"/>
                    <a:gd name="connsiteX15" fmla="*/ 109055 w 415395"/>
                    <a:gd name="connsiteY15" fmla="*/ 418490 h 531874"/>
                    <a:gd name="connsiteX16" fmla="*/ 20566 w 415395"/>
                    <a:gd name="connsiteY16" fmla="*/ 347264 h 531874"/>
                    <a:gd name="connsiteX17" fmla="*/ 12187 w 415395"/>
                    <a:gd name="connsiteY17" fmla="*/ 269739 h 531874"/>
                    <a:gd name="connsiteX0" fmla="*/ 12187 w 415395"/>
                    <a:gd name="connsiteY0" fmla="*/ 269739 h 531874"/>
                    <a:gd name="connsiteX1" fmla="*/ 154540 w 415395"/>
                    <a:gd name="connsiteY1" fmla="*/ 313540 h 531874"/>
                    <a:gd name="connsiteX2" fmla="*/ 167095 w 415395"/>
                    <a:gd name="connsiteY2" fmla="*/ 298273 h 531874"/>
                    <a:gd name="connsiteX3" fmla="*/ 264962 w 415395"/>
                    <a:gd name="connsiteY3" fmla="*/ 218590 h 531874"/>
                    <a:gd name="connsiteX4" fmla="*/ 322233 w 415395"/>
                    <a:gd name="connsiteY4" fmla="*/ 33699 h 531874"/>
                    <a:gd name="connsiteX5" fmla="*/ 383240 w 415395"/>
                    <a:gd name="connsiteY5" fmla="*/ 4226 h 531874"/>
                    <a:gd name="connsiteX6" fmla="*/ 412714 w 415395"/>
                    <a:gd name="connsiteY6" fmla="*/ 65233 h 531874"/>
                    <a:gd name="connsiteX7" fmla="*/ 397577 w 415395"/>
                    <a:gd name="connsiteY7" fmla="*/ 204735 h 531874"/>
                    <a:gd name="connsiteX8" fmla="*/ 387061 w 415395"/>
                    <a:gd name="connsiteY8" fmla="*/ 307419 h 531874"/>
                    <a:gd name="connsiteX9" fmla="*/ 345858 w 415395"/>
                    <a:gd name="connsiteY9" fmla="*/ 389430 h 531874"/>
                    <a:gd name="connsiteX10" fmla="*/ 345858 w 415395"/>
                    <a:gd name="connsiteY10" fmla="*/ 492560 h 531874"/>
                    <a:gd name="connsiteX11" fmla="*/ 306544 w 415395"/>
                    <a:gd name="connsiteY11" fmla="*/ 531874 h 531874"/>
                    <a:gd name="connsiteX12" fmla="*/ 148369 w 415395"/>
                    <a:gd name="connsiteY12" fmla="*/ 531874 h 531874"/>
                    <a:gd name="connsiteX13" fmla="*/ 109055 w 415395"/>
                    <a:gd name="connsiteY13" fmla="*/ 492560 h 531874"/>
                    <a:gd name="connsiteX14" fmla="*/ 109055 w 415395"/>
                    <a:gd name="connsiteY14" fmla="*/ 418490 h 531874"/>
                    <a:gd name="connsiteX15" fmla="*/ 20566 w 415395"/>
                    <a:gd name="connsiteY15" fmla="*/ 347264 h 531874"/>
                    <a:gd name="connsiteX16" fmla="*/ 12187 w 415395"/>
                    <a:gd name="connsiteY16" fmla="*/ 269739 h 531874"/>
                    <a:gd name="connsiteX0" fmla="*/ 0 w 394829"/>
                    <a:gd name="connsiteY0" fmla="*/ 347264 h 531874"/>
                    <a:gd name="connsiteX1" fmla="*/ 133974 w 394829"/>
                    <a:gd name="connsiteY1" fmla="*/ 313540 h 531874"/>
                    <a:gd name="connsiteX2" fmla="*/ 146529 w 394829"/>
                    <a:gd name="connsiteY2" fmla="*/ 298273 h 531874"/>
                    <a:gd name="connsiteX3" fmla="*/ 244396 w 394829"/>
                    <a:gd name="connsiteY3" fmla="*/ 218590 h 531874"/>
                    <a:gd name="connsiteX4" fmla="*/ 301667 w 394829"/>
                    <a:gd name="connsiteY4" fmla="*/ 33699 h 531874"/>
                    <a:gd name="connsiteX5" fmla="*/ 362674 w 394829"/>
                    <a:gd name="connsiteY5" fmla="*/ 4226 h 531874"/>
                    <a:gd name="connsiteX6" fmla="*/ 392148 w 394829"/>
                    <a:gd name="connsiteY6" fmla="*/ 65233 h 531874"/>
                    <a:gd name="connsiteX7" fmla="*/ 377011 w 394829"/>
                    <a:gd name="connsiteY7" fmla="*/ 204735 h 531874"/>
                    <a:gd name="connsiteX8" fmla="*/ 366495 w 394829"/>
                    <a:gd name="connsiteY8" fmla="*/ 307419 h 531874"/>
                    <a:gd name="connsiteX9" fmla="*/ 325292 w 394829"/>
                    <a:gd name="connsiteY9" fmla="*/ 389430 h 531874"/>
                    <a:gd name="connsiteX10" fmla="*/ 325292 w 394829"/>
                    <a:gd name="connsiteY10" fmla="*/ 492560 h 531874"/>
                    <a:gd name="connsiteX11" fmla="*/ 285978 w 394829"/>
                    <a:gd name="connsiteY11" fmla="*/ 531874 h 531874"/>
                    <a:gd name="connsiteX12" fmla="*/ 127803 w 394829"/>
                    <a:gd name="connsiteY12" fmla="*/ 531874 h 531874"/>
                    <a:gd name="connsiteX13" fmla="*/ 88489 w 394829"/>
                    <a:gd name="connsiteY13" fmla="*/ 492560 h 531874"/>
                    <a:gd name="connsiteX14" fmla="*/ 88489 w 394829"/>
                    <a:gd name="connsiteY14" fmla="*/ 418490 h 531874"/>
                    <a:gd name="connsiteX15" fmla="*/ 0 w 394829"/>
                    <a:gd name="connsiteY15" fmla="*/ 347264 h 531874"/>
                    <a:gd name="connsiteX0" fmla="*/ 0 w 306340"/>
                    <a:gd name="connsiteY0" fmla="*/ 418490 h 531874"/>
                    <a:gd name="connsiteX1" fmla="*/ 45485 w 306340"/>
                    <a:gd name="connsiteY1" fmla="*/ 313540 h 531874"/>
                    <a:gd name="connsiteX2" fmla="*/ 58040 w 306340"/>
                    <a:gd name="connsiteY2" fmla="*/ 298273 h 531874"/>
                    <a:gd name="connsiteX3" fmla="*/ 155907 w 306340"/>
                    <a:gd name="connsiteY3" fmla="*/ 218590 h 531874"/>
                    <a:gd name="connsiteX4" fmla="*/ 213178 w 306340"/>
                    <a:gd name="connsiteY4" fmla="*/ 33699 h 531874"/>
                    <a:gd name="connsiteX5" fmla="*/ 274185 w 306340"/>
                    <a:gd name="connsiteY5" fmla="*/ 4226 h 531874"/>
                    <a:gd name="connsiteX6" fmla="*/ 303659 w 306340"/>
                    <a:gd name="connsiteY6" fmla="*/ 65233 h 531874"/>
                    <a:gd name="connsiteX7" fmla="*/ 288522 w 306340"/>
                    <a:gd name="connsiteY7" fmla="*/ 204735 h 531874"/>
                    <a:gd name="connsiteX8" fmla="*/ 278006 w 306340"/>
                    <a:gd name="connsiteY8" fmla="*/ 307419 h 531874"/>
                    <a:gd name="connsiteX9" fmla="*/ 236803 w 306340"/>
                    <a:gd name="connsiteY9" fmla="*/ 389430 h 531874"/>
                    <a:gd name="connsiteX10" fmla="*/ 236803 w 306340"/>
                    <a:gd name="connsiteY10" fmla="*/ 492560 h 531874"/>
                    <a:gd name="connsiteX11" fmla="*/ 197489 w 306340"/>
                    <a:gd name="connsiteY11" fmla="*/ 531874 h 531874"/>
                    <a:gd name="connsiteX12" fmla="*/ 39314 w 306340"/>
                    <a:gd name="connsiteY12" fmla="*/ 531874 h 531874"/>
                    <a:gd name="connsiteX13" fmla="*/ 0 w 306340"/>
                    <a:gd name="connsiteY13" fmla="*/ 492560 h 531874"/>
                    <a:gd name="connsiteX14" fmla="*/ 0 w 306340"/>
                    <a:gd name="connsiteY14" fmla="*/ 418490 h 531874"/>
                    <a:gd name="connsiteX0" fmla="*/ 0 w 306340"/>
                    <a:gd name="connsiteY0" fmla="*/ 418490 h 531874"/>
                    <a:gd name="connsiteX1" fmla="*/ 45485 w 306340"/>
                    <a:gd name="connsiteY1" fmla="*/ 313540 h 531874"/>
                    <a:gd name="connsiteX2" fmla="*/ 58040 w 306340"/>
                    <a:gd name="connsiteY2" fmla="*/ 298273 h 531874"/>
                    <a:gd name="connsiteX3" fmla="*/ 155907 w 306340"/>
                    <a:gd name="connsiteY3" fmla="*/ 218590 h 531874"/>
                    <a:gd name="connsiteX4" fmla="*/ 213178 w 306340"/>
                    <a:gd name="connsiteY4" fmla="*/ 33699 h 531874"/>
                    <a:gd name="connsiteX5" fmla="*/ 274185 w 306340"/>
                    <a:gd name="connsiteY5" fmla="*/ 4226 h 531874"/>
                    <a:gd name="connsiteX6" fmla="*/ 303659 w 306340"/>
                    <a:gd name="connsiteY6" fmla="*/ 65233 h 531874"/>
                    <a:gd name="connsiteX7" fmla="*/ 288522 w 306340"/>
                    <a:gd name="connsiteY7" fmla="*/ 204735 h 531874"/>
                    <a:gd name="connsiteX8" fmla="*/ 278006 w 306340"/>
                    <a:gd name="connsiteY8" fmla="*/ 307419 h 531874"/>
                    <a:gd name="connsiteX9" fmla="*/ 236803 w 306340"/>
                    <a:gd name="connsiteY9" fmla="*/ 389430 h 531874"/>
                    <a:gd name="connsiteX10" fmla="*/ 197489 w 306340"/>
                    <a:gd name="connsiteY10" fmla="*/ 531874 h 531874"/>
                    <a:gd name="connsiteX11" fmla="*/ 39314 w 306340"/>
                    <a:gd name="connsiteY11" fmla="*/ 531874 h 531874"/>
                    <a:gd name="connsiteX12" fmla="*/ 0 w 306340"/>
                    <a:gd name="connsiteY12" fmla="*/ 492560 h 531874"/>
                    <a:gd name="connsiteX13" fmla="*/ 0 w 306340"/>
                    <a:gd name="connsiteY13" fmla="*/ 418490 h 531874"/>
                    <a:gd name="connsiteX0" fmla="*/ 0 w 306340"/>
                    <a:gd name="connsiteY0" fmla="*/ 418490 h 531874"/>
                    <a:gd name="connsiteX1" fmla="*/ 45485 w 306340"/>
                    <a:gd name="connsiteY1" fmla="*/ 313540 h 531874"/>
                    <a:gd name="connsiteX2" fmla="*/ 58040 w 306340"/>
                    <a:gd name="connsiteY2" fmla="*/ 298273 h 531874"/>
                    <a:gd name="connsiteX3" fmla="*/ 155907 w 306340"/>
                    <a:gd name="connsiteY3" fmla="*/ 218590 h 531874"/>
                    <a:gd name="connsiteX4" fmla="*/ 213178 w 306340"/>
                    <a:gd name="connsiteY4" fmla="*/ 33699 h 531874"/>
                    <a:gd name="connsiteX5" fmla="*/ 274185 w 306340"/>
                    <a:gd name="connsiteY5" fmla="*/ 4226 h 531874"/>
                    <a:gd name="connsiteX6" fmla="*/ 303659 w 306340"/>
                    <a:gd name="connsiteY6" fmla="*/ 65233 h 531874"/>
                    <a:gd name="connsiteX7" fmla="*/ 288522 w 306340"/>
                    <a:gd name="connsiteY7" fmla="*/ 204735 h 531874"/>
                    <a:gd name="connsiteX8" fmla="*/ 278006 w 306340"/>
                    <a:gd name="connsiteY8" fmla="*/ 307419 h 531874"/>
                    <a:gd name="connsiteX9" fmla="*/ 236803 w 306340"/>
                    <a:gd name="connsiteY9" fmla="*/ 389430 h 531874"/>
                    <a:gd name="connsiteX10" fmla="*/ 167605 w 306340"/>
                    <a:gd name="connsiteY10" fmla="*/ 523867 h 531874"/>
                    <a:gd name="connsiteX11" fmla="*/ 39314 w 306340"/>
                    <a:gd name="connsiteY11" fmla="*/ 531874 h 531874"/>
                    <a:gd name="connsiteX12" fmla="*/ 0 w 306340"/>
                    <a:gd name="connsiteY12" fmla="*/ 492560 h 531874"/>
                    <a:gd name="connsiteX13" fmla="*/ 0 w 306340"/>
                    <a:gd name="connsiteY13" fmla="*/ 418490 h 531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306340" h="531874">
                      <a:moveTo>
                        <a:pt x="0" y="418490"/>
                      </a:moveTo>
                      <a:lnTo>
                        <a:pt x="45485" y="313540"/>
                      </a:lnTo>
                      <a:cubicBezTo>
                        <a:pt x="48207" y="307490"/>
                        <a:pt x="52742" y="302586"/>
                        <a:pt x="58040" y="298273"/>
                      </a:cubicBezTo>
                      <a:lnTo>
                        <a:pt x="155907" y="218590"/>
                      </a:lnTo>
                      <a:cubicBezTo>
                        <a:pt x="181763" y="174494"/>
                        <a:pt x="193465" y="69426"/>
                        <a:pt x="213178" y="33699"/>
                      </a:cubicBezTo>
                      <a:cubicBezTo>
                        <a:pt x="232891" y="-2028"/>
                        <a:pt x="249200" y="-4482"/>
                        <a:pt x="274185" y="4226"/>
                      </a:cubicBezTo>
                      <a:cubicBezTo>
                        <a:pt x="299171" y="12934"/>
                        <a:pt x="312367" y="40248"/>
                        <a:pt x="303659" y="65233"/>
                      </a:cubicBezTo>
                      <a:lnTo>
                        <a:pt x="288522" y="204735"/>
                      </a:lnTo>
                      <a:cubicBezTo>
                        <a:pt x="313973" y="235994"/>
                        <a:pt x="309265" y="281967"/>
                        <a:pt x="278006" y="307419"/>
                      </a:cubicBezTo>
                      <a:lnTo>
                        <a:pt x="236803" y="389430"/>
                      </a:lnTo>
                      <a:lnTo>
                        <a:pt x="167605" y="523867"/>
                      </a:lnTo>
                      <a:lnTo>
                        <a:pt x="39314" y="531874"/>
                      </a:lnTo>
                      <a:cubicBezTo>
                        <a:pt x="17601" y="531874"/>
                        <a:pt x="0" y="514273"/>
                        <a:pt x="0" y="492560"/>
                      </a:cubicBezTo>
                      <a:lnTo>
                        <a:pt x="0" y="418490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5" name="四角形: 上の 2 つの角を丸める 164">
                  <a:extLst>
                    <a:ext uri="{FF2B5EF4-FFF2-40B4-BE49-F238E27FC236}">
                      <a16:creationId xmlns:a16="http://schemas.microsoft.com/office/drawing/2014/main" id="{5D171E49-CB5B-4C13-80DD-D46679786778}"/>
                    </a:ext>
                  </a:extLst>
                </p:cNvPr>
                <p:cNvSpPr/>
                <p:nvPr/>
              </p:nvSpPr>
              <p:spPr>
                <a:xfrm rot="6561561" flipV="1">
                  <a:off x="6035163" y="3954879"/>
                  <a:ext cx="39935" cy="151457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grpSp>
              <p:nvGrpSpPr>
                <p:cNvPr id="166" name="グループ化 165">
                  <a:extLst>
                    <a:ext uri="{FF2B5EF4-FFF2-40B4-BE49-F238E27FC236}">
                      <a16:creationId xmlns:a16="http://schemas.microsoft.com/office/drawing/2014/main" id="{F8C158ED-2864-4FBC-B716-44125F45045D}"/>
                    </a:ext>
                  </a:extLst>
                </p:cNvPr>
                <p:cNvGrpSpPr/>
                <p:nvPr/>
              </p:nvGrpSpPr>
              <p:grpSpPr>
                <a:xfrm rot="900000" flipV="1">
                  <a:off x="6103408" y="4080001"/>
                  <a:ext cx="769889" cy="245940"/>
                  <a:chOff x="4100786" y="4762502"/>
                  <a:chExt cx="626634" cy="184526"/>
                </a:xfrm>
              </p:grpSpPr>
              <p:sp>
                <p:nvSpPr>
                  <p:cNvPr id="167" name="四角形: 角を丸くする 26">
                    <a:extLst>
                      <a:ext uri="{FF2B5EF4-FFF2-40B4-BE49-F238E27FC236}">
                        <a16:creationId xmlns:a16="http://schemas.microsoft.com/office/drawing/2014/main" id="{53A71C47-9B0C-4781-9186-E626AB6CFF5A}"/>
                      </a:ext>
                    </a:extLst>
                  </p:cNvPr>
                  <p:cNvSpPr/>
                  <p:nvPr/>
                </p:nvSpPr>
                <p:spPr>
                  <a:xfrm flipH="1">
                    <a:off x="4261972" y="4762502"/>
                    <a:ext cx="465448" cy="184526"/>
                  </a:xfrm>
                  <a:custGeom>
                    <a:avLst/>
                    <a:gdLst>
                      <a:gd name="connsiteX0" fmla="*/ 0 w 507203"/>
                      <a:gd name="connsiteY0" fmla="*/ 41755 h 178759"/>
                      <a:gd name="connsiteX1" fmla="*/ 41755 w 507203"/>
                      <a:gd name="connsiteY1" fmla="*/ 0 h 178759"/>
                      <a:gd name="connsiteX2" fmla="*/ 465448 w 507203"/>
                      <a:gd name="connsiteY2" fmla="*/ 0 h 178759"/>
                      <a:gd name="connsiteX3" fmla="*/ 507203 w 507203"/>
                      <a:gd name="connsiteY3" fmla="*/ 41755 h 178759"/>
                      <a:gd name="connsiteX4" fmla="*/ 507203 w 507203"/>
                      <a:gd name="connsiteY4" fmla="*/ 137004 h 178759"/>
                      <a:gd name="connsiteX5" fmla="*/ 465448 w 507203"/>
                      <a:gd name="connsiteY5" fmla="*/ 178759 h 178759"/>
                      <a:gd name="connsiteX6" fmla="*/ 41755 w 507203"/>
                      <a:gd name="connsiteY6" fmla="*/ 178759 h 178759"/>
                      <a:gd name="connsiteX7" fmla="*/ 0 w 507203"/>
                      <a:gd name="connsiteY7" fmla="*/ 137004 h 178759"/>
                      <a:gd name="connsiteX8" fmla="*/ 0 w 507203"/>
                      <a:gd name="connsiteY8" fmla="*/ 41755 h 178759"/>
                      <a:gd name="connsiteX0" fmla="*/ 0 w 507203"/>
                      <a:gd name="connsiteY0" fmla="*/ 137004 h 228444"/>
                      <a:gd name="connsiteX1" fmla="*/ 0 w 507203"/>
                      <a:gd name="connsiteY1" fmla="*/ 41755 h 228444"/>
                      <a:gd name="connsiteX2" fmla="*/ 41755 w 507203"/>
                      <a:gd name="connsiteY2" fmla="*/ 0 h 228444"/>
                      <a:gd name="connsiteX3" fmla="*/ 465448 w 507203"/>
                      <a:gd name="connsiteY3" fmla="*/ 0 h 228444"/>
                      <a:gd name="connsiteX4" fmla="*/ 507203 w 507203"/>
                      <a:gd name="connsiteY4" fmla="*/ 41755 h 228444"/>
                      <a:gd name="connsiteX5" fmla="*/ 507203 w 507203"/>
                      <a:gd name="connsiteY5" fmla="*/ 137004 h 228444"/>
                      <a:gd name="connsiteX6" fmla="*/ 465448 w 507203"/>
                      <a:gd name="connsiteY6" fmla="*/ 178759 h 228444"/>
                      <a:gd name="connsiteX7" fmla="*/ 41755 w 507203"/>
                      <a:gd name="connsiteY7" fmla="*/ 178759 h 228444"/>
                      <a:gd name="connsiteX8" fmla="*/ 91440 w 507203"/>
                      <a:gd name="connsiteY8" fmla="*/ 228444 h 228444"/>
                      <a:gd name="connsiteX0" fmla="*/ 0 w 507203"/>
                      <a:gd name="connsiteY0" fmla="*/ 41755 h 228444"/>
                      <a:gd name="connsiteX1" fmla="*/ 41755 w 507203"/>
                      <a:gd name="connsiteY1" fmla="*/ 0 h 228444"/>
                      <a:gd name="connsiteX2" fmla="*/ 465448 w 507203"/>
                      <a:gd name="connsiteY2" fmla="*/ 0 h 228444"/>
                      <a:gd name="connsiteX3" fmla="*/ 507203 w 507203"/>
                      <a:gd name="connsiteY3" fmla="*/ 41755 h 228444"/>
                      <a:gd name="connsiteX4" fmla="*/ 507203 w 507203"/>
                      <a:gd name="connsiteY4" fmla="*/ 137004 h 228444"/>
                      <a:gd name="connsiteX5" fmla="*/ 465448 w 507203"/>
                      <a:gd name="connsiteY5" fmla="*/ 178759 h 228444"/>
                      <a:gd name="connsiteX6" fmla="*/ 41755 w 507203"/>
                      <a:gd name="connsiteY6" fmla="*/ 178759 h 228444"/>
                      <a:gd name="connsiteX7" fmla="*/ 91440 w 507203"/>
                      <a:gd name="connsiteY7" fmla="*/ 228444 h 228444"/>
                      <a:gd name="connsiteX0" fmla="*/ 18919 w 484367"/>
                      <a:gd name="connsiteY0" fmla="*/ 0 h 228444"/>
                      <a:gd name="connsiteX1" fmla="*/ 442612 w 484367"/>
                      <a:gd name="connsiteY1" fmla="*/ 0 h 228444"/>
                      <a:gd name="connsiteX2" fmla="*/ 484367 w 484367"/>
                      <a:gd name="connsiteY2" fmla="*/ 41755 h 228444"/>
                      <a:gd name="connsiteX3" fmla="*/ 484367 w 484367"/>
                      <a:gd name="connsiteY3" fmla="*/ 137004 h 228444"/>
                      <a:gd name="connsiteX4" fmla="*/ 442612 w 484367"/>
                      <a:gd name="connsiteY4" fmla="*/ 178759 h 228444"/>
                      <a:gd name="connsiteX5" fmla="*/ 18919 w 484367"/>
                      <a:gd name="connsiteY5" fmla="*/ 178759 h 228444"/>
                      <a:gd name="connsiteX6" fmla="*/ 68604 w 484367"/>
                      <a:gd name="connsiteY6" fmla="*/ 228444 h 228444"/>
                      <a:gd name="connsiteX0" fmla="*/ 0 w 465448"/>
                      <a:gd name="connsiteY0" fmla="*/ 0 h 178759"/>
                      <a:gd name="connsiteX1" fmla="*/ 423693 w 465448"/>
                      <a:gd name="connsiteY1" fmla="*/ 0 h 178759"/>
                      <a:gd name="connsiteX2" fmla="*/ 465448 w 465448"/>
                      <a:gd name="connsiteY2" fmla="*/ 41755 h 178759"/>
                      <a:gd name="connsiteX3" fmla="*/ 465448 w 465448"/>
                      <a:gd name="connsiteY3" fmla="*/ 137004 h 178759"/>
                      <a:gd name="connsiteX4" fmla="*/ 423693 w 465448"/>
                      <a:gd name="connsiteY4" fmla="*/ 178759 h 178759"/>
                      <a:gd name="connsiteX5" fmla="*/ 0 w 465448"/>
                      <a:gd name="connsiteY5" fmla="*/ 178759 h 178759"/>
                      <a:gd name="connsiteX0" fmla="*/ 0 w 465448"/>
                      <a:gd name="connsiteY0" fmla="*/ 0 h 181141"/>
                      <a:gd name="connsiteX1" fmla="*/ 423693 w 465448"/>
                      <a:gd name="connsiteY1" fmla="*/ 0 h 181141"/>
                      <a:gd name="connsiteX2" fmla="*/ 465448 w 465448"/>
                      <a:gd name="connsiteY2" fmla="*/ 41755 h 181141"/>
                      <a:gd name="connsiteX3" fmla="*/ 465448 w 465448"/>
                      <a:gd name="connsiteY3" fmla="*/ 137004 h 181141"/>
                      <a:gd name="connsiteX4" fmla="*/ 423693 w 465448"/>
                      <a:gd name="connsiteY4" fmla="*/ 178759 h 181141"/>
                      <a:gd name="connsiteX5" fmla="*/ 109538 w 465448"/>
                      <a:gd name="connsiteY5" fmla="*/ 181141 h 181141"/>
                      <a:gd name="connsiteX0" fmla="*/ 0 w 465448"/>
                      <a:gd name="connsiteY0" fmla="*/ 0 h 184526"/>
                      <a:gd name="connsiteX1" fmla="*/ 423693 w 465448"/>
                      <a:gd name="connsiteY1" fmla="*/ 0 h 184526"/>
                      <a:gd name="connsiteX2" fmla="*/ 465448 w 465448"/>
                      <a:gd name="connsiteY2" fmla="*/ 41755 h 184526"/>
                      <a:gd name="connsiteX3" fmla="*/ 465448 w 465448"/>
                      <a:gd name="connsiteY3" fmla="*/ 137004 h 184526"/>
                      <a:gd name="connsiteX4" fmla="*/ 423693 w 465448"/>
                      <a:gd name="connsiteY4" fmla="*/ 178759 h 184526"/>
                      <a:gd name="connsiteX5" fmla="*/ 58134 w 465448"/>
                      <a:gd name="connsiteY5" fmla="*/ 184526 h 1845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65448" h="184526">
                        <a:moveTo>
                          <a:pt x="0" y="0"/>
                        </a:moveTo>
                        <a:lnTo>
                          <a:pt x="423693" y="0"/>
                        </a:lnTo>
                        <a:cubicBezTo>
                          <a:pt x="446754" y="0"/>
                          <a:pt x="465448" y="18694"/>
                          <a:pt x="465448" y="41755"/>
                        </a:cubicBezTo>
                        <a:lnTo>
                          <a:pt x="465448" y="137004"/>
                        </a:lnTo>
                        <a:cubicBezTo>
                          <a:pt x="465448" y="160065"/>
                          <a:pt x="446754" y="178759"/>
                          <a:pt x="423693" y="178759"/>
                        </a:cubicBezTo>
                        <a:lnTo>
                          <a:pt x="58134" y="184526"/>
                        </a:lnTo>
                      </a:path>
                    </a:pathLst>
                  </a:custGeom>
                  <a:solidFill>
                    <a:srgbClr val="002060"/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  <p:sp>
                <p:nvSpPr>
                  <p:cNvPr id="168" name="台形 167">
                    <a:extLst>
                      <a:ext uri="{FF2B5EF4-FFF2-40B4-BE49-F238E27FC236}">
                        <a16:creationId xmlns:a16="http://schemas.microsoft.com/office/drawing/2014/main" id="{9CB4ADCA-D6E5-43B9-9AA8-A15F377B1ADE}"/>
                      </a:ext>
                    </a:extLst>
                  </p:cNvPr>
                  <p:cNvSpPr/>
                  <p:nvPr/>
                </p:nvSpPr>
                <p:spPr>
                  <a:xfrm rot="16200000" flipH="1">
                    <a:off x="4110989" y="4763013"/>
                    <a:ext cx="158353" cy="178759"/>
                  </a:xfrm>
                  <a:prstGeom prst="trapezoid">
                    <a:avLst>
                      <a:gd name="adj" fmla="val 14473"/>
                    </a:avLst>
                  </a:prstGeom>
                  <a:pattFill prst="openDmnd">
                    <a:fgClr>
                      <a:schemeClr val="bg1">
                        <a:lumMod val="85000"/>
                      </a:schemeClr>
                    </a:fgClr>
                    <a:bgClr>
                      <a:schemeClr val="bg1">
                        <a:lumMod val="50000"/>
                      </a:schemeClr>
                    </a:bgClr>
                  </a:patt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>
                      <a:solidFill>
                        <a:srgbClr val="FF0000"/>
                      </a:solidFill>
                    </a:endParaRPr>
                  </a:p>
                </p:txBody>
              </p:sp>
            </p:grpSp>
          </p:grpSp>
        </p:grpSp>
        <p:sp>
          <p:nvSpPr>
            <p:cNvPr id="149" name="テキスト ボックス 148">
              <a:extLst>
                <a:ext uri="{FF2B5EF4-FFF2-40B4-BE49-F238E27FC236}">
                  <a16:creationId xmlns:a16="http://schemas.microsoft.com/office/drawing/2014/main" id="{835FAA3F-67F6-4B6F-8C62-59B98DBC5759}"/>
                </a:ext>
              </a:extLst>
            </p:cNvPr>
            <p:cNvSpPr txBox="1"/>
            <p:nvPr/>
          </p:nvSpPr>
          <p:spPr>
            <a:xfrm rot="20700000">
              <a:off x="4287038" y="885935"/>
              <a:ext cx="1357393" cy="892311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忍法</a:t>
              </a:r>
              <a:endParaRPr kumimoji="1" lang="en-US" altLang="ja-JP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  <a:p>
              <a:r>
                <a:rPr kumimoji="1" lang="ja-JP" altLang="en-US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忍びあしで</a:t>
              </a:r>
              <a:endParaRPr kumimoji="1" lang="en-US" altLang="ja-JP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  <a:p>
              <a:r>
                <a:rPr lang="ja-JP" altLang="en-US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ござる</a:t>
              </a:r>
              <a:endPara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テキスト ボックス 137">
            <a:extLst>
              <a:ext uri="{FF2B5EF4-FFF2-40B4-BE49-F238E27FC236}">
                <a16:creationId xmlns:a16="http://schemas.microsoft.com/office/drawing/2014/main" id="{23672165-E602-4A42-AA29-EE3475BDCE9A}"/>
              </a:ext>
            </a:extLst>
          </p:cNvPr>
          <p:cNvSpPr txBox="1"/>
          <p:nvPr/>
        </p:nvSpPr>
        <p:spPr>
          <a:xfrm>
            <a:off x="0" y="435440"/>
            <a:ext cx="990599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みなさんへ</a:t>
            </a:r>
            <a:endParaRPr lang="en-US" altLang="ja-JP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39" name="テキスト ボックス 138">
            <a:extLst>
              <a:ext uri="{FF2B5EF4-FFF2-40B4-BE49-F238E27FC236}">
                <a16:creationId xmlns:a16="http://schemas.microsoft.com/office/drawing/2014/main" id="{F0610FE5-22E4-40CB-82F1-B2859140EC1F}"/>
              </a:ext>
            </a:extLst>
          </p:cNvPr>
          <p:cNvSpPr txBox="1"/>
          <p:nvPr/>
        </p:nvSpPr>
        <p:spPr>
          <a:xfrm>
            <a:off x="0" y="4303455"/>
            <a:ext cx="9906000" cy="2554545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廊下は</a:t>
            </a:r>
            <a:endParaRPr lang="en-US" altLang="ja-JP" sz="80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000" dirty="0">
                <a:ln w="28575">
                  <a:noFill/>
                </a:ln>
                <a:effectLst/>
              </a:rPr>
              <a:t>静かに歩きましょう</a:t>
            </a:r>
            <a:endParaRPr lang="en-US" altLang="ja-JP" sz="6000" dirty="0">
              <a:ln w="28575">
                <a:noFill/>
              </a:ln>
              <a:effectLst/>
            </a:endParaRPr>
          </a:p>
        </p:txBody>
      </p: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CC22FC2A-5FE8-407C-8C4F-57B791564103}"/>
              </a:ext>
            </a:extLst>
          </p:cNvPr>
          <p:cNvGrpSpPr/>
          <p:nvPr/>
        </p:nvGrpSpPr>
        <p:grpSpPr>
          <a:xfrm>
            <a:off x="6258145" y="1595989"/>
            <a:ext cx="2008862" cy="2470246"/>
            <a:chOff x="6511268" y="4309110"/>
            <a:chExt cx="1668404" cy="2051595"/>
          </a:xfrm>
        </p:grpSpPr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6C8E607B-CF9C-489E-B818-29D4391617BE}"/>
                </a:ext>
              </a:extLst>
            </p:cNvPr>
            <p:cNvGrpSpPr/>
            <p:nvPr/>
          </p:nvGrpSpPr>
          <p:grpSpPr>
            <a:xfrm rot="12600000" flipV="1">
              <a:off x="6618579" y="4929381"/>
              <a:ext cx="333254" cy="216807"/>
              <a:chOff x="3111191" y="5212989"/>
              <a:chExt cx="292924" cy="190570"/>
            </a:xfrm>
          </p:grpSpPr>
          <p:grpSp>
            <p:nvGrpSpPr>
              <p:cNvPr id="175" name="グループ化 174">
                <a:extLst>
                  <a:ext uri="{FF2B5EF4-FFF2-40B4-BE49-F238E27FC236}">
                    <a16:creationId xmlns:a16="http://schemas.microsoft.com/office/drawing/2014/main" id="{DF258C88-462B-4E93-9D3F-B983FF88B7D9}"/>
                  </a:ext>
                </a:extLst>
              </p:cNvPr>
              <p:cNvGrpSpPr/>
              <p:nvPr/>
            </p:nvGrpSpPr>
            <p:grpSpPr>
              <a:xfrm flipV="1">
                <a:off x="3111191" y="5214749"/>
                <a:ext cx="292924" cy="188810"/>
                <a:chOff x="5032362" y="1791371"/>
                <a:chExt cx="644453" cy="415395"/>
              </a:xfrm>
            </p:grpSpPr>
            <p:sp>
              <p:nvSpPr>
                <p:cNvPr id="177" name="角丸四角形 88">
                  <a:extLst>
                    <a:ext uri="{FF2B5EF4-FFF2-40B4-BE49-F238E27FC236}">
                      <a16:creationId xmlns:a16="http://schemas.microsoft.com/office/drawing/2014/main" id="{8A26F4F0-062C-4891-8247-CDCB0E869019}"/>
                    </a:ext>
                  </a:extLst>
                </p:cNvPr>
                <p:cNvSpPr/>
                <p:nvPr/>
              </p:nvSpPr>
              <p:spPr>
                <a:xfrm rot="900000">
                  <a:off x="5422184" y="1847724"/>
                  <a:ext cx="77676" cy="19963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8" name="角丸四角形 90">
                  <a:extLst>
                    <a:ext uri="{FF2B5EF4-FFF2-40B4-BE49-F238E27FC236}">
                      <a16:creationId xmlns:a16="http://schemas.microsoft.com/office/drawing/2014/main" id="{D40C76CD-637C-4186-A94B-092A221703CC}"/>
                    </a:ext>
                  </a:extLst>
                </p:cNvPr>
                <p:cNvSpPr/>
                <p:nvPr/>
              </p:nvSpPr>
              <p:spPr>
                <a:xfrm rot="3861336">
                  <a:off x="5461300" y="1847974"/>
                  <a:ext cx="92267" cy="3387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9" name="角丸四角形 86">
                  <a:extLst>
                    <a:ext uri="{FF2B5EF4-FFF2-40B4-BE49-F238E27FC236}">
                      <a16:creationId xmlns:a16="http://schemas.microsoft.com/office/drawing/2014/main" id="{585D674A-E0B4-4925-9833-DF40EDA639CE}"/>
                    </a:ext>
                  </a:extLst>
                </p:cNvPr>
                <p:cNvSpPr/>
                <p:nvPr/>
              </p:nvSpPr>
              <p:spPr>
                <a:xfrm rot="2700000">
                  <a:off x="5090601" y="1733132"/>
                  <a:ext cx="415395" cy="531874"/>
                </a:xfrm>
                <a:custGeom>
                  <a:avLst/>
                  <a:gdLst>
                    <a:gd name="connsiteX0" fmla="*/ 12187 w 415395"/>
                    <a:gd name="connsiteY0" fmla="*/ 268194 h 530329"/>
                    <a:gd name="connsiteX1" fmla="*/ 89712 w 415395"/>
                    <a:gd name="connsiteY1" fmla="*/ 259814 h 530329"/>
                    <a:gd name="connsiteX2" fmla="*/ 154540 w 415395"/>
                    <a:gd name="connsiteY2" fmla="*/ 311995 h 530329"/>
                    <a:gd name="connsiteX3" fmla="*/ 167095 w 415395"/>
                    <a:gd name="connsiteY3" fmla="*/ 296728 h 530329"/>
                    <a:gd name="connsiteX4" fmla="*/ 264962 w 415395"/>
                    <a:gd name="connsiteY4" fmla="*/ 217045 h 530329"/>
                    <a:gd name="connsiteX5" fmla="*/ 263948 w 415395"/>
                    <a:gd name="connsiteY5" fmla="*/ 199392 h 530329"/>
                    <a:gd name="connsiteX6" fmla="*/ 322233 w 415395"/>
                    <a:gd name="connsiteY6" fmla="*/ 32154 h 530329"/>
                    <a:gd name="connsiteX7" fmla="*/ 383240 w 415395"/>
                    <a:gd name="connsiteY7" fmla="*/ 2681 h 530329"/>
                    <a:gd name="connsiteX8" fmla="*/ 412714 w 415395"/>
                    <a:gd name="connsiteY8" fmla="*/ 63688 h 530329"/>
                    <a:gd name="connsiteX9" fmla="*/ 370958 w 415395"/>
                    <a:gd name="connsiteY9" fmla="*/ 183497 h 530329"/>
                    <a:gd name="connsiteX10" fmla="*/ 397577 w 415395"/>
                    <a:gd name="connsiteY10" fmla="*/ 203190 h 530329"/>
                    <a:gd name="connsiteX11" fmla="*/ 387061 w 415395"/>
                    <a:gd name="connsiteY11" fmla="*/ 305874 h 530329"/>
                    <a:gd name="connsiteX12" fmla="*/ 345858 w 415395"/>
                    <a:gd name="connsiteY12" fmla="*/ 387885 h 530329"/>
                    <a:gd name="connsiteX13" fmla="*/ 345858 w 415395"/>
                    <a:gd name="connsiteY13" fmla="*/ 491015 h 530329"/>
                    <a:gd name="connsiteX14" fmla="*/ 306544 w 415395"/>
                    <a:gd name="connsiteY14" fmla="*/ 530329 h 530329"/>
                    <a:gd name="connsiteX15" fmla="*/ 148369 w 415395"/>
                    <a:gd name="connsiteY15" fmla="*/ 530329 h 530329"/>
                    <a:gd name="connsiteX16" fmla="*/ 109055 w 415395"/>
                    <a:gd name="connsiteY16" fmla="*/ 491015 h 530329"/>
                    <a:gd name="connsiteX17" fmla="*/ 109055 w 415395"/>
                    <a:gd name="connsiteY17" fmla="*/ 416945 h 530329"/>
                    <a:gd name="connsiteX18" fmla="*/ 20566 w 415395"/>
                    <a:gd name="connsiteY18" fmla="*/ 345719 h 530329"/>
                    <a:gd name="connsiteX19" fmla="*/ 12187 w 415395"/>
                    <a:gd name="connsiteY19" fmla="*/ 268194 h 530329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70958 w 415395"/>
                    <a:gd name="connsiteY8" fmla="*/ 185042 h 531874"/>
                    <a:gd name="connsiteX9" fmla="*/ 397577 w 415395"/>
                    <a:gd name="connsiteY9" fmla="*/ 204735 h 531874"/>
                    <a:gd name="connsiteX10" fmla="*/ 387061 w 415395"/>
                    <a:gd name="connsiteY10" fmla="*/ 307419 h 531874"/>
                    <a:gd name="connsiteX11" fmla="*/ 345858 w 415395"/>
                    <a:gd name="connsiteY11" fmla="*/ 389430 h 531874"/>
                    <a:gd name="connsiteX12" fmla="*/ 345858 w 415395"/>
                    <a:gd name="connsiteY12" fmla="*/ 492560 h 531874"/>
                    <a:gd name="connsiteX13" fmla="*/ 306544 w 415395"/>
                    <a:gd name="connsiteY13" fmla="*/ 531874 h 531874"/>
                    <a:gd name="connsiteX14" fmla="*/ 148369 w 415395"/>
                    <a:gd name="connsiteY14" fmla="*/ 531874 h 531874"/>
                    <a:gd name="connsiteX15" fmla="*/ 109055 w 415395"/>
                    <a:gd name="connsiteY15" fmla="*/ 492560 h 531874"/>
                    <a:gd name="connsiteX16" fmla="*/ 109055 w 415395"/>
                    <a:gd name="connsiteY16" fmla="*/ 418490 h 531874"/>
                    <a:gd name="connsiteX17" fmla="*/ 20566 w 415395"/>
                    <a:gd name="connsiteY17" fmla="*/ 347264 h 531874"/>
                    <a:gd name="connsiteX18" fmla="*/ 12187 w 415395"/>
                    <a:gd name="connsiteY18" fmla="*/ 269739 h 531874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97577 w 415395"/>
                    <a:gd name="connsiteY8" fmla="*/ 204735 h 531874"/>
                    <a:gd name="connsiteX9" fmla="*/ 387061 w 415395"/>
                    <a:gd name="connsiteY9" fmla="*/ 307419 h 531874"/>
                    <a:gd name="connsiteX10" fmla="*/ 345858 w 415395"/>
                    <a:gd name="connsiteY10" fmla="*/ 389430 h 531874"/>
                    <a:gd name="connsiteX11" fmla="*/ 345858 w 415395"/>
                    <a:gd name="connsiteY11" fmla="*/ 492560 h 531874"/>
                    <a:gd name="connsiteX12" fmla="*/ 306544 w 415395"/>
                    <a:gd name="connsiteY12" fmla="*/ 531874 h 531874"/>
                    <a:gd name="connsiteX13" fmla="*/ 148369 w 415395"/>
                    <a:gd name="connsiteY13" fmla="*/ 531874 h 531874"/>
                    <a:gd name="connsiteX14" fmla="*/ 109055 w 415395"/>
                    <a:gd name="connsiteY14" fmla="*/ 492560 h 531874"/>
                    <a:gd name="connsiteX15" fmla="*/ 109055 w 415395"/>
                    <a:gd name="connsiteY15" fmla="*/ 418490 h 531874"/>
                    <a:gd name="connsiteX16" fmla="*/ 20566 w 415395"/>
                    <a:gd name="connsiteY16" fmla="*/ 347264 h 531874"/>
                    <a:gd name="connsiteX17" fmla="*/ 12187 w 415395"/>
                    <a:gd name="connsiteY17" fmla="*/ 269739 h 531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15395" h="531874">
                      <a:moveTo>
                        <a:pt x="12187" y="269739"/>
                      </a:moveTo>
                      <a:cubicBezTo>
                        <a:pt x="31281" y="246017"/>
                        <a:pt x="65990" y="242265"/>
                        <a:pt x="89712" y="261359"/>
                      </a:cubicBezTo>
                      <a:lnTo>
                        <a:pt x="154540" y="313540"/>
                      </a:lnTo>
                      <a:cubicBezTo>
                        <a:pt x="157262" y="307490"/>
                        <a:pt x="161797" y="302586"/>
                        <a:pt x="167095" y="298273"/>
                      </a:cubicBezTo>
                      <a:lnTo>
                        <a:pt x="264962" y="218590"/>
                      </a:lnTo>
                      <a:cubicBezTo>
                        <a:pt x="290818" y="174494"/>
                        <a:pt x="302520" y="69426"/>
                        <a:pt x="322233" y="33699"/>
                      </a:cubicBezTo>
                      <a:cubicBezTo>
                        <a:pt x="341946" y="-2028"/>
                        <a:pt x="358255" y="-4482"/>
                        <a:pt x="383240" y="4226"/>
                      </a:cubicBezTo>
                      <a:cubicBezTo>
                        <a:pt x="408226" y="12934"/>
                        <a:pt x="421422" y="40248"/>
                        <a:pt x="412714" y="65233"/>
                      </a:cubicBezTo>
                      <a:lnTo>
                        <a:pt x="397577" y="204735"/>
                      </a:lnTo>
                      <a:cubicBezTo>
                        <a:pt x="423028" y="235994"/>
                        <a:pt x="418320" y="281967"/>
                        <a:pt x="387061" y="307419"/>
                      </a:cubicBezTo>
                      <a:lnTo>
                        <a:pt x="345858" y="389430"/>
                      </a:lnTo>
                      <a:lnTo>
                        <a:pt x="345858" y="492560"/>
                      </a:lnTo>
                      <a:cubicBezTo>
                        <a:pt x="345858" y="514273"/>
                        <a:pt x="328257" y="531874"/>
                        <a:pt x="306544" y="531874"/>
                      </a:cubicBezTo>
                      <a:lnTo>
                        <a:pt x="148369" y="531874"/>
                      </a:lnTo>
                      <a:cubicBezTo>
                        <a:pt x="126656" y="531874"/>
                        <a:pt x="109055" y="514273"/>
                        <a:pt x="109055" y="492560"/>
                      </a:cubicBezTo>
                      <a:lnTo>
                        <a:pt x="109055" y="418490"/>
                      </a:lnTo>
                      <a:lnTo>
                        <a:pt x="20566" y="347264"/>
                      </a:lnTo>
                      <a:cubicBezTo>
                        <a:pt x="-3156" y="328170"/>
                        <a:pt x="-6907" y="293461"/>
                        <a:pt x="12187" y="26973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76" name="四角形: 上の 2 つの角を丸める 175">
                <a:extLst>
                  <a:ext uri="{FF2B5EF4-FFF2-40B4-BE49-F238E27FC236}">
                    <a16:creationId xmlns:a16="http://schemas.microsoft.com/office/drawing/2014/main" id="{F1FAAF6C-9AF1-4453-9E13-5B0F59582003}"/>
                  </a:ext>
                </a:extLst>
              </p:cNvPr>
              <p:cNvSpPr/>
              <p:nvPr/>
            </p:nvSpPr>
            <p:spPr>
              <a:xfrm rot="7200000">
                <a:off x="3215186" y="5176400"/>
                <a:ext cx="26204" cy="9938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144" name="グループ化 143">
              <a:extLst>
                <a:ext uri="{FF2B5EF4-FFF2-40B4-BE49-F238E27FC236}">
                  <a16:creationId xmlns:a16="http://schemas.microsoft.com/office/drawing/2014/main" id="{37FB936D-B068-4A15-84CA-4A41D11DC7DA}"/>
                </a:ext>
              </a:extLst>
            </p:cNvPr>
            <p:cNvGrpSpPr/>
            <p:nvPr/>
          </p:nvGrpSpPr>
          <p:grpSpPr>
            <a:xfrm rot="900000" flipV="1">
              <a:off x="6917526" y="5006927"/>
              <a:ext cx="574733" cy="183598"/>
              <a:chOff x="4100786" y="4762502"/>
              <a:chExt cx="626634" cy="184526"/>
            </a:xfrm>
          </p:grpSpPr>
          <p:sp>
            <p:nvSpPr>
              <p:cNvPr id="173" name="四角形: 角を丸くする 26">
                <a:extLst>
                  <a:ext uri="{FF2B5EF4-FFF2-40B4-BE49-F238E27FC236}">
                    <a16:creationId xmlns:a16="http://schemas.microsoft.com/office/drawing/2014/main" id="{CB0D3549-F1B9-4859-8532-F24A93E49CD8}"/>
                  </a:ext>
                </a:extLst>
              </p:cNvPr>
              <p:cNvSpPr/>
              <p:nvPr/>
            </p:nvSpPr>
            <p:spPr>
              <a:xfrm flipH="1">
                <a:off x="4261972" y="4762502"/>
                <a:ext cx="465448" cy="184526"/>
              </a:xfrm>
              <a:custGeom>
                <a:avLst/>
                <a:gdLst>
                  <a:gd name="connsiteX0" fmla="*/ 0 w 507203"/>
                  <a:gd name="connsiteY0" fmla="*/ 41755 h 178759"/>
                  <a:gd name="connsiteX1" fmla="*/ 41755 w 507203"/>
                  <a:gd name="connsiteY1" fmla="*/ 0 h 178759"/>
                  <a:gd name="connsiteX2" fmla="*/ 465448 w 507203"/>
                  <a:gd name="connsiteY2" fmla="*/ 0 h 178759"/>
                  <a:gd name="connsiteX3" fmla="*/ 507203 w 507203"/>
                  <a:gd name="connsiteY3" fmla="*/ 41755 h 178759"/>
                  <a:gd name="connsiteX4" fmla="*/ 507203 w 507203"/>
                  <a:gd name="connsiteY4" fmla="*/ 137004 h 178759"/>
                  <a:gd name="connsiteX5" fmla="*/ 465448 w 507203"/>
                  <a:gd name="connsiteY5" fmla="*/ 178759 h 178759"/>
                  <a:gd name="connsiteX6" fmla="*/ 41755 w 507203"/>
                  <a:gd name="connsiteY6" fmla="*/ 178759 h 178759"/>
                  <a:gd name="connsiteX7" fmla="*/ 0 w 507203"/>
                  <a:gd name="connsiteY7" fmla="*/ 137004 h 178759"/>
                  <a:gd name="connsiteX8" fmla="*/ 0 w 507203"/>
                  <a:gd name="connsiteY8" fmla="*/ 41755 h 178759"/>
                  <a:gd name="connsiteX0" fmla="*/ 0 w 507203"/>
                  <a:gd name="connsiteY0" fmla="*/ 137004 h 228444"/>
                  <a:gd name="connsiteX1" fmla="*/ 0 w 507203"/>
                  <a:gd name="connsiteY1" fmla="*/ 41755 h 228444"/>
                  <a:gd name="connsiteX2" fmla="*/ 41755 w 507203"/>
                  <a:gd name="connsiteY2" fmla="*/ 0 h 228444"/>
                  <a:gd name="connsiteX3" fmla="*/ 465448 w 507203"/>
                  <a:gd name="connsiteY3" fmla="*/ 0 h 228444"/>
                  <a:gd name="connsiteX4" fmla="*/ 507203 w 507203"/>
                  <a:gd name="connsiteY4" fmla="*/ 41755 h 228444"/>
                  <a:gd name="connsiteX5" fmla="*/ 507203 w 507203"/>
                  <a:gd name="connsiteY5" fmla="*/ 137004 h 228444"/>
                  <a:gd name="connsiteX6" fmla="*/ 465448 w 507203"/>
                  <a:gd name="connsiteY6" fmla="*/ 178759 h 228444"/>
                  <a:gd name="connsiteX7" fmla="*/ 41755 w 507203"/>
                  <a:gd name="connsiteY7" fmla="*/ 178759 h 228444"/>
                  <a:gd name="connsiteX8" fmla="*/ 91440 w 507203"/>
                  <a:gd name="connsiteY8" fmla="*/ 228444 h 228444"/>
                  <a:gd name="connsiteX0" fmla="*/ 0 w 507203"/>
                  <a:gd name="connsiteY0" fmla="*/ 41755 h 228444"/>
                  <a:gd name="connsiteX1" fmla="*/ 41755 w 507203"/>
                  <a:gd name="connsiteY1" fmla="*/ 0 h 228444"/>
                  <a:gd name="connsiteX2" fmla="*/ 465448 w 507203"/>
                  <a:gd name="connsiteY2" fmla="*/ 0 h 228444"/>
                  <a:gd name="connsiteX3" fmla="*/ 507203 w 507203"/>
                  <a:gd name="connsiteY3" fmla="*/ 41755 h 228444"/>
                  <a:gd name="connsiteX4" fmla="*/ 507203 w 507203"/>
                  <a:gd name="connsiteY4" fmla="*/ 137004 h 228444"/>
                  <a:gd name="connsiteX5" fmla="*/ 465448 w 507203"/>
                  <a:gd name="connsiteY5" fmla="*/ 178759 h 228444"/>
                  <a:gd name="connsiteX6" fmla="*/ 41755 w 507203"/>
                  <a:gd name="connsiteY6" fmla="*/ 178759 h 228444"/>
                  <a:gd name="connsiteX7" fmla="*/ 91440 w 507203"/>
                  <a:gd name="connsiteY7" fmla="*/ 228444 h 228444"/>
                  <a:gd name="connsiteX0" fmla="*/ 18919 w 484367"/>
                  <a:gd name="connsiteY0" fmla="*/ 0 h 228444"/>
                  <a:gd name="connsiteX1" fmla="*/ 442612 w 484367"/>
                  <a:gd name="connsiteY1" fmla="*/ 0 h 228444"/>
                  <a:gd name="connsiteX2" fmla="*/ 484367 w 484367"/>
                  <a:gd name="connsiteY2" fmla="*/ 41755 h 228444"/>
                  <a:gd name="connsiteX3" fmla="*/ 484367 w 484367"/>
                  <a:gd name="connsiteY3" fmla="*/ 137004 h 228444"/>
                  <a:gd name="connsiteX4" fmla="*/ 442612 w 484367"/>
                  <a:gd name="connsiteY4" fmla="*/ 178759 h 228444"/>
                  <a:gd name="connsiteX5" fmla="*/ 18919 w 484367"/>
                  <a:gd name="connsiteY5" fmla="*/ 178759 h 228444"/>
                  <a:gd name="connsiteX6" fmla="*/ 68604 w 484367"/>
                  <a:gd name="connsiteY6" fmla="*/ 228444 h 228444"/>
                  <a:gd name="connsiteX0" fmla="*/ 0 w 465448"/>
                  <a:gd name="connsiteY0" fmla="*/ 0 h 178759"/>
                  <a:gd name="connsiteX1" fmla="*/ 423693 w 465448"/>
                  <a:gd name="connsiteY1" fmla="*/ 0 h 178759"/>
                  <a:gd name="connsiteX2" fmla="*/ 465448 w 465448"/>
                  <a:gd name="connsiteY2" fmla="*/ 41755 h 178759"/>
                  <a:gd name="connsiteX3" fmla="*/ 465448 w 465448"/>
                  <a:gd name="connsiteY3" fmla="*/ 137004 h 178759"/>
                  <a:gd name="connsiteX4" fmla="*/ 423693 w 465448"/>
                  <a:gd name="connsiteY4" fmla="*/ 178759 h 178759"/>
                  <a:gd name="connsiteX5" fmla="*/ 0 w 465448"/>
                  <a:gd name="connsiteY5" fmla="*/ 178759 h 178759"/>
                  <a:gd name="connsiteX0" fmla="*/ 0 w 465448"/>
                  <a:gd name="connsiteY0" fmla="*/ 0 h 181141"/>
                  <a:gd name="connsiteX1" fmla="*/ 423693 w 465448"/>
                  <a:gd name="connsiteY1" fmla="*/ 0 h 181141"/>
                  <a:gd name="connsiteX2" fmla="*/ 465448 w 465448"/>
                  <a:gd name="connsiteY2" fmla="*/ 41755 h 181141"/>
                  <a:gd name="connsiteX3" fmla="*/ 465448 w 465448"/>
                  <a:gd name="connsiteY3" fmla="*/ 137004 h 181141"/>
                  <a:gd name="connsiteX4" fmla="*/ 423693 w 465448"/>
                  <a:gd name="connsiteY4" fmla="*/ 178759 h 181141"/>
                  <a:gd name="connsiteX5" fmla="*/ 109538 w 465448"/>
                  <a:gd name="connsiteY5" fmla="*/ 181141 h 181141"/>
                  <a:gd name="connsiteX0" fmla="*/ 0 w 465448"/>
                  <a:gd name="connsiteY0" fmla="*/ 0 h 184526"/>
                  <a:gd name="connsiteX1" fmla="*/ 423693 w 465448"/>
                  <a:gd name="connsiteY1" fmla="*/ 0 h 184526"/>
                  <a:gd name="connsiteX2" fmla="*/ 465448 w 465448"/>
                  <a:gd name="connsiteY2" fmla="*/ 41755 h 184526"/>
                  <a:gd name="connsiteX3" fmla="*/ 465448 w 465448"/>
                  <a:gd name="connsiteY3" fmla="*/ 137004 h 184526"/>
                  <a:gd name="connsiteX4" fmla="*/ 423693 w 465448"/>
                  <a:gd name="connsiteY4" fmla="*/ 178759 h 184526"/>
                  <a:gd name="connsiteX5" fmla="*/ 58134 w 465448"/>
                  <a:gd name="connsiteY5" fmla="*/ 184526 h 184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65448" h="184526">
                    <a:moveTo>
                      <a:pt x="0" y="0"/>
                    </a:moveTo>
                    <a:lnTo>
                      <a:pt x="423693" y="0"/>
                    </a:lnTo>
                    <a:cubicBezTo>
                      <a:pt x="446754" y="0"/>
                      <a:pt x="465448" y="18694"/>
                      <a:pt x="465448" y="41755"/>
                    </a:cubicBezTo>
                    <a:lnTo>
                      <a:pt x="465448" y="137004"/>
                    </a:lnTo>
                    <a:cubicBezTo>
                      <a:pt x="465448" y="160065"/>
                      <a:pt x="446754" y="178759"/>
                      <a:pt x="423693" y="178759"/>
                    </a:cubicBezTo>
                    <a:lnTo>
                      <a:pt x="58134" y="184526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74" name="台形 173">
                <a:extLst>
                  <a:ext uri="{FF2B5EF4-FFF2-40B4-BE49-F238E27FC236}">
                    <a16:creationId xmlns:a16="http://schemas.microsoft.com/office/drawing/2014/main" id="{D578A089-7953-4B80-BB29-4E64F0131CA4}"/>
                  </a:ext>
                </a:extLst>
              </p:cNvPr>
              <p:cNvSpPr/>
              <p:nvPr/>
            </p:nvSpPr>
            <p:spPr>
              <a:xfrm rot="16200000" flipH="1">
                <a:off x="4110989" y="4763013"/>
                <a:ext cx="158353" cy="178759"/>
              </a:xfrm>
              <a:prstGeom prst="trapezoid">
                <a:avLst>
                  <a:gd name="adj" fmla="val 14473"/>
                </a:avLst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45" name="楕円 8">
              <a:extLst>
                <a:ext uri="{FF2B5EF4-FFF2-40B4-BE49-F238E27FC236}">
                  <a16:creationId xmlns:a16="http://schemas.microsoft.com/office/drawing/2014/main" id="{20B01353-0121-4DA5-9B26-B2A869F3BA75}"/>
                </a:ext>
              </a:extLst>
            </p:cNvPr>
            <p:cNvSpPr/>
            <p:nvPr/>
          </p:nvSpPr>
          <p:spPr>
            <a:xfrm rot="19800000">
              <a:off x="7324317" y="4785275"/>
              <a:ext cx="721680" cy="1033461"/>
            </a:xfrm>
            <a:custGeom>
              <a:avLst/>
              <a:gdLst>
                <a:gd name="connsiteX0" fmla="*/ 0 w 1066801"/>
                <a:gd name="connsiteY0" fmla="*/ 647700 h 1295400"/>
                <a:gd name="connsiteX1" fmla="*/ 533401 w 1066801"/>
                <a:gd name="connsiteY1" fmla="*/ 0 h 1295400"/>
                <a:gd name="connsiteX2" fmla="*/ 1066802 w 1066801"/>
                <a:gd name="connsiteY2" fmla="*/ 647700 h 1295400"/>
                <a:gd name="connsiteX3" fmla="*/ 533401 w 1066801"/>
                <a:gd name="connsiteY3" fmla="*/ 1295400 h 1295400"/>
                <a:gd name="connsiteX4" fmla="*/ 0 w 1066801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923925 h 1571625"/>
                <a:gd name="connsiteX1" fmla="*/ 538163 w 1066802"/>
                <a:gd name="connsiteY1" fmla="*/ 0 h 1571625"/>
                <a:gd name="connsiteX2" fmla="*/ 1066802 w 1066802"/>
                <a:gd name="connsiteY2" fmla="*/ 923925 h 1571625"/>
                <a:gd name="connsiteX3" fmla="*/ 533401 w 1066802"/>
                <a:gd name="connsiteY3" fmla="*/ 1571625 h 1571625"/>
                <a:gd name="connsiteX4" fmla="*/ 0 w 1066802"/>
                <a:gd name="connsiteY4" fmla="*/ 923925 h 1571625"/>
                <a:gd name="connsiteX0" fmla="*/ 0 w 1066802"/>
                <a:gd name="connsiteY0" fmla="*/ 923925 h 1428750"/>
                <a:gd name="connsiteX1" fmla="*/ 538163 w 1066802"/>
                <a:gd name="connsiteY1" fmla="*/ 0 h 1428750"/>
                <a:gd name="connsiteX2" fmla="*/ 1066802 w 1066802"/>
                <a:gd name="connsiteY2" fmla="*/ 923925 h 1428750"/>
                <a:gd name="connsiteX3" fmla="*/ 538163 w 1066802"/>
                <a:gd name="connsiteY3" fmla="*/ 1428750 h 1428750"/>
                <a:gd name="connsiteX4" fmla="*/ 0 w 1066802"/>
                <a:gd name="connsiteY4" fmla="*/ 923925 h 1428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66802" h="1428750">
                  <a:moveTo>
                    <a:pt x="0" y="923925"/>
                  </a:moveTo>
                  <a:cubicBezTo>
                    <a:pt x="0" y="566210"/>
                    <a:pt x="243574" y="0"/>
                    <a:pt x="538163" y="0"/>
                  </a:cubicBezTo>
                  <a:cubicBezTo>
                    <a:pt x="832752" y="0"/>
                    <a:pt x="1066802" y="566210"/>
                    <a:pt x="1066802" y="923925"/>
                  </a:cubicBezTo>
                  <a:cubicBezTo>
                    <a:pt x="1066802" y="1281640"/>
                    <a:pt x="832752" y="1428750"/>
                    <a:pt x="538163" y="1428750"/>
                  </a:cubicBezTo>
                  <a:cubicBezTo>
                    <a:pt x="243574" y="1428750"/>
                    <a:pt x="0" y="1281640"/>
                    <a:pt x="0" y="923925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146" name="二等辺三角形 145">
              <a:extLst>
                <a:ext uri="{FF2B5EF4-FFF2-40B4-BE49-F238E27FC236}">
                  <a16:creationId xmlns:a16="http://schemas.microsoft.com/office/drawing/2014/main" id="{34F841D0-7B83-4142-9FA3-DE4EE01E7ADF}"/>
                </a:ext>
              </a:extLst>
            </p:cNvPr>
            <p:cNvSpPr/>
            <p:nvPr/>
          </p:nvSpPr>
          <p:spPr>
            <a:xfrm rot="9000000">
              <a:off x="7377623" y="4963356"/>
              <a:ext cx="241850" cy="414337"/>
            </a:xfrm>
            <a:prstGeom prst="triangle">
              <a:avLst>
                <a:gd name="adj" fmla="val 77397"/>
              </a:avLst>
            </a:prstGeom>
            <a:pattFill prst="openDmnd">
              <a:fgClr>
                <a:schemeClr val="bg1">
                  <a:lumMod val="85000"/>
                </a:schemeClr>
              </a:fgClr>
              <a:bgClr>
                <a:schemeClr val="bg1">
                  <a:lumMod val="50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47" name="グループ化 146">
              <a:extLst>
                <a:ext uri="{FF2B5EF4-FFF2-40B4-BE49-F238E27FC236}">
                  <a16:creationId xmlns:a16="http://schemas.microsoft.com/office/drawing/2014/main" id="{1377BD52-035C-4F3B-9627-67F496B1C937}"/>
                </a:ext>
              </a:extLst>
            </p:cNvPr>
            <p:cNvGrpSpPr/>
            <p:nvPr/>
          </p:nvGrpSpPr>
          <p:grpSpPr>
            <a:xfrm>
              <a:off x="7003914" y="4309110"/>
              <a:ext cx="750950" cy="700088"/>
              <a:chOff x="6203886" y="1319214"/>
              <a:chExt cx="750950" cy="700088"/>
            </a:xfrm>
          </p:grpSpPr>
          <p:grpSp>
            <p:nvGrpSpPr>
              <p:cNvPr id="166" name="グループ化 165">
                <a:extLst>
                  <a:ext uri="{FF2B5EF4-FFF2-40B4-BE49-F238E27FC236}">
                    <a16:creationId xmlns:a16="http://schemas.microsoft.com/office/drawing/2014/main" id="{E92934C3-BE31-4E40-9358-7C89E13242E1}"/>
                  </a:ext>
                </a:extLst>
              </p:cNvPr>
              <p:cNvGrpSpPr/>
              <p:nvPr/>
            </p:nvGrpSpPr>
            <p:grpSpPr>
              <a:xfrm>
                <a:off x="6203888" y="1319214"/>
                <a:ext cx="750948" cy="700088"/>
                <a:chOff x="6203888" y="1319214"/>
                <a:chExt cx="750948" cy="700088"/>
              </a:xfrm>
            </p:grpSpPr>
            <p:sp>
              <p:nvSpPr>
                <p:cNvPr id="168" name="フリーフォーム: 図形 167">
                  <a:extLst>
                    <a:ext uri="{FF2B5EF4-FFF2-40B4-BE49-F238E27FC236}">
                      <a16:creationId xmlns:a16="http://schemas.microsoft.com/office/drawing/2014/main" id="{3D8BF88C-5430-4751-9F56-C3BAC929EA72}"/>
                    </a:ext>
                  </a:extLst>
                </p:cNvPr>
                <p:cNvSpPr/>
                <p:nvPr/>
              </p:nvSpPr>
              <p:spPr>
                <a:xfrm>
                  <a:off x="6216649" y="1319214"/>
                  <a:ext cx="738187" cy="700088"/>
                </a:xfrm>
                <a:custGeom>
                  <a:avLst/>
                  <a:gdLst>
                    <a:gd name="connsiteX0" fmla="*/ 235469 w 738187"/>
                    <a:gd name="connsiteY0" fmla="*/ 0 h 700088"/>
                    <a:gd name="connsiteX1" fmla="*/ 257672 w 738187"/>
                    <a:gd name="connsiteY1" fmla="*/ 0 h 700088"/>
                    <a:gd name="connsiteX2" fmla="*/ 404316 w 738187"/>
                    <a:gd name="connsiteY2" fmla="*/ 0 h 700088"/>
                    <a:gd name="connsiteX3" fmla="*/ 643212 w 738187"/>
                    <a:gd name="connsiteY3" fmla="*/ 0 h 700088"/>
                    <a:gd name="connsiteX4" fmla="*/ 738187 w 738187"/>
                    <a:gd name="connsiteY4" fmla="*/ 141747 h 700088"/>
                    <a:gd name="connsiteX5" fmla="*/ 649120 w 738187"/>
                    <a:gd name="connsiteY5" fmla="*/ 181153 h 700088"/>
                    <a:gd name="connsiteX6" fmla="*/ 656753 w 738187"/>
                    <a:gd name="connsiteY6" fmla="*/ 205742 h 700088"/>
                    <a:gd name="connsiteX7" fmla="*/ 661988 w 738187"/>
                    <a:gd name="connsiteY7" fmla="*/ 257672 h 700088"/>
                    <a:gd name="connsiteX8" fmla="*/ 661988 w 738187"/>
                    <a:gd name="connsiteY8" fmla="*/ 442416 h 700088"/>
                    <a:gd name="connsiteX9" fmla="*/ 404316 w 738187"/>
                    <a:gd name="connsiteY9" fmla="*/ 700088 h 700088"/>
                    <a:gd name="connsiteX10" fmla="*/ 257672 w 738187"/>
                    <a:gd name="connsiteY10" fmla="*/ 700088 h 700088"/>
                    <a:gd name="connsiteX11" fmla="*/ 0 w 738187"/>
                    <a:gd name="connsiteY11" fmla="*/ 442416 h 700088"/>
                    <a:gd name="connsiteX12" fmla="*/ 0 w 738187"/>
                    <a:gd name="connsiteY12" fmla="*/ 257672 h 700088"/>
                    <a:gd name="connsiteX13" fmla="*/ 205742 w 738187"/>
                    <a:gd name="connsiteY13" fmla="*/ 5235 h 700088"/>
                    <a:gd name="connsiteX14" fmla="*/ 224306 w 738187"/>
                    <a:gd name="connsiteY14" fmla="*/ 3364 h 700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38187" h="700088">
                      <a:moveTo>
                        <a:pt x="235469" y="0"/>
                      </a:moveTo>
                      <a:lnTo>
                        <a:pt x="257672" y="0"/>
                      </a:lnTo>
                      <a:lnTo>
                        <a:pt x="404316" y="0"/>
                      </a:lnTo>
                      <a:lnTo>
                        <a:pt x="643212" y="0"/>
                      </a:lnTo>
                      <a:cubicBezTo>
                        <a:pt x="695666" y="0"/>
                        <a:pt x="738187" y="63462"/>
                        <a:pt x="738187" y="141747"/>
                      </a:cubicBezTo>
                      <a:lnTo>
                        <a:pt x="649120" y="181153"/>
                      </a:lnTo>
                      <a:lnTo>
                        <a:pt x="656753" y="205742"/>
                      </a:lnTo>
                      <a:cubicBezTo>
                        <a:pt x="660186" y="222516"/>
                        <a:pt x="661988" y="239884"/>
                        <a:pt x="661988" y="257672"/>
                      </a:cubicBezTo>
                      <a:lnTo>
                        <a:pt x="661988" y="442416"/>
                      </a:lnTo>
                      <a:cubicBezTo>
                        <a:pt x="661988" y="584724"/>
                        <a:pt x="546624" y="700088"/>
                        <a:pt x="404316" y="700088"/>
                      </a:cubicBezTo>
                      <a:lnTo>
                        <a:pt x="257672" y="700088"/>
                      </a:lnTo>
                      <a:cubicBezTo>
                        <a:pt x="115364" y="700088"/>
                        <a:pt x="0" y="584724"/>
                        <a:pt x="0" y="442416"/>
                      </a:cubicBezTo>
                      <a:lnTo>
                        <a:pt x="0" y="257672"/>
                      </a:lnTo>
                      <a:cubicBezTo>
                        <a:pt x="0" y="133153"/>
                        <a:pt x="88326" y="29262"/>
                        <a:pt x="205742" y="5235"/>
                      </a:cubicBezTo>
                      <a:lnTo>
                        <a:pt x="224306" y="3364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69" name="四角形: 角を丸くする 168">
                  <a:extLst>
                    <a:ext uri="{FF2B5EF4-FFF2-40B4-BE49-F238E27FC236}">
                      <a16:creationId xmlns:a16="http://schemas.microsoft.com/office/drawing/2014/main" id="{E4AE7B71-BCD0-46B3-A013-F3B456E7DAC9}"/>
                    </a:ext>
                  </a:extLst>
                </p:cNvPr>
                <p:cNvSpPr/>
                <p:nvPr/>
              </p:nvSpPr>
              <p:spPr>
                <a:xfrm>
                  <a:off x="6203889" y="1428750"/>
                  <a:ext cx="291745" cy="566738"/>
                </a:xfrm>
                <a:prstGeom prst="roundRect">
                  <a:avLst>
                    <a:gd name="adj" fmla="val 37055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0" name="四角形: 角を丸くする 169">
                  <a:extLst>
                    <a:ext uri="{FF2B5EF4-FFF2-40B4-BE49-F238E27FC236}">
                      <a16:creationId xmlns:a16="http://schemas.microsoft.com/office/drawing/2014/main" id="{467D4609-560E-4546-83AA-AFB10F960356}"/>
                    </a:ext>
                  </a:extLst>
                </p:cNvPr>
                <p:cNvSpPr/>
                <p:nvPr/>
              </p:nvSpPr>
              <p:spPr>
                <a:xfrm>
                  <a:off x="6227542" y="1591783"/>
                  <a:ext cx="177404" cy="12748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71" name="楕円 170">
                  <a:extLst>
                    <a:ext uri="{FF2B5EF4-FFF2-40B4-BE49-F238E27FC236}">
                      <a16:creationId xmlns:a16="http://schemas.microsoft.com/office/drawing/2014/main" id="{518FC4BF-0DE4-493C-8A3F-D87C32073F1C}"/>
                    </a:ext>
                  </a:extLst>
                </p:cNvPr>
                <p:cNvSpPr/>
                <p:nvPr/>
              </p:nvSpPr>
              <p:spPr>
                <a:xfrm>
                  <a:off x="6239398" y="1599616"/>
                  <a:ext cx="81380" cy="81380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72" name="四角形: 上の 2 つの角を丸める 171">
                  <a:extLst>
                    <a:ext uri="{FF2B5EF4-FFF2-40B4-BE49-F238E27FC236}">
                      <a16:creationId xmlns:a16="http://schemas.microsoft.com/office/drawing/2014/main" id="{03FFBDB3-345A-4E1D-BAD4-F7D0D06540F9}"/>
                    </a:ext>
                  </a:extLst>
                </p:cNvPr>
                <p:cNvSpPr/>
                <p:nvPr/>
              </p:nvSpPr>
              <p:spPr>
                <a:xfrm>
                  <a:off x="6203888" y="1404938"/>
                  <a:ext cx="291745" cy="22145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167" name="フリーフォーム: 図形 166">
                <a:extLst>
                  <a:ext uri="{FF2B5EF4-FFF2-40B4-BE49-F238E27FC236}">
                    <a16:creationId xmlns:a16="http://schemas.microsoft.com/office/drawing/2014/main" id="{47F9CF4E-B715-4308-B6BD-1C267944D308}"/>
                  </a:ext>
                </a:extLst>
              </p:cNvPr>
              <p:cNvSpPr/>
              <p:nvPr/>
            </p:nvSpPr>
            <p:spPr>
              <a:xfrm rot="10800000">
                <a:off x="6203886" y="1726241"/>
                <a:ext cx="291746" cy="288381"/>
              </a:xfrm>
              <a:custGeom>
                <a:avLst/>
                <a:gdLst>
                  <a:gd name="connsiteX0" fmla="*/ 6797 w 291746"/>
                  <a:gd name="connsiteY0" fmla="*/ 288381 h 288381"/>
                  <a:gd name="connsiteX1" fmla="*/ 0 w 291746"/>
                  <a:gd name="connsiteY1" fmla="*/ 288381 h 288381"/>
                  <a:gd name="connsiteX2" fmla="*/ 0 w 291746"/>
                  <a:gd name="connsiteY2" fmla="*/ 144191 h 288381"/>
                  <a:gd name="connsiteX3" fmla="*/ 144191 w 291746"/>
                  <a:gd name="connsiteY3" fmla="*/ 0 h 288381"/>
                  <a:gd name="connsiteX4" fmla="*/ 147555 w 291746"/>
                  <a:gd name="connsiteY4" fmla="*/ 0 h 288381"/>
                  <a:gd name="connsiteX5" fmla="*/ 291746 w 291746"/>
                  <a:gd name="connsiteY5" fmla="*/ 144191 h 288381"/>
                  <a:gd name="connsiteX6" fmla="*/ 291746 w 291746"/>
                  <a:gd name="connsiteY6" fmla="*/ 231948 h 288381"/>
                  <a:gd name="connsiteX7" fmla="*/ 250315 w 291746"/>
                  <a:gd name="connsiteY7" fmla="*/ 227954 h 288381"/>
                  <a:gd name="connsiteX8" fmla="*/ 38999 w 291746"/>
                  <a:gd name="connsiteY8" fmla="*/ 269746 h 2883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91746" h="288381">
                    <a:moveTo>
                      <a:pt x="6797" y="288381"/>
                    </a:moveTo>
                    <a:lnTo>
                      <a:pt x="0" y="288381"/>
                    </a:lnTo>
                    <a:lnTo>
                      <a:pt x="0" y="144191"/>
                    </a:lnTo>
                    <a:cubicBezTo>
                      <a:pt x="0" y="64557"/>
                      <a:pt x="64557" y="0"/>
                      <a:pt x="144191" y="0"/>
                    </a:cubicBezTo>
                    <a:lnTo>
                      <a:pt x="147555" y="0"/>
                    </a:lnTo>
                    <a:cubicBezTo>
                      <a:pt x="227189" y="0"/>
                      <a:pt x="291746" y="64557"/>
                      <a:pt x="291746" y="144191"/>
                    </a:cubicBezTo>
                    <a:lnTo>
                      <a:pt x="291746" y="231948"/>
                    </a:lnTo>
                    <a:lnTo>
                      <a:pt x="250315" y="227954"/>
                    </a:lnTo>
                    <a:cubicBezTo>
                      <a:pt x="167791" y="227954"/>
                      <a:pt x="93080" y="243925"/>
                      <a:pt x="38999" y="269746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052118CE-9333-4D08-BA06-080EE422F679}"/>
                </a:ext>
              </a:extLst>
            </p:cNvPr>
            <p:cNvSpPr/>
            <p:nvPr/>
          </p:nvSpPr>
          <p:spPr>
            <a:xfrm rot="19800000">
              <a:off x="7266681" y="4922945"/>
              <a:ext cx="518936" cy="135897"/>
            </a:xfrm>
            <a:custGeom>
              <a:avLst/>
              <a:gdLst>
                <a:gd name="connsiteX0" fmla="*/ 46517 w 518936"/>
                <a:gd name="connsiteY0" fmla="*/ 0 h 135897"/>
                <a:gd name="connsiteX1" fmla="*/ 472419 w 518936"/>
                <a:gd name="connsiteY1" fmla="*/ 0 h 135897"/>
                <a:gd name="connsiteX2" fmla="*/ 518936 w 518936"/>
                <a:gd name="connsiteY2" fmla="*/ 46517 h 135897"/>
                <a:gd name="connsiteX3" fmla="*/ 510059 w 518936"/>
                <a:gd name="connsiteY3" fmla="*/ 67949 h 135897"/>
                <a:gd name="connsiteX4" fmla="*/ 518936 w 518936"/>
                <a:gd name="connsiteY4" fmla="*/ 89380 h 135897"/>
                <a:gd name="connsiteX5" fmla="*/ 472419 w 518936"/>
                <a:gd name="connsiteY5" fmla="*/ 135897 h 135897"/>
                <a:gd name="connsiteX6" fmla="*/ 46517 w 518936"/>
                <a:gd name="connsiteY6" fmla="*/ 135897 h 135897"/>
                <a:gd name="connsiteX7" fmla="*/ 0 w 518936"/>
                <a:gd name="connsiteY7" fmla="*/ 89380 h 135897"/>
                <a:gd name="connsiteX8" fmla="*/ 8877 w 518936"/>
                <a:gd name="connsiteY8" fmla="*/ 67949 h 135897"/>
                <a:gd name="connsiteX9" fmla="*/ 0 w 518936"/>
                <a:gd name="connsiteY9" fmla="*/ 46517 h 135897"/>
                <a:gd name="connsiteX10" fmla="*/ 46517 w 518936"/>
                <a:gd name="connsiteY10" fmla="*/ 0 h 13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18936" h="135897">
                  <a:moveTo>
                    <a:pt x="46517" y="0"/>
                  </a:moveTo>
                  <a:lnTo>
                    <a:pt x="472419" y="0"/>
                  </a:lnTo>
                  <a:cubicBezTo>
                    <a:pt x="498110" y="0"/>
                    <a:pt x="518936" y="20826"/>
                    <a:pt x="518936" y="46517"/>
                  </a:cubicBezTo>
                  <a:lnTo>
                    <a:pt x="510059" y="67949"/>
                  </a:lnTo>
                  <a:lnTo>
                    <a:pt x="518936" y="89380"/>
                  </a:lnTo>
                  <a:cubicBezTo>
                    <a:pt x="518936" y="115071"/>
                    <a:pt x="498110" y="135897"/>
                    <a:pt x="472419" y="135897"/>
                  </a:cubicBezTo>
                  <a:lnTo>
                    <a:pt x="46517" y="135897"/>
                  </a:lnTo>
                  <a:cubicBezTo>
                    <a:pt x="20826" y="135897"/>
                    <a:pt x="0" y="115071"/>
                    <a:pt x="0" y="89380"/>
                  </a:cubicBezTo>
                  <a:lnTo>
                    <a:pt x="8877" y="67949"/>
                  </a:lnTo>
                  <a:lnTo>
                    <a:pt x="0" y="46517"/>
                  </a:lnTo>
                  <a:cubicBezTo>
                    <a:pt x="0" y="20826"/>
                    <a:pt x="20826" y="0"/>
                    <a:pt x="46517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49" name="グループ化 148">
              <a:extLst>
                <a:ext uri="{FF2B5EF4-FFF2-40B4-BE49-F238E27FC236}">
                  <a16:creationId xmlns:a16="http://schemas.microsoft.com/office/drawing/2014/main" id="{1241EBD8-65EB-491C-B36F-64558F401D0F}"/>
                </a:ext>
              </a:extLst>
            </p:cNvPr>
            <p:cNvGrpSpPr/>
            <p:nvPr/>
          </p:nvGrpSpPr>
          <p:grpSpPr>
            <a:xfrm rot="2045136">
              <a:off x="6839126" y="5602248"/>
              <a:ext cx="399376" cy="488074"/>
              <a:chOff x="5207039" y="3025262"/>
              <a:chExt cx="399376" cy="488074"/>
            </a:xfrm>
          </p:grpSpPr>
          <p:sp>
            <p:nvSpPr>
              <p:cNvPr id="164" name="台形 163">
                <a:extLst>
                  <a:ext uri="{FF2B5EF4-FFF2-40B4-BE49-F238E27FC236}">
                    <a16:creationId xmlns:a16="http://schemas.microsoft.com/office/drawing/2014/main" id="{0096F926-2B17-4BA9-AC9D-00122D454155}"/>
                  </a:ext>
                </a:extLst>
              </p:cNvPr>
              <p:cNvSpPr/>
              <p:nvPr/>
            </p:nvSpPr>
            <p:spPr>
              <a:xfrm rot="10800000">
                <a:off x="5306376" y="3025262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65" name="四角形: 対角を丸める 164">
                <a:extLst>
                  <a:ext uri="{FF2B5EF4-FFF2-40B4-BE49-F238E27FC236}">
                    <a16:creationId xmlns:a16="http://schemas.microsoft.com/office/drawing/2014/main" id="{38D55E47-A5A9-4A63-8006-000C903A2D24}"/>
                  </a:ext>
                </a:extLst>
              </p:cNvPr>
              <p:cNvSpPr/>
              <p:nvPr/>
            </p:nvSpPr>
            <p:spPr>
              <a:xfrm rot="20454864">
                <a:off x="5207039" y="3376407"/>
                <a:ext cx="385195" cy="136929"/>
              </a:xfrm>
              <a:prstGeom prst="round2DiagRect">
                <a:avLst>
                  <a:gd name="adj1" fmla="val 50000"/>
                  <a:gd name="adj2" fmla="val 29333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150" name="グループ化 149">
              <a:extLst>
                <a:ext uri="{FF2B5EF4-FFF2-40B4-BE49-F238E27FC236}">
                  <a16:creationId xmlns:a16="http://schemas.microsoft.com/office/drawing/2014/main" id="{4B97B0D1-AF6B-4CDC-926E-0FA148D541F8}"/>
                </a:ext>
              </a:extLst>
            </p:cNvPr>
            <p:cNvGrpSpPr/>
            <p:nvPr/>
          </p:nvGrpSpPr>
          <p:grpSpPr>
            <a:xfrm rot="3600000">
              <a:off x="7559684" y="5639244"/>
              <a:ext cx="664402" cy="575574"/>
              <a:chOff x="7967323" y="5484573"/>
              <a:chExt cx="664402" cy="575574"/>
            </a:xfrm>
          </p:grpSpPr>
          <p:sp>
            <p:nvSpPr>
              <p:cNvPr id="162" name="台形 161">
                <a:extLst>
                  <a:ext uri="{FF2B5EF4-FFF2-40B4-BE49-F238E27FC236}">
                    <a16:creationId xmlns:a16="http://schemas.microsoft.com/office/drawing/2014/main" id="{4CCB7CD0-41BF-4D71-AB38-E57C2714B109}"/>
                  </a:ext>
                </a:extLst>
              </p:cNvPr>
              <p:cNvSpPr/>
              <p:nvPr/>
            </p:nvSpPr>
            <p:spPr>
              <a:xfrm rot="5400000">
                <a:off x="8308411" y="5699431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63" name="四角形: 角を丸くする 284">
                <a:extLst>
                  <a:ext uri="{FF2B5EF4-FFF2-40B4-BE49-F238E27FC236}">
                    <a16:creationId xmlns:a16="http://schemas.microsoft.com/office/drawing/2014/main" id="{1DDE67ED-202D-4C5A-927C-C632CF5A991D}"/>
                  </a:ext>
                </a:extLst>
              </p:cNvPr>
              <p:cNvSpPr/>
              <p:nvPr/>
            </p:nvSpPr>
            <p:spPr>
              <a:xfrm rot="14400000">
                <a:off x="7842353" y="5609543"/>
                <a:ext cx="575574" cy="325634"/>
              </a:xfrm>
              <a:custGeom>
                <a:avLst/>
                <a:gdLst>
                  <a:gd name="connsiteX0" fmla="*/ 0 w 600075"/>
                  <a:gd name="connsiteY0" fmla="*/ 159543 h 319085"/>
                  <a:gd name="connsiteX1" fmla="*/ 159543 w 600075"/>
                  <a:gd name="connsiteY1" fmla="*/ 0 h 319085"/>
                  <a:gd name="connsiteX2" fmla="*/ 440533 w 600075"/>
                  <a:gd name="connsiteY2" fmla="*/ 0 h 319085"/>
                  <a:gd name="connsiteX3" fmla="*/ 600076 w 600075"/>
                  <a:gd name="connsiteY3" fmla="*/ 159543 h 319085"/>
                  <a:gd name="connsiteX4" fmla="*/ 600075 w 600075"/>
                  <a:gd name="connsiteY4" fmla="*/ 159543 h 319085"/>
                  <a:gd name="connsiteX5" fmla="*/ 440532 w 600075"/>
                  <a:gd name="connsiteY5" fmla="*/ 319086 h 319085"/>
                  <a:gd name="connsiteX6" fmla="*/ 159543 w 600075"/>
                  <a:gd name="connsiteY6" fmla="*/ 319085 h 319085"/>
                  <a:gd name="connsiteX7" fmla="*/ 0 w 600075"/>
                  <a:gd name="connsiteY7" fmla="*/ 159542 h 319085"/>
                  <a:gd name="connsiteX8" fmla="*/ 0 w 600075"/>
                  <a:gd name="connsiteY8" fmla="*/ 159543 h 319085"/>
                  <a:gd name="connsiteX0" fmla="*/ 600075 w 691515"/>
                  <a:gd name="connsiteY0" fmla="*/ 159543 h 319086"/>
                  <a:gd name="connsiteX1" fmla="*/ 440532 w 691515"/>
                  <a:gd name="connsiteY1" fmla="*/ 319086 h 319086"/>
                  <a:gd name="connsiteX2" fmla="*/ 159543 w 691515"/>
                  <a:gd name="connsiteY2" fmla="*/ 319085 h 319086"/>
                  <a:gd name="connsiteX3" fmla="*/ 0 w 691515"/>
                  <a:gd name="connsiteY3" fmla="*/ 159542 h 319086"/>
                  <a:gd name="connsiteX4" fmla="*/ 0 w 691515"/>
                  <a:gd name="connsiteY4" fmla="*/ 159543 h 319086"/>
                  <a:gd name="connsiteX5" fmla="*/ 159543 w 691515"/>
                  <a:gd name="connsiteY5" fmla="*/ 0 h 319086"/>
                  <a:gd name="connsiteX6" fmla="*/ 440533 w 691515"/>
                  <a:gd name="connsiteY6" fmla="*/ 0 h 319086"/>
                  <a:gd name="connsiteX7" fmla="*/ 600076 w 691515"/>
                  <a:gd name="connsiteY7" fmla="*/ 159543 h 319086"/>
                  <a:gd name="connsiteX8" fmla="*/ 691515 w 691515"/>
                  <a:gd name="connsiteY8" fmla="*/ 250983 h 319086"/>
                  <a:gd name="connsiteX0" fmla="*/ 600075 w 600076"/>
                  <a:gd name="connsiteY0" fmla="*/ 159543 h 319086"/>
                  <a:gd name="connsiteX1" fmla="*/ 440532 w 600076"/>
                  <a:gd name="connsiteY1" fmla="*/ 319086 h 319086"/>
                  <a:gd name="connsiteX2" fmla="*/ 159543 w 600076"/>
                  <a:gd name="connsiteY2" fmla="*/ 319085 h 319086"/>
                  <a:gd name="connsiteX3" fmla="*/ 0 w 600076"/>
                  <a:gd name="connsiteY3" fmla="*/ 159542 h 319086"/>
                  <a:gd name="connsiteX4" fmla="*/ 0 w 600076"/>
                  <a:gd name="connsiteY4" fmla="*/ 159543 h 319086"/>
                  <a:gd name="connsiteX5" fmla="*/ 159543 w 600076"/>
                  <a:gd name="connsiteY5" fmla="*/ 0 h 319086"/>
                  <a:gd name="connsiteX6" fmla="*/ 440533 w 600076"/>
                  <a:gd name="connsiteY6" fmla="*/ 0 h 319086"/>
                  <a:gd name="connsiteX7" fmla="*/ 600076 w 600076"/>
                  <a:gd name="connsiteY7" fmla="*/ 159543 h 319086"/>
                  <a:gd name="connsiteX0" fmla="*/ 600075 w 600075"/>
                  <a:gd name="connsiteY0" fmla="*/ 159543 h 319086"/>
                  <a:gd name="connsiteX1" fmla="*/ 440532 w 600075"/>
                  <a:gd name="connsiteY1" fmla="*/ 319086 h 319086"/>
                  <a:gd name="connsiteX2" fmla="*/ 159543 w 600075"/>
                  <a:gd name="connsiteY2" fmla="*/ 319085 h 319086"/>
                  <a:gd name="connsiteX3" fmla="*/ 0 w 600075"/>
                  <a:gd name="connsiteY3" fmla="*/ 159542 h 319086"/>
                  <a:gd name="connsiteX4" fmla="*/ 0 w 600075"/>
                  <a:gd name="connsiteY4" fmla="*/ 159543 h 319086"/>
                  <a:gd name="connsiteX5" fmla="*/ 159543 w 600075"/>
                  <a:gd name="connsiteY5" fmla="*/ 0 h 319086"/>
                  <a:gd name="connsiteX6" fmla="*/ 440533 w 600075"/>
                  <a:gd name="connsiteY6" fmla="*/ 0 h 319086"/>
                  <a:gd name="connsiteX0" fmla="*/ 440532 w 440533"/>
                  <a:gd name="connsiteY0" fmla="*/ 319086 h 319086"/>
                  <a:gd name="connsiteX1" fmla="*/ 159543 w 440533"/>
                  <a:gd name="connsiteY1" fmla="*/ 319085 h 319086"/>
                  <a:gd name="connsiteX2" fmla="*/ 0 w 440533"/>
                  <a:gd name="connsiteY2" fmla="*/ 159542 h 319086"/>
                  <a:gd name="connsiteX3" fmla="*/ 0 w 440533"/>
                  <a:gd name="connsiteY3" fmla="*/ 159543 h 319086"/>
                  <a:gd name="connsiteX4" fmla="*/ 159543 w 440533"/>
                  <a:gd name="connsiteY4" fmla="*/ 0 h 319086"/>
                  <a:gd name="connsiteX5" fmla="*/ 440533 w 440533"/>
                  <a:gd name="connsiteY5" fmla="*/ 0 h 319086"/>
                  <a:gd name="connsiteX0" fmla="*/ 552467 w 552467"/>
                  <a:gd name="connsiteY0" fmla="*/ 320470 h 320470"/>
                  <a:gd name="connsiteX1" fmla="*/ 159543 w 552467"/>
                  <a:gd name="connsiteY1" fmla="*/ 319085 h 320470"/>
                  <a:gd name="connsiteX2" fmla="*/ 0 w 552467"/>
                  <a:gd name="connsiteY2" fmla="*/ 159542 h 320470"/>
                  <a:gd name="connsiteX3" fmla="*/ 0 w 552467"/>
                  <a:gd name="connsiteY3" fmla="*/ 159543 h 320470"/>
                  <a:gd name="connsiteX4" fmla="*/ 159543 w 552467"/>
                  <a:gd name="connsiteY4" fmla="*/ 0 h 320470"/>
                  <a:gd name="connsiteX5" fmla="*/ 440533 w 552467"/>
                  <a:gd name="connsiteY5" fmla="*/ 0 h 320470"/>
                  <a:gd name="connsiteX0" fmla="*/ 552467 w 552467"/>
                  <a:gd name="connsiteY0" fmla="*/ 324383 h 324383"/>
                  <a:gd name="connsiteX1" fmla="*/ 159543 w 552467"/>
                  <a:gd name="connsiteY1" fmla="*/ 322998 h 324383"/>
                  <a:gd name="connsiteX2" fmla="*/ 0 w 552467"/>
                  <a:gd name="connsiteY2" fmla="*/ 163455 h 324383"/>
                  <a:gd name="connsiteX3" fmla="*/ 0 w 552467"/>
                  <a:gd name="connsiteY3" fmla="*/ 163456 h 324383"/>
                  <a:gd name="connsiteX4" fmla="*/ 159543 w 552467"/>
                  <a:gd name="connsiteY4" fmla="*/ 3913 h 324383"/>
                  <a:gd name="connsiteX5" fmla="*/ 357554 w 552467"/>
                  <a:gd name="connsiteY5" fmla="*/ 0 h 324383"/>
                  <a:gd name="connsiteX0" fmla="*/ 552467 w 552467"/>
                  <a:gd name="connsiteY0" fmla="*/ 325634 h 325634"/>
                  <a:gd name="connsiteX1" fmla="*/ 159543 w 552467"/>
                  <a:gd name="connsiteY1" fmla="*/ 324249 h 325634"/>
                  <a:gd name="connsiteX2" fmla="*/ 0 w 552467"/>
                  <a:gd name="connsiteY2" fmla="*/ 164706 h 325634"/>
                  <a:gd name="connsiteX3" fmla="*/ 0 w 552467"/>
                  <a:gd name="connsiteY3" fmla="*/ 164707 h 325634"/>
                  <a:gd name="connsiteX4" fmla="*/ 159543 w 552467"/>
                  <a:gd name="connsiteY4" fmla="*/ 5164 h 325634"/>
                  <a:gd name="connsiteX5" fmla="*/ 407771 w 552467"/>
                  <a:gd name="connsiteY5" fmla="*/ 0 h 3256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52467" h="325634">
                    <a:moveTo>
                      <a:pt x="552467" y="325634"/>
                    </a:moveTo>
                    <a:lnTo>
                      <a:pt x="159543" y="324249"/>
                    </a:lnTo>
                    <a:cubicBezTo>
                      <a:pt x="71430" y="324249"/>
                      <a:pt x="0" y="252819"/>
                      <a:pt x="0" y="164706"/>
                    </a:cubicBezTo>
                    <a:lnTo>
                      <a:pt x="0" y="164707"/>
                    </a:lnTo>
                    <a:cubicBezTo>
                      <a:pt x="0" y="76594"/>
                      <a:pt x="71430" y="5164"/>
                      <a:pt x="159543" y="5164"/>
                    </a:cubicBezTo>
                    <a:lnTo>
                      <a:pt x="407771" y="0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51" name="四角形: 対角を丸める 150">
              <a:extLst>
                <a:ext uri="{FF2B5EF4-FFF2-40B4-BE49-F238E27FC236}">
                  <a16:creationId xmlns:a16="http://schemas.microsoft.com/office/drawing/2014/main" id="{93082B64-89C3-409F-99EC-70E51C3C173A}"/>
                </a:ext>
              </a:extLst>
            </p:cNvPr>
            <p:cNvSpPr/>
            <p:nvPr/>
          </p:nvSpPr>
          <p:spPr>
            <a:xfrm>
              <a:off x="7667851" y="6223776"/>
              <a:ext cx="385195" cy="136929"/>
            </a:xfrm>
            <a:prstGeom prst="round2DiagRect">
              <a:avLst>
                <a:gd name="adj1" fmla="val 50000"/>
                <a:gd name="adj2" fmla="val 29333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152" name="四角形: 角を丸くする 284">
              <a:extLst>
                <a:ext uri="{FF2B5EF4-FFF2-40B4-BE49-F238E27FC236}">
                  <a16:creationId xmlns:a16="http://schemas.microsoft.com/office/drawing/2014/main" id="{BD3C9855-FD3B-4333-A1C4-B526F8C2613C}"/>
                </a:ext>
              </a:extLst>
            </p:cNvPr>
            <p:cNvSpPr/>
            <p:nvPr/>
          </p:nvSpPr>
          <p:spPr>
            <a:xfrm rot="245136">
              <a:off x="7098889" y="5437837"/>
              <a:ext cx="552467" cy="324044"/>
            </a:xfrm>
            <a:custGeom>
              <a:avLst/>
              <a:gdLst>
                <a:gd name="connsiteX0" fmla="*/ 0 w 600075"/>
                <a:gd name="connsiteY0" fmla="*/ 159543 h 319085"/>
                <a:gd name="connsiteX1" fmla="*/ 159543 w 600075"/>
                <a:gd name="connsiteY1" fmla="*/ 0 h 319085"/>
                <a:gd name="connsiteX2" fmla="*/ 440533 w 600075"/>
                <a:gd name="connsiteY2" fmla="*/ 0 h 319085"/>
                <a:gd name="connsiteX3" fmla="*/ 600076 w 600075"/>
                <a:gd name="connsiteY3" fmla="*/ 159543 h 319085"/>
                <a:gd name="connsiteX4" fmla="*/ 600075 w 600075"/>
                <a:gd name="connsiteY4" fmla="*/ 159543 h 319085"/>
                <a:gd name="connsiteX5" fmla="*/ 440532 w 600075"/>
                <a:gd name="connsiteY5" fmla="*/ 319086 h 319085"/>
                <a:gd name="connsiteX6" fmla="*/ 159543 w 600075"/>
                <a:gd name="connsiteY6" fmla="*/ 319085 h 319085"/>
                <a:gd name="connsiteX7" fmla="*/ 0 w 600075"/>
                <a:gd name="connsiteY7" fmla="*/ 159542 h 319085"/>
                <a:gd name="connsiteX8" fmla="*/ 0 w 600075"/>
                <a:gd name="connsiteY8" fmla="*/ 159543 h 319085"/>
                <a:gd name="connsiteX0" fmla="*/ 600075 w 691515"/>
                <a:gd name="connsiteY0" fmla="*/ 159543 h 319086"/>
                <a:gd name="connsiteX1" fmla="*/ 440532 w 691515"/>
                <a:gd name="connsiteY1" fmla="*/ 319086 h 319086"/>
                <a:gd name="connsiteX2" fmla="*/ 159543 w 691515"/>
                <a:gd name="connsiteY2" fmla="*/ 319085 h 319086"/>
                <a:gd name="connsiteX3" fmla="*/ 0 w 691515"/>
                <a:gd name="connsiteY3" fmla="*/ 159542 h 319086"/>
                <a:gd name="connsiteX4" fmla="*/ 0 w 691515"/>
                <a:gd name="connsiteY4" fmla="*/ 159543 h 319086"/>
                <a:gd name="connsiteX5" fmla="*/ 159543 w 691515"/>
                <a:gd name="connsiteY5" fmla="*/ 0 h 319086"/>
                <a:gd name="connsiteX6" fmla="*/ 440533 w 691515"/>
                <a:gd name="connsiteY6" fmla="*/ 0 h 319086"/>
                <a:gd name="connsiteX7" fmla="*/ 600076 w 691515"/>
                <a:gd name="connsiteY7" fmla="*/ 159543 h 319086"/>
                <a:gd name="connsiteX8" fmla="*/ 691515 w 691515"/>
                <a:gd name="connsiteY8" fmla="*/ 250983 h 319086"/>
                <a:gd name="connsiteX0" fmla="*/ 600075 w 600076"/>
                <a:gd name="connsiteY0" fmla="*/ 159543 h 319086"/>
                <a:gd name="connsiteX1" fmla="*/ 440532 w 600076"/>
                <a:gd name="connsiteY1" fmla="*/ 319086 h 319086"/>
                <a:gd name="connsiteX2" fmla="*/ 159543 w 600076"/>
                <a:gd name="connsiteY2" fmla="*/ 319085 h 319086"/>
                <a:gd name="connsiteX3" fmla="*/ 0 w 600076"/>
                <a:gd name="connsiteY3" fmla="*/ 159542 h 319086"/>
                <a:gd name="connsiteX4" fmla="*/ 0 w 600076"/>
                <a:gd name="connsiteY4" fmla="*/ 159543 h 319086"/>
                <a:gd name="connsiteX5" fmla="*/ 159543 w 600076"/>
                <a:gd name="connsiteY5" fmla="*/ 0 h 319086"/>
                <a:gd name="connsiteX6" fmla="*/ 440533 w 600076"/>
                <a:gd name="connsiteY6" fmla="*/ 0 h 319086"/>
                <a:gd name="connsiteX7" fmla="*/ 600076 w 600076"/>
                <a:gd name="connsiteY7" fmla="*/ 159543 h 319086"/>
                <a:gd name="connsiteX0" fmla="*/ 600075 w 600075"/>
                <a:gd name="connsiteY0" fmla="*/ 159543 h 319086"/>
                <a:gd name="connsiteX1" fmla="*/ 440532 w 600075"/>
                <a:gd name="connsiteY1" fmla="*/ 319086 h 319086"/>
                <a:gd name="connsiteX2" fmla="*/ 159543 w 600075"/>
                <a:gd name="connsiteY2" fmla="*/ 319085 h 319086"/>
                <a:gd name="connsiteX3" fmla="*/ 0 w 600075"/>
                <a:gd name="connsiteY3" fmla="*/ 159542 h 319086"/>
                <a:gd name="connsiteX4" fmla="*/ 0 w 600075"/>
                <a:gd name="connsiteY4" fmla="*/ 159543 h 319086"/>
                <a:gd name="connsiteX5" fmla="*/ 159543 w 600075"/>
                <a:gd name="connsiteY5" fmla="*/ 0 h 319086"/>
                <a:gd name="connsiteX6" fmla="*/ 440533 w 600075"/>
                <a:gd name="connsiteY6" fmla="*/ 0 h 319086"/>
                <a:gd name="connsiteX0" fmla="*/ 440532 w 440533"/>
                <a:gd name="connsiteY0" fmla="*/ 319086 h 319086"/>
                <a:gd name="connsiteX1" fmla="*/ 159543 w 440533"/>
                <a:gd name="connsiteY1" fmla="*/ 319085 h 319086"/>
                <a:gd name="connsiteX2" fmla="*/ 0 w 440533"/>
                <a:gd name="connsiteY2" fmla="*/ 159542 h 319086"/>
                <a:gd name="connsiteX3" fmla="*/ 0 w 440533"/>
                <a:gd name="connsiteY3" fmla="*/ 159543 h 319086"/>
                <a:gd name="connsiteX4" fmla="*/ 159543 w 440533"/>
                <a:gd name="connsiteY4" fmla="*/ 0 h 319086"/>
                <a:gd name="connsiteX5" fmla="*/ 440533 w 440533"/>
                <a:gd name="connsiteY5" fmla="*/ 0 h 319086"/>
                <a:gd name="connsiteX0" fmla="*/ 552467 w 552467"/>
                <a:gd name="connsiteY0" fmla="*/ 320470 h 320470"/>
                <a:gd name="connsiteX1" fmla="*/ 159543 w 552467"/>
                <a:gd name="connsiteY1" fmla="*/ 319085 h 320470"/>
                <a:gd name="connsiteX2" fmla="*/ 0 w 552467"/>
                <a:gd name="connsiteY2" fmla="*/ 159542 h 320470"/>
                <a:gd name="connsiteX3" fmla="*/ 0 w 552467"/>
                <a:gd name="connsiteY3" fmla="*/ 159543 h 320470"/>
                <a:gd name="connsiteX4" fmla="*/ 159543 w 552467"/>
                <a:gd name="connsiteY4" fmla="*/ 0 h 320470"/>
                <a:gd name="connsiteX5" fmla="*/ 440533 w 552467"/>
                <a:gd name="connsiteY5" fmla="*/ 0 h 320470"/>
                <a:gd name="connsiteX0" fmla="*/ 552467 w 552467"/>
                <a:gd name="connsiteY0" fmla="*/ 324383 h 324383"/>
                <a:gd name="connsiteX1" fmla="*/ 159543 w 552467"/>
                <a:gd name="connsiteY1" fmla="*/ 322998 h 324383"/>
                <a:gd name="connsiteX2" fmla="*/ 0 w 552467"/>
                <a:gd name="connsiteY2" fmla="*/ 163455 h 324383"/>
                <a:gd name="connsiteX3" fmla="*/ 0 w 552467"/>
                <a:gd name="connsiteY3" fmla="*/ 163456 h 324383"/>
                <a:gd name="connsiteX4" fmla="*/ 159543 w 552467"/>
                <a:gd name="connsiteY4" fmla="*/ 3913 h 324383"/>
                <a:gd name="connsiteX5" fmla="*/ 357554 w 552467"/>
                <a:gd name="connsiteY5" fmla="*/ 0 h 324383"/>
                <a:gd name="connsiteX0" fmla="*/ 552467 w 552467"/>
                <a:gd name="connsiteY0" fmla="*/ 324044 h 324044"/>
                <a:gd name="connsiteX1" fmla="*/ 159543 w 552467"/>
                <a:gd name="connsiteY1" fmla="*/ 322659 h 324044"/>
                <a:gd name="connsiteX2" fmla="*/ 0 w 552467"/>
                <a:gd name="connsiteY2" fmla="*/ 163116 h 324044"/>
                <a:gd name="connsiteX3" fmla="*/ 0 w 552467"/>
                <a:gd name="connsiteY3" fmla="*/ 163117 h 324044"/>
                <a:gd name="connsiteX4" fmla="*/ 159543 w 552467"/>
                <a:gd name="connsiteY4" fmla="*/ 3574 h 324044"/>
                <a:gd name="connsiteX5" fmla="*/ 285958 w 552467"/>
                <a:gd name="connsiteY5" fmla="*/ 0 h 324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52467" h="324044">
                  <a:moveTo>
                    <a:pt x="552467" y="324044"/>
                  </a:moveTo>
                  <a:lnTo>
                    <a:pt x="159543" y="322659"/>
                  </a:lnTo>
                  <a:cubicBezTo>
                    <a:pt x="71430" y="322659"/>
                    <a:pt x="0" y="251229"/>
                    <a:pt x="0" y="163116"/>
                  </a:cubicBezTo>
                  <a:lnTo>
                    <a:pt x="0" y="163117"/>
                  </a:lnTo>
                  <a:cubicBezTo>
                    <a:pt x="0" y="75004"/>
                    <a:pt x="71430" y="3574"/>
                    <a:pt x="159543" y="3574"/>
                  </a:cubicBezTo>
                  <a:lnTo>
                    <a:pt x="285958" y="0"/>
                  </a:lnTo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53" name="グループ化 152">
              <a:extLst>
                <a:ext uri="{FF2B5EF4-FFF2-40B4-BE49-F238E27FC236}">
                  <a16:creationId xmlns:a16="http://schemas.microsoft.com/office/drawing/2014/main" id="{64A7CAFB-D6CF-4C60-868D-C5E3473B09E6}"/>
                </a:ext>
              </a:extLst>
            </p:cNvPr>
            <p:cNvGrpSpPr/>
            <p:nvPr/>
          </p:nvGrpSpPr>
          <p:grpSpPr>
            <a:xfrm rot="20299031">
              <a:off x="6511268" y="5065503"/>
              <a:ext cx="1138429" cy="335934"/>
              <a:chOff x="5734868" y="3990007"/>
              <a:chExt cx="1138429" cy="335934"/>
            </a:xfrm>
          </p:grpSpPr>
          <p:sp>
            <p:nvSpPr>
              <p:cNvPr id="154" name="角丸四角形 88">
                <a:extLst>
                  <a:ext uri="{FF2B5EF4-FFF2-40B4-BE49-F238E27FC236}">
                    <a16:creationId xmlns:a16="http://schemas.microsoft.com/office/drawing/2014/main" id="{DA66C49F-5823-47C8-AA7F-108E2F3E729A}"/>
                  </a:ext>
                </a:extLst>
              </p:cNvPr>
              <p:cNvSpPr/>
              <p:nvPr/>
            </p:nvSpPr>
            <p:spPr>
              <a:xfrm rot="14261547">
                <a:off x="5954972" y="4073799"/>
                <a:ext cx="80013" cy="15183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5" name="角丸四角形 88">
                <a:extLst>
                  <a:ext uri="{FF2B5EF4-FFF2-40B4-BE49-F238E27FC236}">
                    <a16:creationId xmlns:a16="http://schemas.microsoft.com/office/drawing/2014/main" id="{9E7A2DB6-721C-4618-A37F-2883CF37673E}"/>
                  </a:ext>
                </a:extLst>
              </p:cNvPr>
              <p:cNvSpPr/>
              <p:nvPr/>
            </p:nvSpPr>
            <p:spPr>
              <a:xfrm rot="14858100">
                <a:off x="5777108" y="4020820"/>
                <a:ext cx="53806" cy="138285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6" name="角丸四角形 90">
                <a:extLst>
                  <a:ext uri="{FF2B5EF4-FFF2-40B4-BE49-F238E27FC236}">
                    <a16:creationId xmlns:a16="http://schemas.microsoft.com/office/drawing/2014/main" id="{9CC13885-C4FB-4FB6-A5A4-58BC0127669B}"/>
                  </a:ext>
                </a:extLst>
              </p:cNvPr>
              <p:cNvSpPr/>
              <p:nvPr/>
            </p:nvSpPr>
            <p:spPr>
              <a:xfrm rot="16461336">
                <a:off x="5823860" y="3931857"/>
                <a:ext cx="63913" cy="234661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7" name="角丸四角形 86">
                <a:extLst>
                  <a:ext uri="{FF2B5EF4-FFF2-40B4-BE49-F238E27FC236}">
                    <a16:creationId xmlns:a16="http://schemas.microsoft.com/office/drawing/2014/main" id="{C19C3F9A-C4DC-4794-9113-E2B068C063E3}"/>
                  </a:ext>
                </a:extLst>
              </p:cNvPr>
              <p:cNvSpPr/>
              <p:nvPr/>
            </p:nvSpPr>
            <p:spPr>
              <a:xfrm rot="15300000">
                <a:off x="5859065" y="3911893"/>
                <a:ext cx="212202" cy="368430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  <a:gd name="connsiteX0" fmla="*/ 12187 w 415395"/>
                  <a:gd name="connsiteY0" fmla="*/ 269739 h 531874"/>
                  <a:gd name="connsiteX1" fmla="*/ 154540 w 415395"/>
                  <a:gd name="connsiteY1" fmla="*/ 313540 h 531874"/>
                  <a:gd name="connsiteX2" fmla="*/ 167095 w 415395"/>
                  <a:gd name="connsiteY2" fmla="*/ 298273 h 531874"/>
                  <a:gd name="connsiteX3" fmla="*/ 264962 w 415395"/>
                  <a:gd name="connsiteY3" fmla="*/ 218590 h 531874"/>
                  <a:gd name="connsiteX4" fmla="*/ 322233 w 415395"/>
                  <a:gd name="connsiteY4" fmla="*/ 33699 h 531874"/>
                  <a:gd name="connsiteX5" fmla="*/ 383240 w 415395"/>
                  <a:gd name="connsiteY5" fmla="*/ 4226 h 531874"/>
                  <a:gd name="connsiteX6" fmla="*/ 412714 w 415395"/>
                  <a:gd name="connsiteY6" fmla="*/ 65233 h 531874"/>
                  <a:gd name="connsiteX7" fmla="*/ 397577 w 415395"/>
                  <a:gd name="connsiteY7" fmla="*/ 204735 h 531874"/>
                  <a:gd name="connsiteX8" fmla="*/ 387061 w 415395"/>
                  <a:gd name="connsiteY8" fmla="*/ 307419 h 531874"/>
                  <a:gd name="connsiteX9" fmla="*/ 345858 w 415395"/>
                  <a:gd name="connsiteY9" fmla="*/ 389430 h 531874"/>
                  <a:gd name="connsiteX10" fmla="*/ 345858 w 415395"/>
                  <a:gd name="connsiteY10" fmla="*/ 492560 h 531874"/>
                  <a:gd name="connsiteX11" fmla="*/ 306544 w 415395"/>
                  <a:gd name="connsiteY11" fmla="*/ 531874 h 531874"/>
                  <a:gd name="connsiteX12" fmla="*/ 148369 w 415395"/>
                  <a:gd name="connsiteY12" fmla="*/ 531874 h 531874"/>
                  <a:gd name="connsiteX13" fmla="*/ 109055 w 415395"/>
                  <a:gd name="connsiteY13" fmla="*/ 492560 h 531874"/>
                  <a:gd name="connsiteX14" fmla="*/ 109055 w 415395"/>
                  <a:gd name="connsiteY14" fmla="*/ 418490 h 531874"/>
                  <a:gd name="connsiteX15" fmla="*/ 20566 w 415395"/>
                  <a:gd name="connsiteY15" fmla="*/ 347264 h 531874"/>
                  <a:gd name="connsiteX16" fmla="*/ 12187 w 415395"/>
                  <a:gd name="connsiteY16" fmla="*/ 269739 h 531874"/>
                  <a:gd name="connsiteX0" fmla="*/ 0 w 394829"/>
                  <a:gd name="connsiteY0" fmla="*/ 347264 h 531874"/>
                  <a:gd name="connsiteX1" fmla="*/ 133974 w 394829"/>
                  <a:gd name="connsiteY1" fmla="*/ 313540 h 531874"/>
                  <a:gd name="connsiteX2" fmla="*/ 146529 w 394829"/>
                  <a:gd name="connsiteY2" fmla="*/ 298273 h 531874"/>
                  <a:gd name="connsiteX3" fmla="*/ 244396 w 394829"/>
                  <a:gd name="connsiteY3" fmla="*/ 218590 h 531874"/>
                  <a:gd name="connsiteX4" fmla="*/ 301667 w 394829"/>
                  <a:gd name="connsiteY4" fmla="*/ 33699 h 531874"/>
                  <a:gd name="connsiteX5" fmla="*/ 362674 w 394829"/>
                  <a:gd name="connsiteY5" fmla="*/ 4226 h 531874"/>
                  <a:gd name="connsiteX6" fmla="*/ 392148 w 394829"/>
                  <a:gd name="connsiteY6" fmla="*/ 65233 h 531874"/>
                  <a:gd name="connsiteX7" fmla="*/ 377011 w 394829"/>
                  <a:gd name="connsiteY7" fmla="*/ 204735 h 531874"/>
                  <a:gd name="connsiteX8" fmla="*/ 366495 w 394829"/>
                  <a:gd name="connsiteY8" fmla="*/ 307419 h 531874"/>
                  <a:gd name="connsiteX9" fmla="*/ 325292 w 394829"/>
                  <a:gd name="connsiteY9" fmla="*/ 389430 h 531874"/>
                  <a:gd name="connsiteX10" fmla="*/ 325292 w 394829"/>
                  <a:gd name="connsiteY10" fmla="*/ 492560 h 531874"/>
                  <a:gd name="connsiteX11" fmla="*/ 285978 w 394829"/>
                  <a:gd name="connsiteY11" fmla="*/ 531874 h 531874"/>
                  <a:gd name="connsiteX12" fmla="*/ 127803 w 394829"/>
                  <a:gd name="connsiteY12" fmla="*/ 531874 h 531874"/>
                  <a:gd name="connsiteX13" fmla="*/ 88489 w 394829"/>
                  <a:gd name="connsiteY13" fmla="*/ 492560 h 531874"/>
                  <a:gd name="connsiteX14" fmla="*/ 88489 w 394829"/>
                  <a:gd name="connsiteY14" fmla="*/ 418490 h 531874"/>
                  <a:gd name="connsiteX15" fmla="*/ 0 w 394829"/>
                  <a:gd name="connsiteY15" fmla="*/ 347264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236803 w 306340"/>
                  <a:gd name="connsiteY10" fmla="*/ 492560 h 531874"/>
                  <a:gd name="connsiteX11" fmla="*/ 197489 w 306340"/>
                  <a:gd name="connsiteY11" fmla="*/ 531874 h 531874"/>
                  <a:gd name="connsiteX12" fmla="*/ 39314 w 306340"/>
                  <a:gd name="connsiteY12" fmla="*/ 531874 h 531874"/>
                  <a:gd name="connsiteX13" fmla="*/ 0 w 306340"/>
                  <a:gd name="connsiteY13" fmla="*/ 492560 h 531874"/>
                  <a:gd name="connsiteX14" fmla="*/ 0 w 306340"/>
                  <a:gd name="connsiteY14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97489 w 306340"/>
                  <a:gd name="connsiteY10" fmla="*/ 531874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67605 w 306340"/>
                  <a:gd name="connsiteY10" fmla="*/ 523867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06340" h="531874">
                    <a:moveTo>
                      <a:pt x="0" y="418490"/>
                    </a:moveTo>
                    <a:lnTo>
                      <a:pt x="45485" y="313540"/>
                    </a:lnTo>
                    <a:cubicBezTo>
                      <a:pt x="48207" y="307490"/>
                      <a:pt x="52742" y="302586"/>
                      <a:pt x="58040" y="298273"/>
                    </a:cubicBezTo>
                    <a:lnTo>
                      <a:pt x="155907" y="218590"/>
                    </a:lnTo>
                    <a:cubicBezTo>
                      <a:pt x="181763" y="174494"/>
                      <a:pt x="193465" y="69426"/>
                      <a:pt x="213178" y="33699"/>
                    </a:cubicBezTo>
                    <a:cubicBezTo>
                      <a:pt x="232891" y="-2028"/>
                      <a:pt x="249200" y="-4482"/>
                      <a:pt x="274185" y="4226"/>
                    </a:cubicBezTo>
                    <a:cubicBezTo>
                      <a:pt x="299171" y="12934"/>
                      <a:pt x="312367" y="40248"/>
                      <a:pt x="303659" y="65233"/>
                    </a:cubicBezTo>
                    <a:lnTo>
                      <a:pt x="288522" y="204735"/>
                    </a:lnTo>
                    <a:cubicBezTo>
                      <a:pt x="313973" y="235994"/>
                      <a:pt x="309265" y="281967"/>
                      <a:pt x="278006" y="307419"/>
                    </a:cubicBezTo>
                    <a:lnTo>
                      <a:pt x="236803" y="389430"/>
                    </a:lnTo>
                    <a:lnTo>
                      <a:pt x="167605" y="523867"/>
                    </a:lnTo>
                    <a:lnTo>
                      <a:pt x="39314" y="531874"/>
                    </a:lnTo>
                    <a:cubicBezTo>
                      <a:pt x="17601" y="531874"/>
                      <a:pt x="0" y="514273"/>
                      <a:pt x="0" y="492560"/>
                    </a:cubicBezTo>
                    <a:lnTo>
                      <a:pt x="0" y="418490"/>
                    </a:lnTo>
                    <a:close/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8" name="四角形: 上の 2 つの角を丸める 157">
                <a:extLst>
                  <a:ext uri="{FF2B5EF4-FFF2-40B4-BE49-F238E27FC236}">
                    <a16:creationId xmlns:a16="http://schemas.microsoft.com/office/drawing/2014/main" id="{BD5EBD21-6037-4DEE-95B8-21C209E01D2F}"/>
                  </a:ext>
                </a:extLst>
              </p:cNvPr>
              <p:cNvSpPr/>
              <p:nvPr/>
            </p:nvSpPr>
            <p:spPr>
              <a:xfrm rot="6561561" flipV="1">
                <a:off x="6035163" y="3954879"/>
                <a:ext cx="39935" cy="15145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72ABCCEF-DA2F-473D-AC7D-FF3D65EA05CF}"/>
                  </a:ext>
                </a:extLst>
              </p:cNvPr>
              <p:cNvGrpSpPr/>
              <p:nvPr/>
            </p:nvGrpSpPr>
            <p:grpSpPr>
              <a:xfrm rot="900000" flipV="1">
                <a:off x="6103408" y="4080001"/>
                <a:ext cx="769889" cy="245940"/>
                <a:chOff x="4100786" y="4762502"/>
                <a:chExt cx="626634" cy="184526"/>
              </a:xfrm>
            </p:grpSpPr>
            <p:sp>
              <p:nvSpPr>
                <p:cNvPr id="160" name="四角形: 角を丸くする 26">
                  <a:extLst>
                    <a:ext uri="{FF2B5EF4-FFF2-40B4-BE49-F238E27FC236}">
                      <a16:creationId xmlns:a16="http://schemas.microsoft.com/office/drawing/2014/main" id="{94067565-8749-41DD-AD89-319159C5738C}"/>
                    </a:ext>
                  </a:extLst>
                </p:cNvPr>
                <p:cNvSpPr/>
                <p:nvPr/>
              </p:nvSpPr>
              <p:spPr>
                <a:xfrm flipH="1">
                  <a:off x="4261972" y="4762502"/>
                  <a:ext cx="465448" cy="184526"/>
                </a:xfrm>
                <a:custGeom>
                  <a:avLst/>
                  <a:gdLst>
                    <a:gd name="connsiteX0" fmla="*/ 0 w 507203"/>
                    <a:gd name="connsiteY0" fmla="*/ 41755 h 178759"/>
                    <a:gd name="connsiteX1" fmla="*/ 41755 w 507203"/>
                    <a:gd name="connsiteY1" fmla="*/ 0 h 178759"/>
                    <a:gd name="connsiteX2" fmla="*/ 465448 w 507203"/>
                    <a:gd name="connsiteY2" fmla="*/ 0 h 178759"/>
                    <a:gd name="connsiteX3" fmla="*/ 507203 w 507203"/>
                    <a:gd name="connsiteY3" fmla="*/ 41755 h 178759"/>
                    <a:gd name="connsiteX4" fmla="*/ 507203 w 507203"/>
                    <a:gd name="connsiteY4" fmla="*/ 137004 h 178759"/>
                    <a:gd name="connsiteX5" fmla="*/ 465448 w 507203"/>
                    <a:gd name="connsiteY5" fmla="*/ 178759 h 178759"/>
                    <a:gd name="connsiteX6" fmla="*/ 41755 w 507203"/>
                    <a:gd name="connsiteY6" fmla="*/ 178759 h 178759"/>
                    <a:gd name="connsiteX7" fmla="*/ 0 w 507203"/>
                    <a:gd name="connsiteY7" fmla="*/ 137004 h 178759"/>
                    <a:gd name="connsiteX8" fmla="*/ 0 w 507203"/>
                    <a:gd name="connsiteY8" fmla="*/ 41755 h 178759"/>
                    <a:gd name="connsiteX0" fmla="*/ 0 w 507203"/>
                    <a:gd name="connsiteY0" fmla="*/ 137004 h 228444"/>
                    <a:gd name="connsiteX1" fmla="*/ 0 w 507203"/>
                    <a:gd name="connsiteY1" fmla="*/ 41755 h 228444"/>
                    <a:gd name="connsiteX2" fmla="*/ 41755 w 507203"/>
                    <a:gd name="connsiteY2" fmla="*/ 0 h 228444"/>
                    <a:gd name="connsiteX3" fmla="*/ 465448 w 507203"/>
                    <a:gd name="connsiteY3" fmla="*/ 0 h 228444"/>
                    <a:gd name="connsiteX4" fmla="*/ 507203 w 507203"/>
                    <a:gd name="connsiteY4" fmla="*/ 41755 h 228444"/>
                    <a:gd name="connsiteX5" fmla="*/ 507203 w 507203"/>
                    <a:gd name="connsiteY5" fmla="*/ 137004 h 228444"/>
                    <a:gd name="connsiteX6" fmla="*/ 465448 w 507203"/>
                    <a:gd name="connsiteY6" fmla="*/ 178759 h 228444"/>
                    <a:gd name="connsiteX7" fmla="*/ 41755 w 507203"/>
                    <a:gd name="connsiteY7" fmla="*/ 178759 h 228444"/>
                    <a:gd name="connsiteX8" fmla="*/ 91440 w 507203"/>
                    <a:gd name="connsiteY8" fmla="*/ 228444 h 228444"/>
                    <a:gd name="connsiteX0" fmla="*/ 0 w 507203"/>
                    <a:gd name="connsiteY0" fmla="*/ 41755 h 228444"/>
                    <a:gd name="connsiteX1" fmla="*/ 41755 w 507203"/>
                    <a:gd name="connsiteY1" fmla="*/ 0 h 228444"/>
                    <a:gd name="connsiteX2" fmla="*/ 465448 w 507203"/>
                    <a:gd name="connsiteY2" fmla="*/ 0 h 228444"/>
                    <a:gd name="connsiteX3" fmla="*/ 507203 w 507203"/>
                    <a:gd name="connsiteY3" fmla="*/ 41755 h 228444"/>
                    <a:gd name="connsiteX4" fmla="*/ 507203 w 507203"/>
                    <a:gd name="connsiteY4" fmla="*/ 137004 h 228444"/>
                    <a:gd name="connsiteX5" fmla="*/ 465448 w 507203"/>
                    <a:gd name="connsiteY5" fmla="*/ 178759 h 228444"/>
                    <a:gd name="connsiteX6" fmla="*/ 41755 w 507203"/>
                    <a:gd name="connsiteY6" fmla="*/ 178759 h 228444"/>
                    <a:gd name="connsiteX7" fmla="*/ 91440 w 507203"/>
                    <a:gd name="connsiteY7" fmla="*/ 228444 h 228444"/>
                    <a:gd name="connsiteX0" fmla="*/ 18919 w 484367"/>
                    <a:gd name="connsiteY0" fmla="*/ 0 h 228444"/>
                    <a:gd name="connsiteX1" fmla="*/ 442612 w 484367"/>
                    <a:gd name="connsiteY1" fmla="*/ 0 h 228444"/>
                    <a:gd name="connsiteX2" fmla="*/ 484367 w 484367"/>
                    <a:gd name="connsiteY2" fmla="*/ 41755 h 228444"/>
                    <a:gd name="connsiteX3" fmla="*/ 484367 w 484367"/>
                    <a:gd name="connsiteY3" fmla="*/ 137004 h 228444"/>
                    <a:gd name="connsiteX4" fmla="*/ 442612 w 484367"/>
                    <a:gd name="connsiteY4" fmla="*/ 178759 h 228444"/>
                    <a:gd name="connsiteX5" fmla="*/ 18919 w 484367"/>
                    <a:gd name="connsiteY5" fmla="*/ 178759 h 228444"/>
                    <a:gd name="connsiteX6" fmla="*/ 68604 w 484367"/>
                    <a:gd name="connsiteY6" fmla="*/ 228444 h 228444"/>
                    <a:gd name="connsiteX0" fmla="*/ 0 w 465448"/>
                    <a:gd name="connsiteY0" fmla="*/ 0 h 178759"/>
                    <a:gd name="connsiteX1" fmla="*/ 423693 w 465448"/>
                    <a:gd name="connsiteY1" fmla="*/ 0 h 178759"/>
                    <a:gd name="connsiteX2" fmla="*/ 465448 w 465448"/>
                    <a:gd name="connsiteY2" fmla="*/ 41755 h 178759"/>
                    <a:gd name="connsiteX3" fmla="*/ 465448 w 465448"/>
                    <a:gd name="connsiteY3" fmla="*/ 137004 h 178759"/>
                    <a:gd name="connsiteX4" fmla="*/ 423693 w 465448"/>
                    <a:gd name="connsiteY4" fmla="*/ 178759 h 178759"/>
                    <a:gd name="connsiteX5" fmla="*/ 0 w 465448"/>
                    <a:gd name="connsiteY5" fmla="*/ 178759 h 178759"/>
                    <a:gd name="connsiteX0" fmla="*/ 0 w 465448"/>
                    <a:gd name="connsiteY0" fmla="*/ 0 h 181141"/>
                    <a:gd name="connsiteX1" fmla="*/ 423693 w 465448"/>
                    <a:gd name="connsiteY1" fmla="*/ 0 h 181141"/>
                    <a:gd name="connsiteX2" fmla="*/ 465448 w 465448"/>
                    <a:gd name="connsiteY2" fmla="*/ 41755 h 181141"/>
                    <a:gd name="connsiteX3" fmla="*/ 465448 w 465448"/>
                    <a:gd name="connsiteY3" fmla="*/ 137004 h 181141"/>
                    <a:gd name="connsiteX4" fmla="*/ 423693 w 465448"/>
                    <a:gd name="connsiteY4" fmla="*/ 178759 h 181141"/>
                    <a:gd name="connsiteX5" fmla="*/ 109538 w 465448"/>
                    <a:gd name="connsiteY5" fmla="*/ 181141 h 181141"/>
                    <a:gd name="connsiteX0" fmla="*/ 0 w 465448"/>
                    <a:gd name="connsiteY0" fmla="*/ 0 h 184526"/>
                    <a:gd name="connsiteX1" fmla="*/ 423693 w 465448"/>
                    <a:gd name="connsiteY1" fmla="*/ 0 h 184526"/>
                    <a:gd name="connsiteX2" fmla="*/ 465448 w 465448"/>
                    <a:gd name="connsiteY2" fmla="*/ 41755 h 184526"/>
                    <a:gd name="connsiteX3" fmla="*/ 465448 w 465448"/>
                    <a:gd name="connsiteY3" fmla="*/ 137004 h 184526"/>
                    <a:gd name="connsiteX4" fmla="*/ 423693 w 465448"/>
                    <a:gd name="connsiteY4" fmla="*/ 178759 h 184526"/>
                    <a:gd name="connsiteX5" fmla="*/ 58134 w 465448"/>
                    <a:gd name="connsiteY5" fmla="*/ 184526 h 1845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65448" h="184526">
                      <a:moveTo>
                        <a:pt x="0" y="0"/>
                      </a:moveTo>
                      <a:lnTo>
                        <a:pt x="423693" y="0"/>
                      </a:lnTo>
                      <a:cubicBezTo>
                        <a:pt x="446754" y="0"/>
                        <a:pt x="465448" y="18694"/>
                        <a:pt x="465448" y="41755"/>
                      </a:cubicBezTo>
                      <a:lnTo>
                        <a:pt x="465448" y="137004"/>
                      </a:lnTo>
                      <a:cubicBezTo>
                        <a:pt x="465448" y="160065"/>
                        <a:pt x="446754" y="178759"/>
                        <a:pt x="423693" y="178759"/>
                      </a:cubicBezTo>
                      <a:lnTo>
                        <a:pt x="58134" y="184526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61" name="台形 160">
                  <a:extLst>
                    <a:ext uri="{FF2B5EF4-FFF2-40B4-BE49-F238E27FC236}">
                      <a16:creationId xmlns:a16="http://schemas.microsoft.com/office/drawing/2014/main" id="{9CE78E5D-AF16-4EAE-8F76-C070DD78E4BE}"/>
                    </a:ext>
                  </a:extLst>
                </p:cNvPr>
                <p:cNvSpPr/>
                <p:nvPr/>
              </p:nvSpPr>
              <p:spPr>
                <a:xfrm rot="16200000" flipH="1">
                  <a:off x="4110989" y="4763013"/>
                  <a:ext cx="158353" cy="178759"/>
                </a:xfrm>
                <a:prstGeom prst="trapezoid">
                  <a:avLst>
                    <a:gd name="adj" fmla="val 14473"/>
                  </a:avLst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</p:grpSp>
      </p:grpSp>
      <p:sp>
        <p:nvSpPr>
          <p:cNvPr id="142" name="テキスト ボックス 141">
            <a:extLst>
              <a:ext uri="{FF2B5EF4-FFF2-40B4-BE49-F238E27FC236}">
                <a16:creationId xmlns:a16="http://schemas.microsoft.com/office/drawing/2014/main" id="{A4CE7A4C-45A5-46C5-9D1D-8BF8A8AEB99B}"/>
              </a:ext>
            </a:extLst>
          </p:cNvPr>
          <p:cNvSpPr txBox="1"/>
          <p:nvPr/>
        </p:nvSpPr>
        <p:spPr>
          <a:xfrm rot="20700000">
            <a:off x="7939978" y="1705384"/>
            <a:ext cx="804335" cy="5287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忍法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忍びあしで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ござる</a:t>
            </a:r>
            <a:endParaRPr kumimoji="1" lang="ja-JP" altLang="en-US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111C5CF5-95D2-46AA-A2BC-F0ADA16A1B32}"/>
              </a:ext>
            </a:extLst>
          </p:cNvPr>
          <p:cNvGrpSpPr/>
          <p:nvPr/>
        </p:nvGrpSpPr>
        <p:grpSpPr>
          <a:xfrm>
            <a:off x="3692174" y="1595989"/>
            <a:ext cx="2008862" cy="2470246"/>
            <a:chOff x="6511268" y="4309110"/>
            <a:chExt cx="1668404" cy="2051595"/>
          </a:xfrm>
        </p:grpSpPr>
        <p:grpSp>
          <p:nvGrpSpPr>
            <p:cNvPr id="181" name="グループ化 180">
              <a:extLst>
                <a:ext uri="{FF2B5EF4-FFF2-40B4-BE49-F238E27FC236}">
                  <a16:creationId xmlns:a16="http://schemas.microsoft.com/office/drawing/2014/main" id="{3D0EB855-8EA8-49AA-AE70-AA909BDA30BB}"/>
                </a:ext>
              </a:extLst>
            </p:cNvPr>
            <p:cNvGrpSpPr/>
            <p:nvPr/>
          </p:nvGrpSpPr>
          <p:grpSpPr>
            <a:xfrm rot="12600000" flipV="1">
              <a:off x="6618579" y="4929381"/>
              <a:ext cx="333254" cy="216807"/>
              <a:chOff x="3111191" y="5212989"/>
              <a:chExt cx="292924" cy="190570"/>
            </a:xfrm>
          </p:grpSpPr>
          <p:grpSp>
            <p:nvGrpSpPr>
              <p:cNvPr id="213" name="グループ化 212">
                <a:extLst>
                  <a:ext uri="{FF2B5EF4-FFF2-40B4-BE49-F238E27FC236}">
                    <a16:creationId xmlns:a16="http://schemas.microsoft.com/office/drawing/2014/main" id="{9800AD23-2206-4A11-A1A5-38C376C8EE78}"/>
                  </a:ext>
                </a:extLst>
              </p:cNvPr>
              <p:cNvGrpSpPr/>
              <p:nvPr/>
            </p:nvGrpSpPr>
            <p:grpSpPr>
              <a:xfrm flipV="1">
                <a:off x="3111191" y="5214749"/>
                <a:ext cx="292924" cy="188810"/>
                <a:chOff x="5032362" y="1791371"/>
                <a:chExt cx="644453" cy="415395"/>
              </a:xfrm>
            </p:grpSpPr>
            <p:sp>
              <p:nvSpPr>
                <p:cNvPr id="215" name="角丸四角形 88">
                  <a:extLst>
                    <a:ext uri="{FF2B5EF4-FFF2-40B4-BE49-F238E27FC236}">
                      <a16:creationId xmlns:a16="http://schemas.microsoft.com/office/drawing/2014/main" id="{643F2A3A-21F5-4FCF-AF0D-3D0A7B86A4E7}"/>
                    </a:ext>
                  </a:extLst>
                </p:cNvPr>
                <p:cNvSpPr/>
                <p:nvPr/>
              </p:nvSpPr>
              <p:spPr>
                <a:xfrm rot="900000">
                  <a:off x="5422184" y="1847724"/>
                  <a:ext cx="77676" cy="19963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6" name="角丸四角形 90">
                  <a:extLst>
                    <a:ext uri="{FF2B5EF4-FFF2-40B4-BE49-F238E27FC236}">
                      <a16:creationId xmlns:a16="http://schemas.microsoft.com/office/drawing/2014/main" id="{0CE1E74E-8FAD-4ED8-9575-D676A5ABAD67}"/>
                    </a:ext>
                  </a:extLst>
                </p:cNvPr>
                <p:cNvSpPr/>
                <p:nvPr/>
              </p:nvSpPr>
              <p:spPr>
                <a:xfrm rot="3861336">
                  <a:off x="5461300" y="1847974"/>
                  <a:ext cx="92267" cy="3387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7" name="角丸四角形 86">
                  <a:extLst>
                    <a:ext uri="{FF2B5EF4-FFF2-40B4-BE49-F238E27FC236}">
                      <a16:creationId xmlns:a16="http://schemas.microsoft.com/office/drawing/2014/main" id="{568E78D9-1245-403D-B7F7-2405810A62AE}"/>
                    </a:ext>
                  </a:extLst>
                </p:cNvPr>
                <p:cNvSpPr/>
                <p:nvPr/>
              </p:nvSpPr>
              <p:spPr>
                <a:xfrm rot="2700000">
                  <a:off x="5090601" y="1733132"/>
                  <a:ext cx="415395" cy="531874"/>
                </a:xfrm>
                <a:custGeom>
                  <a:avLst/>
                  <a:gdLst>
                    <a:gd name="connsiteX0" fmla="*/ 12187 w 415395"/>
                    <a:gd name="connsiteY0" fmla="*/ 268194 h 530329"/>
                    <a:gd name="connsiteX1" fmla="*/ 89712 w 415395"/>
                    <a:gd name="connsiteY1" fmla="*/ 259814 h 530329"/>
                    <a:gd name="connsiteX2" fmla="*/ 154540 w 415395"/>
                    <a:gd name="connsiteY2" fmla="*/ 311995 h 530329"/>
                    <a:gd name="connsiteX3" fmla="*/ 167095 w 415395"/>
                    <a:gd name="connsiteY3" fmla="*/ 296728 h 530329"/>
                    <a:gd name="connsiteX4" fmla="*/ 264962 w 415395"/>
                    <a:gd name="connsiteY4" fmla="*/ 217045 h 530329"/>
                    <a:gd name="connsiteX5" fmla="*/ 263948 w 415395"/>
                    <a:gd name="connsiteY5" fmla="*/ 199392 h 530329"/>
                    <a:gd name="connsiteX6" fmla="*/ 322233 w 415395"/>
                    <a:gd name="connsiteY6" fmla="*/ 32154 h 530329"/>
                    <a:gd name="connsiteX7" fmla="*/ 383240 w 415395"/>
                    <a:gd name="connsiteY7" fmla="*/ 2681 h 530329"/>
                    <a:gd name="connsiteX8" fmla="*/ 412714 w 415395"/>
                    <a:gd name="connsiteY8" fmla="*/ 63688 h 530329"/>
                    <a:gd name="connsiteX9" fmla="*/ 370958 w 415395"/>
                    <a:gd name="connsiteY9" fmla="*/ 183497 h 530329"/>
                    <a:gd name="connsiteX10" fmla="*/ 397577 w 415395"/>
                    <a:gd name="connsiteY10" fmla="*/ 203190 h 530329"/>
                    <a:gd name="connsiteX11" fmla="*/ 387061 w 415395"/>
                    <a:gd name="connsiteY11" fmla="*/ 305874 h 530329"/>
                    <a:gd name="connsiteX12" fmla="*/ 345858 w 415395"/>
                    <a:gd name="connsiteY12" fmla="*/ 387885 h 530329"/>
                    <a:gd name="connsiteX13" fmla="*/ 345858 w 415395"/>
                    <a:gd name="connsiteY13" fmla="*/ 491015 h 530329"/>
                    <a:gd name="connsiteX14" fmla="*/ 306544 w 415395"/>
                    <a:gd name="connsiteY14" fmla="*/ 530329 h 530329"/>
                    <a:gd name="connsiteX15" fmla="*/ 148369 w 415395"/>
                    <a:gd name="connsiteY15" fmla="*/ 530329 h 530329"/>
                    <a:gd name="connsiteX16" fmla="*/ 109055 w 415395"/>
                    <a:gd name="connsiteY16" fmla="*/ 491015 h 530329"/>
                    <a:gd name="connsiteX17" fmla="*/ 109055 w 415395"/>
                    <a:gd name="connsiteY17" fmla="*/ 416945 h 530329"/>
                    <a:gd name="connsiteX18" fmla="*/ 20566 w 415395"/>
                    <a:gd name="connsiteY18" fmla="*/ 345719 h 530329"/>
                    <a:gd name="connsiteX19" fmla="*/ 12187 w 415395"/>
                    <a:gd name="connsiteY19" fmla="*/ 268194 h 530329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70958 w 415395"/>
                    <a:gd name="connsiteY8" fmla="*/ 185042 h 531874"/>
                    <a:gd name="connsiteX9" fmla="*/ 397577 w 415395"/>
                    <a:gd name="connsiteY9" fmla="*/ 204735 h 531874"/>
                    <a:gd name="connsiteX10" fmla="*/ 387061 w 415395"/>
                    <a:gd name="connsiteY10" fmla="*/ 307419 h 531874"/>
                    <a:gd name="connsiteX11" fmla="*/ 345858 w 415395"/>
                    <a:gd name="connsiteY11" fmla="*/ 389430 h 531874"/>
                    <a:gd name="connsiteX12" fmla="*/ 345858 w 415395"/>
                    <a:gd name="connsiteY12" fmla="*/ 492560 h 531874"/>
                    <a:gd name="connsiteX13" fmla="*/ 306544 w 415395"/>
                    <a:gd name="connsiteY13" fmla="*/ 531874 h 531874"/>
                    <a:gd name="connsiteX14" fmla="*/ 148369 w 415395"/>
                    <a:gd name="connsiteY14" fmla="*/ 531874 h 531874"/>
                    <a:gd name="connsiteX15" fmla="*/ 109055 w 415395"/>
                    <a:gd name="connsiteY15" fmla="*/ 492560 h 531874"/>
                    <a:gd name="connsiteX16" fmla="*/ 109055 w 415395"/>
                    <a:gd name="connsiteY16" fmla="*/ 418490 h 531874"/>
                    <a:gd name="connsiteX17" fmla="*/ 20566 w 415395"/>
                    <a:gd name="connsiteY17" fmla="*/ 347264 h 531874"/>
                    <a:gd name="connsiteX18" fmla="*/ 12187 w 415395"/>
                    <a:gd name="connsiteY18" fmla="*/ 269739 h 531874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97577 w 415395"/>
                    <a:gd name="connsiteY8" fmla="*/ 204735 h 531874"/>
                    <a:gd name="connsiteX9" fmla="*/ 387061 w 415395"/>
                    <a:gd name="connsiteY9" fmla="*/ 307419 h 531874"/>
                    <a:gd name="connsiteX10" fmla="*/ 345858 w 415395"/>
                    <a:gd name="connsiteY10" fmla="*/ 389430 h 531874"/>
                    <a:gd name="connsiteX11" fmla="*/ 345858 w 415395"/>
                    <a:gd name="connsiteY11" fmla="*/ 492560 h 531874"/>
                    <a:gd name="connsiteX12" fmla="*/ 306544 w 415395"/>
                    <a:gd name="connsiteY12" fmla="*/ 531874 h 531874"/>
                    <a:gd name="connsiteX13" fmla="*/ 148369 w 415395"/>
                    <a:gd name="connsiteY13" fmla="*/ 531874 h 531874"/>
                    <a:gd name="connsiteX14" fmla="*/ 109055 w 415395"/>
                    <a:gd name="connsiteY14" fmla="*/ 492560 h 531874"/>
                    <a:gd name="connsiteX15" fmla="*/ 109055 w 415395"/>
                    <a:gd name="connsiteY15" fmla="*/ 418490 h 531874"/>
                    <a:gd name="connsiteX16" fmla="*/ 20566 w 415395"/>
                    <a:gd name="connsiteY16" fmla="*/ 347264 h 531874"/>
                    <a:gd name="connsiteX17" fmla="*/ 12187 w 415395"/>
                    <a:gd name="connsiteY17" fmla="*/ 269739 h 531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15395" h="531874">
                      <a:moveTo>
                        <a:pt x="12187" y="269739"/>
                      </a:moveTo>
                      <a:cubicBezTo>
                        <a:pt x="31281" y="246017"/>
                        <a:pt x="65990" y="242265"/>
                        <a:pt x="89712" y="261359"/>
                      </a:cubicBezTo>
                      <a:lnTo>
                        <a:pt x="154540" y="313540"/>
                      </a:lnTo>
                      <a:cubicBezTo>
                        <a:pt x="157262" y="307490"/>
                        <a:pt x="161797" y="302586"/>
                        <a:pt x="167095" y="298273"/>
                      </a:cubicBezTo>
                      <a:lnTo>
                        <a:pt x="264962" y="218590"/>
                      </a:lnTo>
                      <a:cubicBezTo>
                        <a:pt x="290818" y="174494"/>
                        <a:pt x="302520" y="69426"/>
                        <a:pt x="322233" y="33699"/>
                      </a:cubicBezTo>
                      <a:cubicBezTo>
                        <a:pt x="341946" y="-2028"/>
                        <a:pt x="358255" y="-4482"/>
                        <a:pt x="383240" y="4226"/>
                      </a:cubicBezTo>
                      <a:cubicBezTo>
                        <a:pt x="408226" y="12934"/>
                        <a:pt x="421422" y="40248"/>
                        <a:pt x="412714" y="65233"/>
                      </a:cubicBezTo>
                      <a:lnTo>
                        <a:pt x="397577" y="204735"/>
                      </a:lnTo>
                      <a:cubicBezTo>
                        <a:pt x="423028" y="235994"/>
                        <a:pt x="418320" y="281967"/>
                        <a:pt x="387061" y="307419"/>
                      </a:cubicBezTo>
                      <a:lnTo>
                        <a:pt x="345858" y="389430"/>
                      </a:lnTo>
                      <a:lnTo>
                        <a:pt x="345858" y="492560"/>
                      </a:lnTo>
                      <a:cubicBezTo>
                        <a:pt x="345858" y="514273"/>
                        <a:pt x="328257" y="531874"/>
                        <a:pt x="306544" y="531874"/>
                      </a:cubicBezTo>
                      <a:lnTo>
                        <a:pt x="148369" y="531874"/>
                      </a:lnTo>
                      <a:cubicBezTo>
                        <a:pt x="126656" y="531874"/>
                        <a:pt x="109055" y="514273"/>
                        <a:pt x="109055" y="492560"/>
                      </a:cubicBezTo>
                      <a:lnTo>
                        <a:pt x="109055" y="418490"/>
                      </a:lnTo>
                      <a:lnTo>
                        <a:pt x="20566" y="347264"/>
                      </a:lnTo>
                      <a:cubicBezTo>
                        <a:pt x="-3156" y="328170"/>
                        <a:pt x="-6907" y="293461"/>
                        <a:pt x="12187" y="26973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14" name="四角形: 上の 2 つの角を丸める 213">
                <a:extLst>
                  <a:ext uri="{FF2B5EF4-FFF2-40B4-BE49-F238E27FC236}">
                    <a16:creationId xmlns:a16="http://schemas.microsoft.com/office/drawing/2014/main" id="{9CA8E059-BD05-4782-96AE-C841AA2B7DAF}"/>
                  </a:ext>
                </a:extLst>
              </p:cNvPr>
              <p:cNvSpPr/>
              <p:nvPr/>
            </p:nvSpPr>
            <p:spPr>
              <a:xfrm rot="7200000">
                <a:off x="3215186" y="5176400"/>
                <a:ext cx="26204" cy="9938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182" name="グループ化 181">
              <a:extLst>
                <a:ext uri="{FF2B5EF4-FFF2-40B4-BE49-F238E27FC236}">
                  <a16:creationId xmlns:a16="http://schemas.microsoft.com/office/drawing/2014/main" id="{D7174BAB-E170-4A99-A6E7-D35349AC36BD}"/>
                </a:ext>
              </a:extLst>
            </p:cNvPr>
            <p:cNvGrpSpPr/>
            <p:nvPr/>
          </p:nvGrpSpPr>
          <p:grpSpPr>
            <a:xfrm rot="900000" flipV="1">
              <a:off x="6917526" y="5006927"/>
              <a:ext cx="574733" cy="183598"/>
              <a:chOff x="4100786" y="4762502"/>
              <a:chExt cx="626634" cy="184526"/>
            </a:xfrm>
          </p:grpSpPr>
          <p:sp>
            <p:nvSpPr>
              <p:cNvPr id="211" name="四角形: 角を丸くする 26">
                <a:extLst>
                  <a:ext uri="{FF2B5EF4-FFF2-40B4-BE49-F238E27FC236}">
                    <a16:creationId xmlns:a16="http://schemas.microsoft.com/office/drawing/2014/main" id="{30B62C20-F4F5-40DD-AAA8-9A010486983F}"/>
                  </a:ext>
                </a:extLst>
              </p:cNvPr>
              <p:cNvSpPr/>
              <p:nvPr/>
            </p:nvSpPr>
            <p:spPr>
              <a:xfrm flipH="1">
                <a:off x="4261972" y="4762502"/>
                <a:ext cx="465448" cy="184526"/>
              </a:xfrm>
              <a:custGeom>
                <a:avLst/>
                <a:gdLst>
                  <a:gd name="connsiteX0" fmla="*/ 0 w 507203"/>
                  <a:gd name="connsiteY0" fmla="*/ 41755 h 178759"/>
                  <a:gd name="connsiteX1" fmla="*/ 41755 w 507203"/>
                  <a:gd name="connsiteY1" fmla="*/ 0 h 178759"/>
                  <a:gd name="connsiteX2" fmla="*/ 465448 w 507203"/>
                  <a:gd name="connsiteY2" fmla="*/ 0 h 178759"/>
                  <a:gd name="connsiteX3" fmla="*/ 507203 w 507203"/>
                  <a:gd name="connsiteY3" fmla="*/ 41755 h 178759"/>
                  <a:gd name="connsiteX4" fmla="*/ 507203 w 507203"/>
                  <a:gd name="connsiteY4" fmla="*/ 137004 h 178759"/>
                  <a:gd name="connsiteX5" fmla="*/ 465448 w 507203"/>
                  <a:gd name="connsiteY5" fmla="*/ 178759 h 178759"/>
                  <a:gd name="connsiteX6" fmla="*/ 41755 w 507203"/>
                  <a:gd name="connsiteY6" fmla="*/ 178759 h 178759"/>
                  <a:gd name="connsiteX7" fmla="*/ 0 w 507203"/>
                  <a:gd name="connsiteY7" fmla="*/ 137004 h 178759"/>
                  <a:gd name="connsiteX8" fmla="*/ 0 w 507203"/>
                  <a:gd name="connsiteY8" fmla="*/ 41755 h 178759"/>
                  <a:gd name="connsiteX0" fmla="*/ 0 w 507203"/>
                  <a:gd name="connsiteY0" fmla="*/ 137004 h 228444"/>
                  <a:gd name="connsiteX1" fmla="*/ 0 w 507203"/>
                  <a:gd name="connsiteY1" fmla="*/ 41755 h 228444"/>
                  <a:gd name="connsiteX2" fmla="*/ 41755 w 507203"/>
                  <a:gd name="connsiteY2" fmla="*/ 0 h 228444"/>
                  <a:gd name="connsiteX3" fmla="*/ 465448 w 507203"/>
                  <a:gd name="connsiteY3" fmla="*/ 0 h 228444"/>
                  <a:gd name="connsiteX4" fmla="*/ 507203 w 507203"/>
                  <a:gd name="connsiteY4" fmla="*/ 41755 h 228444"/>
                  <a:gd name="connsiteX5" fmla="*/ 507203 w 507203"/>
                  <a:gd name="connsiteY5" fmla="*/ 137004 h 228444"/>
                  <a:gd name="connsiteX6" fmla="*/ 465448 w 507203"/>
                  <a:gd name="connsiteY6" fmla="*/ 178759 h 228444"/>
                  <a:gd name="connsiteX7" fmla="*/ 41755 w 507203"/>
                  <a:gd name="connsiteY7" fmla="*/ 178759 h 228444"/>
                  <a:gd name="connsiteX8" fmla="*/ 91440 w 507203"/>
                  <a:gd name="connsiteY8" fmla="*/ 228444 h 228444"/>
                  <a:gd name="connsiteX0" fmla="*/ 0 w 507203"/>
                  <a:gd name="connsiteY0" fmla="*/ 41755 h 228444"/>
                  <a:gd name="connsiteX1" fmla="*/ 41755 w 507203"/>
                  <a:gd name="connsiteY1" fmla="*/ 0 h 228444"/>
                  <a:gd name="connsiteX2" fmla="*/ 465448 w 507203"/>
                  <a:gd name="connsiteY2" fmla="*/ 0 h 228444"/>
                  <a:gd name="connsiteX3" fmla="*/ 507203 w 507203"/>
                  <a:gd name="connsiteY3" fmla="*/ 41755 h 228444"/>
                  <a:gd name="connsiteX4" fmla="*/ 507203 w 507203"/>
                  <a:gd name="connsiteY4" fmla="*/ 137004 h 228444"/>
                  <a:gd name="connsiteX5" fmla="*/ 465448 w 507203"/>
                  <a:gd name="connsiteY5" fmla="*/ 178759 h 228444"/>
                  <a:gd name="connsiteX6" fmla="*/ 41755 w 507203"/>
                  <a:gd name="connsiteY6" fmla="*/ 178759 h 228444"/>
                  <a:gd name="connsiteX7" fmla="*/ 91440 w 507203"/>
                  <a:gd name="connsiteY7" fmla="*/ 228444 h 228444"/>
                  <a:gd name="connsiteX0" fmla="*/ 18919 w 484367"/>
                  <a:gd name="connsiteY0" fmla="*/ 0 h 228444"/>
                  <a:gd name="connsiteX1" fmla="*/ 442612 w 484367"/>
                  <a:gd name="connsiteY1" fmla="*/ 0 h 228444"/>
                  <a:gd name="connsiteX2" fmla="*/ 484367 w 484367"/>
                  <a:gd name="connsiteY2" fmla="*/ 41755 h 228444"/>
                  <a:gd name="connsiteX3" fmla="*/ 484367 w 484367"/>
                  <a:gd name="connsiteY3" fmla="*/ 137004 h 228444"/>
                  <a:gd name="connsiteX4" fmla="*/ 442612 w 484367"/>
                  <a:gd name="connsiteY4" fmla="*/ 178759 h 228444"/>
                  <a:gd name="connsiteX5" fmla="*/ 18919 w 484367"/>
                  <a:gd name="connsiteY5" fmla="*/ 178759 h 228444"/>
                  <a:gd name="connsiteX6" fmla="*/ 68604 w 484367"/>
                  <a:gd name="connsiteY6" fmla="*/ 228444 h 228444"/>
                  <a:gd name="connsiteX0" fmla="*/ 0 w 465448"/>
                  <a:gd name="connsiteY0" fmla="*/ 0 h 178759"/>
                  <a:gd name="connsiteX1" fmla="*/ 423693 w 465448"/>
                  <a:gd name="connsiteY1" fmla="*/ 0 h 178759"/>
                  <a:gd name="connsiteX2" fmla="*/ 465448 w 465448"/>
                  <a:gd name="connsiteY2" fmla="*/ 41755 h 178759"/>
                  <a:gd name="connsiteX3" fmla="*/ 465448 w 465448"/>
                  <a:gd name="connsiteY3" fmla="*/ 137004 h 178759"/>
                  <a:gd name="connsiteX4" fmla="*/ 423693 w 465448"/>
                  <a:gd name="connsiteY4" fmla="*/ 178759 h 178759"/>
                  <a:gd name="connsiteX5" fmla="*/ 0 w 465448"/>
                  <a:gd name="connsiteY5" fmla="*/ 178759 h 178759"/>
                  <a:gd name="connsiteX0" fmla="*/ 0 w 465448"/>
                  <a:gd name="connsiteY0" fmla="*/ 0 h 181141"/>
                  <a:gd name="connsiteX1" fmla="*/ 423693 w 465448"/>
                  <a:gd name="connsiteY1" fmla="*/ 0 h 181141"/>
                  <a:gd name="connsiteX2" fmla="*/ 465448 w 465448"/>
                  <a:gd name="connsiteY2" fmla="*/ 41755 h 181141"/>
                  <a:gd name="connsiteX3" fmla="*/ 465448 w 465448"/>
                  <a:gd name="connsiteY3" fmla="*/ 137004 h 181141"/>
                  <a:gd name="connsiteX4" fmla="*/ 423693 w 465448"/>
                  <a:gd name="connsiteY4" fmla="*/ 178759 h 181141"/>
                  <a:gd name="connsiteX5" fmla="*/ 109538 w 465448"/>
                  <a:gd name="connsiteY5" fmla="*/ 181141 h 181141"/>
                  <a:gd name="connsiteX0" fmla="*/ 0 w 465448"/>
                  <a:gd name="connsiteY0" fmla="*/ 0 h 184526"/>
                  <a:gd name="connsiteX1" fmla="*/ 423693 w 465448"/>
                  <a:gd name="connsiteY1" fmla="*/ 0 h 184526"/>
                  <a:gd name="connsiteX2" fmla="*/ 465448 w 465448"/>
                  <a:gd name="connsiteY2" fmla="*/ 41755 h 184526"/>
                  <a:gd name="connsiteX3" fmla="*/ 465448 w 465448"/>
                  <a:gd name="connsiteY3" fmla="*/ 137004 h 184526"/>
                  <a:gd name="connsiteX4" fmla="*/ 423693 w 465448"/>
                  <a:gd name="connsiteY4" fmla="*/ 178759 h 184526"/>
                  <a:gd name="connsiteX5" fmla="*/ 58134 w 465448"/>
                  <a:gd name="connsiteY5" fmla="*/ 184526 h 184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65448" h="184526">
                    <a:moveTo>
                      <a:pt x="0" y="0"/>
                    </a:moveTo>
                    <a:lnTo>
                      <a:pt x="423693" y="0"/>
                    </a:lnTo>
                    <a:cubicBezTo>
                      <a:pt x="446754" y="0"/>
                      <a:pt x="465448" y="18694"/>
                      <a:pt x="465448" y="41755"/>
                    </a:cubicBezTo>
                    <a:lnTo>
                      <a:pt x="465448" y="137004"/>
                    </a:lnTo>
                    <a:cubicBezTo>
                      <a:pt x="465448" y="160065"/>
                      <a:pt x="446754" y="178759"/>
                      <a:pt x="423693" y="178759"/>
                    </a:cubicBezTo>
                    <a:lnTo>
                      <a:pt x="58134" y="184526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12" name="台形 211">
                <a:extLst>
                  <a:ext uri="{FF2B5EF4-FFF2-40B4-BE49-F238E27FC236}">
                    <a16:creationId xmlns:a16="http://schemas.microsoft.com/office/drawing/2014/main" id="{7D806902-670B-48EB-82FE-F4EDD9E898FA}"/>
                  </a:ext>
                </a:extLst>
              </p:cNvPr>
              <p:cNvSpPr/>
              <p:nvPr/>
            </p:nvSpPr>
            <p:spPr>
              <a:xfrm rot="16200000" flipH="1">
                <a:off x="4110989" y="4763013"/>
                <a:ext cx="158353" cy="178759"/>
              </a:xfrm>
              <a:prstGeom prst="trapezoid">
                <a:avLst>
                  <a:gd name="adj" fmla="val 14473"/>
                </a:avLst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83" name="楕円 8">
              <a:extLst>
                <a:ext uri="{FF2B5EF4-FFF2-40B4-BE49-F238E27FC236}">
                  <a16:creationId xmlns:a16="http://schemas.microsoft.com/office/drawing/2014/main" id="{2E995FE0-BB44-43BA-873C-0C910AA4B51B}"/>
                </a:ext>
              </a:extLst>
            </p:cNvPr>
            <p:cNvSpPr/>
            <p:nvPr/>
          </p:nvSpPr>
          <p:spPr>
            <a:xfrm rot="19800000">
              <a:off x="7324317" y="4785275"/>
              <a:ext cx="721680" cy="1033461"/>
            </a:xfrm>
            <a:custGeom>
              <a:avLst/>
              <a:gdLst>
                <a:gd name="connsiteX0" fmla="*/ 0 w 1066801"/>
                <a:gd name="connsiteY0" fmla="*/ 647700 h 1295400"/>
                <a:gd name="connsiteX1" fmla="*/ 533401 w 1066801"/>
                <a:gd name="connsiteY1" fmla="*/ 0 h 1295400"/>
                <a:gd name="connsiteX2" fmla="*/ 1066802 w 1066801"/>
                <a:gd name="connsiteY2" fmla="*/ 647700 h 1295400"/>
                <a:gd name="connsiteX3" fmla="*/ 533401 w 1066801"/>
                <a:gd name="connsiteY3" fmla="*/ 1295400 h 1295400"/>
                <a:gd name="connsiteX4" fmla="*/ 0 w 1066801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923925 h 1571625"/>
                <a:gd name="connsiteX1" fmla="*/ 538163 w 1066802"/>
                <a:gd name="connsiteY1" fmla="*/ 0 h 1571625"/>
                <a:gd name="connsiteX2" fmla="*/ 1066802 w 1066802"/>
                <a:gd name="connsiteY2" fmla="*/ 923925 h 1571625"/>
                <a:gd name="connsiteX3" fmla="*/ 533401 w 1066802"/>
                <a:gd name="connsiteY3" fmla="*/ 1571625 h 1571625"/>
                <a:gd name="connsiteX4" fmla="*/ 0 w 1066802"/>
                <a:gd name="connsiteY4" fmla="*/ 923925 h 1571625"/>
                <a:gd name="connsiteX0" fmla="*/ 0 w 1066802"/>
                <a:gd name="connsiteY0" fmla="*/ 923925 h 1428750"/>
                <a:gd name="connsiteX1" fmla="*/ 538163 w 1066802"/>
                <a:gd name="connsiteY1" fmla="*/ 0 h 1428750"/>
                <a:gd name="connsiteX2" fmla="*/ 1066802 w 1066802"/>
                <a:gd name="connsiteY2" fmla="*/ 923925 h 1428750"/>
                <a:gd name="connsiteX3" fmla="*/ 538163 w 1066802"/>
                <a:gd name="connsiteY3" fmla="*/ 1428750 h 1428750"/>
                <a:gd name="connsiteX4" fmla="*/ 0 w 1066802"/>
                <a:gd name="connsiteY4" fmla="*/ 923925 h 1428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66802" h="1428750">
                  <a:moveTo>
                    <a:pt x="0" y="923925"/>
                  </a:moveTo>
                  <a:cubicBezTo>
                    <a:pt x="0" y="566210"/>
                    <a:pt x="243574" y="0"/>
                    <a:pt x="538163" y="0"/>
                  </a:cubicBezTo>
                  <a:cubicBezTo>
                    <a:pt x="832752" y="0"/>
                    <a:pt x="1066802" y="566210"/>
                    <a:pt x="1066802" y="923925"/>
                  </a:cubicBezTo>
                  <a:cubicBezTo>
                    <a:pt x="1066802" y="1281640"/>
                    <a:pt x="832752" y="1428750"/>
                    <a:pt x="538163" y="1428750"/>
                  </a:cubicBezTo>
                  <a:cubicBezTo>
                    <a:pt x="243574" y="1428750"/>
                    <a:pt x="0" y="1281640"/>
                    <a:pt x="0" y="923925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184" name="二等辺三角形 183">
              <a:extLst>
                <a:ext uri="{FF2B5EF4-FFF2-40B4-BE49-F238E27FC236}">
                  <a16:creationId xmlns:a16="http://schemas.microsoft.com/office/drawing/2014/main" id="{14CEDD89-731A-4A98-9424-2299AEEB1ED0}"/>
                </a:ext>
              </a:extLst>
            </p:cNvPr>
            <p:cNvSpPr/>
            <p:nvPr/>
          </p:nvSpPr>
          <p:spPr>
            <a:xfrm rot="9000000">
              <a:off x="7377623" y="4963356"/>
              <a:ext cx="241850" cy="414337"/>
            </a:xfrm>
            <a:prstGeom prst="triangle">
              <a:avLst>
                <a:gd name="adj" fmla="val 77397"/>
              </a:avLst>
            </a:prstGeom>
            <a:pattFill prst="openDmnd">
              <a:fgClr>
                <a:schemeClr val="bg1">
                  <a:lumMod val="85000"/>
                </a:schemeClr>
              </a:fgClr>
              <a:bgClr>
                <a:schemeClr val="bg1">
                  <a:lumMod val="50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85" name="グループ化 184">
              <a:extLst>
                <a:ext uri="{FF2B5EF4-FFF2-40B4-BE49-F238E27FC236}">
                  <a16:creationId xmlns:a16="http://schemas.microsoft.com/office/drawing/2014/main" id="{CB57B1C5-CA57-4B91-9409-0DE9C74D92F2}"/>
                </a:ext>
              </a:extLst>
            </p:cNvPr>
            <p:cNvGrpSpPr/>
            <p:nvPr/>
          </p:nvGrpSpPr>
          <p:grpSpPr>
            <a:xfrm>
              <a:off x="7003914" y="4309110"/>
              <a:ext cx="750950" cy="700088"/>
              <a:chOff x="6203886" y="1319214"/>
              <a:chExt cx="750950" cy="700088"/>
            </a:xfrm>
          </p:grpSpPr>
          <p:grpSp>
            <p:nvGrpSpPr>
              <p:cNvPr id="204" name="グループ化 203">
                <a:extLst>
                  <a:ext uri="{FF2B5EF4-FFF2-40B4-BE49-F238E27FC236}">
                    <a16:creationId xmlns:a16="http://schemas.microsoft.com/office/drawing/2014/main" id="{973BBB2D-C580-4291-943E-8642D2BE96E7}"/>
                  </a:ext>
                </a:extLst>
              </p:cNvPr>
              <p:cNvGrpSpPr/>
              <p:nvPr/>
            </p:nvGrpSpPr>
            <p:grpSpPr>
              <a:xfrm>
                <a:off x="6203888" y="1319214"/>
                <a:ext cx="750948" cy="700088"/>
                <a:chOff x="6203888" y="1319214"/>
                <a:chExt cx="750948" cy="700088"/>
              </a:xfrm>
            </p:grpSpPr>
            <p:sp>
              <p:nvSpPr>
                <p:cNvPr id="206" name="フリーフォーム: 図形 205">
                  <a:extLst>
                    <a:ext uri="{FF2B5EF4-FFF2-40B4-BE49-F238E27FC236}">
                      <a16:creationId xmlns:a16="http://schemas.microsoft.com/office/drawing/2014/main" id="{83E9E58D-6700-4B48-B104-E87710019E41}"/>
                    </a:ext>
                  </a:extLst>
                </p:cNvPr>
                <p:cNvSpPr/>
                <p:nvPr/>
              </p:nvSpPr>
              <p:spPr>
                <a:xfrm>
                  <a:off x="6216649" y="1319214"/>
                  <a:ext cx="738187" cy="700088"/>
                </a:xfrm>
                <a:custGeom>
                  <a:avLst/>
                  <a:gdLst>
                    <a:gd name="connsiteX0" fmla="*/ 235469 w 738187"/>
                    <a:gd name="connsiteY0" fmla="*/ 0 h 700088"/>
                    <a:gd name="connsiteX1" fmla="*/ 257672 w 738187"/>
                    <a:gd name="connsiteY1" fmla="*/ 0 h 700088"/>
                    <a:gd name="connsiteX2" fmla="*/ 404316 w 738187"/>
                    <a:gd name="connsiteY2" fmla="*/ 0 h 700088"/>
                    <a:gd name="connsiteX3" fmla="*/ 643212 w 738187"/>
                    <a:gd name="connsiteY3" fmla="*/ 0 h 700088"/>
                    <a:gd name="connsiteX4" fmla="*/ 738187 w 738187"/>
                    <a:gd name="connsiteY4" fmla="*/ 141747 h 700088"/>
                    <a:gd name="connsiteX5" fmla="*/ 649120 w 738187"/>
                    <a:gd name="connsiteY5" fmla="*/ 181153 h 700088"/>
                    <a:gd name="connsiteX6" fmla="*/ 656753 w 738187"/>
                    <a:gd name="connsiteY6" fmla="*/ 205742 h 700088"/>
                    <a:gd name="connsiteX7" fmla="*/ 661988 w 738187"/>
                    <a:gd name="connsiteY7" fmla="*/ 257672 h 700088"/>
                    <a:gd name="connsiteX8" fmla="*/ 661988 w 738187"/>
                    <a:gd name="connsiteY8" fmla="*/ 442416 h 700088"/>
                    <a:gd name="connsiteX9" fmla="*/ 404316 w 738187"/>
                    <a:gd name="connsiteY9" fmla="*/ 700088 h 700088"/>
                    <a:gd name="connsiteX10" fmla="*/ 257672 w 738187"/>
                    <a:gd name="connsiteY10" fmla="*/ 700088 h 700088"/>
                    <a:gd name="connsiteX11" fmla="*/ 0 w 738187"/>
                    <a:gd name="connsiteY11" fmla="*/ 442416 h 700088"/>
                    <a:gd name="connsiteX12" fmla="*/ 0 w 738187"/>
                    <a:gd name="connsiteY12" fmla="*/ 257672 h 700088"/>
                    <a:gd name="connsiteX13" fmla="*/ 205742 w 738187"/>
                    <a:gd name="connsiteY13" fmla="*/ 5235 h 700088"/>
                    <a:gd name="connsiteX14" fmla="*/ 224306 w 738187"/>
                    <a:gd name="connsiteY14" fmla="*/ 3364 h 700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38187" h="700088">
                      <a:moveTo>
                        <a:pt x="235469" y="0"/>
                      </a:moveTo>
                      <a:lnTo>
                        <a:pt x="257672" y="0"/>
                      </a:lnTo>
                      <a:lnTo>
                        <a:pt x="404316" y="0"/>
                      </a:lnTo>
                      <a:lnTo>
                        <a:pt x="643212" y="0"/>
                      </a:lnTo>
                      <a:cubicBezTo>
                        <a:pt x="695666" y="0"/>
                        <a:pt x="738187" y="63462"/>
                        <a:pt x="738187" y="141747"/>
                      </a:cubicBezTo>
                      <a:lnTo>
                        <a:pt x="649120" y="181153"/>
                      </a:lnTo>
                      <a:lnTo>
                        <a:pt x="656753" y="205742"/>
                      </a:lnTo>
                      <a:cubicBezTo>
                        <a:pt x="660186" y="222516"/>
                        <a:pt x="661988" y="239884"/>
                        <a:pt x="661988" y="257672"/>
                      </a:cubicBezTo>
                      <a:lnTo>
                        <a:pt x="661988" y="442416"/>
                      </a:lnTo>
                      <a:cubicBezTo>
                        <a:pt x="661988" y="584724"/>
                        <a:pt x="546624" y="700088"/>
                        <a:pt x="404316" y="700088"/>
                      </a:cubicBezTo>
                      <a:lnTo>
                        <a:pt x="257672" y="700088"/>
                      </a:lnTo>
                      <a:cubicBezTo>
                        <a:pt x="115364" y="700088"/>
                        <a:pt x="0" y="584724"/>
                        <a:pt x="0" y="442416"/>
                      </a:cubicBezTo>
                      <a:lnTo>
                        <a:pt x="0" y="257672"/>
                      </a:lnTo>
                      <a:cubicBezTo>
                        <a:pt x="0" y="133153"/>
                        <a:pt x="88326" y="29262"/>
                        <a:pt x="205742" y="5235"/>
                      </a:cubicBezTo>
                      <a:lnTo>
                        <a:pt x="224306" y="3364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07" name="四角形: 角を丸くする 206">
                  <a:extLst>
                    <a:ext uri="{FF2B5EF4-FFF2-40B4-BE49-F238E27FC236}">
                      <a16:creationId xmlns:a16="http://schemas.microsoft.com/office/drawing/2014/main" id="{79443315-2667-473A-A6CA-A3D68A9327D4}"/>
                    </a:ext>
                  </a:extLst>
                </p:cNvPr>
                <p:cNvSpPr/>
                <p:nvPr/>
              </p:nvSpPr>
              <p:spPr>
                <a:xfrm>
                  <a:off x="6203889" y="1428750"/>
                  <a:ext cx="291745" cy="566738"/>
                </a:xfrm>
                <a:prstGeom prst="roundRect">
                  <a:avLst>
                    <a:gd name="adj" fmla="val 37055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8" name="四角形: 角を丸くする 207">
                  <a:extLst>
                    <a:ext uri="{FF2B5EF4-FFF2-40B4-BE49-F238E27FC236}">
                      <a16:creationId xmlns:a16="http://schemas.microsoft.com/office/drawing/2014/main" id="{2F99B04A-0B07-4E6D-9120-A2D764F95408}"/>
                    </a:ext>
                  </a:extLst>
                </p:cNvPr>
                <p:cNvSpPr/>
                <p:nvPr/>
              </p:nvSpPr>
              <p:spPr>
                <a:xfrm>
                  <a:off x="6227542" y="1591783"/>
                  <a:ext cx="177404" cy="12748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09" name="楕円 208">
                  <a:extLst>
                    <a:ext uri="{FF2B5EF4-FFF2-40B4-BE49-F238E27FC236}">
                      <a16:creationId xmlns:a16="http://schemas.microsoft.com/office/drawing/2014/main" id="{855FACEE-5E88-45B3-8B77-B8DB7D4ED63B}"/>
                    </a:ext>
                  </a:extLst>
                </p:cNvPr>
                <p:cNvSpPr/>
                <p:nvPr/>
              </p:nvSpPr>
              <p:spPr>
                <a:xfrm>
                  <a:off x="6239398" y="1599616"/>
                  <a:ext cx="81380" cy="81380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10" name="四角形: 上の 2 つの角を丸める 209">
                  <a:extLst>
                    <a:ext uri="{FF2B5EF4-FFF2-40B4-BE49-F238E27FC236}">
                      <a16:creationId xmlns:a16="http://schemas.microsoft.com/office/drawing/2014/main" id="{D93905E6-701D-4F8E-B23E-0C14E14DE4F0}"/>
                    </a:ext>
                  </a:extLst>
                </p:cNvPr>
                <p:cNvSpPr/>
                <p:nvPr/>
              </p:nvSpPr>
              <p:spPr>
                <a:xfrm>
                  <a:off x="6203888" y="1404938"/>
                  <a:ext cx="291745" cy="22145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50369333-7A25-4BF0-9569-9EB5D7011754}"/>
                  </a:ext>
                </a:extLst>
              </p:cNvPr>
              <p:cNvSpPr/>
              <p:nvPr/>
            </p:nvSpPr>
            <p:spPr>
              <a:xfrm rot="10800000">
                <a:off x="6203886" y="1726241"/>
                <a:ext cx="291746" cy="288381"/>
              </a:xfrm>
              <a:custGeom>
                <a:avLst/>
                <a:gdLst>
                  <a:gd name="connsiteX0" fmla="*/ 6797 w 291746"/>
                  <a:gd name="connsiteY0" fmla="*/ 288381 h 288381"/>
                  <a:gd name="connsiteX1" fmla="*/ 0 w 291746"/>
                  <a:gd name="connsiteY1" fmla="*/ 288381 h 288381"/>
                  <a:gd name="connsiteX2" fmla="*/ 0 w 291746"/>
                  <a:gd name="connsiteY2" fmla="*/ 144191 h 288381"/>
                  <a:gd name="connsiteX3" fmla="*/ 144191 w 291746"/>
                  <a:gd name="connsiteY3" fmla="*/ 0 h 288381"/>
                  <a:gd name="connsiteX4" fmla="*/ 147555 w 291746"/>
                  <a:gd name="connsiteY4" fmla="*/ 0 h 288381"/>
                  <a:gd name="connsiteX5" fmla="*/ 291746 w 291746"/>
                  <a:gd name="connsiteY5" fmla="*/ 144191 h 288381"/>
                  <a:gd name="connsiteX6" fmla="*/ 291746 w 291746"/>
                  <a:gd name="connsiteY6" fmla="*/ 231948 h 288381"/>
                  <a:gd name="connsiteX7" fmla="*/ 250315 w 291746"/>
                  <a:gd name="connsiteY7" fmla="*/ 227954 h 288381"/>
                  <a:gd name="connsiteX8" fmla="*/ 38999 w 291746"/>
                  <a:gd name="connsiteY8" fmla="*/ 269746 h 2883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91746" h="288381">
                    <a:moveTo>
                      <a:pt x="6797" y="288381"/>
                    </a:moveTo>
                    <a:lnTo>
                      <a:pt x="0" y="288381"/>
                    </a:lnTo>
                    <a:lnTo>
                      <a:pt x="0" y="144191"/>
                    </a:lnTo>
                    <a:cubicBezTo>
                      <a:pt x="0" y="64557"/>
                      <a:pt x="64557" y="0"/>
                      <a:pt x="144191" y="0"/>
                    </a:cubicBezTo>
                    <a:lnTo>
                      <a:pt x="147555" y="0"/>
                    </a:lnTo>
                    <a:cubicBezTo>
                      <a:pt x="227189" y="0"/>
                      <a:pt x="291746" y="64557"/>
                      <a:pt x="291746" y="144191"/>
                    </a:cubicBezTo>
                    <a:lnTo>
                      <a:pt x="291746" y="231948"/>
                    </a:lnTo>
                    <a:lnTo>
                      <a:pt x="250315" y="227954"/>
                    </a:lnTo>
                    <a:cubicBezTo>
                      <a:pt x="167791" y="227954"/>
                      <a:pt x="93080" y="243925"/>
                      <a:pt x="38999" y="269746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86" name="フリーフォーム: 図形 185">
              <a:extLst>
                <a:ext uri="{FF2B5EF4-FFF2-40B4-BE49-F238E27FC236}">
                  <a16:creationId xmlns:a16="http://schemas.microsoft.com/office/drawing/2014/main" id="{894AE59C-88D0-49AD-ADD2-54CC637567B4}"/>
                </a:ext>
              </a:extLst>
            </p:cNvPr>
            <p:cNvSpPr/>
            <p:nvPr/>
          </p:nvSpPr>
          <p:spPr>
            <a:xfrm rot="19800000">
              <a:off x="7266681" y="4922945"/>
              <a:ext cx="518936" cy="135897"/>
            </a:xfrm>
            <a:custGeom>
              <a:avLst/>
              <a:gdLst>
                <a:gd name="connsiteX0" fmla="*/ 46517 w 518936"/>
                <a:gd name="connsiteY0" fmla="*/ 0 h 135897"/>
                <a:gd name="connsiteX1" fmla="*/ 472419 w 518936"/>
                <a:gd name="connsiteY1" fmla="*/ 0 h 135897"/>
                <a:gd name="connsiteX2" fmla="*/ 518936 w 518936"/>
                <a:gd name="connsiteY2" fmla="*/ 46517 h 135897"/>
                <a:gd name="connsiteX3" fmla="*/ 510059 w 518936"/>
                <a:gd name="connsiteY3" fmla="*/ 67949 h 135897"/>
                <a:gd name="connsiteX4" fmla="*/ 518936 w 518936"/>
                <a:gd name="connsiteY4" fmla="*/ 89380 h 135897"/>
                <a:gd name="connsiteX5" fmla="*/ 472419 w 518936"/>
                <a:gd name="connsiteY5" fmla="*/ 135897 h 135897"/>
                <a:gd name="connsiteX6" fmla="*/ 46517 w 518936"/>
                <a:gd name="connsiteY6" fmla="*/ 135897 h 135897"/>
                <a:gd name="connsiteX7" fmla="*/ 0 w 518936"/>
                <a:gd name="connsiteY7" fmla="*/ 89380 h 135897"/>
                <a:gd name="connsiteX8" fmla="*/ 8877 w 518936"/>
                <a:gd name="connsiteY8" fmla="*/ 67949 h 135897"/>
                <a:gd name="connsiteX9" fmla="*/ 0 w 518936"/>
                <a:gd name="connsiteY9" fmla="*/ 46517 h 135897"/>
                <a:gd name="connsiteX10" fmla="*/ 46517 w 518936"/>
                <a:gd name="connsiteY10" fmla="*/ 0 h 13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18936" h="135897">
                  <a:moveTo>
                    <a:pt x="46517" y="0"/>
                  </a:moveTo>
                  <a:lnTo>
                    <a:pt x="472419" y="0"/>
                  </a:lnTo>
                  <a:cubicBezTo>
                    <a:pt x="498110" y="0"/>
                    <a:pt x="518936" y="20826"/>
                    <a:pt x="518936" y="46517"/>
                  </a:cubicBezTo>
                  <a:lnTo>
                    <a:pt x="510059" y="67949"/>
                  </a:lnTo>
                  <a:lnTo>
                    <a:pt x="518936" y="89380"/>
                  </a:lnTo>
                  <a:cubicBezTo>
                    <a:pt x="518936" y="115071"/>
                    <a:pt x="498110" y="135897"/>
                    <a:pt x="472419" y="135897"/>
                  </a:cubicBezTo>
                  <a:lnTo>
                    <a:pt x="46517" y="135897"/>
                  </a:lnTo>
                  <a:cubicBezTo>
                    <a:pt x="20826" y="135897"/>
                    <a:pt x="0" y="115071"/>
                    <a:pt x="0" y="89380"/>
                  </a:cubicBezTo>
                  <a:lnTo>
                    <a:pt x="8877" y="67949"/>
                  </a:lnTo>
                  <a:lnTo>
                    <a:pt x="0" y="46517"/>
                  </a:lnTo>
                  <a:cubicBezTo>
                    <a:pt x="0" y="20826"/>
                    <a:pt x="20826" y="0"/>
                    <a:pt x="46517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87" name="グループ化 186">
              <a:extLst>
                <a:ext uri="{FF2B5EF4-FFF2-40B4-BE49-F238E27FC236}">
                  <a16:creationId xmlns:a16="http://schemas.microsoft.com/office/drawing/2014/main" id="{8BA910EF-5482-4B93-AD70-F751B1716418}"/>
                </a:ext>
              </a:extLst>
            </p:cNvPr>
            <p:cNvGrpSpPr/>
            <p:nvPr/>
          </p:nvGrpSpPr>
          <p:grpSpPr>
            <a:xfrm rot="2045136">
              <a:off x="6839126" y="5602248"/>
              <a:ext cx="399376" cy="488074"/>
              <a:chOff x="5207039" y="3025262"/>
              <a:chExt cx="399376" cy="488074"/>
            </a:xfrm>
          </p:grpSpPr>
          <p:sp>
            <p:nvSpPr>
              <p:cNvPr id="202" name="台形 201">
                <a:extLst>
                  <a:ext uri="{FF2B5EF4-FFF2-40B4-BE49-F238E27FC236}">
                    <a16:creationId xmlns:a16="http://schemas.microsoft.com/office/drawing/2014/main" id="{534C262C-827D-4A59-AEFE-67DF33F2C1BB}"/>
                  </a:ext>
                </a:extLst>
              </p:cNvPr>
              <p:cNvSpPr/>
              <p:nvPr/>
            </p:nvSpPr>
            <p:spPr>
              <a:xfrm rot="10800000">
                <a:off x="5306376" y="3025262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03" name="四角形: 対角を丸める 202">
                <a:extLst>
                  <a:ext uri="{FF2B5EF4-FFF2-40B4-BE49-F238E27FC236}">
                    <a16:creationId xmlns:a16="http://schemas.microsoft.com/office/drawing/2014/main" id="{214F0BB1-2738-4EEC-A6F7-B32AAC1C394C}"/>
                  </a:ext>
                </a:extLst>
              </p:cNvPr>
              <p:cNvSpPr/>
              <p:nvPr/>
            </p:nvSpPr>
            <p:spPr>
              <a:xfrm rot="20454864">
                <a:off x="5207039" y="3376407"/>
                <a:ext cx="385195" cy="136929"/>
              </a:xfrm>
              <a:prstGeom prst="round2DiagRect">
                <a:avLst>
                  <a:gd name="adj1" fmla="val 50000"/>
                  <a:gd name="adj2" fmla="val 29333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188" name="グループ化 187">
              <a:extLst>
                <a:ext uri="{FF2B5EF4-FFF2-40B4-BE49-F238E27FC236}">
                  <a16:creationId xmlns:a16="http://schemas.microsoft.com/office/drawing/2014/main" id="{2694C5FA-F454-46D3-8F08-662CDC87E815}"/>
                </a:ext>
              </a:extLst>
            </p:cNvPr>
            <p:cNvGrpSpPr/>
            <p:nvPr/>
          </p:nvGrpSpPr>
          <p:grpSpPr>
            <a:xfrm rot="3600000">
              <a:off x="7559684" y="5639244"/>
              <a:ext cx="664402" cy="575574"/>
              <a:chOff x="7967323" y="5484573"/>
              <a:chExt cx="664402" cy="575574"/>
            </a:xfrm>
          </p:grpSpPr>
          <p:sp>
            <p:nvSpPr>
              <p:cNvPr id="200" name="台形 199">
                <a:extLst>
                  <a:ext uri="{FF2B5EF4-FFF2-40B4-BE49-F238E27FC236}">
                    <a16:creationId xmlns:a16="http://schemas.microsoft.com/office/drawing/2014/main" id="{03FE81C7-B349-48A3-97B0-56D03054C13D}"/>
                  </a:ext>
                </a:extLst>
              </p:cNvPr>
              <p:cNvSpPr/>
              <p:nvPr/>
            </p:nvSpPr>
            <p:spPr>
              <a:xfrm rot="5400000">
                <a:off x="8308411" y="5699431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01" name="四角形: 角を丸くする 284">
                <a:extLst>
                  <a:ext uri="{FF2B5EF4-FFF2-40B4-BE49-F238E27FC236}">
                    <a16:creationId xmlns:a16="http://schemas.microsoft.com/office/drawing/2014/main" id="{954AF071-4D58-4C3C-8FEC-3BC63EBE590C}"/>
                  </a:ext>
                </a:extLst>
              </p:cNvPr>
              <p:cNvSpPr/>
              <p:nvPr/>
            </p:nvSpPr>
            <p:spPr>
              <a:xfrm rot="14400000">
                <a:off x="7842353" y="5609543"/>
                <a:ext cx="575574" cy="325634"/>
              </a:xfrm>
              <a:custGeom>
                <a:avLst/>
                <a:gdLst>
                  <a:gd name="connsiteX0" fmla="*/ 0 w 600075"/>
                  <a:gd name="connsiteY0" fmla="*/ 159543 h 319085"/>
                  <a:gd name="connsiteX1" fmla="*/ 159543 w 600075"/>
                  <a:gd name="connsiteY1" fmla="*/ 0 h 319085"/>
                  <a:gd name="connsiteX2" fmla="*/ 440533 w 600075"/>
                  <a:gd name="connsiteY2" fmla="*/ 0 h 319085"/>
                  <a:gd name="connsiteX3" fmla="*/ 600076 w 600075"/>
                  <a:gd name="connsiteY3" fmla="*/ 159543 h 319085"/>
                  <a:gd name="connsiteX4" fmla="*/ 600075 w 600075"/>
                  <a:gd name="connsiteY4" fmla="*/ 159543 h 319085"/>
                  <a:gd name="connsiteX5" fmla="*/ 440532 w 600075"/>
                  <a:gd name="connsiteY5" fmla="*/ 319086 h 319085"/>
                  <a:gd name="connsiteX6" fmla="*/ 159543 w 600075"/>
                  <a:gd name="connsiteY6" fmla="*/ 319085 h 319085"/>
                  <a:gd name="connsiteX7" fmla="*/ 0 w 600075"/>
                  <a:gd name="connsiteY7" fmla="*/ 159542 h 319085"/>
                  <a:gd name="connsiteX8" fmla="*/ 0 w 600075"/>
                  <a:gd name="connsiteY8" fmla="*/ 159543 h 319085"/>
                  <a:gd name="connsiteX0" fmla="*/ 600075 w 691515"/>
                  <a:gd name="connsiteY0" fmla="*/ 159543 h 319086"/>
                  <a:gd name="connsiteX1" fmla="*/ 440532 w 691515"/>
                  <a:gd name="connsiteY1" fmla="*/ 319086 h 319086"/>
                  <a:gd name="connsiteX2" fmla="*/ 159543 w 691515"/>
                  <a:gd name="connsiteY2" fmla="*/ 319085 h 319086"/>
                  <a:gd name="connsiteX3" fmla="*/ 0 w 691515"/>
                  <a:gd name="connsiteY3" fmla="*/ 159542 h 319086"/>
                  <a:gd name="connsiteX4" fmla="*/ 0 w 691515"/>
                  <a:gd name="connsiteY4" fmla="*/ 159543 h 319086"/>
                  <a:gd name="connsiteX5" fmla="*/ 159543 w 691515"/>
                  <a:gd name="connsiteY5" fmla="*/ 0 h 319086"/>
                  <a:gd name="connsiteX6" fmla="*/ 440533 w 691515"/>
                  <a:gd name="connsiteY6" fmla="*/ 0 h 319086"/>
                  <a:gd name="connsiteX7" fmla="*/ 600076 w 691515"/>
                  <a:gd name="connsiteY7" fmla="*/ 159543 h 319086"/>
                  <a:gd name="connsiteX8" fmla="*/ 691515 w 691515"/>
                  <a:gd name="connsiteY8" fmla="*/ 250983 h 319086"/>
                  <a:gd name="connsiteX0" fmla="*/ 600075 w 600076"/>
                  <a:gd name="connsiteY0" fmla="*/ 159543 h 319086"/>
                  <a:gd name="connsiteX1" fmla="*/ 440532 w 600076"/>
                  <a:gd name="connsiteY1" fmla="*/ 319086 h 319086"/>
                  <a:gd name="connsiteX2" fmla="*/ 159543 w 600076"/>
                  <a:gd name="connsiteY2" fmla="*/ 319085 h 319086"/>
                  <a:gd name="connsiteX3" fmla="*/ 0 w 600076"/>
                  <a:gd name="connsiteY3" fmla="*/ 159542 h 319086"/>
                  <a:gd name="connsiteX4" fmla="*/ 0 w 600076"/>
                  <a:gd name="connsiteY4" fmla="*/ 159543 h 319086"/>
                  <a:gd name="connsiteX5" fmla="*/ 159543 w 600076"/>
                  <a:gd name="connsiteY5" fmla="*/ 0 h 319086"/>
                  <a:gd name="connsiteX6" fmla="*/ 440533 w 600076"/>
                  <a:gd name="connsiteY6" fmla="*/ 0 h 319086"/>
                  <a:gd name="connsiteX7" fmla="*/ 600076 w 600076"/>
                  <a:gd name="connsiteY7" fmla="*/ 159543 h 319086"/>
                  <a:gd name="connsiteX0" fmla="*/ 600075 w 600075"/>
                  <a:gd name="connsiteY0" fmla="*/ 159543 h 319086"/>
                  <a:gd name="connsiteX1" fmla="*/ 440532 w 600075"/>
                  <a:gd name="connsiteY1" fmla="*/ 319086 h 319086"/>
                  <a:gd name="connsiteX2" fmla="*/ 159543 w 600075"/>
                  <a:gd name="connsiteY2" fmla="*/ 319085 h 319086"/>
                  <a:gd name="connsiteX3" fmla="*/ 0 w 600075"/>
                  <a:gd name="connsiteY3" fmla="*/ 159542 h 319086"/>
                  <a:gd name="connsiteX4" fmla="*/ 0 w 600075"/>
                  <a:gd name="connsiteY4" fmla="*/ 159543 h 319086"/>
                  <a:gd name="connsiteX5" fmla="*/ 159543 w 600075"/>
                  <a:gd name="connsiteY5" fmla="*/ 0 h 319086"/>
                  <a:gd name="connsiteX6" fmla="*/ 440533 w 600075"/>
                  <a:gd name="connsiteY6" fmla="*/ 0 h 319086"/>
                  <a:gd name="connsiteX0" fmla="*/ 440532 w 440533"/>
                  <a:gd name="connsiteY0" fmla="*/ 319086 h 319086"/>
                  <a:gd name="connsiteX1" fmla="*/ 159543 w 440533"/>
                  <a:gd name="connsiteY1" fmla="*/ 319085 h 319086"/>
                  <a:gd name="connsiteX2" fmla="*/ 0 w 440533"/>
                  <a:gd name="connsiteY2" fmla="*/ 159542 h 319086"/>
                  <a:gd name="connsiteX3" fmla="*/ 0 w 440533"/>
                  <a:gd name="connsiteY3" fmla="*/ 159543 h 319086"/>
                  <a:gd name="connsiteX4" fmla="*/ 159543 w 440533"/>
                  <a:gd name="connsiteY4" fmla="*/ 0 h 319086"/>
                  <a:gd name="connsiteX5" fmla="*/ 440533 w 440533"/>
                  <a:gd name="connsiteY5" fmla="*/ 0 h 319086"/>
                  <a:gd name="connsiteX0" fmla="*/ 552467 w 552467"/>
                  <a:gd name="connsiteY0" fmla="*/ 320470 h 320470"/>
                  <a:gd name="connsiteX1" fmla="*/ 159543 w 552467"/>
                  <a:gd name="connsiteY1" fmla="*/ 319085 h 320470"/>
                  <a:gd name="connsiteX2" fmla="*/ 0 w 552467"/>
                  <a:gd name="connsiteY2" fmla="*/ 159542 h 320470"/>
                  <a:gd name="connsiteX3" fmla="*/ 0 w 552467"/>
                  <a:gd name="connsiteY3" fmla="*/ 159543 h 320470"/>
                  <a:gd name="connsiteX4" fmla="*/ 159543 w 552467"/>
                  <a:gd name="connsiteY4" fmla="*/ 0 h 320470"/>
                  <a:gd name="connsiteX5" fmla="*/ 440533 w 552467"/>
                  <a:gd name="connsiteY5" fmla="*/ 0 h 320470"/>
                  <a:gd name="connsiteX0" fmla="*/ 552467 w 552467"/>
                  <a:gd name="connsiteY0" fmla="*/ 324383 h 324383"/>
                  <a:gd name="connsiteX1" fmla="*/ 159543 w 552467"/>
                  <a:gd name="connsiteY1" fmla="*/ 322998 h 324383"/>
                  <a:gd name="connsiteX2" fmla="*/ 0 w 552467"/>
                  <a:gd name="connsiteY2" fmla="*/ 163455 h 324383"/>
                  <a:gd name="connsiteX3" fmla="*/ 0 w 552467"/>
                  <a:gd name="connsiteY3" fmla="*/ 163456 h 324383"/>
                  <a:gd name="connsiteX4" fmla="*/ 159543 w 552467"/>
                  <a:gd name="connsiteY4" fmla="*/ 3913 h 324383"/>
                  <a:gd name="connsiteX5" fmla="*/ 357554 w 552467"/>
                  <a:gd name="connsiteY5" fmla="*/ 0 h 324383"/>
                  <a:gd name="connsiteX0" fmla="*/ 552467 w 552467"/>
                  <a:gd name="connsiteY0" fmla="*/ 325634 h 325634"/>
                  <a:gd name="connsiteX1" fmla="*/ 159543 w 552467"/>
                  <a:gd name="connsiteY1" fmla="*/ 324249 h 325634"/>
                  <a:gd name="connsiteX2" fmla="*/ 0 w 552467"/>
                  <a:gd name="connsiteY2" fmla="*/ 164706 h 325634"/>
                  <a:gd name="connsiteX3" fmla="*/ 0 w 552467"/>
                  <a:gd name="connsiteY3" fmla="*/ 164707 h 325634"/>
                  <a:gd name="connsiteX4" fmla="*/ 159543 w 552467"/>
                  <a:gd name="connsiteY4" fmla="*/ 5164 h 325634"/>
                  <a:gd name="connsiteX5" fmla="*/ 407771 w 552467"/>
                  <a:gd name="connsiteY5" fmla="*/ 0 h 3256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52467" h="325634">
                    <a:moveTo>
                      <a:pt x="552467" y="325634"/>
                    </a:moveTo>
                    <a:lnTo>
                      <a:pt x="159543" y="324249"/>
                    </a:lnTo>
                    <a:cubicBezTo>
                      <a:pt x="71430" y="324249"/>
                      <a:pt x="0" y="252819"/>
                      <a:pt x="0" y="164706"/>
                    </a:cubicBezTo>
                    <a:lnTo>
                      <a:pt x="0" y="164707"/>
                    </a:lnTo>
                    <a:cubicBezTo>
                      <a:pt x="0" y="76594"/>
                      <a:pt x="71430" y="5164"/>
                      <a:pt x="159543" y="5164"/>
                    </a:cubicBezTo>
                    <a:lnTo>
                      <a:pt x="407771" y="0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89" name="四角形: 対角を丸める 188">
              <a:extLst>
                <a:ext uri="{FF2B5EF4-FFF2-40B4-BE49-F238E27FC236}">
                  <a16:creationId xmlns:a16="http://schemas.microsoft.com/office/drawing/2014/main" id="{D961AC60-607C-4B5C-A547-4E633AA4A0B1}"/>
                </a:ext>
              </a:extLst>
            </p:cNvPr>
            <p:cNvSpPr/>
            <p:nvPr/>
          </p:nvSpPr>
          <p:spPr>
            <a:xfrm>
              <a:off x="7667851" y="6223776"/>
              <a:ext cx="385195" cy="136929"/>
            </a:xfrm>
            <a:prstGeom prst="round2DiagRect">
              <a:avLst>
                <a:gd name="adj1" fmla="val 50000"/>
                <a:gd name="adj2" fmla="val 29333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190" name="四角形: 角を丸くする 284">
              <a:extLst>
                <a:ext uri="{FF2B5EF4-FFF2-40B4-BE49-F238E27FC236}">
                  <a16:creationId xmlns:a16="http://schemas.microsoft.com/office/drawing/2014/main" id="{4742EEF8-608A-4B1C-9EF4-1E10E55AF888}"/>
                </a:ext>
              </a:extLst>
            </p:cNvPr>
            <p:cNvSpPr/>
            <p:nvPr/>
          </p:nvSpPr>
          <p:spPr>
            <a:xfrm rot="245136">
              <a:off x="7098889" y="5437837"/>
              <a:ext cx="552467" cy="324044"/>
            </a:xfrm>
            <a:custGeom>
              <a:avLst/>
              <a:gdLst>
                <a:gd name="connsiteX0" fmla="*/ 0 w 600075"/>
                <a:gd name="connsiteY0" fmla="*/ 159543 h 319085"/>
                <a:gd name="connsiteX1" fmla="*/ 159543 w 600075"/>
                <a:gd name="connsiteY1" fmla="*/ 0 h 319085"/>
                <a:gd name="connsiteX2" fmla="*/ 440533 w 600075"/>
                <a:gd name="connsiteY2" fmla="*/ 0 h 319085"/>
                <a:gd name="connsiteX3" fmla="*/ 600076 w 600075"/>
                <a:gd name="connsiteY3" fmla="*/ 159543 h 319085"/>
                <a:gd name="connsiteX4" fmla="*/ 600075 w 600075"/>
                <a:gd name="connsiteY4" fmla="*/ 159543 h 319085"/>
                <a:gd name="connsiteX5" fmla="*/ 440532 w 600075"/>
                <a:gd name="connsiteY5" fmla="*/ 319086 h 319085"/>
                <a:gd name="connsiteX6" fmla="*/ 159543 w 600075"/>
                <a:gd name="connsiteY6" fmla="*/ 319085 h 319085"/>
                <a:gd name="connsiteX7" fmla="*/ 0 w 600075"/>
                <a:gd name="connsiteY7" fmla="*/ 159542 h 319085"/>
                <a:gd name="connsiteX8" fmla="*/ 0 w 600075"/>
                <a:gd name="connsiteY8" fmla="*/ 159543 h 319085"/>
                <a:gd name="connsiteX0" fmla="*/ 600075 w 691515"/>
                <a:gd name="connsiteY0" fmla="*/ 159543 h 319086"/>
                <a:gd name="connsiteX1" fmla="*/ 440532 w 691515"/>
                <a:gd name="connsiteY1" fmla="*/ 319086 h 319086"/>
                <a:gd name="connsiteX2" fmla="*/ 159543 w 691515"/>
                <a:gd name="connsiteY2" fmla="*/ 319085 h 319086"/>
                <a:gd name="connsiteX3" fmla="*/ 0 w 691515"/>
                <a:gd name="connsiteY3" fmla="*/ 159542 h 319086"/>
                <a:gd name="connsiteX4" fmla="*/ 0 w 691515"/>
                <a:gd name="connsiteY4" fmla="*/ 159543 h 319086"/>
                <a:gd name="connsiteX5" fmla="*/ 159543 w 691515"/>
                <a:gd name="connsiteY5" fmla="*/ 0 h 319086"/>
                <a:gd name="connsiteX6" fmla="*/ 440533 w 691515"/>
                <a:gd name="connsiteY6" fmla="*/ 0 h 319086"/>
                <a:gd name="connsiteX7" fmla="*/ 600076 w 691515"/>
                <a:gd name="connsiteY7" fmla="*/ 159543 h 319086"/>
                <a:gd name="connsiteX8" fmla="*/ 691515 w 691515"/>
                <a:gd name="connsiteY8" fmla="*/ 250983 h 319086"/>
                <a:gd name="connsiteX0" fmla="*/ 600075 w 600076"/>
                <a:gd name="connsiteY0" fmla="*/ 159543 h 319086"/>
                <a:gd name="connsiteX1" fmla="*/ 440532 w 600076"/>
                <a:gd name="connsiteY1" fmla="*/ 319086 h 319086"/>
                <a:gd name="connsiteX2" fmla="*/ 159543 w 600076"/>
                <a:gd name="connsiteY2" fmla="*/ 319085 h 319086"/>
                <a:gd name="connsiteX3" fmla="*/ 0 w 600076"/>
                <a:gd name="connsiteY3" fmla="*/ 159542 h 319086"/>
                <a:gd name="connsiteX4" fmla="*/ 0 w 600076"/>
                <a:gd name="connsiteY4" fmla="*/ 159543 h 319086"/>
                <a:gd name="connsiteX5" fmla="*/ 159543 w 600076"/>
                <a:gd name="connsiteY5" fmla="*/ 0 h 319086"/>
                <a:gd name="connsiteX6" fmla="*/ 440533 w 600076"/>
                <a:gd name="connsiteY6" fmla="*/ 0 h 319086"/>
                <a:gd name="connsiteX7" fmla="*/ 600076 w 600076"/>
                <a:gd name="connsiteY7" fmla="*/ 159543 h 319086"/>
                <a:gd name="connsiteX0" fmla="*/ 600075 w 600075"/>
                <a:gd name="connsiteY0" fmla="*/ 159543 h 319086"/>
                <a:gd name="connsiteX1" fmla="*/ 440532 w 600075"/>
                <a:gd name="connsiteY1" fmla="*/ 319086 h 319086"/>
                <a:gd name="connsiteX2" fmla="*/ 159543 w 600075"/>
                <a:gd name="connsiteY2" fmla="*/ 319085 h 319086"/>
                <a:gd name="connsiteX3" fmla="*/ 0 w 600075"/>
                <a:gd name="connsiteY3" fmla="*/ 159542 h 319086"/>
                <a:gd name="connsiteX4" fmla="*/ 0 w 600075"/>
                <a:gd name="connsiteY4" fmla="*/ 159543 h 319086"/>
                <a:gd name="connsiteX5" fmla="*/ 159543 w 600075"/>
                <a:gd name="connsiteY5" fmla="*/ 0 h 319086"/>
                <a:gd name="connsiteX6" fmla="*/ 440533 w 600075"/>
                <a:gd name="connsiteY6" fmla="*/ 0 h 319086"/>
                <a:gd name="connsiteX0" fmla="*/ 440532 w 440533"/>
                <a:gd name="connsiteY0" fmla="*/ 319086 h 319086"/>
                <a:gd name="connsiteX1" fmla="*/ 159543 w 440533"/>
                <a:gd name="connsiteY1" fmla="*/ 319085 h 319086"/>
                <a:gd name="connsiteX2" fmla="*/ 0 w 440533"/>
                <a:gd name="connsiteY2" fmla="*/ 159542 h 319086"/>
                <a:gd name="connsiteX3" fmla="*/ 0 w 440533"/>
                <a:gd name="connsiteY3" fmla="*/ 159543 h 319086"/>
                <a:gd name="connsiteX4" fmla="*/ 159543 w 440533"/>
                <a:gd name="connsiteY4" fmla="*/ 0 h 319086"/>
                <a:gd name="connsiteX5" fmla="*/ 440533 w 440533"/>
                <a:gd name="connsiteY5" fmla="*/ 0 h 319086"/>
                <a:gd name="connsiteX0" fmla="*/ 552467 w 552467"/>
                <a:gd name="connsiteY0" fmla="*/ 320470 h 320470"/>
                <a:gd name="connsiteX1" fmla="*/ 159543 w 552467"/>
                <a:gd name="connsiteY1" fmla="*/ 319085 h 320470"/>
                <a:gd name="connsiteX2" fmla="*/ 0 w 552467"/>
                <a:gd name="connsiteY2" fmla="*/ 159542 h 320470"/>
                <a:gd name="connsiteX3" fmla="*/ 0 w 552467"/>
                <a:gd name="connsiteY3" fmla="*/ 159543 h 320470"/>
                <a:gd name="connsiteX4" fmla="*/ 159543 w 552467"/>
                <a:gd name="connsiteY4" fmla="*/ 0 h 320470"/>
                <a:gd name="connsiteX5" fmla="*/ 440533 w 552467"/>
                <a:gd name="connsiteY5" fmla="*/ 0 h 320470"/>
                <a:gd name="connsiteX0" fmla="*/ 552467 w 552467"/>
                <a:gd name="connsiteY0" fmla="*/ 324383 h 324383"/>
                <a:gd name="connsiteX1" fmla="*/ 159543 w 552467"/>
                <a:gd name="connsiteY1" fmla="*/ 322998 h 324383"/>
                <a:gd name="connsiteX2" fmla="*/ 0 w 552467"/>
                <a:gd name="connsiteY2" fmla="*/ 163455 h 324383"/>
                <a:gd name="connsiteX3" fmla="*/ 0 w 552467"/>
                <a:gd name="connsiteY3" fmla="*/ 163456 h 324383"/>
                <a:gd name="connsiteX4" fmla="*/ 159543 w 552467"/>
                <a:gd name="connsiteY4" fmla="*/ 3913 h 324383"/>
                <a:gd name="connsiteX5" fmla="*/ 357554 w 552467"/>
                <a:gd name="connsiteY5" fmla="*/ 0 h 324383"/>
                <a:gd name="connsiteX0" fmla="*/ 552467 w 552467"/>
                <a:gd name="connsiteY0" fmla="*/ 324044 h 324044"/>
                <a:gd name="connsiteX1" fmla="*/ 159543 w 552467"/>
                <a:gd name="connsiteY1" fmla="*/ 322659 h 324044"/>
                <a:gd name="connsiteX2" fmla="*/ 0 w 552467"/>
                <a:gd name="connsiteY2" fmla="*/ 163116 h 324044"/>
                <a:gd name="connsiteX3" fmla="*/ 0 w 552467"/>
                <a:gd name="connsiteY3" fmla="*/ 163117 h 324044"/>
                <a:gd name="connsiteX4" fmla="*/ 159543 w 552467"/>
                <a:gd name="connsiteY4" fmla="*/ 3574 h 324044"/>
                <a:gd name="connsiteX5" fmla="*/ 285958 w 552467"/>
                <a:gd name="connsiteY5" fmla="*/ 0 h 324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52467" h="324044">
                  <a:moveTo>
                    <a:pt x="552467" y="324044"/>
                  </a:moveTo>
                  <a:lnTo>
                    <a:pt x="159543" y="322659"/>
                  </a:lnTo>
                  <a:cubicBezTo>
                    <a:pt x="71430" y="322659"/>
                    <a:pt x="0" y="251229"/>
                    <a:pt x="0" y="163116"/>
                  </a:cubicBezTo>
                  <a:lnTo>
                    <a:pt x="0" y="163117"/>
                  </a:lnTo>
                  <a:cubicBezTo>
                    <a:pt x="0" y="75004"/>
                    <a:pt x="71430" y="3574"/>
                    <a:pt x="159543" y="3574"/>
                  </a:cubicBezTo>
                  <a:lnTo>
                    <a:pt x="285958" y="0"/>
                  </a:lnTo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91" name="グループ化 190">
              <a:extLst>
                <a:ext uri="{FF2B5EF4-FFF2-40B4-BE49-F238E27FC236}">
                  <a16:creationId xmlns:a16="http://schemas.microsoft.com/office/drawing/2014/main" id="{A1C533C6-B350-42CB-89D7-4B45DB4E66D6}"/>
                </a:ext>
              </a:extLst>
            </p:cNvPr>
            <p:cNvGrpSpPr/>
            <p:nvPr/>
          </p:nvGrpSpPr>
          <p:grpSpPr>
            <a:xfrm rot="20299031">
              <a:off x="6511268" y="5065503"/>
              <a:ext cx="1138429" cy="335934"/>
              <a:chOff x="5734868" y="3990007"/>
              <a:chExt cx="1138429" cy="335934"/>
            </a:xfrm>
          </p:grpSpPr>
          <p:sp>
            <p:nvSpPr>
              <p:cNvPr id="192" name="角丸四角形 88">
                <a:extLst>
                  <a:ext uri="{FF2B5EF4-FFF2-40B4-BE49-F238E27FC236}">
                    <a16:creationId xmlns:a16="http://schemas.microsoft.com/office/drawing/2014/main" id="{2E2DF7D3-5BB3-4B55-9FDE-DCC36D2B3717}"/>
                  </a:ext>
                </a:extLst>
              </p:cNvPr>
              <p:cNvSpPr/>
              <p:nvPr/>
            </p:nvSpPr>
            <p:spPr>
              <a:xfrm rot="14261547">
                <a:off x="5954972" y="4073799"/>
                <a:ext cx="80013" cy="15183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3" name="角丸四角形 88">
                <a:extLst>
                  <a:ext uri="{FF2B5EF4-FFF2-40B4-BE49-F238E27FC236}">
                    <a16:creationId xmlns:a16="http://schemas.microsoft.com/office/drawing/2014/main" id="{83E1272A-B940-457C-80CF-BA2A40DEE645}"/>
                  </a:ext>
                </a:extLst>
              </p:cNvPr>
              <p:cNvSpPr/>
              <p:nvPr/>
            </p:nvSpPr>
            <p:spPr>
              <a:xfrm rot="14858100">
                <a:off x="5777108" y="4020820"/>
                <a:ext cx="53806" cy="138285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4" name="角丸四角形 90">
                <a:extLst>
                  <a:ext uri="{FF2B5EF4-FFF2-40B4-BE49-F238E27FC236}">
                    <a16:creationId xmlns:a16="http://schemas.microsoft.com/office/drawing/2014/main" id="{A2C901BE-816B-46F4-BDF6-D1BD6BC566E2}"/>
                  </a:ext>
                </a:extLst>
              </p:cNvPr>
              <p:cNvSpPr/>
              <p:nvPr/>
            </p:nvSpPr>
            <p:spPr>
              <a:xfrm rot="16461336">
                <a:off x="5823860" y="3931857"/>
                <a:ext cx="63913" cy="234661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5" name="角丸四角形 86">
                <a:extLst>
                  <a:ext uri="{FF2B5EF4-FFF2-40B4-BE49-F238E27FC236}">
                    <a16:creationId xmlns:a16="http://schemas.microsoft.com/office/drawing/2014/main" id="{B19D2EA5-CEF6-4CBE-BF48-CEB584874AB9}"/>
                  </a:ext>
                </a:extLst>
              </p:cNvPr>
              <p:cNvSpPr/>
              <p:nvPr/>
            </p:nvSpPr>
            <p:spPr>
              <a:xfrm rot="15300000">
                <a:off x="5859065" y="3911893"/>
                <a:ext cx="212202" cy="368430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  <a:gd name="connsiteX0" fmla="*/ 12187 w 415395"/>
                  <a:gd name="connsiteY0" fmla="*/ 269739 h 531874"/>
                  <a:gd name="connsiteX1" fmla="*/ 154540 w 415395"/>
                  <a:gd name="connsiteY1" fmla="*/ 313540 h 531874"/>
                  <a:gd name="connsiteX2" fmla="*/ 167095 w 415395"/>
                  <a:gd name="connsiteY2" fmla="*/ 298273 h 531874"/>
                  <a:gd name="connsiteX3" fmla="*/ 264962 w 415395"/>
                  <a:gd name="connsiteY3" fmla="*/ 218590 h 531874"/>
                  <a:gd name="connsiteX4" fmla="*/ 322233 w 415395"/>
                  <a:gd name="connsiteY4" fmla="*/ 33699 h 531874"/>
                  <a:gd name="connsiteX5" fmla="*/ 383240 w 415395"/>
                  <a:gd name="connsiteY5" fmla="*/ 4226 h 531874"/>
                  <a:gd name="connsiteX6" fmla="*/ 412714 w 415395"/>
                  <a:gd name="connsiteY6" fmla="*/ 65233 h 531874"/>
                  <a:gd name="connsiteX7" fmla="*/ 397577 w 415395"/>
                  <a:gd name="connsiteY7" fmla="*/ 204735 h 531874"/>
                  <a:gd name="connsiteX8" fmla="*/ 387061 w 415395"/>
                  <a:gd name="connsiteY8" fmla="*/ 307419 h 531874"/>
                  <a:gd name="connsiteX9" fmla="*/ 345858 w 415395"/>
                  <a:gd name="connsiteY9" fmla="*/ 389430 h 531874"/>
                  <a:gd name="connsiteX10" fmla="*/ 345858 w 415395"/>
                  <a:gd name="connsiteY10" fmla="*/ 492560 h 531874"/>
                  <a:gd name="connsiteX11" fmla="*/ 306544 w 415395"/>
                  <a:gd name="connsiteY11" fmla="*/ 531874 h 531874"/>
                  <a:gd name="connsiteX12" fmla="*/ 148369 w 415395"/>
                  <a:gd name="connsiteY12" fmla="*/ 531874 h 531874"/>
                  <a:gd name="connsiteX13" fmla="*/ 109055 w 415395"/>
                  <a:gd name="connsiteY13" fmla="*/ 492560 h 531874"/>
                  <a:gd name="connsiteX14" fmla="*/ 109055 w 415395"/>
                  <a:gd name="connsiteY14" fmla="*/ 418490 h 531874"/>
                  <a:gd name="connsiteX15" fmla="*/ 20566 w 415395"/>
                  <a:gd name="connsiteY15" fmla="*/ 347264 h 531874"/>
                  <a:gd name="connsiteX16" fmla="*/ 12187 w 415395"/>
                  <a:gd name="connsiteY16" fmla="*/ 269739 h 531874"/>
                  <a:gd name="connsiteX0" fmla="*/ 0 w 394829"/>
                  <a:gd name="connsiteY0" fmla="*/ 347264 h 531874"/>
                  <a:gd name="connsiteX1" fmla="*/ 133974 w 394829"/>
                  <a:gd name="connsiteY1" fmla="*/ 313540 h 531874"/>
                  <a:gd name="connsiteX2" fmla="*/ 146529 w 394829"/>
                  <a:gd name="connsiteY2" fmla="*/ 298273 h 531874"/>
                  <a:gd name="connsiteX3" fmla="*/ 244396 w 394829"/>
                  <a:gd name="connsiteY3" fmla="*/ 218590 h 531874"/>
                  <a:gd name="connsiteX4" fmla="*/ 301667 w 394829"/>
                  <a:gd name="connsiteY4" fmla="*/ 33699 h 531874"/>
                  <a:gd name="connsiteX5" fmla="*/ 362674 w 394829"/>
                  <a:gd name="connsiteY5" fmla="*/ 4226 h 531874"/>
                  <a:gd name="connsiteX6" fmla="*/ 392148 w 394829"/>
                  <a:gd name="connsiteY6" fmla="*/ 65233 h 531874"/>
                  <a:gd name="connsiteX7" fmla="*/ 377011 w 394829"/>
                  <a:gd name="connsiteY7" fmla="*/ 204735 h 531874"/>
                  <a:gd name="connsiteX8" fmla="*/ 366495 w 394829"/>
                  <a:gd name="connsiteY8" fmla="*/ 307419 h 531874"/>
                  <a:gd name="connsiteX9" fmla="*/ 325292 w 394829"/>
                  <a:gd name="connsiteY9" fmla="*/ 389430 h 531874"/>
                  <a:gd name="connsiteX10" fmla="*/ 325292 w 394829"/>
                  <a:gd name="connsiteY10" fmla="*/ 492560 h 531874"/>
                  <a:gd name="connsiteX11" fmla="*/ 285978 w 394829"/>
                  <a:gd name="connsiteY11" fmla="*/ 531874 h 531874"/>
                  <a:gd name="connsiteX12" fmla="*/ 127803 w 394829"/>
                  <a:gd name="connsiteY12" fmla="*/ 531874 h 531874"/>
                  <a:gd name="connsiteX13" fmla="*/ 88489 w 394829"/>
                  <a:gd name="connsiteY13" fmla="*/ 492560 h 531874"/>
                  <a:gd name="connsiteX14" fmla="*/ 88489 w 394829"/>
                  <a:gd name="connsiteY14" fmla="*/ 418490 h 531874"/>
                  <a:gd name="connsiteX15" fmla="*/ 0 w 394829"/>
                  <a:gd name="connsiteY15" fmla="*/ 347264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236803 w 306340"/>
                  <a:gd name="connsiteY10" fmla="*/ 492560 h 531874"/>
                  <a:gd name="connsiteX11" fmla="*/ 197489 w 306340"/>
                  <a:gd name="connsiteY11" fmla="*/ 531874 h 531874"/>
                  <a:gd name="connsiteX12" fmla="*/ 39314 w 306340"/>
                  <a:gd name="connsiteY12" fmla="*/ 531874 h 531874"/>
                  <a:gd name="connsiteX13" fmla="*/ 0 w 306340"/>
                  <a:gd name="connsiteY13" fmla="*/ 492560 h 531874"/>
                  <a:gd name="connsiteX14" fmla="*/ 0 w 306340"/>
                  <a:gd name="connsiteY14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97489 w 306340"/>
                  <a:gd name="connsiteY10" fmla="*/ 531874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67605 w 306340"/>
                  <a:gd name="connsiteY10" fmla="*/ 523867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06340" h="531874">
                    <a:moveTo>
                      <a:pt x="0" y="418490"/>
                    </a:moveTo>
                    <a:lnTo>
                      <a:pt x="45485" y="313540"/>
                    </a:lnTo>
                    <a:cubicBezTo>
                      <a:pt x="48207" y="307490"/>
                      <a:pt x="52742" y="302586"/>
                      <a:pt x="58040" y="298273"/>
                    </a:cubicBezTo>
                    <a:lnTo>
                      <a:pt x="155907" y="218590"/>
                    </a:lnTo>
                    <a:cubicBezTo>
                      <a:pt x="181763" y="174494"/>
                      <a:pt x="193465" y="69426"/>
                      <a:pt x="213178" y="33699"/>
                    </a:cubicBezTo>
                    <a:cubicBezTo>
                      <a:pt x="232891" y="-2028"/>
                      <a:pt x="249200" y="-4482"/>
                      <a:pt x="274185" y="4226"/>
                    </a:cubicBezTo>
                    <a:cubicBezTo>
                      <a:pt x="299171" y="12934"/>
                      <a:pt x="312367" y="40248"/>
                      <a:pt x="303659" y="65233"/>
                    </a:cubicBezTo>
                    <a:lnTo>
                      <a:pt x="288522" y="204735"/>
                    </a:lnTo>
                    <a:cubicBezTo>
                      <a:pt x="313973" y="235994"/>
                      <a:pt x="309265" y="281967"/>
                      <a:pt x="278006" y="307419"/>
                    </a:cubicBezTo>
                    <a:lnTo>
                      <a:pt x="236803" y="389430"/>
                    </a:lnTo>
                    <a:lnTo>
                      <a:pt x="167605" y="523867"/>
                    </a:lnTo>
                    <a:lnTo>
                      <a:pt x="39314" y="531874"/>
                    </a:lnTo>
                    <a:cubicBezTo>
                      <a:pt x="17601" y="531874"/>
                      <a:pt x="0" y="514273"/>
                      <a:pt x="0" y="492560"/>
                    </a:cubicBezTo>
                    <a:lnTo>
                      <a:pt x="0" y="418490"/>
                    </a:lnTo>
                    <a:close/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6" name="四角形: 上の 2 つの角を丸める 195">
                <a:extLst>
                  <a:ext uri="{FF2B5EF4-FFF2-40B4-BE49-F238E27FC236}">
                    <a16:creationId xmlns:a16="http://schemas.microsoft.com/office/drawing/2014/main" id="{E100A029-2E20-4083-AA4E-C07FAB01931D}"/>
                  </a:ext>
                </a:extLst>
              </p:cNvPr>
              <p:cNvSpPr/>
              <p:nvPr/>
            </p:nvSpPr>
            <p:spPr>
              <a:xfrm rot="6561561" flipV="1">
                <a:off x="6035163" y="3954879"/>
                <a:ext cx="39935" cy="15145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97" name="グループ化 196">
                <a:extLst>
                  <a:ext uri="{FF2B5EF4-FFF2-40B4-BE49-F238E27FC236}">
                    <a16:creationId xmlns:a16="http://schemas.microsoft.com/office/drawing/2014/main" id="{B4AB5035-2197-40BB-9E78-2AA688CB7F3F}"/>
                  </a:ext>
                </a:extLst>
              </p:cNvPr>
              <p:cNvGrpSpPr/>
              <p:nvPr/>
            </p:nvGrpSpPr>
            <p:grpSpPr>
              <a:xfrm rot="900000" flipV="1">
                <a:off x="6103408" y="4080001"/>
                <a:ext cx="769889" cy="245940"/>
                <a:chOff x="4100786" y="4762502"/>
                <a:chExt cx="626634" cy="184526"/>
              </a:xfrm>
            </p:grpSpPr>
            <p:sp>
              <p:nvSpPr>
                <p:cNvPr id="198" name="四角形: 角を丸くする 26">
                  <a:extLst>
                    <a:ext uri="{FF2B5EF4-FFF2-40B4-BE49-F238E27FC236}">
                      <a16:creationId xmlns:a16="http://schemas.microsoft.com/office/drawing/2014/main" id="{C7145F33-BF10-4C63-9A00-3BD78A3502B5}"/>
                    </a:ext>
                  </a:extLst>
                </p:cNvPr>
                <p:cNvSpPr/>
                <p:nvPr/>
              </p:nvSpPr>
              <p:spPr>
                <a:xfrm flipH="1">
                  <a:off x="4261972" y="4762502"/>
                  <a:ext cx="465448" cy="184526"/>
                </a:xfrm>
                <a:custGeom>
                  <a:avLst/>
                  <a:gdLst>
                    <a:gd name="connsiteX0" fmla="*/ 0 w 507203"/>
                    <a:gd name="connsiteY0" fmla="*/ 41755 h 178759"/>
                    <a:gd name="connsiteX1" fmla="*/ 41755 w 507203"/>
                    <a:gd name="connsiteY1" fmla="*/ 0 h 178759"/>
                    <a:gd name="connsiteX2" fmla="*/ 465448 w 507203"/>
                    <a:gd name="connsiteY2" fmla="*/ 0 h 178759"/>
                    <a:gd name="connsiteX3" fmla="*/ 507203 w 507203"/>
                    <a:gd name="connsiteY3" fmla="*/ 41755 h 178759"/>
                    <a:gd name="connsiteX4" fmla="*/ 507203 w 507203"/>
                    <a:gd name="connsiteY4" fmla="*/ 137004 h 178759"/>
                    <a:gd name="connsiteX5" fmla="*/ 465448 w 507203"/>
                    <a:gd name="connsiteY5" fmla="*/ 178759 h 178759"/>
                    <a:gd name="connsiteX6" fmla="*/ 41755 w 507203"/>
                    <a:gd name="connsiteY6" fmla="*/ 178759 h 178759"/>
                    <a:gd name="connsiteX7" fmla="*/ 0 w 507203"/>
                    <a:gd name="connsiteY7" fmla="*/ 137004 h 178759"/>
                    <a:gd name="connsiteX8" fmla="*/ 0 w 507203"/>
                    <a:gd name="connsiteY8" fmla="*/ 41755 h 178759"/>
                    <a:gd name="connsiteX0" fmla="*/ 0 w 507203"/>
                    <a:gd name="connsiteY0" fmla="*/ 137004 h 228444"/>
                    <a:gd name="connsiteX1" fmla="*/ 0 w 507203"/>
                    <a:gd name="connsiteY1" fmla="*/ 41755 h 228444"/>
                    <a:gd name="connsiteX2" fmla="*/ 41755 w 507203"/>
                    <a:gd name="connsiteY2" fmla="*/ 0 h 228444"/>
                    <a:gd name="connsiteX3" fmla="*/ 465448 w 507203"/>
                    <a:gd name="connsiteY3" fmla="*/ 0 h 228444"/>
                    <a:gd name="connsiteX4" fmla="*/ 507203 w 507203"/>
                    <a:gd name="connsiteY4" fmla="*/ 41755 h 228444"/>
                    <a:gd name="connsiteX5" fmla="*/ 507203 w 507203"/>
                    <a:gd name="connsiteY5" fmla="*/ 137004 h 228444"/>
                    <a:gd name="connsiteX6" fmla="*/ 465448 w 507203"/>
                    <a:gd name="connsiteY6" fmla="*/ 178759 h 228444"/>
                    <a:gd name="connsiteX7" fmla="*/ 41755 w 507203"/>
                    <a:gd name="connsiteY7" fmla="*/ 178759 h 228444"/>
                    <a:gd name="connsiteX8" fmla="*/ 91440 w 507203"/>
                    <a:gd name="connsiteY8" fmla="*/ 228444 h 228444"/>
                    <a:gd name="connsiteX0" fmla="*/ 0 w 507203"/>
                    <a:gd name="connsiteY0" fmla="*/ 41755 h 228444"/>
                    <a:gd name="connsiteX1" fmla="*/ 41755 w 507203"/>
                    <a:gd name="connsiteY1" fmla="*/ 0 h 228444"/>
                    <a:gd name="connsiteX2" fmla="*/ 465448 w 507203"/>
                    <a:gd name="connsiteY2" fmla="*/ 0 h 228444"/>
                    <a:gd name="connsiteX3" fmla="*/ 507203 w 507203"/>
                    <a:gd name="connsiteY3" fmla="*/ 41755 h 228444"/>
                    <a:gd name="connsiteX4" fmla="*/ 507203 w 507203"/>
                    <a:gd name="connsiteY4" fmla="*/ 137004 h 228444"/>
                    <a:gd name="connsiteX5" fmla="*/ 465448 w 507203"/>
                    <a:gd name="connsiteY5" fmla="*/ 178759 h 228444"/>
                    <a:gd name="connsiteX6" fmla="*/ 41755 w 507203"/>
                    <a:gd name="connsiteY6" fmla="*/ 178759 h 228444"/>
                    <a:gd name="connsiteX7" fmla="*/ 91440 w 507203"/>
                    <a:gd name="connsiteY7" fmla="*/ 228444 h 228444"/>
                    <a:gd name="connsiteX0" fmla="*/ 18919 w 484367"/>
                    <a:gd name="connsiteY0" fmla="*/ 0 h 228444"/>
                    <a:gd name="connsiteX1" fmla="*/ 442612 w 484367"/>
                    <a:gd name="connsiteY1" fmla="*/ 0 h 228444"/>
                    <a:gd name="connsiteX2" fmla="*/ 484367 w 484367"/>
                    <a:gd name="connsiteY2" fmla="*/ 41755 h 228444"/>
                    <a:gd name="connsiteX3" fmla="*/ 484367 w 484367"/>
                    <a:gd name="connsiteY3" fmla="*/ 137004 h 228444"/>
                    <a:gd name="connsiteX4" fmla="*/ 442612 w 484367"/>
                    <a:gd name="connsiteY4" fmla="*/ 178759 h 228444"/>
                    <a:gd name="connsiteX5" fmla="*/ 18919 w 484367"/>
                    <a:gd name="connsiteY5" fmla="*/ 178759 h 228444"/>
                    <a:gd name="connsiteX6" fmla="*/ 68604 w 484367"/>
                    <a:gd name="connsiteY6" fmla="*/ 228444 h 228444"/>
                    <a:gd name="connsiteX0" fmla="*/ 0 w 465448"/>
                    <a:gd name="connsiteY0" fmla="*/ 0 h 178759"/>
                    <a:gd name="connsiteX1" fmla="*/ 423693 w 465448"/>
                    <a:gd name="connsiteY1" fmla="*/ 0 h 178759"/>
                    <a:gd name="connsiteX2" fmla="*/ 465448 w 465448"/>
                    <a:gd name="connsiteY2" fmla="*/ 41755 h 178759"/>
                    <a:gd name="connsiteX3" fmla="*/ 465448 w 465448"/>
                    <a:gd name="connsiteY3" fmla="*/ 137004 h 178759"/>
                    <a:gd name="connsiteX4" fmla="*/ 423693 w 465448"/>
                    <a:gd name="connsiteY4" fmla="*/ 178759 h 178759"/>
                    <a:gd name="connsiteX5" fmla="*/ 0 w 465448"/>
                    <a:gd name="connsiteY5" fmla="*/ 178759 h 178759"/>
                    <a:gd name="connsiteX0" fmla="*/ 0 w 465448"/>
                    <a:gd name="connsiteY0" fmla="*/ 0 h 181141"/>
                    <a:gd name="connsiteX1" fmla="*/ 423693 w 465448"/>
                    <a:gd name="connsiteY1" fmla="*/ 0 h 181141"/>
                    <a:gd name="connsiteX2" fmla="*/ 465448 w 465448"/>
                    <a:gd name="connsiteY2" fmla="*/ 41755 h 181141"/>
                    <a:gd name="connsiteX3" fmla="*/ 465448 w 465448"/>
                    <a:gd name="connsiteY3" fmla="*/ 137004 h 181141"/>
                    <a:gd name="connsiteX4" fmla="*/ 423693 w 465448"/>
                    <a:gd name="connsiteY4" fmla="*/ 178759 h 181141"/>
                    <a:gd name="connsiteX5" fmla="*/ 109538 w 465448"/>
                    <a:gd name="connsiteY5" fmla="*/ 181141 h 181141"/>
                    <a:gd name="connsiteX0" fmla="*/ 0 w 465448"/>
                    <a:gd name="connsiteY0" fmla="*/ 0 h 184526"/>
                    <a:gd name="connsiteX1" fmla="*/ 423693 w 465448"/>
                    <a:gd name="connsiteY1" fmla="*/ 0 h 184526"/>
                    <a:gd name="connsiteX2" fmla="*/ 465448 w 465448"/>
                    <a:gd name="connsiteY2" fmla="*/ 41755 h 184526"/>
                    <a:gd name="connsiteX3" fmla="*/ 465448 w 465448"/>
                    <a:gd name="connsiteY3" fmla="*/ 137004 h 184526"/>
                    <a:gd name="connsiteX4" fmla="*/ 423693 w 465448"/>
                    <a:gd name="connsiteY4" fmla="*/ 178759 h 184526"/>
                    <a:gd name="connsiteX5" fmla="*/ 58134 w 465448"/>
                    <a:gd name="connsiteY5" fmla="*/ 184526 h 1845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65448" h="184526">
                      <a:moveTo>
                        <a:pt x="0" y="0"/>
                      </a:moveTo>
                      <a:lnTo>
                        <a:pt x="423693" y="0"/>
                      </a:lnTo>
                      <a:cubicBezTo>
                        <a:pt x="446754" y="0"/>
                        <a:pt x="465448" y="18694"/>
                        <a:pt x="465448" y="41755"/>
                      </a:cubicBezTo>
                      <a:lnTo>
                        <a:pt x="465448" y="137004"/>
                      </a:lnTo>
                      <a:cubicBezTo>
                        <a:pt x="465448" y="160065"/>
                        <a:pt x="446754" y="178759"/>
                        <a:pt x="423693" y="178759"/>
                      </a:cubicBezTo>
                      <a:lnTo>
                        <a:pt x="58134" y="184526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99" name="台形 198">
                  <a:extLst>
                    <a:ext uri="{FF2B5EF4-FFF2-40B4-BE49-F238E27FC236}">
                      <a16:creationId xmlns:a16="http://schemas.microsoft.com/office/drawing/2014/main" id="{FF3E378A-348C-462F-ACAA-754686EF9629}"/>
                    </a:ext>
                  </a:extLst>
                </p:cNvPr>
                <p:cNvSpPr/>
                <p:nvPr/>
              </p:nvSpPr>
              <p:spPr>
                <a:xfrm rot="16200000" flipH="1">
                  <a:off x="4110989" y="4763013"/>
                  <a:ext cx="158353" cy="178759"/>
                </a:xfrm>
                <a:prstGeom prst="trapezoid">
                  <a:avLst>
                    <a:gd name="adj" fmla="val 14473"/>
                  </a:avLst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</p:grpSp>
      </p:grpSp>
      <p:grpSp>
        <p:nvGrpSpPr>
          <p:cNvPr id="218" name="グループ化 217">
            <a:extLst>
              <a:ext uri="{FF2B5EF4-FFF2-40B4-BE49-F238E27FC236}">
                <a16:creationId xmlns:a16="http://schemas.microsoft.com/office/drawing/2014/main" id="{02D8BDE5-CBFB-4308-8F0D-C35A3486FB49}"/>
              </a:ext>
            </a:extLst>
          </p:cNvPr>
          <p:cNvGrpSpPr/>
          <p:nvPr/>
        </p:nvGrpSpPr>
        <p:grpSpPr>
          <a:xfrm>
            <a:off x="1263487" y="1595989"/>
            <a:ext cx="2008862" cy="2470246"/>
            <a:chOff x="6511268" y="4309110"/>
            <a:chExt cx="1668404" cy="2051595"/>
          </a:xfrm>
        </p:grpSpPr>
        <p:grpSp>
          <p:nvGrpSpPr>
            <p:cNvPr id="219" name="グループ化 218">
              <a:extLst>
                <a:ext uri="{FF2B5EF4-FFF2-40B4-BE49-F238E27FC236}">
                  <a16:creationId xmlns:a16="http://schemas.microsoft.com/office/drawing/2014/main" id="{4CA95E63-9689-4793-80BD-DFEC4891B696}"/>
                </a:ext>
              </a:extLst>
            </p:cNvPr>
            <p:cNvGrpSpPr/>
            <p:nvPr/>
          </p:nvGrpSpPr>
          <p:grpSpPr>
            <a:xfrm rot="12600000" flipV="1">
              <a:off x="6618579" y="4929381"/>
              <a:ext cx="333254" cy="216807"/>
              <a:chOff x="3111191" y="5212989"/>
              <a:chExt cx="292924" cy="190570"/>
            </a:xfrm>
          </p:grpSpPr>
          <p:grpSp>
            <p:nvGrpSpPr>
              <p:cNvPr id="251" name="グループ化 250">
                <a:extLst>
                  <a:ext uri="{FF2B5EF4-FFF2-40B4-BE49-F238E27FC236}">
                    <a16:creationId xmlns:a16="http://schemas.microsoft.com/office/drawing/2014/main" id="{96624FC8-5B57-49D0-856A-EBD4968DA7F8}"/>
                  </a:ext>
                </a:extLst>
              </p:cNvPr>
              <p:cNvGrpSpPr/>
              <p:nvPr/>
            </p:nvGrpSpPr>
            <p:grpSpPr>
              <a:xfrm flipV="1">
                <a:off x="3111191" y="5214749"/>
                <a:ext cx="292924" cy="188810"/>
                <a:chOff x="5032362" y="1791371"/>
                <a:chExt cx="644453" cy="415395"/>
              </a:xfrm>
            </p:grpSpPr>
            <p:sp>
              <p:nvSpPr>
                <p:cNvPr id="253" name="角丸四角形 88">
                  <a:extLst>
                    <a:ext uri="{FF2B5EF4-FFF2-40B4-BE49-F238E27FC236}">
                      <a16:creationId xmlns:a16="http://schemas.microsoft.com/office/drawing/2014/main" id="{419CBA5C-EF68-4827-A016-3553913946B1}"/>
                    </a:ext>
                  </a:extLst>
                </p:cNvPr>
                <p:cNvSpPr/>
                <p:nvPr/>
              </p:nvSpPr>
              <p:spPr>
                <a:xfrm rot="900000">
                  <a:off x="5422184" y="1847724"/>
                  <a:ext cx="77676" cy="19963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4" name="角丸四角形 90">
                  <a:extLst>
                    <a:ext uri="{FF2B5EF4-FFF2-40B4-BE49-F238E27FC236}">
                      <a16:creationId xmlns:a16="http://schemas.microsoft.com/office/drawing/2014/main" id="{DC75DDE4-0B88-4771-A1F2-4156289085F1}"/>
                    </a:ext>
                  </a:extLst>
                </p:cNvPr>
                <p:cNvSpPr/>
                <p:nvPr/>
              </p:nvSpPr>
              <p:spPr>
                <a:xfrm rot="3861336">
                  <a:off x="5461300" y="1847974"/>
                  <a:ext cx="92267" cy="3387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5" name="角丸四角形 86">
                  <a:extLst>
                    <a:ext uri="{FF2B5EF4-FFF2-40B4-BE49-F238E27FC236}">
                      <a16:creationId xmlns:a16="http://schemas.microsoft.com/office/drawing/2014/main" id="{C6D67DDE-7B8A-426E-9185-E40C40EB084C}"/>
                    </a:ext>
                  </a:extLst>
                </p:cNvPr>
                <p:cNvSpPr/>
                <p:nvPr/>
              </p:nvSpPr>
              <p:spPr>
                <a:xfrm rot="2700000">
                  <a:off x="5090601" y="1733132"/>
                  <a:ext cx="415395" cy="531874"/>
                </a:xfrm>
                <a:custGeom>
                  <a:avLst/>
                  <a:gdLst>
                    <a:gd name="connsiteX0" fmla="*/ 12187 w 415395"/>
                    <a:gd name="connsiteY0" fmla="*/ 268194 h 530329"/>
                    <a:gd name="connsiteX1" fmla="*/ 89712 w 415395"/>
                    <a:gd name="connsiteY1" fmla="*/ 259814 h 530329"/>
                    <a:gd name="connsiteX2" fmla="*/ 154540 w 415395"/>
                    <a:gd name="connsiteY2" fmla="*/ 311995 h 530329"/>
                    <a:gd name="connsiteX3" fmla="*/ 167095 w 415395"/>
                    <a:gd name="connsiteY3" fmla="*/ 296728 h 530329"/>
                    <a:gd name="connsiteX4" fmla="*/ 264962 w 415395"/>
                    <a:gd name="connsiteY4" fmla="*/ 217045 h 530329"/>
                    <a:gd name="connsiteX5" fmla="*/ 263948 w 415395"/>
                    <a:gd name="connsiteY5" fmla="*/ 199392 h 530329"/>
                    <a:gd name="connsiteX6" fmla="*/ 322233 w 415395"/>
                    <a:gd name="connsiteY6" fmla="*/ 32154 h 530329"/>
                    <a:gd name="connsiteX7" fmla="*/ 383240 w 415395"/>
                    <a:gd name="connsiteY7" fmla="*/ 2681 h 530329"/>
                    <a:gd name="connsiteX8" fmla="*/ 412714 w 415395"/>
                    <a:gd name="connsiteY8" fmla="*/ 63688 h 530329"/>
                    <a:gd name="connsiteX9" fmla="*/ 370958 w 415395"/>
                    <a:gd name="connsiteY9" fmla="*/ 183497 h 530329"/>
                    <a:gd name="connsiteX10" fmla="*/ 397577 w 415395"/>
                    <a:gd name="connsiteY10" fmla="*/ 203190 h 530329"/>
                    <a:gd name="connsiteX11" fmla="*/ 387061 w 415395"/>
                    <a:gd name="connsiteY11" fmla="*/ 305874 h 530329"/>
                    <a:gd name="connsiteX12" fmla="*/ 345858 w 415395"/>
                    <a:gd name="connsiteY12" fmla="*/ 387885 h 530329"/>
                    <a:gd name="connsiteX13" fmla="*/ 345858 w 415395"/>
                    <a:gd name="connsiteY13" fmla="*/ 491015 h 530329"/>
                    <a:gd name="connsiteX14" fmla="*/ 306544 w 415395"/>
                    <a:gd name="connsiteY14" fmla="*/ 530329 h 530329"/>
                    <a:gd name="connsiteX15" fmla="*/ 148369 w 415395"/>
                    <a:gd name="connsiteY15" fmla="*/ 530329 h 530329"/>
                    <a:gd name="connsiteX16" fmla="*/ 109055 w 415395"/>
                    <a:gd name="connsiteY16" fmla="*/ 491015 h 530329"/>
                    <a:gd name="connsiteX17" fmla="*/ 109055 w 415395"/>
                    <a:gd name="connsiteY17" fmla="*/ 416945 h 530329"/>
                    <a:gd name="connsiteX18" fmla="*/ 20566 w 415395"/>
                    <a:gd name="connsiteY18" fmla="*/ 345719 h 530329"/>
                    <a:gd name="connsiteX19" fmla="*/ 12187 w 415395"/>
                    <a:gd name="connsiteY19" fmla="*/ 268194 h 530329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70958 w 415395"/>
                    <a:gd name="connsiteY8" fmla="*/ 185042 h 531874"/>
                    <a:gd name="connsiteX9" fmla="*/ 397577 w 415395"/>
                    <a:gd name="connsiteY9" fmla="*/ 204735 h 531874"/>
                    <a:gd name="connsiteX10" fmla="*/ 387061 w 415395"/>
                    <a:gd name="connsiteY10" fmla="*/ 307419 h 531874"/>
                    <a:gd name="connsiteX11" fmla="*/ 345858 w 415395"/>
                    <a:gd name="connsiteY11" fmla="*/ 389430 h 531874"/>
                    <a:gd name="connsiteX12" fmla="*/ 345858 w 415395"/>
                    <a:gd name="connsiteY12" fmla="*/ 492560 h 531874"/>
                    <a:gd name="connsiteX13" fmla="*/ 306544 w 415395"/>
                    <a:gd name="connsiteY13" fmla="*/ 531874 h 531874"/>
                    <a:gd name="connsiteX14" fmla="*/ 148369 w 415395"/>
                    <a:gd name="connsiteY14" fmla="*/ 531874 h 531874"/>
                    <a:gd name="connsiteX15" fmla="*/ 109055 w 415395"/>
                    <a:gd name="connsiteY15" fmla="*/ 492560 h 531874"/>
                    <a:gd name="connsiteX16" fmla="*/ 109055 w 415395"/>
                    <a:gd name="connsiteY16" fmla="*/ 418490 h 531874"/>
                    <a:gd name="connsiteX17" fmla="*/ 20566 w 415395"/>
                    <a:gd name="connsiteY17" fmla="*/ 347264 h 531874"/>
                    <a:gd name="connsiteX18" fmla="*/ 12187 w 415395"/>
                    <a:gd name="connsiteY18" fmla="*/ 269739 h 531874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97577 w 415395"/>
                    <a:gd name="connsiteY8" fmla="*/ 204735 h 531874"/>
                    <a:gd name="connsiteX9" fmla="*/ 387061 w 415395"/>
                    <a:gd name="connsiteY9" fmla="*/ 307419 h 531874"/>
                    <a:gd name="connsiteX10" fmla="*/ 345858 w 415395"/>
                    <a:gd name="connsiteY10" fmla="*/ 389430 h 531874"/>
                    <a:gd name="connsiteX11" fmla="*/ 345858 w 415395"/>
                    <a:gd name="connsiteY11" fmla="*/ 492560 h 531874"/>
                    <a:gd name="connsiteX12" fmla="*/ 306544 w 415395"/>
                    <a:gd name="connsiteY12" fmla="*/ 531874 h 531874"/>
                    <a:gd name="connsiteX13" fmla="*/ 148369 w 415395"/>
                    <a:gd name="connsiteY13" fmla="*/ 531874 h 531874"/>
                    <a:gd name="connsiteX14" fmla="*/ 109055 w 415395"/>
                    <a:gd name="connsiteY14" fmla="*/ 492560 h 531874"/>
                    <a:gd name="connsiteX15" fmla="*/ 109055 w 415395"/>
                    <a:gd name="connsiteY15" fmla="*/ 418490 h 531874"/>
                    <a:gd name="connsiteX16" fmla="*/ 20566 w 415395"/>
                    <a:gd name="connsiteY16" fmla="*/ 347264 h 531874"/>
                    <a:gd name="connsiteX17" fmla="*/ 12187 w 415395"/>
                    <a:gd name="connsiteY17" fmla="*/ 269739 h 531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15395" h="531874">
                      <a:moveTo>
                        <a:pt x="12187" y="269739"/>
                      </a:moveTo>
                      <a:cubicBezTo>
                        <a:pt x="31281" y="246017"/>
                        <a:pt x="65990" y="242265"/>
                        <a:pt x="89712" y="261359"/>
                      </a:cubicBezTo>
                      <a:lnTo>
                        <a:pt x="154540" y="313540"/>
                      </a:lnTo>
                      <a:cubicBezTo>
                        <a:pt x="157262" y="307490"/>
                        <a:pt x="161797" y="302586"/>
                        <a:pt x="167095" y="298273"/>
                      </a:cubicBezTo>
                      <a:lnTo>
                        <a:pt x="264962" y="218590"/>
                      </a:lnTo>
                      <a:cubicBezTo>
                        <a:pt x="290818" y="174494"/>
                        <a:pt x="302520" y="69426"/>
                        <a:pt x="322233" y="33699"/>
                      </a:cubicBezTo>
                      <a:cubicBezTo>
                        <a:pt x="341946" y="-2028"/>
                        <a:pt x="358255" y="-4482"/>
                        <a:pt x="383240" y="4226"/>
                      </a:cubicBezTo>
                      <a:cubicBezTo>
                        <a:pt x="408226" y="12934"/>
                        <a:pt x="421422" y="40248"/>
                        <a:pt x="412714" y="65233"/>
                      </a:cubicBezTo>
                      <a:lnTo>
                        <a:pt x="397577" y="204735"/>
                      </a:lnTo>
                      <a:cubicBezTo>
                        <a:pt x="423028" y="235994"/>
                        <a:pt x="418320" y="281967"/>
                        <a:pt x="387061" y="307419"/>
                      </a:cubicBezTo>
                      <a:lnTo>
                        <a:pt x="345858" y="389430"/>
                      </a:lnTo>
                      <a:lnTo>
                        <a:pt x="345858" y="492560"/>
                      </a:lnTo>
                      <a:cubicBezTo>
                        <a:pt x="345858" y="514273"/>
                        <a:pt x="328257" y="531874"/>
                        <a:pt x="306544" y="531874"/>
                      </a:cubicBezTo>
                      <a:lnTo>
                        <a:pt x="148369" y="531874"/>
                      </a:lnTo>
                      <a:cubicBezTo>
                        <a:pt x="126656" y="531874"/>
                        <a:pt x="109055" y="514273"/>
                        <a:pt x="109055" y="492560"/>
                      </a:cubicBezTo>
                      <a:lnTo>
                        <a:pt x="109055" y="418490"/>
                      </a:lnTo>
                      <a:lnTo>
                        <a:pt x="20566" y="347264"/>
                      </a:lnTo>
                      <a:cubicBezTo>
                        <a:pt x="-3156" y="328170"/>
                        <a:pt x="-6907" y="293461"/>
                        <a:pt x="12187" y="26973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52" name="四角形: 上の 2 つの角を丸める 251">
                <a:extLst>
                  <a:ext uri="{FF2B5EF4-FFF2-40B4-BE49-F238E27FC236}">
                    <a16:creationId xmlns:a16="http://schemas.microsoft.com/office/drawing/2014/main" id="{A507D69A-AA7D-4FDA-974C-596F5CDCE233}"/>
                  </a:ext>
                </a:extLst>
              </p:cNvPr>
              <p:cNvSpPr/>
              <p:nvPr/>
            </p:nvSpPr>
            <p:spPr>
              <a:xfrm rot="7200000">
                <a:off x="3215186" y="5176400"/>
                <a:ext cx="26204" cy="9938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220" name="グループ化 219">
              <a:extLst>
                <a:ext uri="{FF2B5EF4-FFF2-40B4-BE49-F238E27FC236}">
                  <a16:creationId xmlns:a16="http://schemas.microsoft.com/office/drawing/2014/main" id="{C755FD3D-40B7-4F8D-B272-310046FB1424}"/>
                </a:ext>
              </a:extLst>
            </p:cNvPr>
            <p:cNvGrpSpPr/>
            <p:nvPr/>
          </p:nvGrpSpPr>
          <p:grpSpPr>
            <a:xfrm rot="900000" flipV="1">
              <a:off x="6917526" y="5006927"/>
              <a:ext cx="574733" cy="183598"/>
              <a:chOff x="4100786" y="4762502"/>
              <a:chExt cx="626634" cy="184526"/>
            </a:xfrm>
          </p:grpSpPr>
          <p:sp>
            <p:nvSpPr>
              <p:cNvPr id="249" name="四角形: 角を丸くする 26">
                <a:extLst>
                  <a:ext uri="{FF2B5EF4-FFF2-40B4-BE49-F238E27FC236}">
                    <a16:creationId xmlns:a16="http://schemas.microsoft.com/office/drawing/2014/main" id="{96532F4E-0E61-4DBC-8A85-A0DFAEF3ECED}"/>
                  </a:ext>
                </a:extLst>
              </p:cNvPr>
              <p:cNvSpPr/>
              <p:nvPr/>
            </p:nvSpPr>
            <p:spPr>
              <a:xfrm flipH="1">
                <a:off x="4261972" y="4762502"/>
                <a:ext cx="465448" cy="184526"/>
              </a:xfrm>
              <a:custGeom>
                <a:avLst/>
                <a:gdLst>
                  <a:gd name="connsiteX0" fmla="*/ 0 w 507203"/>
                  <a:gd name="connsiteY0" fmla="*/ 41755 h 178759"/>
                  <a:gd name="connsiteX1" fmla="*/ 41755 w 507203"/>
                  <a:gd name="connsiteY1" fmla="*/ 0 h 178759"/>
                  <a:gd name="connsiteX2" fmla="*/ 465448 w 507203"/>
                  <a:gd name="connsiteY2" fmla="*/ 0 h 178759"/>
                  <a:gd name="connsiteX3" fmla="*/ 507203 w 507203"/>
                  <a:gd name="connsiteY3" fmla="*/ 41755 h 178759"/>
                  <a:gd name="connsiteX4" fmla="*/ 507203 w 507203"/>
                  <a:gd name="connsiteY4" fmla="*/ 137004 h 178759"/>
                  <a:gd name="connsiteX5" fmla="*/ 465448 w 507203"/>
                  <a:gd name="connsiteY5" fmla="*/ 178759 h 178759"/>
                  <a:gd name="connsiteX6" fmla="*/ 41755 w 507203"/>
                  <a:gd name="connsiteY6" fmla="*/ 178759 h 178759"/>
                  <a:gd name="connsiteX7" fmla="*/ 0 w 507203"/>
                  <a:gd name="connsiteY7" fmla="*/ 137004 h 178759"/>
                  <a:gd name="connsiteX8" fmla="*/ 0 w 507203"/>
                  <a:gd name="connsiteY8" fmla="*/ 41755 h 178759"/>
                  <a:gd name="connsiteX0" fmla="*/ 0 w 507203"/>
                  <a:gd name="connsiteY0" fmla="*/ 137004 h 228444"/>
                  <a:gd name="connsiteX1" fmla="*/ 0 w 507203"/>
                  <a:gd name="connsiteY1" fmla="*/ 41755 h 228444"/>
                  <a:gd name="connsiteX2" fmla="*/ 41755 w 507203"/>
                  <a:gd name="connsiteY2" fmla="*/ 0 h 228444"/>
                  <a:gd name="connsiteX3" fmla="*/ 465448 w 507203"/>
                  <a:gd name="connsiteY3" fmla="*/ 0 h 228444"/>
                  <a:gd name="connsiteX4" fmla="*/ 507203 w 507203"/>
                  <a:gd name="connsiteY4" fmla="*/ 41755 h 228444"/>
                  <a:gd name="connsiteX5" fmla="*/ 507203 w 507203"/>
                  <a:gd name="connsiteY5" fmla="*/ 137004 h 228444"/>
                  <a:gd name="connsiteX6" fmla="*/ 465448 w 507203"/>
                  <a:gd name="connsiteY6" fmla="*/ 178759 h 228444"/>
                  <a:gd name="connsiteX7" fmla="*/ 41755 w 507203"/>
                  <a:gd name="connsiteY7" fmla="*/ 178759 h 228444"/>
                  <a:gd name="connsiteX8" fmla="*/ 91440 w 507203"/>
                  <a:gd name="connsiteY8" fmla="*/ 228444 h 228444"/>
                  <a:gd name="connsiteX0" fmla="*/ 0 w 507203"/>
                  <a:gd name="connsiteY0" fmla="*/ 41755 h 228444"/>
                  <a:gd name="connsiteX1" fmla="*/ 41755 w 507203"/>
                  <a:gd name="connsiteY1" fmla="*/ 0 h 228444"/>
                  <a:gd name="connsiteX2" fmla="*/ 465448 w 507203"/>
                  <a:gd name="connsiteY2" fmla="*/ 0 h 228444"/>
                  <a:gd name="connsiteX3" fmla="*/ 507203 w 507203"/>
                  <a:gd name="connsiteY3" fmla="*/ 41755 h 228444"/>
                  <a:gd name="connsiteX4" fmla="*/ 507203 w 507203"/>
                  <a:gd name="connsiteY4" fmla="*/ 137004 h 228444"/>
                  <a:gd name="connsiteX5" fmla="*/ 465448 w 507203"/>
                  <a:gd name="connsiteY5" fmla="*/ 178759 h 228444"/>
                  <a:gd name="connsiteX6" fmla="*/ 41755 w 507203"/>
                  <a:gd name="connsiteY6" fmla="*/ 178759 h 228444"/>
                  <a:gd name="connsiteX7" fmla="*/ 91440 w 507203"/>
                  <a:gd name="connsiteY7" fmla="*/ 228444 h 228444"/>
                  <a:gd name="connsiteX0" fmla="*/ 18919 w 484367"/>
                  <a:gd name="connsiteY0" fmla="*/ 0 h 228444"/>
                  <a:gd name="connsiteX1" fmla="*/ 442612 w 484367"/>
                  <a:gd name="connsiteY1" fmla="*/ 0 h 228444"/>
                  <a:gd name="connsiteX2" fmla="*/ 484367 w 484367"/>
                  <a:gd name="connsiteY2" fmla="*/ 41755 h 228444"/>
                  <a:gd name="connsiteX3" fmla="*/ 484367 w 484367"/>
                  <a:gd name="connsiteY3" fmla="*/ 137004 h 228444"/>
                  <a:gd name="connsiteX4" fmla="*/ 442612 w 484367"/>
                  <a:gd name="connsiteY4" fmla="*/ 178759 h 228444"/>
                  <a:gd name="connsiteX5" fmla="*/ 18919 w 484367"/>
                  <a:gd name="connsiteY5" fmla="*/ 178759 h 228444"/>
                  <a:gd name="connsiteX6" fmla="*/ 68604 w 484367"/>
                  <a:gd name="connsiteY6" fmla="*/ 228444 h 228444"/>
                  <a:gd name="connsiteX0" fmla="*/ 0 w 465448"/>
                  <a:gd name="connsiteY0" fmla="*/ 0 h 178759"/>
                  <a:gd name="connsiteX1" fmla="*/ 423693 w 465448"/>
                  <a:gd name="connsiteY1" fmla="*/ 0 h 178759"/>
                  <a:gd name="connsiteX2" fmla="*/ 465448 w 465448"/>
                  <a:gd name="connsiteY2" fmla="*/ 41755 h 178759"/>
                  <a:gd name="connsiteX3" fmla="*/ 465448 w 465448"/>
                  <a:gd name="connsiteY3" fmla="*/ 137004 h 178759"/>
                  <a:gd name="connsiteX4" fmla="*/ 423693 w 465448"/>
                  <a:gd name="connsiteY4" fmla="*/ 178759 h 178759"/>
                  <a:gd name="connsiteX5" fmla="*/ 0 w 465448"/>
                  <a:gd name="connsiteY5" fmla="*/ 178759 h 178759"/>
                  <a:gd name="connsiteX0" fmla="*/ 0 w 465448"/>
                  <a:gd name="connsiteY0" fmla="*/ 0 h 181141"/>
                  <a:gd name="connsiteX1" fmla="*/ 423693 w 465448"/>
                  <a:gd name="connsiteY1" fmla="*/ 0 h 181141"/>
                  <a:gd name="connsiteX2" fmla="*/ 465448 w 465448"/>
                  <a:gd name="connsiteY2" fmla="*/ 41755 h 181141"/>
                  <a:gd name="connsiteX3" fmla="*/ 465448 w 465448"/>
                  <a:gd name="connsiteY3" fmla="*/ 137004 h 181141"/>
                  <a:gd name="connsiteX4" fmla="*/ 423693 w 465448"/>
                  <a:gd name="connsiteY4" fmla="*/ 178759 h 181141"/>
                  <a:gd name="connsiteX5" fmla="*/ 109538 w 465448"/>
                  <a:gd name="connsiteY5" fmla="*/ 181141 h 181141"/>
                  <a:gd name="connsiteX0" fmla="*/ 0 w 465448"/>
                  <a:gd name="connsiteY0" fmla="*/ 0 h 184526"/>
                  <a:gd name="connsiteX1" fmla="*/ 423693 w 465448"/>
                  <a:gd name="connsiteY1" fmla="*/ 0 h 184526"/>
                  <a:gd name="connsiteX2" fmla="*/ 465448 w 465448"/>
                  <a:gd name="connsiteY2" fmla="*/ 41755 h 184526"/>
                  <a:gd name="connsiteX3" fmla="*/ 465448 w 465448"/>
                  <a:gd name="connsiteY3" fmla="*/ 137004 h 184526"/>
                  <a:gd name="connsiteX4" fmla="*/ 423693 w 465448"/>
                  <a:gd name="connsiteY4" fmla="*/ 178759 h 184526"/>
                  <a:gd name="connsiteX5" fmla="*/ 58134 w 465448"/>
                  <a:gd name="connsiteY5" fmla="*/ 184526 h 184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65448" h="184526">
                    <a:moveTo>
                      <a:pt x="0" y="0"/>
                    </a:moveTo>
                    <a:lnTo>
                      <a:pt x="423693" y="0"/>
                    </a:lnTo>
                    <a:cubicBezTo>
                      <a:pt x="446754" y="0"/>
                      <a:pt x="465448" y="18694"/>
                      <a:pt x="465448" y="41755"/>
                    </a:cubicBezTo>
                    <a:lnTo>
                      <a:pt x="465448" y="137004"/>
                    </a:lnTo>
                    <a:cubicBezTo>
                      <a:pt x="465448" y="160065"/>
                      <a:pt x="446754" y="178759"/>
                      <a:pt x="423693" y="178759"/>
                    </a:cubicBezTo>
                    <a:lnTo>
                      <a:pt x="58134" y="184526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50" name="台形 249">
                <a:extLst>
                  <a:ext uri="{FF2B5EF4-FFF2-40B4-BE49-F238E27FC236}">
                    <a16:creationId xmlns:a16="http://schemas.microsoft.com/office/drawing/2014/main" id="{27667FB3-F775-4B2B-8471-294A82ACBCED}"/>
                  </a:ext>
                </a:extLst>
              </p:cNvPr>
              <p:cNvSpPr/>
              <p:nvPr/>
            </p:nvSpPr>
            <p:spPr>
              <a:xfrm rot="16200000" flipH="1">
                <a:off x="4110989" y="4763013"/>
                <a:ext cx="158353" cy="178759"/>
              </a:xfrm>
              <a:prstGeom prst="trapezoid">
                <a:avLst>
                  <a:gd name="adj" fmla="val 14473"/>
                </a:avLst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221" name="楕円 8">
              <a:extLst>
                <a:ext uri="{FF2B5EF4-FFF2-40B4-BE49-F238E27FC236}">
                  <a16:creationId xmlns:a16="http://schemas.microsoft.com/office/drawing/2014/main" id="{6D1F057E-B436-47CF-897F-9D48F475236E}"/>
                </a:ext>
              </a:extLst>
            </p:cNvPr>
            <p:cNvSpPr/>
            <p:nvPr/>
          </p:nvSpPr>
          <p:spPr>
            <a:xfrm rot="19800000">
              <a:off x="7324317" y="4785275"/>
              <a:ext cx="721680" cy="1033461"/>
            </a:xfrm>
            <a:custGeom>
              <a:avLst/>
              <a:gdLst>
                <a:gd name="connsiteX0" fmla="*/ 0 w 1066801"/>
                <a:gd name="connsiteY0" fmla="*/ 647700 h 1295400"/>
                <a:gd name="connsiteX1" fmla="*/ 533401 w 1066801"/>
                <a:gd name="connsiteY1" fmla="*/ 0 h 1295400"/>
                <a:gd name="connsiteX2" fmla="*/ 1066802 w 1066801"/>
                <a:gd name="connsiteY2" fmla="*/ 647700 h 1295400"/>
                <a:gd name="connsiteX3" fmla="*/ 533401 w 1066801"/>
                <a:gd name="connsiteY3" fmla="*/ 1295400 h 1295400"/>
                <a:gd name="connsiteX4" fmla="*/ 0 w 1066801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923925 h 1571625"/>
                <a:gd name="connsiteX1" fmla="*/ 538163 w 1066802"/>
                <a:gd name="connsiteY1" fmla="*/ 0 h 1571625"/>
                <a:gd name="connsiteX2" fmla="*/ 1066802 w 1066802"/>
                <a:gd name="connsiteY2" fmla="*/ 923925 h 1571625"/>
                <a:gd name="connsiteX3" fmla="*/ 533401 w 1066802"/>
                <a:gd name="connsiteY3" fmla="*/ 1571625 h 1571625"/>
                <a:gd name="connsiteX4" fmla="*/ 0 w 1066802"/>
                <a:gd name="connsiteY4" fmla="*/ 923925 h 1571625"/>
                <a:gd name="connsiteX0" fmla="*/ 0 w 1066802"/>
                <a:gd name="connsiteY0" fmla="*/ 923925 h 1428750"/>
                <a:gd name="connsiteX1" fmla="*/ 538163 w 1066802"/>
                <a:gd name="connsiteY1" fmla="*/ 0 h 1428750"/>
                <a:gd name="connsiteX2" fmla="*/ 1066802 w 1066802"/>
                <a:gd name="connsiteY2" fmla="*/ 923925 h 1428750"/>
                <a:gd name="connsiteX3" fmla="*/ 538163 w 1066802"/>
                <a:gd name="connsiteY3" fmla="*/ 1428750 h 1428750"/>
                <a:gd name="connsiteX4" fmla="*/ 0 w 1066802"/>
                <a:gd name="connsiteY4" fmla="*/ 923925 h 1428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66802" h="1428750">
                  <a:moveTo>
                    <a:pt x="0" y="923925"/>
                  </a:moveTo>
                  <a:cubicBezTo>
                    <a:pt x="0" y="566210"/>
                    <a:pt x="243574" y="0"/>
                    <a:pt x="538163" y="0"/>
                  </a:cubicBezTo>
                  <a:cubicBezTo>
                    <a:pt x="832752" y="0"/>
                    <a:pt x="1066802" y="566210"/>
                    <a:pt x="1066802" y="923925"/>
                  </a:cubicBezTo>
                  <a:cubicBezTo>
                    <a:pt x="1066802" y="1281640"/>
                    <a:pt x="832752" y="1428750"/>
                    <a:pt x="538163" y="1428750"/>
                  </a:cubicBezTo>
                  <a:cubicBezTo>
                    <a:pt x="243574" y="1428750"/>
                    <a:pt x="0" y="1281640"/>
                    <a:pt x="0" y="923925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222" name="二等辺三角形 221">
              <a:extLst>
                <a:ext uri="{FF2B5EF4-FFF2-40B4-BE49-F238E27FC236}">
                  <a16:creationId xmlns:a16="http://schemas.microsoft.com/office/drawing/2014/main" id="{E355137B-A70A-4B23-B4FD-261696FC4005}"/>
                </a:ext>
              </a:extLst>
            </p:cNvPr>
            <p:cNvSpPr/>
            <p:nvPr/>
          </p:nvSpPr>
          <p:spPr>
            <a:xfrm rot="9000000">
              <a:off x="7377623" y="4963356"/>
              <a:ext cx="241850" cy="414337"/>
            </a:xfrm>
            <a:prstGeom prst="triangle">
              <a:avLst>
                <a:gd name="adj" fmla="val 77397"/>
              </a:avLst>
            </a:prstGeom>
            <a:pattFill prst="openDmnd">
              <a:fgClr>
                <a:schemeClr val="bg1">
                  <a:lumMod val="85000"/>
                </a:schemeClr>
              </a:fgClr>
              <a:bgClr>
                <a:schemeClr val="bg1">
                  <a:lumMod val="50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223" name="グループ化 222">
              <a:extLst>
                <a:ext uri="{FF2B5EF4-FFF2-40B4-BE49-F238E27FC236}">
                  <a16:creationId xmlns:a16="http://schemas.microsoft.com/office/drawing/2014/main" id="{FBCD04FA-583F-43C5-8D0D-1EC74221C8A8}"/>
                </a:ext>
              </a:extLst>
            </p:cNvPr>
            <p:cNvGrpSpPr/>
            <p:nvPr/>
          </p:nvGrpSpPr>
          <p:grpSpPr>
            <a:xfrm>
              <a:off x="7003914" y="4309110"/>
              <a:ext cx="750950" cy="700088"/>
              <a:chOff x="6203886" y="1319214"/>
              <a:chExt cx="750950" cy="700088"/>
            </a:xfrm>
          </p:grpSpPr>
          <p:grpSp>
            <p:nvGrpSpPr>
              <p:cNvPr id="242" name="グループ化 241">
                <a:extLst>
                  <a:ext uri="{FF2B5EF4-FFF2-40B4-BE49-F238E27FC236}">
                    <a16:creationId xmlns:a16="http://schemas.microsoft.com/office/drawing/2014/main" id="{2B5F87A5-B78F-4709-AB07-A8F8FCC9BE0B}"/>
                  </a:ext>
                </a:extLst>
              </p:cNvPr>
              <p:cNvGrpSpPr/>
              <p:nvPr/>
            </p:nvGrpSpPr>
            <p:grpSpPr>
              <a:xfrm>
                <a:off x="6203888" y="1319214"/>
                <a:ext cx="750948" cy="700088"/>
                <a:chOff x="6203888" y="1319214"/>
                <a:chExt cx="750948" cy="700088"/>
              </a:xfrm>
            </p:grpSpPr>
            <p:sp>
              <p:nvSpPr>
                <p:cNvPr id="244" name="フリーフォーム: 図形 243">
                  <a:extLst>
                    <a:ext uri="{FF2B5EF4-FFF2-40B4-BE49-F238E27FC236}">
                      <a16:creationId xmlns:a16="http://schemas.microsoft.com/office/drawing/2014/main" id="{D4038FF3-B91E-46B8-BD95-8B67F3D583B6}"/>
                    </a:ext>
                  </a:extLst>
                </p:cNvPr>
                <p:cNvSpPr/>
                <p:nvPr/>
              </p:nvSpPr>
              <p:spPr>
                <a:xfrm>
                  <a:off x="6216649" y="1319214"/>
                  <a:ext cx="738187" cy="700088"/>
                </a:xfrm>
                <a:custGeom>
                  <a:avLst/>
                  <a:gdLst>
                    <a:gd name="connsiteX0" fmla="*/ 235469 w 738187"/>
                    <a:gd name="connsiteY0" fmla="*/ 0 h 700088"/>
                    <a:gd name="connsiteX1" fmla="*/ 257672 w 738187"/>
                    <a:gd name="connsiteY1" fmla="*/ 0 h 700088"/>
                    <a:gd name="connsiteX2" fmla="*/ 404316 w 738187"/>
                    <a:gd name="connsiteY2" fmla="*/ 0 h 700088"/>
                    <a:gd name="connsiteX3" fmla="*/ 643212 w 738187"/>
                    <a:gd name="connsiteY3" fmla="*/ 0 h 700088"/>
                    <a:gd name="connsiteX4" fmla="*/ 738187 w 738187"/>
                    <a:gd name="connsiteY4" fmla="*/ 141747 h 700088"/>
                    <a:gd name="connsiteX5" fmla="*/ 649120 w 738187"/>
                    <a:gd name="connsiteY5" fmla="*/ 181153 h 700088"/>
                    <a:gd name="connsiteX6" fmla="*/ 656753 w 738187"/>
                    <a:gd name="connsiteY6" fmla="*/ 205742 h 700088"/>
                    <a:gd name="connsiteX7" fmla="*/ 661988 w 738187"/>
                    <a:gd name="connsiteY7" fmla="*/ 257672 h 700088"/>
                    <a:gd name="connsiteX8" fmla="*/ 661988 w 738187"/>
                    <a:gd name="connsiteY8" fmla="*/ 442416 h 700088"/>
                    <a:gd name="connsiteX9" fmla="*/ 404316 w 738187"/>
                    <a:gd name="connsiteY9" fmla="*/ 700088 h 700088"/>
                    <a:gd name="connsiteX10" fmla="*/ 257672 w 738187"/>
                    <a:gd name="connsiteY10" fmla="*/ 700088 h 700088"/>
                    <a:gd name="connsiteX11" fmla="*/ 0 w 738187"/>
                    <a:gd name="connsiteY11" fmla="*/ 442416 h 700088"/>
                    <a:gd name="connsiteX12" fmla="*/ 0 w 738187"/>
                    <a:gd name="connsiteY12" fmla="*/ 257672 h 700088"/>
                    <a:gd name="connsiteX13" fmla="*/ 205742 w 738187"/>
                    <a:gd name="connsiteY13" fmla="*/ 5235 h 700088"/>
                    <a:gd name="connsiteX14" fmla="*/ 224306 w 738187"/>
                    <a:gd name="connsiteY14" fmla="*/ 3364 h 700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38187" h="700088">
                      <a:moveTo>
                        <a:pt x="235469" y="0"/>
                      </a:moveTo>
                      <a:lnTo>
                        <a:pt x="257672" y="0"/>
                      </a:lnTo>
                      <a:lnTo>
                        <a:pt x="404316" y="0"/>
                      </a:lnTo>
                      <a:lnTo>
                        <a:pt x="643212" y="0"/>
                      </a:lnTo>
                      <a:cubicBezTo>
                        <a:pt x="695666" y="0"/>
                        <a:pt x="738187" y="63462"/>
                        <a:pt x="738187" y="141747"/>
                      </a:cubicBezTo>
                      <a:lnTo>
                        <a:pt x="649120" y="181153"/>
                      </a:lnTo>
                      <a:lnTo>
                        <a:pt x="656753" y="205742"/>
                      </a:lnTo>
                      <a:cubicBezTo>
                        <a:pt x="660186" y="222516"/>
                        <a:pt x="661988" y="239884"/>
                        <a:pt x="661988" y="257672"/>
                      </a:cubicBezTo>
                      <a:lnTo>
                        <a:pt x="661988" y="442416"/>
                      </a:lnTo>
                      <a:cubicBezTo>
                        <a:pt x="661988" y="584724"/>
                        <a:pt x="546624" y="700088"/>
                        <a:pt x="404316" y="700088"/>
                      </a:cubicBezTo>
                      <a:lnTo>
                        <a:pt x="257672" y="700088"/>
                      </a:lnTo>
                      <a:cubicBezTo>
                        <a:pt x="115364" y="700088"/>
                        <a:pt x="0" y="584724"/>
                        <a:pt x="0" y="442416"/>
                      </a:cubicBezTo>
                      <a:lnTo>
                        <a:pt x="0" y="257672"/>
                      </a:lnTo>
                      <a:cubicBezTo>
                        <a:pt x="0" y="133153"/>
                        <a:pt x="88326" y="29262"/>
                        <a:pt x="205742" y="5235"/>
                      </a:cubicBezTo>
                      <a:lnTo>
                        <a:pt x="224306" y="3364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45" name="四角形: 角を丸くする 244">
                  <a:extLst>
                    <a:ext uri="{FF2B5EF4-FFF2-40B4-BE49-F238E27FC236}">
                      <a16:creationId xmlns:a16="http://schemas.microsoft.com/office/drawing/2014/main" id="{7FF1BCFE-33C2-4FA3-9ABE-B554F1F3F32D}"/>
                    </a:ext>
                  </a:extLst>
                </p:cNvPr>
                <p:cNvSpPr/>
                <p:nvPr/>
              </p:nvSpPr>
              <p:spPr>
                <a:xfrm>
                  <a:off x="6203889" y="1428750"/>
                  <a:ext cx="291745" cy="566738"/>
                </a:xfrm>
                <a:prstGeom prst="roundRect">
                  <a:avLst>
                    <a:gd name="adj" fmla="val 37055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6" name="四角形: 角を丸くする 245">
                  <a:extLst>
                    <a:ext uri="{FF2B5EF4-FFF2-40B4-BE49-F238E27FC236}">
                      <a16:creationId xmlns:a16="http://schemas.microsoft.com/office/drawing/2014/main" id="{17E7C77A-BA87-41CA-8D0D-9C46E2C53142}"/>
                    </a:ext>
                  </a:extLst>
                </p:cNvPr>
                <p:cNvSpPr/>
                <p:nvPr/>
              </p:nvSpPr>
              <p:spPr>
                <a:xfrm>
                  <a:off x="6227542" y="1591783"/>
                  <a:ext cx="177404" cy="12748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47" name="楕円 246">
                  <a:extLst>
                    <a:ext uri="{FF2B5EF4-FFF2-40B4-BE49-F238E27FC236}">
                      <a16:creationId xmlns:a16="http://schemas.microsoft.com/office/drawing/2014/main" id="{A305657A-51CD-41D6-A7C8-FECD0E70AFD3}"/>
                    </a:ext>
                  </a:extLst>
                </p:cNvPr>
                <p:cNvSpPr/>
                <p:nvPr/>
              </p:nvSpPr>
              <p:spPr>
                <a:xfrm>
                  <a:off x="6239398" y="1599616"/>
                  <a:ext cx="81380" cy="81380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48" name="四角形: 上の 2 つの角を丸める 247">
                  <a:extLst>
                    <a:ext uri="{FF2B5EF4-FFF2-40B4-BE49-F238E27FC236}">
                      <a16:creationId xmlns:a16="http://schemas.microsoft.com/office/drawing/2014/main" id="{1725909D-68BD-48D1-AEBC-1CB24C7BEFDA}"/>
                    </a:ext>
                  </a:extLst>
                </p:cNvPr>
                <p:cNvSpPr/>
                <p:nvPr/>
              </p:nvSpPr>
              <p:spPr>
                <a:xfrm>
                  <a:off x="6203888" y="1404938"/>
                  <a:ext cx="291745" cy="22145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243" name="フリーフォーム: 図形 242">
                <a:extLst>
                  <a:ext uri="{FF2B5EF4-FFF2-40B4-BE49-F238E27FC236}">
                    <a16:creationId xmlns:a16="http://schemas.microsoft.com/office/drawing/2014/main" id="{92887059-D226-40F3-B517-412852184A38}"/>
                  </a:ext>
                </a:extLst>
              </p:cNvPr>
              <p:cNvSpPr/>
              <p:nvPr/>
            </p:nvSpPr>
            <p:spPr>
              <a:xfrm rot="10800000">
                <a:off x="6203886" y="1726241"/>
                <a:ext cx="291746" cy="288381"/>
              </a:xfrm>
              <a:custGeom>
                <a:avLst/>
                <a:gdLst>
                  <a:gd name="connsiteX0" fmla="*/ 6797 w 291746"/>
                  <a:gd name="connsiteY0" fmla="*/ 288381 h 288381"/>
                  <a:gd name="connsiteX1" fmla="*/ 0 w 291746"/>
                  <a:gd name="connsiteY1" fmla="*/ 288381 h 288381"/>
                  <a:gd name="connsiteX2" fmla="*/ 0 w 291746"/>
                  <a:gd name="connsiteY2" fmla="*/ 144191 h 288381"/>
                  <a:gd name="connsiteX3" fmla="*/ 144191 w 291746"/>
                  <a:gd name="connsiteY3" fmla="*/ 0 h 288381"/>
                  <a:gd name="connsiteX4" fmla="*/ 147555 w 291746"/>
                  <a:gd name="connsiteY4" fmla="*/ 0 h 288381"/>
                  <a:gd name="connsiteX5" fmla="*/ 291746 w 291746"/>
                  <a:gd name="connsiteY5" fmla="*/ 144191 h 288381"/>
                  <a:gd name="connsiteX6" fmla="*/ 291746 w 291746"/>
                  <a:gd name="connsiteY6" fmla="*/ 231948 h 288381"/>
                  <a:gd name="connsiteX7" fmla="*/ 250315 w 291746"/>
                  <a:gd name="connsiteY7" fmla="*/ 227954 h 288381"/>
                  <a:gd name="connsiteX8" fmla="*/ 38999 w 291746"/>
                  <a:gd name="connsiteY8" fmla="*/ 269746 h 2883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91746" h="288381">
                    <a:moveTo>
                      <a:pt x="6797" y="288381"/>
                    </a:moveTo>
                    <a:lnTo>
                      <a:pt x="0" y="288381"/>
                    </a:lnTo>
                    <a:lnTo>
                      <a:pt x="0" y="144191"/>
                    </a:lnTo>
                    <a:cubicBezTo>
                      <a:pt x="0" y="64557"/>
                      <a:pt x="64557" y="0"/>
                      <a:pt x="144191" y="0"/>
                    </a:cubicBezTo>
                    <a:lnTo>
                      <a:pt x="147555" y="0"/>
                    </a:lnTo>
                    <a:cubicBezTo>
                      <a:pt x="227189" y="0"/>
                      <a:pt x="291746" y="64557"/>
                      <a:pt x="291746" y="144191"/>
                    </a:cubicBezTo>
                    <a:lnTo>
                      <a:pt x="291746" y="231948"/>
                    </a:lnTo>
                    <a:lnTo>
                      <a:pt x="250315" y="227954"/>
                    </a:lnTo>
                    <a:cubicBezTo>
                      <a:pt x="167791" y="227954"/>
                      <a:pt x="93080" y="243925"/>
                      <a:pt x="38999" y="269746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224" name="フリーフォーム: 図形 223">
              <a:extLst>
                <a:ext uri="{FF2B5EF4-FFF2-40B4-BE49-F238E27FC236}">
                  <a16:creationId xmlns:a16="http://schemas.microsoft.com/office/drawing/2014/main" id="{0ACFF1E8-E499-4174-8B0A-43DD32BA2506}"/>
                </a:ext>
              </a:extLst>
            </p:cNvPr>
            <p:cNvSpPr/>
            <p:nvPr/>
          </p:nvSpPr>
          <p:spPr>
            <a:xfrm rot="19800000">
              <a:off x="7266681" y="4922945"/>
              <a:ext cx="518936" cy="135897"/>
            </a:xfrm>
            <a:custGeom>
              <a:avLst/>
              <a:gdLst>
                <a:gd name="connsiteX0" fmla="*/ 46517 w 518936"/>
                <a:gd name="connsiteY0" fmla="*/ 0 h 135897"/>
                <a:gd name="connsiteX1" fmla="*/ 472419 w 518936"/>
                <a:gd name="connsiteY1" fmla="*/ 0 h 135897"/>
                <a:gd name="connsiteX2" fmla="*/ 518936 w 518936"/>
                <a:gd name="connsiteY2" fmla="*/ 46517 h 135897"/>
                <a:gd name="connsiteX3" fmla="*/ 510059 w 518936"/>
                <a:gd name="connsiteY3" fmla="*/ 67949 h 135897"/>
                <a:gd name="connsiteX4" fmla="*/ 518936 w 518936"/>
                <a:gd name="connsiteY4" fmla="*/ 89380 h 135897"/>
                <a:gd name="connsiteX5" fmla="*/ 472419 w 518936"/>
                <a:gd name="connsiteY5" fmla="*/ 135897 h 135897"/>
                <a:gd name="connsiteX6" fmla="*/ 46517 w 518936"/>
                <a:gd name="connsiteY6" fmla="*/ 135897 h 135897"/>
                <a:gd name="connsiteX7" fmla="*/ 0 w 518936"/>
                <a:gd name="connsiteY7" fmla="*/ 89380 h 135897"/>
                <a:gd name="connsiteX8" fmla="*/ 8877 w 518936"/>
                <a:gd name="connsiteY8" fmla="*/ 67949 h 135897"/>
                <a:gd name="connsiteX9" fmla="*/ 0 w 518936"/>
                <a:gd name="connsiteY9" fmla="*/ 46517 h 135897"/>
                <a:gd name="connsiteX10" fmla="*/ 46517 w 518936"/>
                <a:gd name="connsiteY10" fmla="*/ 0 h 13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18936" h="135897">
                  <a:moveTo>
                    <a:pt x="46517" y="0"/>
                  </a:moveTo>
                  <a:lnTo>
                    <a:pt x="472419" y="0"/>
                  </a:lnTo>
                  <a:cubicBezTo>
                    <a:pt x="498110" y="0"/>
                    <a:pt x="518936" y="20826"/>
                    <a:pt x="518936" y="46517"/>
                  </a:cubicBezTo>
                  <a:lnTo>
                    <a:pt x="510059" y="67949"/>
                  </a:lnTo>
                  <a:lnTo>
                    <a:pt x="518936" y="89380"/>
                  </a:lnTo>
                  <a:cubicBezTo>
                    <a:pt x="518936" y="115071"/>
                    <a:pt x="498110" y="135897"/>
                    <a:pt x="472419" y="135897"/>
                  </a:cubicBezTo>
                  <a:lnTo>
                    <a:pt x="46517" y="135897"/>
                  </a:lnTo>
                  <a:cubicBezTo>
                    <a:pt x="20826" y="135897"/>
                    <a:pt x="0" y="115071"/>
                    <a:pt x="0" y="89380"/>
                  </a:cubicBezTo>
                  <a:lnTo>
                    <a:pt x="8877" y="67949"/>
                  </a:lnTo>
                  <a:lnTo>
                    <a:pt x="0" y="46517"/>
                  </a:lnTo>
                  <a:cubicBezTo>
                    <a:pt x="0" y="20826"/>
                    <a:pt x="20826" y="0"/>
                    <a:pt x="46517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225" name="グループ化 224">
              <a:extLst>
                <a:ext uri="{FF2B5EF4-FFF2-40B4-BE49-F238E27FC236}">
                  <a16:creationId xmlns:a16="http://schemas.microsoft.com/office/drawing/2014/main" id="{1118A317-B673-4FB6-B9C8-09081DBE51D7}"/>
                </a:ext>
              </a:extLst>
            </p:cNvPr>
            <p:cNvGrpSpPr/>
            <p:nvPr/>
          </p:nvGrpSpPr>
          <p:grpSpPr>
            <a:xfrm rot="2045136">
              <a:off x="6839126" y="5602248"/>
              <a:ext cx="399376" cy="488074"/>
              <a:chOff x="5207039" y="3025262"/>
              <a:chExt cx="399376" cy="488074"/>
            </a:xfrm>
          </p:grpSpPr>
          <p:sp>
            <p:nvSpPr>
              <p:cNvPr id="240" name="台形 239">
                <a:extLst>
                  <a:ext uri="{FF2B5EF4-FFF2-40B4-BE49-F238E27FC236}">
                    <a16:creationId xmlns:a16="http://schemas.microsoft.com/office/drawing/2014/main" id="{57866ED5-F3DA-4E58-9088-2708169C2F82}"/>
                  </a:ext>
                </a:extLst>
              </p:cNvPr>
              <p:cNvSpPr/>
              <p:nvPr/>
            </p:nvSpPr>
            <p:spPr>
              <a:xfrm rot="10800000">
                <a:off x="5306376" y="3025262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41" name="四角形: 対角を丸める 240">
                <a:extLst>
                  <a:ext uri="{FF2B5EF4-FFF2-40B4-BE49-F238E27FC236}">
                    <a16:creationId xmlns:a16="http://schemas.microsoft.com/office/drawing/2014/main" id="{4541DD1A-9703-47A3-ADE6-55F557B4BC9B}"/>
                  </a:ext>
                </a:extLst>
              </p:cNvPr>
              <p:cNvSpPr/>
              <p:nvPr/>
            </p:nvSpPr>
            <p:spPr>
              <a:xfrm rot="20454864">
                <a:off x="5207039" y="3376407"/>
                <a:ext cx="385195" cy="136929"/>
              </a:xfrm>
              <a:prstGeom prst="round2DiagRect">
                <a:avLst>
                  <a:gd name="adj1" fmla="val 50000"/>
                  <a:gd name="adj2" fmla="val 29333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226" name="グループ化 225">
              <a:extLst>
                <a:ext uri="{FF2B5EF4-FFF2-40B4-BE49-F238E27FC236}">
                  <a16:creationId xmlns:a16="http://schemas.microsoft.com/office/drawing/2014/main" id="{B4F31290-2DA5-4F22-8A4C-67BF8CF02281}"/>
                </a:ext>
              </a:extLst>
            </p:cNvPr>
            <p:cNvGrpSpPr/>
            <p:nvPr/>
          </p:nvGrpSpPr>
          <p:grpSpPr>
            <a:xfrm rot="3600000">
              <a:off x="7559684" y="5639244"/>
              <a:ext cx="664402" cy="575574"/>
              <a:chOff x="7967323" y="5484573"/>
              <a:chExt cx="664402" cy="575574"/>
            </a:xfrm>
          </p:grpSpPr>
          <p:sp>
            <p:nvSpPr>
              <p:cNvPr id="238" name="台形 237">
                <a:extLst>
                  <a:ext uri="{FF2B5EF4-FFF2-40B4-BE49-F238E27FC236}">
                    <a16:creationId xmlns:a16="http://schemas.microsoft.com/office/drawing/2014/main" id="{0C732AC5-0E93-4B34-8DA0-76E5BACD77BA}"/>
                  </a:ext>
                </a:extLst>
              </p:cNvPr>
              <p:cNvSpPr/>
              <p:nvPr/>
            </p:nvSpPr>
            <p:spPr>
              <a:xfrm rot="5400000">
                <a:off x="8308411" y="5699431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39" name="四角形: 角を丸くする 284">
                <a:extLst>
                  <a:ext uri="{FF2B5EF4-FFF2-40B4-BE49-F238E27FC236}">
                    <a16:creationId xmlns:a16="http://schemas.microsoft.com/office/drawing/2014/main" id="{1CCBD59F-0F8D-42D6-B284-FABC99400662}"/>
                  </a:ext>
                </a:extLst>
              </p:cNvPr>
              <p:cNvSpPr/>
              <p:nvPr/>
            </p:nvSpPr>
            <p:spPr>
              <a:xfrm rot="14400000">
                <a:off x="7842353" y="5609543"/>
                <a:ext cx="575574" cy="325634"/>
              </a:xfrm>
              <a:custGeom>
                <a:avLst/>
                <a:gdLst>
                  <a:gd name="connsiteX0" fmla="*/ 0 w 600075"/>
                  <a:gd name="connsiteY0" fmla="*/ 159543 h 319085"/>
                  <a:gd name="connsiteX1" fmla="*/ 159543 w 600075"/>
                  <a:gd name="connsiteY1" fmla="*/ 0 h 319085"/>
                  <a:gd name="connsiteX2" fmla="*/ 440533 w 600075"/>
                  <a:gd name="connsiteY2" fmla="*/ 0 h 319085"/>
                  <a:gd name="connsiteX3" fmla="*/ 600076 w 600075"/>
                  <a:gd name="connsiteY3" fmla="*/ 159543 h 319085"/>
                  <a:gd name="connsiteX4" fmla="*/ 600075 w 600075"/>
                  <a:gd name="connsiteY4" fmla="*/ 159543 h 319085"/>
                  <a:gd name="connsiteX5" fmla="*/ 440532 w 600075"/>
                  <a:gd name="connsiteY5" fmla="*/ 319086 h 319085"/>
                  <a:gd name="connsiteX6" fmla="*/ 159543 w 600075"/>
                  <a:gd name="connsiteY6" fmla="*/ 319085 h 319085"/>
                  <a:gd name="connsiteX7" fmla="*/ 0 w 600075"/>
                  <a:gd name="connsiteY7" fmla="*/ 159542 h 319085"/>
                  <a:gd name="connsiteX8" fmla="*/ 0 w 600075"/>
                  <a:gd name="connsiteY8" fmla="*/ 159543 h 319085"/>
                  <a:gd name="connsiteX0" fmla="*/ 600075 w 691515"/>
                  <a:gd name="connsiteY0" fmla="*/ 159543 h 319086"/>
                  <a:gd name="connsiteX1" fmla="*/ 440532 w 691515"/>
                  <a:gd name="connsiteY1" fmla="*/ 319086 h 319086"/>
                  <a:gd name="connsiteX2" fmla="*/ 159543 w 691515"/>
                  <a:gd name="connsiteY2" fmla="*/ 319085 h 319086"/>
                  <a:gd name="connsiteX3" fmla="*/ 0 w 691515"/>
                  <a:gd name="connsiteY3" fmla="*/ 159542 h 319086"/>
                  <a:gd name="connsiteX4" fmla="*/ 0 w 691515"/>
                  <a:gd name="connsiteY4" fmla="*/ 159543 h 319086"/>
                  <a:gd name="connsiteX5" fmla="*/ 159543 w 691515"/>
                  <a:gd name="connsiteY5" fmla="*/ 0 h 319086"/>
                  <a:gd name="connsiteX6" fmla="*/ 440533 w 691515"/>
                  <a:gd name="connsiteY6" fmla="*/ 0 h 319086"/>
                  <a:gd name="connsiteX7" fmla="*/ 600076 w 691515"/>
                  <a:gd name="connsiteY7" fmla="*/ 159543 h 319086"/>
                  <a:gd name="connsiteX8" fmla="*/ 691515 w 691515"/>
                  <a:gd name="connsiteY8" fmla="*/ 250983 h 319086"/>
                  <a:gd name="connsiteX0" fmla="*/ 600075 w 600076"/>
                  <a:gd name="connsiteY0" fmla="*/ 159543 h 319086"/>
                  <a:gd name="connsiteX1" fmla="*/ 440532 w 600076"/>
                  <a:gd name="connsiteY1" fmla="*/ 319086 h 319086"/>
                  <a:gd name="connsiteX2" fmla="*/ 159543 w 600076"/>
                  <a:gd name="connsiteY2" fmla="*/ 319085 h 319086"/>
                  <a:gd name="connsiteX3" fmla="*/ 0 w 600076"/>
                  <a:gd name="connsiteY3" fmla="*/ 159542 h 319086"/>
                  <a:gd name="connsiteX4" fmla="*/ 0 w 600076"/>
                  <a:gd name="connsiteY4" fmla="*/ 159543 h 319086"/>
                  <a:gd name="connsiteX5" fmla="*/ 159543 w 600076"/>
                  <a:gd name="connsiteY5" fmla="*/ 0 h 319086"/>
                  <a:gd name="connsiteX6" fmla="*/ 440533 w 600076"/>
                  <a:gd name="connsiteY6" fmla="*/ 0 h 319086"/>
                  <a:gd name="connsiteX7" fmla="*/ 600076 w 600076"/>
                  <a:gd name="connsiteY7" fmla="*/ 159543 h 319086"/>
                  <a:gd name="connsiteX0" fmla="*/ 600075 w 600075"/>
                  <a:gd name="connsiteY0" fmla="*/ 159543 h 319086"/>
                  <a:gd name="connsiteX1" fmla="*/ 440532 w 600075"/>
                  <a:gd name="connsiteY1" fmla="*/ 319086 h 319086"/>
                  <a:gd name="connsiteX2" fmla="*/ 159543 w 600075"/>
                  <a:gd name="connsiteY2" fmla="*/ 319085 h 319086"/>
                  <a:gd name="connsiteX3" fmla="*/ 0 w 600075"/>
                  <a:gd name="connsiteY3" fmla="*/ 159542 h 319086"/>
                  <a:gd name="connsiteX4" fmla="*/ 0 w 600075"/>
                  <a:gd name="connsiteY4" fmla="*/ 159543 h 319086"/>
                  <a:gd name="connsiteX5" fmla="*/ 159543 w 600075"/>
                  <a:gd name="connsiteY5" fmla="*/ 0 h 319086"/>
                  <a:gd name="connsiteX6" fmla="*/ 440533 w 600075"/>
                  <a:gd name="connsiteY6" fmla="*/ 0 h 319086"/>
                  <a:gd name="connsiteX0" fmla="*/ 440532 w 440533"/>
                  <a:gd name="connsiteY0" fmla="*/ 319086 h 319086"/>
                  <a:gd name="connsiteX1" fmla="*/ 159543 w 440533"/>
                  <a:gd name="connsiteY1" fmla="*/ 319085 h 319086"/>
                  <a:gd name="connsiteX2" fmla="*/ 0 w 440533"/>
                  <a:gd name="connsiteY2" fmla="*/ 159542 h 319086"/>
                  <a:gd name="connsiteX3" fmla="*/ 0 w 440533"/>
                  <a:gd name="connsiteY3" fmla="*/ 159543 h 319086"/>
                  <a:gd name="connsiteX4" fmla="*/ 159543 w 440533"/>
                  <a:gd name="connsiteY4" fmla="*/ 0 h 319086"/>
                  <a:gd name="connsiteX5" fmla="*/ 440533 w 440533"/>
                  <a:gd name="connsiteY5" fmla="*/ 0 h 319086"/>
                  <a:gd name="connsiteX0" fmla="*/ 552467 w 552467"/>
                  <a:gd name="connsiteY0" fmla="*/ 320470 h 320470"/>
                  <a:gd name="connsiteX1" fmla="*/ 159543 w 552467"/>
                  <a:gd name="connsiteY1" fmla="*/ 319085 h 320470"/>
                  <a:gd name="connsiteX2" fmla="*/ 0 w 552467"/>
                  <a:gd name="connsiteY2" fmla="*/ 159542 h 320470"/>
                  <a:gd name="connsiteX3" fmla="*/ 0 w 552467"/>
                  <a:gd name="connsiteY3" fmla="*/ 159543 h 320470"/>
                  <a:gd name="connsiteX4" fmla="*/ 159543 w 552467"/>
                  <a:gd name="connsiteY4" fmla="*/ 0 h 320470"/>
                  <a:gd name="connsiteX5" fmla="*/ 440533 w 552467"/>
                  <a:gd name="connsiteY5" fmla="*/ 0 h 320470"/>
                  <a:gd name="connsiteX0" fmla="*/ 552467 w 552467"/>
                  <a:gd name="connsiteY0" fmla="*/ 324383 h 324383"/>
                  <a:gd name="connsiteX1" fmla="*/ 159543 w 552467"/>
                  <a:gd name="connsiteY1" fmla="*/ 322998 h 324383"/>
                  <a:gd name="connsiteX2" fmla="*/ 0 w 552467"/>
                  <a:gd name="connsiteY2" fmla="*/ 163455 h 324383"/>
                  <a:gd name="connsiteX3" fmla="*/ 0 w 552467"/>
                  <a:gd name="connsiteY3" fmla="*/ 163456 h 324383"/>
                  <a:gd name="connsiteX4" fmla="*/ 159543 w 552467"/>
                  <a:gd name="connsiteY4" fmla="*/ 3913 h 324383"/>
                  <a:gd name="connsiteX5" fmla="*/ 357554 w 552467"/>
                  <a:gd name="connsiteY5" fmla="*/ 0 h 324383"/>
                  <a:gd name="connsiteX0" fmla="*/ 552467 w 552467"/>
                  <a:gd name="connsiteY0" fmla="*/ 325634 h 325634"/>
                  <a:gd name="connsiteX1" fmla="*/ 159543 w 552467"/>
                  <a:gd name="connsiteY1" fmla="*/ 324249 h 325634"/>
                  <a:gd name="connsiteX2" fmla="*/ 0 w 552467"/>
                  <a:gd name="connsiteY2" fmla="*/ 164706 h 325634"/>
                  <a:gd name="connsiteX3" fmla="*/ 0 w 552467"/>
                  <a:gd name="connsiteY3" fmla="*/ 164707 h 325634"/>
                  <a:gd name="connsiteX4" fmla="*/ 159543 w 552467"/>
                  <a:gd name="connsiteY4" fmla="*/ 5164 h 325634"/>
                  <a:gd name="connsiteX5" fmla="*/ 407771 w 552467"/>
                  <a:gd name="connsiteY5" fmla="*/ 0 h 3256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52467" h="325634">
                    <a:moveTo>
                      <a:pt x="552467" y="325634"/>
                    </a:moveTo>
                    <a:lnTo>
                      <a:pt x="159543" y="324249"/>
                    </a:lnTo>
                    <a:cubicBezTo>
                      <a:pt x="71430" y="324249"/>
                      <a:pt x="0" y="252819"/>
                      <a:pt x="0" y="164706"/>
                    </a:cubicBezTo>
                    <a:lnTo>
                      <a:pt x="0" y="164707"/>
                    </a:lnTo>
                    <a:cubicBezTo>
                      <a:pt x="0" y="76594"/>
                      <a:pt x="71430" y="5164"/>
                      <a:pt x="159543" y="5164"/>
                    </a:cubicBezTo>
                    <a:lnTo>
                      <a:pt x="407771" y="0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227" name="四角形: 対角を丸める 226">
              <a:extLst>
                <a:ext uri="{FF2B5EF4-FFF2-40B4-BE49-F238E27FC236}">
                  <a16:creationId xmlns:a16="http://schemas.microsoft.com/office/drawing/2014/main" id="{BC559402-654B-4C7A-9303-2265734FAC52}"/>
                </a:ext>
              </a:extLst>
            </p:cNvPr>
            <p:cNvSpPr/>
            <p:nvPr/>
          </p:nvSpPr>
          <p:spPr>
            <a:xfrm>
              <a:off x="7667851" y="6223776"/>
              <a:ext cx="385195" cy="136929"/>
            </a:xfrm>
            <a:prstGeom prst="round2DiagRect">
              <a:avLst>
                <a:gd name="adj1" fmla="val 50000"/>
                <a:gd name="adj2" fmla="val 29333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228" name="四角形: 角を丸くする 284">
              <a:extLst>
                <a:ext uri="{FF2B5EF4-FFF2-40B4-BE49-F238E27FC236}">
                  <a16:creationId xmlns:a16="http://schemas.microsoft.com/office/drawing/2014/main" id="{22FE7769-9233-46CB-B744-3ABDE513B010}"/>
                </a:ext>
              </a:extLst>
            </p:cNvPr>
            <p:cNvSpPr/>
            <p:nvPr/>
          </p:nvSpPr>
          <p:spPr>
            <a:xfrm rot="245136">
              <a:off x="7098889" y="5437837"/>
              <a:ext cx="552467" cy="324044"/>
            </a:xfrm>
            <a:custGeom>
              <a:avLst/>
              <a:gdLst>
                <a:gd name="connsiteX0" fmla="*/ 0 w 600075"/>
                <a:gd name="connsiteY0" fmla="*/ 159543 h 319085"/>
                <a:gd name="connsiteX1" fmla="*/ 159543 w 600075"/>
                <a:gd name="connsiteY1" fmla="*/ 0 h 319085"/>
                <a:gd name="connsiteX2" fmla="*/ 440533 w 600075"/>
                <a:gd name="connsiteY2" fmla="*/ 0 h 319085"/>
                <a:gd name="connsiteX3" fmla="*/ 600076 w 600075"/>
                <a:gd name="connsiteY3" fmla="*/ 159543 h 319085"/>
                <a:gd name="connsiteX4" fmla="*/ 600075 w 600075"/>
                <a:gd name="connsiteY4" fmla="*/ 159543 h 319085"/>
                <a:gd name="connsiteX5" fmla="*/ 440532 w 600075"/>
                <a:gd name="connsiteY5" fmla="*/ 319086 h 319085"/>
                <a:gd name="connsiteX6" fmla="*/ 159543 w 600075"/>
                <a:gd name="connsiteY6" fmla="*/ 319085 h 319085"/>
                <a:gd name="connsiteX7" fmla="*/ 0 w 600075"/>
                <a:gd name="connsiteY7" fmla="*/ 159542 h 319085"/>
                <a:gd name="connsiteX8" fmla="*/ 0 w 600075"/>
                <a:gd name="connsiteY8" fmla="*/ 159543 h 319085"/>
                <a:gd name="connsiteX0" fmla="*/ 600075 w 691515"/>
                <a:gd name="connsiteY0" fmla="*/ 159543 h 319086"/>
                <a:gd name="connsiteX1" fmla="*/ 440532 w 691515"/>
                <a:gd name="connsiteY1" fmla="*/ 319086 h 319086"/>
                <a:gd name="connsiteX2" fmla="*/ 159543 w 691515"/>
                <a:gd name="connsiteY2" fmla="*/ 319085 h 319086"/>
                <a:gd name="connsiteX3" fmla="*/ 0 w 691515"/>
                <a:gd name="connsiteY3" fmla="*/ 159542 h 319086"/>
                <a:gd name="connsiteX4" fmla="*/ 0 w 691515"/>
                <a:gd name="connsiteY4" fmla="*/ 159543 h 319086"/>
                <a:gd name="connsiteX5" fmla="*/ 159543 w 691515"/>
                <a:gd name="connsiteY5" fmla="*/ 0 h 319086"/>
                <a:gd name="connsiteX6" fmla="*/ 440533 w 691515"/>
                <a:gd name="connsiteY6" fmla="*/ 0 h 319086"/>
                <a:gd name="connsiteX7" fmla="*/ 600076 w 691515"/>
                <a:gd name="connsiteY7" fmla="*/ 159543 h 319086"/>
                <a:gd name="connsiteX8" fmla="*/ 691515 w 691515"/>
                <a:gd name="connsiteY8" fmla="*/ 250983 h 319086"/>
                <a:gd name="connsiteX0" fmla="*/ 600075 w 600076"/>
                <a:gd name="connsiteY0" fmla="*/ 159543 h 319086"/>
                <a:gd name="connsiteX1" fmla="*/ 440532 w 600076"/>
                <a:gd name="connsiteY1" fmla="*/ 319086 h 319086"/>
                <a:gd name="connsiteX2" fmla="*/ 159543 w 600076"/>
                <a:gd name="connsiteY2" fmla="*/ 319085 h 319086"/>
                <a:gd name="connsiteX3" fmla="*/ 0 w 600076"/>
                <a:gd name="connsiteY3" fmla="*/ 159542 h 319086"/>
                <a:gd name="connsiteX4" fmla="*/ 0 w 600076"/>
                <a:gd name="connsiteY4" fmla="*/ 159543 h 319086"/>
                <a:gd name="connsiteX5" fmla="*/ 159543 w 600076"/>
                <a:gd name="connsiteY5" fmla="*/ 0 h 319086"/>
                <a:gd name="connsiteX6" fmla="*/ 440533 w 600076"/>
                <a:gd name="connsiteY6" fmla="*/ 0 h 319086"/>
                <a:gd name="connsiteX7" fmla="*/ 600076 w 600076"/>
                <a:gd name="connsiteY7" fmla="*/ 159543 h 319086"/>
                <a:gd name="connsiteX0" fmla="*/ 600075 w 600075"/>
                <a:gd name="connsiteY0" fmla="*/ 159543 h 319086"/>
                <a:gd name="connsiteX1" fmla="*/ 440532 w 600075"/>
                <a:gd name="connsiteY1" fmla="*/ 319086 h 319086"/>
                <a:gd name="connsiteX2" fmla="*/ 159543 w 600075"/>
                <a:gd name="connsiteY2" fmla="*/ 319085 h 319086"/>
                <a:gd name="connsiteX3" fmla="*/ 0 w 600075"/>
                <a:gd name="connsiteY3" fmla="*/ 159542 h 319086"/>
                <a:gd name="connsiteX4" fmla="*/ 0 w 600075"/>
                <a:gd name="connsiteY4" fmla="*/ 159543 h 319086"/>
                <a:gd name="connsiteX5" fmla="*/ 159543 w 600075"/>
                <a:gd name="connsiteY5" fmla="*/ 0 h 319086"/>
                <a:gd name="connsiteX6" fmla="*/ 440533 w 600075"/>
                <a:gd name="connsiteY6" fmla="*/ 0 h 319086"/>
                <a:gd name="connsiteX0" fmla="*/ 440532 w 440533"/>
                <a:gd name="connsiteY0" fmla="*/ 319086 h 319086"/>
                <a:gd name="connsiteX1" fmla="*/ 159543 w 440533"/>
                <a:gd name="connsiteY1" fmla="*/ 319085 h 319086"/>
                <a:gd name="connsiteX2" fmla="*/ 0 w 440533"/>
                <a:gd name="connsiteY2" fmla="*/ 159542 h 319086"/>
                <a:gd name="connsiteX3" fmla="*/ 0 w 440533"/>
                <a:gd name="connsiteY3" fmla="*/ 159543 h 319086"/>
                <a:gd name="connsiteX4" fmla="*/ 159543 w 440533"/>
                <a:gd name="connsiteY4" fmla="*/ 0 h 319086"/>
                <a:gd name="connsiteX5" fmla="*/ 440533 w 440533"/>
                <a:gd name="connsiteY5" fmla="*/ 0 h 319086"/>
                <a:gd name="connsiteX0" fmla="*/ 552467 w 552467"/>
                <a:gd name="connsiteY0" fmla="*/ 320470 h 320470"/>
                <a:gd name="connsiteX1" fmla="*/ 159543 w 552467"/>
                <a:gd name="connsiteY1" fmla="*/ 319085 h 320470"/>
                <a:gd name="connsiteX2" fmla="*/ 0 w 552467"/>
                <a:gd name="connsiteY2" fmla="*/ 159542 h 320470"/>
                <a:gd name="connsiteX3" fmla="*/ 0 w 552467"/>
                <a:gd name="connsiteY3" fmla="*/ 159543 h 320470"/>
                <a:gd name="connsiteX4" fmla="*/ 159543 w 552467"/>
                <a:gd name="connsiteY4" fmla="*/ 0 h 320470"/>
                <a:gd name="connsiteX5" fmla="*/ 440533 w 552467"/>
                <a:gd name="connsiteY5" fmla="*/ 0 h 320470"/>
                <a:gd name="connsiteX0" fmla="*/ 552467 w 552467"/>
                <a:gd name="connsiteY0" fmla="*/ 324383 h 324383"/>
                <a:gd name="connsiteX1" fmla="*/ 159543 w 552467"/>
                <a:gd name="connsiteY1" fmla="*/ 322998 h 324383"/>
                <a:gd name="connsiteX2" fmla="*/ 0 w 552467"/>
                <a:gd name="connsiteY2" fmla="*/ 163455 h 324383"/>
                <a:gd name="connsiteX3" fmla="*/ 0 w 552467"/>
                <a:gd name="connsiteY3" fmla="*/ 163456 h 324383"/>
                <a:gd name="connsiteX4" fmla="*/ 159543 w 552467"/>
                <a:gd name="connsiteY4" fmla="*/ 3913 h 324383"/>
                <a:gd name="connsiteX5" fmla="*/ 357554 w 552467"/>
                <a:gd name="connsiteY5" fmla="*/ 0 h 324383"/>
                <a:gd name="connsiteX0" fmla="*/ 552467 w 552467"/>
                <a:gd name="connsiteY0" fmla="*/ 324044 h 324044"/>
                <a:gd name="connsiteX1" fmla="*/ 159543 w 552467"/>
                <a:gd name="connsiteY1" fmla="*/ 322659 h 324044"/>
                <a:gd name="connsiteX2" fmla="*/ 0 w 552467"/>
                <a:gd name="connsiteY2" fmla="*/ 163116 h 324044"/>
                <a:gd name="connsiteX3" fmla="*/ 0 w 552467"/>
                <a:gd name="connsiteY3" fmla="*/ 163117 h 324044"/>
                <a:gd name="connsiteX4" fmla="*/ 159543 w 552467"/>
                <a:gd name="connsiteY4" fmla="*/ 3574 h 324044"/>
                <a:gd name="connsiteX5" fmla="*/ 285958 w 552467"/>
                <a:gd name="connsiteY5" fmla="*/ 0 h 324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52467" h="324044">
                  <a:moveTo>
                    <a:pt x="552467" y="324044"/>
                  </a:moveTo>
                  <a:lnTo>
                    <a:pt x="159543" y="322659"/>
                  </a:lnTo>
                  <a:cubicBezTo>
                    <a:pt x="71430" y="322659"/>
                    <a:pt x="0" y="251229"/>
                    <a:pt x="0" y="163116"/>
                  </a:cubicBezTo>
                  <a:lnTo>
                    <a:pt x="0" y="163117"/>
                  </a:lnTo>
                  <a:cubicBezTo>
                    <a:pt x="0" y="75004"/>
                    <a:pt x="71430" y="3574"/>
                    <a:pt x="159543" y="3574"/>
                  </a:cubicBezTo>
                  <a:lnTo>
                    <a:pt x="285958" y="0"/>
                  </a:lnTo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229" name="グループ化 228">
              <a:extLst>
                <a:ext uri="{FF2B5EF4-FFF2-40B4-BE49-F238E27FC236}">
                  <a16:creationId xmlns:a16="http://schemas.microsoft.com/office/drawing/2014/main" id="{601F786F-3EF9-494C-8F62-0F64B179C6FD}"/>
                </a:ext>
              </a:extLst>
            </p:cNvPr>
            <p:cNvGrpSpPr/>
            <p:nvPr/>
          </p:nvGrpSpPr>
          <p:grpSpPr>
            <a:xfrm rot="20299031">
              <a:off x="6511268" y="5065503"/>
              <a:ext cx="1138429" cy="335934"/>
              <a:chOff x="5734868" y="3990007"/>
              <a:chExt cx="1138429" cy="335934"/>
            </a:xfrm>
          </p:grpSpPr>
          <p:sp>
            <p:nvSpPr>
              <p:cNvPr id="230" name="角丸四角形 88">
                <a:extLst>
                  <a:ext uri="{FF2B5EF4-FFF2-40B4-BE49-F238E27FC236}">
                    <a16:creationId xmlns:a16="http://schemas.microsoft.com/office/drawing/2014/main" id="{A049DA21-9DE5-441D-AF02-3AFFCD7BB259}"/>
                  </a:ext>
                </a:extLst>
              </p:cNvPr>
              <p:cNvSpPr/>
              <p:nvPr/>
            </p:nvSpPr>
            <p:spPr>
              <a:xfrm rot="14261547">
                <a:off x="5954972" y="4073799"/>
                <a:ext cx="80013" cy="15183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1" name="角丸四角形 88">
                <a:extLst>
                  <a:ext uri="{FF2B5EF4-FFF2-40B4-BE49-F238E27FC236}">
                    <a16:creationId xmlns:a16="http://schemas.microsoft.com/office/drawing/2014/main" id="{9C91A1DE-32FD-48C2-8FD9-726147669537}"/>
                  </a:ext>
                </a:extLst>
              </p:cNvPr>
              <p:cNvSpPr/>
              <p:nvPr/>
            </p:nvSpPr>
            <p:spPr>
              <a:xfrm rot="14858100">
                <a:off x="5777108" y="4020820"/>
                <a:ext cx="53806" cy="138285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2" name="角丸四角形 90">
                <a:extLst>
                  <a:ext uri="{FF2B5EF4-FFF2-40B4-BE49-F238E27FC236}">
                    <a16:creationId xmlns:a16="http://schemas.microsoft.com/office/drawing/2014/main" id="{1A93698B-C873-4C2E-A3EF-47938AA5F338}"/>
                  </a:ext>
                </a:extLst>
              </p:cNvPr>
              <p:cNvSpPr/>
              <p:nvPr/>
            </p:nvSpPr>
            <p:spPr>
              <a:xfrm rot="16461336">
                <a:off x="5823860" y="3931857"/>
                <a:ext cx="63913" cy="234661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3" name="角丸四角形 86">
                <a:extLst>
                  <a:ext uri="{FF2B5EF4-FFF2-40B4-BE49-F238E27FC236}">
                    <a16:creationId xmlns:a16="http://schemas.microsoft.com/office/drawing/2014/main" id="{A9499178-E7D5-4AF3-ADC8-F44E7D1E52E4}"/>
                  </a:ext>
                </a:extLst>
              </p:cNvPr>
              <p:cNvSpPr/>
              <p:nvPr/>
            </p:nvSpPr>
            <p:spPr>
              <a:xfrm rot="15300000">
                <a:off x="5859065" y="3911893"/>
                <a:ext cx="212202" cy="368430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  <a:gd name="connsiteX0" fmla="*/ 12187 w 415395"/>
                  <a:gd name="connsiteY0" fmla="*/ 269739 h 531874"/>
                  <a:gd name="connsiteX1" fmla="*/ 154540 w 415395"/>
                  <a:gd name="connsiteY1" fmla="*/ 313540 h 531874"/>
                  <a:gd name="connsiteX2" fmla="*/ 167095 w 415395"/>
                  <a:gd name="connsiteY2" fmla="*/ 298273 h 531874"/>
                  <a:gd name="connsiteX3" fmla="*/ 264962 w 415395"/>
                  <a:gd name="connsiteY3" fmla="*/ 218590 h 531874"/>
                  <a:gd name="connsiteX4" fmla="*/ 322233 w 415395"/>
                  <a:gd name="connsiteY4" fmla="*/ 33699 h 531874"/>
                  <a:gd name="connsiteX5" fmla="*/ 383240 w 415395"/>
                  <a:gd name="connsiteY5" fmla="*/ 4226 h 531874"/>
                  <a:gd name="connsiteX6" fmla="*/ 412714 w 415395"/>
                  <a:gd name="connsiteY6" fmla="*/ 65233 h 531874"/>
                  <a:gd name="connsiteX7" fmla="*/ 397577 w 415395"/>
                  <a:gd name="connsiteY7" fmla="*/ 204735 h 531874"/>
                  <a:gd name="connsiteX8" fmla="*/ 387061 w 415395"/>
                  <a:gd name="connsiteY8" fmla="*/ 307419 h 531874"/>
                  <a:gd name="connsiteX9" fmla="*/ 345858 w 415395"/>
                  <a:gd name="connsiteY9" fmla="*/ 389430 h 531874"/>
                  <a:gd name="connsiteX10" fmla="*/ 345858 w 415395"/>
                  <a:gd name="connsiteY10" fmla="*/ 492560 h 531874"/>
                  <a:gd name="connsiteX11" fmla="*/ 306544 w 415395"/>
                  <a:gd name="connsiteY11" fmla="*/ 531874 h 531874"/>
                  <a:gd name="connsiteX12" fmla="*/ 148369 w 415395"/>
                  <a:gd name="connsiteY12" fmla="*/ 531874 h 531874"/>
                  <a:gd name="connsiteX13" fmla="*/ 109055 w 415395"/>
                  <a:gd name="connsiteY13" fmla="*/ 492560 h 531874"/>
                  <a:gd name="connsiteX14" fmla="*/ 109055 w 415395"/>
                  <a:gd name="connsiteY14" fmla="*/ 418490 h 531874"/>
                  <a:gd name="connsiteX15" fmla="*/ 20566 w 415395"/>
                  <a:gd name="connsiteY15" fmla="*/ 347264 h 531874"/>
                  <a:gd name="connsiteX16" fmla="*/ 12187 w 415395"/>
                  <a:gd name="connsiteY16" fmla="*/ 269739 h 531874"/>
                  <a:gd name="connsiteX0" fmla="*/ 0 w 394829"/>
                  <a:gd name="connsiteY0" fmla="*/ 347264 h 531874"/>
                  <a:gd name="connsiteX1" fmla="*/ 133974 w 394829"/>
                  <a:gd name="connsiteY1" fmla="*/ 313540 h 531874"/>
                  <a:gd name="connsiteX2" fmla="*/ 146529 w 394829"/>
                  <a:gd name="connsiteY2" fmla="*/ 298273 h 531874"/>
                  <a:gd name="connsiteX3" fmla="*/ 244396 w 394829"/>
                  <a:gd name="connsiteY3" fmla="*/ 218590 h 531874"/>
                  <a:gd name="connsiteX4" fmla="*/ 301667 w 394829"/>
                  <a:gd name="connsiteY4" fmla="*/ 33699 h 531874"/>
                  <a:gd name="connsiteX5" fmla="*/ 362674 w 394829"/>
                  <a:gd name="connsiteY5" fmla="*/ 4226 h 531874"/>
                  <a:gd name="connsiteX6" fmla="*/ 392148 w 394829"/>
                  <a:gd name="connsiteY6" fmla="*/ 65233 h 531874"/>
                  <a:gd name="connsiteX7" fmla="*/ 377011 w 394829"/>
                  <a:gd name="connsiteY7" fmla="*/ 204735 h 531874"/>
                  <a:gd name="connsiteX8" fmla="*/ 366495 w 394829"/>
                  <a:gd name="connsiteY8" fmla="*/ 307419 h 531874"/>
                  <a:gd name="connsiteX9" fmla="*/ 325292 w 394829"/>
                  <a:gd name="connsiteY9" fmla="*/ 389430 h 531874"/>
                  <a:gd name="connsiteX10" fmla="*/ 325292 w 394829"/>
                  <a:gd name="connsiteY10" fmla="*/ 492560 h 531874"/>
                  <a:gd name="connsiteX11" fmla="*/ 285978 w 394829"/>
                  <a:gd name="connsiteY11" fmla="*/ 531874 h 531874"/>
                  <a:gd name="connsiteX12" fmla="*/ 127803 w 394829"/>
                  <a:gd name="connsiteY12" fmla="*/ 531874 h 531874"/>
                  <a:gd name="connsiteX13" fmla="*/ 88489 w 394829"/>
                  <a:gd name="connsiteY13" fmla="*/ 492560 h 531874"/>
                  <a:gd name="connsiteX14" fmla="*/ 88489 w 394829"/>
                  <a:gd name="connsiteY14" fmla="*/ 418490 h 531874"/>
                  <a:gd name="connsiteX15" fmla="*/ 0 w 394829"/>
                  <a:gd name="connsiteY15" fmla="*/ 347264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236803 w 306340"/>
                  <a:gd name="connsiteY10" fmla="*/ 492560 h 531874"/>
                  <a:gd name="connsiteX11" fmla="*/ 197489 w 306340"/>
                  <a:gd name="connsiteY11" fmla="*/ 531874 h 531874"/>
                  <a:gd name="connsiteX12" fmla="*/ 39314 w 306340"/>
                  <a:gd name="connsiteY12" fmla="*/ 531874 h 531874"/>
                  <a:gd name="connsiteX13" fmla="*/ 0 w 306340"/>
                  <a:gd name="connsiteY13" fmla="*/ 492560 h 531874"/>
                  <a:gd name="connsiteX14" fmla="*/ 0 w 306340"/>
                  <a:gd name="connsiteY14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97489 w 306340"/>
                  <a:gd name="connsiteY10" fmla="*/ 531874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67605 w 306340"/>
                  <a:gd name="connsiteY10" fmla="*/ 523867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06340" h="531874">
                    <a:moveTo>
                      <a:pt x="0" y="418490"/>
                    </a:moveTo>
                    <a:lnTo>
                      <a:pt x="45485" y="313540"/>
                    </a:lnTo>
                    <a:cubicBezTo>
                      <a:pt x="48207" y="307490"/>
                      <a:pt x="52742" y="302586"/>
                      <a:pt x="58040" y="298273"/>
                    </a:cubicBezTo>
                    <a:lnTo>
                      <a:pt x="155907" y="218590"/>
                    </a:lnTo>
                    <a:cubicBezTo>
                      <a:pt x="181763" y="174494"/>
                      <a:pt x="193465" y="69426"/>
                      <a:pt x="213178" y="33699"/>
                    </a:cubicBezTo>
                    <a:cubicBezTo>
                      <a:pt x="232891" y="-2028"/>
                      <a:pt x="249200" y="-4482"/>
                      <a:pt x="274185" y="4226"/>
                    </a:cubicBezTo>
                    <a:cubicBezTo>
                      <a:pt x="299171" y="12934"/>
                      <a:pt x="312367" y="40248"/>
                      <a:pt x="303659" y="65233"/>
                    </a:cubicBezTo>
                    <a:lnTo>
                      <a:pt x="288522" y="204735"/>
                    </a:lnTo>
                    <a:cubicBezTo>
                      <a:pt x="313973" y="235994"/>
                      <a:pt x="309265" y="281967"/>
                      <a:pt x="278006" y="307419"/>
                    </a:cubicBezTo>
                    <a:lnTo>
                      <a:pt x="236803" y="389430"/>
                    </a:lnTo>
                    <a:lnTo>
                      <a:pt x="167605" y="523867"/>
                    </a:lnTo>
                    <a:lnTo>
                      <a:pt x="39314" y="531874"/>
                    </a:lnTo>
                    <a:cubicBezTo>
                      <a:pt x="17601" y="531874"/>
                      <a:pt x="0" y="514273"/>
                      <a:pt x="0" y="492560"/>
                    </a:cubicBezTo>
                    <a:lnTo>
                      <a:pt x="0" y="418490"/>
                    </a:lnTo>
                    <a:close/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4" name="四角形: 上の 2 つの角を丸める 233">
                <a:extLst>
                  <a:ext uri="{FF2B5EF4-FFF2-40B4-BE49-F238E27FC236}">
                    <a16:creationId xmlns:a16="http://schemas.microsoft.com/office/drawing/2014/main" id="{728CB617-6825-44C5-A617-A4441871A24A}"/>
                  </a:ext>
                </a:extLst>
              </p:cNvPr>
              <p:cNvSpPr/>
              <p:nvPr/>
            </p:nvSpPr>
            <p:spPr>
              <a:xfrm rot="6561561" flipV="1">
                <a:off x="6035163" y="3954879"/>
                <a:ext cx="39935" cy="15145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235" name="グループ化 234">
                <a:extLst>
                  <a:ext uri="{FF2B5EF4-FFF2-40B4-BE49-F238E27FC236}">
                    <a16:creationId xmlns:a16="http://schemas.microsoft.com/office/drawing/2014/main" id="{CEA27700-5CF3-43A1-A40D-992B38B6F38A}"/>
                  </a:ext>
                </a:extLst>
              </p:cNvPr>
              <p:cNvGrpSpPr/>
              <p:nvPr/>
            </p:nvGrpSpPr>
            <p:grpSpPr>
              <a:xfrm rot="900000" flipV="1">
                <a:off x="6103408" y="4080001"/>
                <a:ext cx="769889" cy="245940"/>
                <a:chOff x="4100786" y="4762502"/>
                <a:chExt cx="626634" cy="184526"/>
              </a:xfrm>
            </p:grpSpPr>
            <p:sp>
              <p:nvSpPr>
                <p:cNvPr id="236" name="四角形: 角を丸くする 26">
                  <a:extLst>
                    <a:ext uri="{FF2B5EF4-FFF2-40B4-BE49-F238E27FC236}">
                      <a16:creationId xmlns:a16="http://schemas.microsoft.com/office/drawing/2014/main" id="{EC7BC595-A206-4E50-BD60-9B5C3123DA17}"/>
                    </a:ext>
                  </a:extLst>
                </p:cNvPr>
                <p:cNvSpPr/>
                <p:nvPr/>
              </p:nvSpPr>
              <p:spPr>
                <a:xfrm flipH="1">
                  <a:off x="4261972" y="4762502"/>
                  <a:ext cx="465448" cy="184526"/>
                </a:xfrm>
                <a:custGeom>
                  <a:avLst/>
                  <a:gdLst>
                    <a:gd name="connsiteX0" fmla="*/ 0 w 507203"/>
                    <a:gd name="connsiteY0" fmla="*/ 41755 h 178759"/>
                    <a:gd name="connsiteX1" fmla="*/ 41755 w 507203"/>
                    <a:gd name="connsiteY1" fmla="*/ 0 h 178759"/>
                    <a:gd name="connsiteX2" fmla="*/ 465448 w 507203"/>
                    <a:gd name="connsiteY2" fmla="*/ 0 h 178759"/>
                    <a:gd name="connsiteX3" fmla="*/ 507203 w 507203"/>
                    <a:gd name="connsiteY3" fmla="*/ 41755 h 178759"/>
                    <a:gd name="connsiteX4" fmla="*/ 507203 w 507203"/>
                    <a:gd name="connsiteY4" fmla="*/ 137004 h 178759"/>
                    <a:gd name="connsiteX5" fmla="*/ 465448 w 507203"/>
                    <a:gd name="connsiteY5" fmla="*/ 178759 h 178759"/>
                    <a:gd name="connsiteX6" fmla="*/ 41755 w 507203"/>
                    <a:gd name="connsiteY6" fmla="*/ 178759 h 178759"/>
                    <a:gd name="connsiteX7" fmla="*/ 0 w 507203"/>
                    <a:gd name="connsiteY7" fmla="*/ 137004 h 178759"/>
                    <a:gd name="connsiteX8" fmla="*/ 0 w 507203"/>
                    <a:gd name="connsiteY8" fmla="*/ 41755 h 178759"/>
                    <a:gd name="connsiteX0" fmla="*/ 0 w 507203"/>
                    <a:gd name="connsiteY0" fmla="*/ 137004 h 228444"/>
                    <a:gd name="connsiteX1" fmla="*/ 0 w 507203"/>
                    <a:gd name="connsiteY1" fmla="*/ 41755 h 228444"/>
                    <a:gd name="connsiteX2" fmla="*/ 41755 w 507203"/>
                    <a:gd name="connsiteY2" fmla="*/ 0 h 228444"/>
                    <a:gd name="connsiteX3" fmla="*/ 465448 w 507203"/>
                    <a:gd name="connsiteY3" fmla="*/ 0 h 228444"/>
                    <a:gd name="connsiteX4" fmla="*/ 507203 w 507203"/>
                    <a:gd name="connsiteY4" fmla="*/ 41755 h 228444"/>
                    <a:gd name="connsiteX5" fmla="*/ 507203 w 507203"/>
                    <a:gd name="connsiteY5" fmla="*/ 137004 h 228444"/>
                    <a:gd name="connsiteX6" fmla="*/ 465448 w 507203"/>
                    <a:gd name="connsiteY6" fmla="*/ 178759 h 228444"/>
                    <a:gd name="connsiteX7" fmla="*/ 41755 w 507203"/>
                    <a:gd name="connsiteY7" fmla="*/ 178759 h 228444"/>
                    <a:gd name="connsiteX8" fmla="*/ 91440 w 507203"/>
                    <a:gd name="connsiteY8" fmla="*/ 228444 h 228444"/>
                    <a:gd name="connsiteX0" fmla="*/ 0 w 507203"/>
                    <a:gd name="connsiteY0" fmla="*/ 41755 h 228444"/>
                    <a:gd name="connsiteX1" fmla="*/ 41755 w 507203"/>
                    <a:gd name="connsiteY1" fmla="*/ 0 h 228444"/>
                    <a:gd name="connsiteX2" fmla="*/ 465448 w 507203"/>
                    <a:gd name="connsiteY2" fmla="*/ 0 h 228444"/>
                    <a:gd name="connsiteX3" fmla="*/ 507203 w 507203"/>
                    <a:gd name="connsiteY3" fmla="*/ 41755 h 228444"/>
                    <a:gd name="connsiteX4" fmla="*/ 507203 w 507203"/>
                    <a:gd name="connsiteY4" fmla="*/ 137004 h 228444"/>
                    <a:gd name="connsiteX5" fmla="*/ 465448 w 507203"/>
                    <a:gd name="connsiteY5" fmla="*/ 178759 h 228444"/>
                    <a:gd name="connsiteX6" fmla="*/ 41755 w 507203"/>
                    <a:gd name="connsiteY6" fmla="*/ 178759 h 228444"/>
                    <a:gd name="connsiteX7" fmla="*/ 91440 w 507203"/>
                    <a:gd name="connsiteY7" fmla="*/ 228444 h 228444"/>
                    <a:gd name="connsiteX0" fmla="*/ 18919 w 484367"/>
                    <a:gd name="connsiteY0" fmla="*/ 0 h 228444"/>
                    <a:gd name="connsiteX1" fmla="*/ 442612 w 484367"/>
                    <a:gd name="connsiteY1" fmla="*/ 0 h 228444"/>
                    <a:gd name="connsiteX2" fmla="*/ 484367 w 484367"/>
                    <a:gd name="connsiteY2" fmla="*/ 41755 h 228444"/>
                    <a:gd name="connsiteX3" fmla="*/ 484367 w 484367"/>
                    <a:gd name="connsiteY3" fmla="*/ 137004 h 228444"/>
                    <a:gd name="connsiteX4" fmla="*/ 442612 w 484367"/>
                    <a:gd name="connsiteY4" fmla="*/ 178759 h 228444"/>
                    <a:gd name="connsiteX5" fmla="*/ 18919 w 484367"/>
                    <a:gd name="connsiteY5" fmla="*/ 178759 h 228444"/>
                    <a:gd name="connsiteX6" fmla="*/ 68604 w 484367"/>
                    <a:gd name="connsiteY6" fmla="*/ 228444 h 228444"/>
                    <a:gd name="connsiteX0" fmla="*/ 0 w 465448"/>
                    <a:gd name="connsiteY0" fmla="*/ 0 h 178759"/>
                    <a:gd name="connsiteX1" fmla="*/ 423693 w 465448"/>
                    <a:gd name="connsiteY1" fmla="*/ 0 h 178759"/>
                    <a:gd name="connsiteX2" fmla="*/ 465448 w 465448"/>
                    <a:gd name="connsiteY2" fmla="*/ 41755 h 178759"/>
                    <a:gd name="connsiteX3" fmla="*/ 465448 w 465448"/>
                    <a:gd name="connsiteY3" fmla="*/ 137004 h 178759"/>
                    <a:gd name="connsiteX4" fmla="*/ 423693 w 465448"/>
                    <a:gd name="connsiteY4" fmla="*/ 178759 h 178759"/>
                    <a:gd name="connsiteX5" fmla="*/ 0 w 465448"/>
                    <a:gd name="connsiteY5" fmla="*/ 178759 h 178759"/>
                    <a:gd name="connsiteX0" fmla="*/ 0 w 465448"/>
                    <a:gd name="connsiteY0" fmla="*/ 0 h 181141"/>
                    <a:gd name="connsiteX1" fmla="*/ 423693 w 465448"/>
                    <a:gd name="connsiteY1" fmla="*/ 0 h 181141"/>
                    <a:gd name="connsiteX2" fmla="*/ 465448 w 465448"/>
                    <a:gd name="connsiteY2" fmla="*/ 41755 h 181141"/>
                    <a:gd name="connsiteX3" fmla="*/ 465448 w 465448"/>
                    <a:gd name="connsiteY3" fmla="*/ 137004 h 181141"/>
                    <a:gd name="connsiteX4" fmla="*/ 423693 w 465448"/>
                    <a:gd name="connsiteY4" fmla="*/ 178759 h 181141"/>
                    <a:gd name="connsiteX5" fmla="*/ 109538 w 465448"/>
                    <a:gd name="connsiteY5" fmla="*/ 181141 h 181141"/>
                    <a:gd name="connsiteX0" fmla="*/ 0 w 465448"/>
                    <a:gd name="connsiteY0" fmla="*/ 0 h 184526"/>
                    <a:gd name="connsiteX1" fmla="*/ 423693 w 465448"/>
                    <a:gd name="connsiteY1" fmla="*/ 0 h 184526"/>
                    <a:gd name="connsiteX2" fmla="*/ 465448 w 465448"/>
                    <a:gd name="connsiteY2" fmla="*/ 41755 h 184526"/>
                    <a:gd name="connsiteX3" fmla="*/ 465448 w 465448"/>
                    <a:gd name="connsiteY3" fmla="*/ 137004 h 184526"/>
                    <a:gd name="connsiteX4" fmla="*/ 423693 w 465448"/>
                    <a:gd name="connsiteY4" fmla="*/ 178759 h 184526"/>
                    <a:gd name="connsiteX5" fmla="*/ 58134 w 465448"/>
                    <a:gd name="connsiteY5" fmla="*/ 184526 h 1845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65448" h="184526">
                      <a:moveTo>
                        <a:pt x="0" y="0"/>
                      </a:moveTo>
                      <a:lnTo>
                        <a:pt x="423693" y="0"/>
                      </a:lnTo>
                      <a:cubicBezTo>
                        <a:pt x="446754" y="0"/>
                        <a:pt x="465448" y="18694"/>
                        <a:pt x="465448" y="41755"/>
                      </a:cubicBezTo>
                      <a:lnTo>
                        <a:pt x="465448" y="137004"/>
                      </a:lnTo>
                      <a:cubicBezTo>
                        <a:pt x="465448" y="160065"/>
                        <a:pt x="446754" y="178759"/>
                        <a:pt x="423693" y="178759"/>
                      </a:cubicBezTo>
                      <a:lnTo>
                        <a:pt x="58134" y="184526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37" name="台形 236">
                  <a:extLst>
                    <a:ext uri="{FF2B5EF4-FFF2-40B4-BE49-F238E27FC236}">
                      <a16:creationId xmlns:a16="http://schemas.microsoft.com/office/drawing/2014/main" id="{CD7B7D46-DEA9-4F86-9E3B-E48F6B0AEDB7}"/>
                    </a:ext>
                  </a:extLst>
                </p:cNvPr>
                <p:cNvSpPr/>
                <p:nvPr/>
              </p:nvSpPr>
              <p:spPr>
                <a:xfrm rot="16200000" flipH="1">
                  <a:off x="4110989" y="4763013"/>
                  <a:ext cx="158353" cy="178759"/>
                </a:xfrm>
                <a:prstGeom prst="trapezoid">
                  <a:avLst>
                    <a:gd name="adj" fmla="val 14473"/>
                  </a:avLst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</p:grpSp>
      </p:grpSp>
      <p:sp>
        <p:nvSpPr>
          <p:cNvPr id="256" name="テキスト ボックス 255">
            <a:extLst>
              <a:ext uri="{FF2B5EF4-FFF2-40B4-BE49-F238E27FC236}">
                <a16:creationId xmlns:a16="http://schemas.microsoft.com/office/drawing/2014/main" id="{E40255FA-121E-47D0-90F5-D82D213478C4}"/>
              </a:ext>
            </a:extLst>
          </p:cNvPr>
          <p:cNvSpPr txBox="1"/>
          <p:nvPr/>
        </p:nvSpPr>
        <p:spPr>
          <a:xfrm rot="20700000">
            <a:off x="3167260" y="3430181"/>
            <a:ext cx="640844" cy="21142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ｿﾛｰﾘ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57" name="テキスト ボックス 256">
            <a:extLst>
              <a:ext uri="{FF2B5EF4-FFF2-40B4-BE49-F238E27FC236}">
                <a16:creationId xmlns:a16="http://schemas.microsoft.com/office/drawing/2014/main" id="{CDE6CBE5-264F-4B1D-8F92-2D46A5ED1149}"/>
              </a:ext>
            </a:extLst>
          </p:cNvPr>
          <p:cNvSpPr txBox="1"/>
          <p:nvPr/>
        </p:nvSpPr>
        <p:spPr>
          <a:xfrm rot="20700000">
            <a:off x="5610209" y="3430180"/>
            <a:ext cx="640844" cy="21142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ｿﾛｰﾘ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665897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角丸四角形 1">
            <a:extLst>
              <a:ext uri="{FF2B5EF4-FFF2-40B4-BE49-F238E27FC236}">
                <a16:creationId xmlns:a16="http://schemas.microsoft.com/office/drawing/2014/main" id="{65353B23-34EF-47E4-9972-CD049877BA84}"/>
              </a:ext>
            </a:extLst>
          </p:cNvPr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140" name="テキスト ボックス 139">
            <a:extLst>
              <a:ext uri="{FF2B5EF4-FFF2-40B4-BE49-F238E27FC236}">
                <a16:creationId xmlns:a16="http://schemas.microsoft.com/office/drawing/2014/main" id="{21D2D832-0345-4BD6-A307-0F8A1CED0492}"/>
              </a:ext>
            </a:extLst>
          </p:cNvPr>
          <p:cNvSpPr txBox="1"/>
          <p:nvPr/>
        </p:nvSpPr>
        <p:spPr>
          <a:xfrm>
            <a:off x="0" y="625448"/>
            <a:ext cx="990599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みなさんへ</a:t>
            </a:r>
            <a:endParaRPr lang="en-US" altLang="ja-JP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41" name="テキスト ボックス 140">
            <a:extLst>
              <a:ext uri="{FF2B5EF4-FFF2-40B4-BE49-F238E27FC236}">
                <a16:creationId xmlns:a16="http://schemas.microsoft.com/office/drawing/2014/main" id="{BCB1F9B1-B860-4F34-AE2E-AE93D398A089}"/>
              </a:ext>
            </a:extLst>
          </p:cNvPr>
          <p:cNvSpPr txBox="1"/>
          <p:nvPr/>
        </p:nvSpPr>
        <p:spPr>
          <a:xfrm>
            <a:off x="0" y="4208795"/>
            <a:ext cx="9906000" cy="2308324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72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廊下は</a:t>
            </a:r>
            <a:endParaRPr lang="en-US" altLang="ja-JP" sz="72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7200" dirty="0">
                <a:ln w="28575">
                  <a:noFill/>
                </a:ln>
                <a:effectLst/>
              </a:rPr>
              <a:t>静かに歩きましょう</a:t>
            </a:r>
            <a:endParaRPr lang="en-US" altLang="ja-JP" sz="5400" dirty="0">
              <a:ln w="28575">
                <a:noFill/>
              </a:ln>
              <a:effectLst/>
            </a:endParaRPr>
          </a:p>
        </p:txBody>
      </p:sp>
      <p:grpSp>
        <p:nvGrpSpPr>
          <p:cNvPr id="142" name="グループ化 141">
            <a:extLst>
              <a:ext uri="{FF2B5EF4-FFF2-40B4-BE49-F238E27FC236}">
                <a16:creationId xmlns:a16="http://schemas.microsoft.com/office/drawing/2014/main" id="{665607CD-5262-4687-8973-05225D71D470}"/>
              </a:ext>
            </a:extLst>
          </p:cNvPr>
          <p:cNvGrpSpPr/>
          <p:nvPr/>
        </p:nvGrpSpPr>
        <p:grpSpPr>
          <a:xfrm>
            <a:off x="6258145" y="1595989"/>
            <a:ext cx="2008862" cy="2470246"/>
            <a:chOff x="6511268" y="4309110"/>
            <a:chExt cx="1668404" cy="2051595"/>
          </a:xfrm>
        </p:grpSpPr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8D916143-F415-423B-93B6-7F308592A10D}"/>
                </a:ext>
              </a:extLst>
            </p:cNvPr>
            <p:cNvGrpSpPr/>
            <p:nvPr/>
          </p:nvGrpSpPr>
          <p:grpSpPr>
            <a:xfrm rot="12600000" flipV="1">
              <a:off x="6618579" y="4929381"/>
              <a:ext cx="333254" cy="216807"/>
              <a:chOff x="3111191" y="5212989"/>
              <a:chExt cx="292924" cy="190570"/>
            </a:xfrm>
          </p:grpSpPr>
          <p:grpSp>
            <p:nvGrpSpPr>
              <p:cNvPr id="175" name="グループ化 174">
                <a:extLst>
                  <a:ext uri="{FF2B5EF4-FFF2-40B4-BE49-F238E27FC236}">
                    <a16:creationId xmlns:a16="http://schemas.microsoft.com/office/drawing/2014/main" id="{DF38139C-45C1-416B-B1BC-35FCA8891DD8}"/>
                  </a:ext>
                </a:extLst>
              </p:cNvPr>
              <p:cNvGrpSpPr/>
              <p:nvPr/>
            </p:nvGrpSpPr>
            <p:grpSpPr>
              <a:xfrm flipV="1">
                <a:off x="3111191" y="5214749"/>
                <a:ext cx="292924" cy="188810"/>
                <a:chOff x="5032362" y="1791371"/>
                <a:chExt cx="644453" cy="415395"/>
              </a:xfrm>
            </p:grpSpPr>
            <p:sp>
              <p:nvSpPr>
                <p:cNvPr id="177" name="角丸四角形 88">
                  <a:extLst>
                    <a:ext uri="{FF2B5EF4-FFF2-40B4-BE49-F238E27FC236}">
                      <a16:creationId xmlns:a16="http://schemas.microsoft.com/office/drawing/2014/main" id="{DA530F49-F8D1-478D-892E-5FDE67A2517A}"/>
                    </a:ext>
                  </a:extLst>
                </p:cNvPr>
                <p:cNvSpPr/>
                <p:nvPr/>
              </p:nvSpPr>
              <p:spPr>
                <a:xfrm rot="900000">
                  <a:off x="5422184" y="1847724"/>
                  <a:ext cx="77676" cy="19963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8" name="角丸四角形 90">
                  <a:extLst>
                    <a:ext uri="{FF2B5EF4-FFF2-40B4-BE49-F238E27FC236}">
                      <a16:creationId xmlns:a16="http://schemas.microsoft.com/office/drawing/2014/main" id="{58F8F1DC-E85E-4A8D-AF7A-1E79080E518A}"/>
                    </a:ext>
                  </a:extLst>
                </p:cNvPr>
                <p:cNvSpPr/>
                <p:nvPr/>
              </p:nvSpPr>
              <p:spPr>
                <a:xfrm rot="3861336">
                  <a:off x="5461300" y="1847974"/>
                  <a:ext cx="92267" cy="3387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9" name="角丸四角形 86">
                  <a:extLst>
                    <a:ext uri="{FF2B5EF4-FFF2-40B4-BE49-F238E27FC236}">
                      <a16:creationId xmlns:a16="http://schemas.microsoft.com/office/drawing/2014/main" id="{80275B7F-9C90-411D-919E-466FECCE9046}"/>
                    </a:ext>
                  </a:extLst>
                </p:cNvPr>
                <p:cNvSpPr/>
                <p:nvPr/>
              </p:nvSpPr>
              <p:spPr>
                <a:xfrm rot="2700000">
                  <a:off x="5090601" y="1733132"/>
                  <a:ext cx="415395" cy="531874"/>
                </a:xfrm>
                <a:custGeom>
                  <a:avLst/>
                  <a:gdLst>
                    <a:gd name="connsiteX0" fmla="*/ 12187 w 415395"/>
                    <a:gd name="connsiteY0" fmla="*/ 268194 h 530329"/>
                    <a:gd name="connsiteX1" fmla="*/ 89712 w 415395"/>
                    <a:gd name="connsiteY1" fmla="*/ 259814 h 530329"/>
                    <a:gd name="connsiteX2" fmla="*/ 154540 w 415395"/>
                    <a:gd name="connsiteY2" fmla="*/ 311995 h 530329"/>
                    <a:gd name="connsiteX3" fmla="*/ 167095 w 415395"/>
                    <a:gd name="connsiteY3" fmla="*/ 296728 h 530329"/>
                    <a:gd name="connsiteX4" fmla="*/ 264962 w 415395"/>
                    <a:gd name="connsiteY4" fmla="*/ 217045 h 530329"/>
                    <a:gd name="connsiteX5" fmla="*/ 263948 w 415395"/>
                    <a:gd name="connsiteY5" fmla="*/ 199392 h 530329"/>
                    <a:gd name="connsiteX6" fmla="*/ 322233 w 415395"/>
                    <a:gd name="connsiteY6" fmla="*/ 32154 h 530329"/>
                    <a:gd name="connsiteX7" fmla="*/ 383240 w 415395"/>
                    <a:gd name="connsiteY7" fmla="*/ 2681 h 530329"/>
                    <a:gd name="connsiteX8" fmla="*/ 412714 w 415395"/>
                    <a:gd name="connsiteY8" fmla="*/ 63688 h 530329"/>
                    <a:gd name="connsiteX9" fmla="*/ 370958 w 415395"/>
                    <a:gd name="connsiteY9" fmla="*/ 183497 h 530329"/>
                    <a:gd name="connsiteX10" fmla="*/ 397577 w 415395"/>
                    <a:gd name="connsiteY10" fmla="*/ 203190 h 530329"/>
                    <a:gd name="connsiteX11" fmla="*/ 387061 w 415395"/>
                    <a:gd name="connsiteY11" fmla="*/ 305874 h 530329"/>
                    <a:gd name="connsiteX12" fmla="*/ 345858 w 415395"/>
                    <a:gd name="connsiteY12" fmla="*/ 387885 h 530329"/>
                    <a:gd name="connsiteX13" fmla="*/ 345858 w 415395"/>
                    <a:gd name="connsiteY13" fmla="*/ 491015 h 530329"/>
                    <a:gd name="connsiteX14" fmla="*/ 306544 w 415395"/>
                    <a:gd name="connsiteY14" fmla="*/ 530329 h 530329"/>
                    <a:gd name="connsiteX15" fmla="*/ 148369 w 415395"/>
                    <a:gd name="connsiteY15" fmla="*/ 530329 h 530329"/>
                    <a:gd name="connsiteX16" fmla="*/ 109055 w 415395"/>
                    <a:gd name="connsiteY16" fmla="*/ 491015 h 530329"/>
                    <a:gd name="connsiteX17" fmla="*/ 109055 w 415395"/>
                    <a:gd name="connsiteY17" fmla="*/ 416945 h 530329"/>
                    <a:gd name="connsiteX18" fmla="*/ 20566 w 415395"/>
                    <a:gd name="connsiteY18" fmla="*/ 345719 h 530329"/>
                    <a:gd name="connsiteX19" fmla="*/ 12187 w 415395"/>
                    <a:gd name="connsiteY19" fmla="*/ 268194 h 530329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70958 w 415395"/>
                    <a:gd name="connsiteY8" fmla="*/ 185042 h 531874"/>
                    <a:gd name="connsiteX9" fmla="*/ 397577 w 415395"/>
                    <a:gd name="connsiteY9" fmla="*/ 204735 h 531874"/>
                    <a:gd name="connsiteX10" fmla="*/ 387061 w 415395"/>
                    <a:gd name="connsiteY10" fmla="*/ 307419 h 531874"/>
                    <a:gd name="connsiteX11" fmla="*/ 345858 w 415395"/>
                    <a:gd name="connsiteY11" fmla="*/ 389430 h 531874"/>
                    <a:gd name="connsiteX12" fmla="*/ 345858 w 415395"/>
                    <a:gd name="connsiteY12" fmla="*/ 492560 h 531874"/>
                    <a:gd name="connsiteX13" fmla="*/ 306544 w 415395"/>
                    <a:gd name="connsiteY13" fmla="*/ 531874 h 531874"/>
                    <a:gd name="connsiteX14" fmla="*/ 148369 w 415395"/>
                    <a:gd name="connsiteY14" fmla="*/ 531874 h 531874"/>
                    <a:gd name="connsiteX15" fmla="*/ 109055 w 415395"/>
                    <a:gd name="connsiteY15" fmla="*/ 492560 h 531874"/>
                    <a:gd name="connsiteX16" fmla="*/ 109055 w 415395"/>
                    <a:gd name="connsiteY16" fmla="*/ 418490 h 531874"/>
                    <a:gd name="connsiteX17" fmla="*/ 20566 w 415395"/>
                    <a:gd name="connsiteY17" fmla="*/ 347264 h 531874"/>
                    <a:gd name="connsiteX18" fmla="*/ 12187 w 415395"/>
                    <a:gd name="connsiteY18" fmla="*/ 269739 h 531874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97577 w 415395"/>
                    <a:gd name="connsiteY8" fmla="*/ 204735 h 531874"/>
                    <a:gd name="connsiteX9" fmla="*/ 387061 w 415395"/>
                    <a:gd name="connsiteY9" fmla="*/ 307419 h 531874"/>
                    <a:gd name="connsiteX10" fmla="*/ 345858 w 415395"/>
                    <a:gd name="connsiteY10" fmla="*/ 389430 h 531874"/>
                    <a:gd name="connsiteX11" fmla="*/ 345858 w 415395"/>
                    <a:gd name="connsiteY11" fmla="*/ 492560 h 531874"/>
                    <a:gd name="connsiteX12" fmla="*/ 306544 w 415395"/>
                    <a:gd name="connsiteY12" fmla="*/ 531874 h 531874"/>
                    <a:gd name="connsiteX13" fmla="*/ 148369 w 415395"/>
                    <a:gd name="connsiteY13" fmla="*/ 531874 h 531874"/>
                    <a:gd name="connsiteX14" fmla="*/ 109055 w 415395"/>
                    <a:gd name="connsiteY14" fmla="*/ 492560 h 531874"/>
                    <a:gd name="connsiteX15" fmla="*/ 109055 w 415395"/>
                    <a:gd name="connsiteY15" fmla="*/ 418490 h 531874"/>
                    <a:gd name="connsiteX16" fmla="*/ 20566 w 415395"/>
                    <a:gd name="connsiteY16" fmla="*/ 347264 h 531874"/>
                    <a:gd name="connsiteX17" fmla="*/ 12187 w 415395"/>
                    <a:gd name="connsiteY17" fmla="*/ 269739 h 531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15395" h="531874">
                      <a:moveTo>
                        <a:pt x="12187" y="269739"/>
                      </a:moveTo>
                      <a:cubicBezTo>
                        <a:pt x="31281" y="246017"/>
                        <a:pt x="65990" y="242265"/>
                        <a:pt x="89712" y="261359"/>
                      </a:cubicBezTo>
                      <a:lnTo>
                        <a:pt x="154540" y="313540"/>
                      </a:lnTo>
                      <a:cubicBezTo>
                        <a:pt x="157262" y="307490"/>
                        <a:pt x="161797" y="302586"/>
                        <a:pt x="167095" y="298273"/>
                      </a:cubicBezTo>
                      <a:lnTo>
                        <a:pt x="264962" y="218590"/>
                      </a:lnTo>
                      <a:cubicBezTo>
                        <a:pt x="290818" y="174494"/>
                        <a:pt x="302520" y="69426"/>
                        <a:pt x="322233" y="33699"/>
                      </a:cubicBezTo>
                      <a:cubicBezTo>
                        <a:pt x="341946" y="-2028"/>
                        <a:pt x="358255" y="-4482"/>
                        <a:pt x="383240" y="4226"/>
                      </a:cubicBezTo>
                      <a:cubicBezTo>
                        <a:pt x="408226" y="12934"/>
                        <a:pt x="421422" y="40248"/>
                        <a:pt x="412714" y="65233"/>
                      </a:cubicBezTo>
                      <a:lnTo>
                        <a:pt x="397577" y="204735"/>
                      </a:lnTo>
                      <a:cubicBezTo>
                        <a:pt x="423028" y="235994"/>
                        <a:pt x="418320" y="281967"/>
                        <a:pt x="387061" y="307419"/>
                      </a:cubicBezTo>
                      <a:lnTo>
                        <a:pt x="345858" y="389430"/>
                      </a:lnTo>
                      <a:lnTo>
                        <a:pt x="345858" y="492560"/>
                      </a:lnTo>
                      <a:cubicBezTo>
                        <a:pt x="345858" y="514273"/>
                        <a:pt x="328257" y="531874"/>
                        <a:pt x="306544" y="531874"/>
                      </a:cubicBezTo>
                      <a:lnTo>
                        <a:pt x="148369" y="531874"/>
                      </a:lnTo>
                      <a:cubicBezTo>
                        <a:pt x="126656" y="531874"/>
                        <a:pt x="109055" y="514273"/>
                        <a:pt x="109055" y="492560"/>
                      </a:cubicBezTo>
                      <a:lnTo>
                        <a:pt x="109055" y="418490"/>
                      </a:lnTo>
                      <a:lnTo>
                        <a:pt x="20566" y="347264"/>
                      </a:lnTo>
                      <a:cubicBezTo>
                        <a:pt x="-3156" y="328170"/>
                        <a:pt x="-6907" y="293461"/>
                        <a:pt x="12187" y="26973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76" name="四角形: 上の 2 つの角を丸める 175">
                <a:extLst>
                  <a:ext uri="{FF2B5EF4-FFF2-40B4-BE49-F238E27FC236}">
                    <a16:creationId xmlns:a16="http://schemas.microsoft.com/office/drawing/2014/main" id="{2B701292-87F5-4BAE-BFB3-BA09327E8D16}"/>
                  </a:ext>
                </a:extLst>
              </p:cNvPr>
              <p:cNvSpPr/>
              <p:nvPr/>
            </p:nvSpPr>
            <p:spPr>
              <a:xfrm rot="7200000">
                <a:off x="3215186" y="5176400"/>
                <a:ext cx="26204" cy="9938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144" name="グループ化 143">
              <a:extLst>
                <a:ext uri="{FF2B5EF4-FFF2-40B4-BE49-F238E27FC236}">
                  <a16:creationId xmlns:a16="http://schemas.microsoft.com/office/drawing/2014/main" id="{060A7E93-CF99-4AF0-8289-0896CCE8A8C8}"/>
                </a:ext>
              </a:extLst>
            </p:cNvPr>
            <p:cNvGrpSpPr/>
            <p:nvPr/>
          </p:nvGrpSpPr>
          <p:grpSpPr>
            <a:xfrm rot="900000" flipV="1">
              <a:off x="6917526" y="5006927"/>
              <a:ext cx="574733" cy="183598"/>
              <a:chOff x="4100786" y="4762502"/>
              <a:chExt cx="626634" cy="184526"/>
            </a:xfrm>
          </p:grpSpPr>
          <p:sp>
            <p:nvSpPr>
              <p:cNvPr id="173" name="四角形: 角を丸くする 26">
                <a:extLst>
                  <a:ext uri="{FF2B5EF4-FFF2-40B4-BE49-F238E27FC236}">
                    <a16:creationId xmlns:a16="http://schemas.microsoft.com/office/drawing/2014/main" id="{31EDC1E6-A526-4588-8BBC-00775F445413}"/>
                  </a:ext>
                </a:extLst>
              </p:cNvPr>
              <p:cNvSpPr/>
              <p:nvPr/>
            </p:nvSpPr>
            <p:spPr>
              <a:xfrm flipH="1">
                <a:off x="4261972" y="4762502"/>
                <a:ext cx="465448" cy="184526"/>
              </a:xfrm>
              <a:custGeom>
                <a:avLst/>
                <a:gdLst>
                  <a:gd name="connsiteX0" fmla="*/ 0 w 507203"/>
                  <a:gd name="connsiteY0" fmla="*/ 41755 h 178759"/>
                  <a:gd name="connsiteX1" fmla="*/ 41755 w 507203"/>
                  <a:gd name="connsiteY1" fmla="*/ 0 h 178759"/>
                  <a:gd name="connsiteX2" fmla="*/ 465448 w 507203"/>
                  <a:gd name="connsiteY2" fmla="*/ 0 h 178759"/>
                  <a:gd name="connsiteX3" fmla="*/ 507203 w 507203"/>
                  <a:gd name="connsiteY3" fmla="*/ 41755 h 178759"/>
                  <a:gd name="connsiteX4" fmla="*/ 507203 w 507203"/>
                  <a:gd name="connsiteY4" fmla="*/ 137004 h 178759"/>
                  <a:gd name="connsiteX5" fmla="*/ 465448 w 507203"/>
                  <a:gd name="connsiteY5" fmla="*/ 178759 h 178759"/>
                  <a:gd name="connsiteX6" fmla="*/ 41755 w 507203"/>
                  <a:gd name="connsiteY6" fmla="*/ 178759 h 178759"/>
                  <a:gd name="connsiteX7" fmla="*/ 0 w 507203"/>
                  <a:gd name="connsiteY7" fmla="*/ 137004 h 178759"/>
                  <a:gd name="connsiteX8" fmla="*/ 0 w 507203"/>
                  <a:gd name="connsiteY8" fmla="*/ 41755 h 178759"/>
                  <a:gd name="connsiteX0" fmla="*/ 0 w 507203"/>
                  <a:gd name="connsiteY0" fmla="*/ 137004 h 228444"/>
                  <a:gd name="connsiteX1" fmla="*/ 0 w 507203"/>
                  <a:gd name="connsiteY1" fmla="*/ 41755 h 228444"/>
                  <a:gd name="connsiteX2" fmla="*/ 41755 w 507203"/>
                  <a:gd name="connsiteY2" fmla="*/ 0 h 228444"/>
                  <a:gd name="connsiteX3" fmla="*/ 465448 w 507203"/>
                  <a:gd name="connsiteY3" fmla="*/ 0 h 228444"/>
                  <a:gd name="connsiteX4" fmla="*/ 507203 w 507203"/>
                  <a:gd name="connsiteY4" fmla="*/ 41755 h 228444"/>
                  <a:gd name="connsiteX5" fmla="*/ 507203 w 507203"/>
                  <a:gd name="connsiteY5" fmla="*/ 137004 h 228444"/>
                  <a:gd name="connsiteX6" fmla="*/ 465448 w 507203"/>
                  <a:gd name="connsiteY6" fmla="*/ 178759 h 228444"/>
                  <a:gd name="connsiteX7" fmla="*/ 41755 w 507203"/>
                  <a:gd name="connsiteY7" fmla="*/ 178759 h 228444"/>
                  <a:gd name="connsiteX8" fmla="*/ 91440 w 507203"/>
                  <a:gd name="connsiteY8" fmla="*/ 228444 h 228444"/>
                  <a:gd name="connsiteX0" fmla="*/ 0 w 507203"/>
                  <a:gd name="connsiteY0" fmla="*/ 41755 h 228444"/>
                  <a:gd name="connsiteX1" fmla="*/ 41755 w 507203"/>
                  <a:gd name="connsiteY1" fmla="*/ 0 h 228444"/>
                  <a:gd name="connsiteX2" fmla="*/ 465448 w 507203"/>
                  <a:gd name="connsiteY2" fmla="*/ 0 h 228444"/>
                  <a:gd name="connsiteX3" fmla="*/ 507203 w 507203"/>
                  <a:gd name="connsiteY3" fmla="*/ 41755 h 228444"/>
                  <a:gd name="connsiteX4" fmla="*/ 507203 w 507203"/>
                  <a:gd name="connsiteY4" fmla="*/ 137004 h 228444"/>
                  <a:gd name="connsiteX5" fmla="*/ 465448 w 507203"/>
                  <a:gd name="connsiteY5" fmla="*/ 178759 h 228444"/>
                  <a:gd name="connsiteX6" fmla="*/ 41755 w 507203"/>
                  <a:gd name="connsiteY6" fmla="*/ 178759 h 228444"/>
                  <a:gd name="connsiteX7" fmla="*/ 91440 w 507203"/>
                  <a:gd name="connsiteY7" fmla="*/ 228444 h 228444"/>
                  <a:gd name="connsiteX0" fmla="*/ 18919 w 484367"/>
                  <a:gd name="connsiteY0" fmla="*/ 0 h 228444"/>
                  <a:gd name="connsiteX1" fmla="*/ 442612 w 484367"/>
                  <a:gd name="connsiteY1" fmla="*/ 0 h 228444"/>
                  <a:gd name="connsiteX2" fmla="*/ 484367 w 484367"/>
                  <a:gd name="connsiteY2" fmla="*/ 41755 h 228444"/>
                  <a:gd name="connsiteX3" fmla="*/ 484367 w 484367"/>
                  <a:gd name="connsiteY3" fmla="*/ 137004 h 228444"/>
                  <a:gd name="connsiteX4" fmla="*/ 442612 w 484367"/>
                  <a:gd name="connsiteY4" fmla="*/ 178759 h 228444"/>
                  <a:gd name="connsiteX5" fmla="*/ 18919 w 484367"/>
                  <a:gd name="connsiteY5" fmla="*/ 178759 h 228444"/>
                  <a:gd name="connsiteX6" fmla="*/ 68604 w 484367"/>
                  <a:gd name="connsiteY6" fmla="*/ 228444 h 228444"/>
                  <a:gd name="connsiteX0" fmla="*/ 0 w 465448"/>
                  <a:gd name="connsiteY0" fmla="*/ 0 h 178759"/>
                  <a:gd name="connsiteX1" fmla="*/ 423693 w 465448"/>
                  <a:gd name="connsiteY1" fmla="*/ 0 h 178759"/>
                  <a:gd name="connsiteX2" fmla="*/ 465448 w 465448"/>
                  <a:gd name="connsiteY2" fmla="*/ 41755 h 178759"/>
                  <a:gd name="connsiteX3" fmla="*/ 465448 w 465448"/>
                  <a:gd name="connsiteY3" fmla="*/ 137004 h 178759"/>
                  <a:gd name="connsiteX4" fmla="*/ 423693 w 465448"/>
                  <a:gd name="connsiteY4" fmla="*/ 178759 h 178759"/>
                  <a:gd name="connsiteX5" fmla="*/ 0 w 465448"/>
                  <a:gd name="connsiteY5" fmla="*/ 178759 h 178759"/>
                  <a:gd name="connsiteX0" fmla="*/ 0 w 465448"/>
                  <a:gd name="connsiteY0" fmla="*/ 0 h 181141"/>
                  <a:gd name="connsiteX1" fmla="*/ 423693 w 465448"/>
                  <a:gd name="connsiteY1" fmla="*/ 0 h 181141"/>
                  <a:gd name="connsiteX2" fmla="*/ 465448 w 465448"/>
                  <a:gd name="connsiteY2" fmla="*/ 41755 h 181141"/>
                  <a:gd name="connsiteX3" fmla="*/ 465448 w 465448"/>
                  <a:gd name="connsiteY3" fmla="*/ 137004 h 181141"/>
                  <a:gd name="connsiteX4" fmla="*/ 423693 w 465448"/>
                  <a:gd name="connsiteY4" fmla="*/ 178759 h 181141"/>
                  <a:gd name="connsiteX5" fmla="*/ 109538 w 465448"/>
                  <a:gd name="connsiteY5" fmla="*/ 181141 h 181141"/>
                  <a:gd name="connsiteX0" fmla="*/ 0 w 465448"/>
                  <a:gd name="connsiteY0" fmla="*/ 0 h 184526"/>
                  <a:gd name="connsiteX1" fmla="*/ 423693 w 465448"/>
                  <a:gd name="connsiteY1" fmla="*/ 0 h 184526"/>
                  <a:gd name="connsiteX2" fmla="*/ 465448 w 465448"/>
                  <a:gd name="connsiteY2" fmla="*/ 41755 h 184526"/>
                  <a:gd name="connsiteX3" fmla="*/ 465448 w 465448"/>
                  <a:gd name="connsiteY3" fmla="*/ 137004 h 184526"/>
                  <a:gd name="connsiteX4" fmla="*/ 423693 w 465448"/>
                  <a:gd name="connsiteY4" fmla="*/ 178759 h 184526"/>
                  <a:gd name="connsiteX5" fmla="*/ 58134 w 465448"/>
                  <a:gd name="connsiteY5" fmla="*/ 184526 h 184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65448" h="184526">
                    <a:moveTo>
                      <a:pt x="0" y="0"/>
                    </a:moveTo>
                    <a:lnTo>
                      <a:pt x="423693" y="0"/>
                    </a:lnTo>
                    <a:cubicBezTo>
                      <a:pt x="446754" y="0"/>
                      <a:pt x="465448" y="18694"/>
                      <a:pt x="465448" y="41755"/>
                    </a:cubicBezTo>
                    <a:lnTo>
                      <a:pt x="465448" y="137004"/>
                    </a:lnTo>
                    <a:cubicBezTo>
                      <a:pt x="465448" y="160065"/>
                      <a:pt x="446754" y="178759"/>
                      <a:pt x="423693" y="178759"/>
                    </a:cubicBezTo>
                    <a:lnTo>
                      <a:pt x="58134" y="184526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74" name="台形 173">
                <a:extLst>
                  <a:ext uri="{FF2B5EF4-FFF2-40B4-BE49-F238E27FC236}">
                    <a16:creationId xmlns:a16="http://schemas.microsoft.com/office/drawing/2014/main" id="{B39C1691-3486-4DD5-8DF3-38B754CFEE8D}"/>
                  </a:ext>
                </a:extLst>
              </p:cNvPr>
              <p:cNvSpPr/>
              <p:nvPr/>
            </p:nvSpPr>
            <p:spPr>
              <a:xfrm rot="16200000" flipH="1">
                <a:off x="4110989" y="4763013"/>
                <a:ext cx="158353" cy="178759"/>
              </a:xfrm>
              <a:prstGeom prst="trapezoid">
                <a:avLst>
                  <a:gd name="adj" fmla="val 14473"/>
                </a:avLst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45" name="楕円 8">
              <a:extLst>
                <a:ext uri="{FF2B5EF4-FFF2-40B4-BE49-F238E27FC236}">
                  <a16:creationId xmlns:a16="http://schemas.microsoft.com/office/drawing/2014/main" id="{4E8E11BA-D118-4127-8948-7648B925C66F}"/>
                </a:ext>
              </a:extLst>
            </p:cNvPr>
            <p:cNvSpPr/>
            <p:nvPr/>
          </p:nvSpPr>
          <p:spPr>
            <a:xfrm rot="19800000">
              <a:off x="7324317" y="4785275"/>
              <a:ext cx="721680" cy="1033461"/>
            </a:xfrm>
            <a:custGeom>
              <a:avLst/>
              <a:gdLst>
                <a:gd name="connsiteX0" fmla="*/ 0 w 1066801"/>
                <a:gd name="connsiteY0" fmla="*/ 647700 h 1295400"/>
                <a:gd name="connsiteX1" fmla="*/ 533401 w 1066801"/>
                <a:gd name="connsiteY1" fmla="*/ 0 h 1295400"/>
                <a:gd name="connsiteX2" fmla="*/ 1066802 w 1066801"/>
                <a:gd name="connsiteY2" fmla="*/ 647700 h 1295400"/>
                <a:gd name="connsiteX3" fmla="*/ 533401 w 1066801"/>
                <a:gd name="connsiteY3" fmla="*/ 1295400 h 1295400"/>
                <a:gd name="connsiteX4" fmla="*/ 0 w 1066801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923925 h 1571625"/>
                <a:gd name="connsiteX1" fmla="*/ 538163 w 1066802"/>
                <a:gd name="connsiteY1" fmla="*/ 0 h 1571625"/>
                <a:gd name="connsiteX2" fmla="*/ 1066802 w 1066802"/>
                <a:gd name="connsiteY2" fmla="*/ 923925 h 1571625"/>
                <a:gd name="connsiteX3" fmla="*/ 533401 w 1066802"/>
                <a:gd name="connsiteY3" fmla="*/ 1571625 h 1571625"/>
                <a:gd name="connsiteX4" fmla="*/ 0 w 1066802"/>
                <a:gd name="connsiteY4" fmla="*/ 923925 h 1571625"/>
                <a:gd name="connsiteX0" fmla="*/ 0 w 1066802"/>
                <a:gd name="connsiteY0" fmla="*/ 923925 h 1428750"/>
                <a:gd name="connsiteX1" fmla="*/ 538163 w 1066802"/>
                <a:gd name="connsiteY1" fmla="*/ 0 h 1428750"/>
                <a:gd name="connsiteX2" fmla="*/ 1066802 w 1066802"/>
                <a:gd name="connsiteY2" fmla="*/ 923925 h 1428750"/>
                <a:gd name="connsiteX3" fmla="*/ 538163 w 1066802"/>
                <a:gd name="connsiteY3" fmla="*/ 1428750 h 1428750"/>
                <a:gd name="connsiteX4" fmla="*/ 0 w 1066802"/>
                <a:gd name="connsiteY4" fmla="*/ 923925 h 1428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66802" h="1428750">
                  <a:moveTo>
                    <a:pt x="0" y="923925"/>
                  </a:moveTo>
                  <a:cubicBezTo>
                    <a:pt x="0" y="566210"/>
                    <a:pt x="243574" y="0"/>
                    <a:pt x="538163" y="0"/>
                  </a:cubicBezTo>
                  <a:cubicBezTo>
                    <a:pt x="832752" y="0"/>
                    <a:pt x="1066802" y="566210"/>
                    <a:pt x="1066802" y="923925"/>
                  </a:cubicBezTo>
                  <a:cubicBezTo>
                    <a:pt x="1066802" y="1281640"/>
                    <a:pt x="832752" y="1428750"/>
                    <a:pt x="538163" y="1428750"/>
                  </a:cubicBezTo>
                  <a:cubicBezTo>
                    <a:pt x="243574" y="1428750"/>
                    <a:pt x="0" y="1281640"/>
                    <a:pt x="0" y="923925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146" name="二等辺三角形 145">
              <a:extLst>
                <a:ext uri="{FF2B5EF4-FFF2-40B4-BE49-F238E27FC236}">
                  <a16:creationId xmlns:a16="http://schemas.microsoft.com/office/drawing/2014/main" id="{51589CC2-4A75-40AC-AF94-A459CA9B4179}"/>
                </a:ext>
              </a:extLst>
            </p:cNvPr>
            <p:cNvSpPr/>
            <p:nvPr/>
          </p:nvSpPr>
          <p:spPr>
            <a:xfrm rot="9000000">
              <a:off x="7377623" y="4963356"/>
              <a:ext cx="241850" cy="414337"/>
            </a:xfrm>
            <a:prstGeom prst="triangle">
              <a:avLst>
                <a:gd name="adj" fmla="val 77397"/>
              </a:avLst>
            </a:prstGeom>
            <a:pattFill prst="openDmnd">
              <a:fgClr>
                <a:schemeClr val="bg1">
                  <a:lumMod val="85000"/>
                </a:schemeClr>
              </a:fgClr>
              <a:bgClr>
                <a:schemeClr val="bg1">
                  <a:lumMod val="50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47" name="グループ化 146">
              <a:extLst>
                <a:ext uri="{FF2B5EF4-FFF2-40B4-BE49-F238E27FC236}">
                  <a16:creationId xmlns:a16="http://schemas.microsoft.com/office/drawing/2014/main" id="{4758AF06-7476-41CF-A978-BA8971D644D2}"/>
                </a:ext>
              </a:extLst>
            </p:cNvPr>
            <p:cNvGrpSpPr/>
            <p:nvPr/>
          </p:nvGrpSpPr>
          <p:grpSpPr>
            <a:xfrm>
              <a:off x="7003914" y="4309110"/>
              <a:ext cx="750950" cy="700088"/>
              <a:chOff x="6203886" y="1319214"/>
              <a:chExt cx="750950" cy="700088"/>
            </a:xfrm>
          </p:grpSpPr>
          <p:grpSp>
            <p:nvGrpSpPr>
              <p:cNvPr id="166" name="グループ化 165">
                <a:extLst>
                  <a:ext uri="{FF2B5EF4-FFF2-40B4-BE49-F238E27FC236}">
                    <a16:creationId xmlns:a16="http://schemas.microsoft.com/office/drawing/2014/main" id="{142F7FE9-5BC2-42F3-B4EC-517CDEF4FF05}"/>
                  </a:ext>
                </a:extLst>
              </p:cNvPr>
              <p:cNvGrpSpPr/>
              <p:nvPr/>
            </p:nvGrpSpPr>
            <p:grpSpPr>
              <a:xfrm>
                <a:off x="6203888" y="1319214"/>
                <a:ext cx="750948" cy="700088"/>
                <a:chOff x="6203888" y="1319214"/>
                <a:chExt cx="750948" cy="700088"/>
              </a:xfrm>
            </p:grpSpPr>
            <p:sp>
              <p:nvSpPr>
                <p:cNvPr id="168" name="フリーフォーム: 図形 167">
                  <a:extLst>
                    <a:ext uri="{FF2B5EF4-FFF2-40B4-BE49-F238E27FC236}">
                      <a16:creationId xmlns:a16="http://schemas.microsoft.com/office/drawing/2014/main" id="{1F3F5588-DE9F-402D-8E6E-13F0DAC21F80}"/>
                    </a:ext>
                  </a:extLst>
                </p:cNvPr>
                <p:cNvSpPr/>
                <p:nvPr/>
              </p:nvSpPr>
              <p:spPr>
                <a:xfrm>
                  <a:off x="6216649" y="1319214"/>
                  <a:ext cx="738187" cy="700088"/>
                </a:xfrm>
                <a:custGeom>
                  <a:avLst/>
                  <a:gdLst>
                    <a:gd name="connsiteX0" fmla="*/ 235469 w 738187"/>
                    <a:gd name="connsiteY0" fmla="*/ 0 h 700088"/>
                    <a:gd name="connsiteX1" fmla="*/ 257672 w 738187"/>
                    <a:gd name="connsiteY1" fmla="*/ 0 h 700088"/>
                    <a:gd name="connsiteX2" fmla="*/ 404316 w 738187"/>
                    <a:gd name="connsiteY2" fmla="*/ 0 h 700088"/>
                    <a:gd name="connsiteX3" fmla="*/ 643212 w 738187"/>
                    <a:gd name="connsiteY3" fmla="*/ 0 h 700088"/>
                    <a:gd name="connsiteX4" fmla="*/ 738187 w 738187"/>
                    <a:gd name="connsiteY4" fmla="*/ 141747 h 700088"/>
                    <a:gd name="connsiteX5" fmla="*/ 649120 w 738187"/>
                    <a:gd name="connsiteY5" fmla="*/ 181153 h 700088"/>
                    <a:gd name="connsiteX6" fmla="*/ 656753 w 738187"/>
                    <a:gd name="connsiteY6" fmla="*/ 205742 h 700088"/>
                    <a:gd name="connsiteX7" fmla="*/ 661988 w 738187"/>
                    <a:gd name="connsiteY7" fmla="*/ 257672 h 700088"/>
                    <a:gd name="connsiteX8" fmla="*/ 661988 w 738187"/>
                    <a:gd name="connsiteY8" fmla="*/ 442416 h 700088"/>
                    <a:gd name="connsiteX9" fmla="*/ 404316 w 738187"/>
                    <a:gd name="connsiteY9" fmla="*/ 700088 h 700088"/>
                    <a:gd name="connsiteX10" fmla="*/ 257672 w 738187"/>
                    <a:gd name="connsiteY10" fmla="*/ 700088 h 700088"/>
                    <a:gd name="connsiteX11" fmla="*/ 0 w 738187"/>
                    <a:gd name="connsiteY11" fmla="*/ 442416 h 700088"/>
                    <a:gd name="connsiteX12" fmla="*/ 0 w 738187"/>
                    <a:gd name="connsiteY12" fmla="*/ 257672 h 700088"/>
                    <a:gd name="connsiteX13" fmla="*/ 205742 w 738187"/>
                    <a:gd name="connsiteY13" fmla="*/ 5235 h 700088"/>
                    <a:gd name="connsiteX14" fmla="*/ 224306 w 738187"/>
                    <a:gd name="connsiteY14" fmla="*/ 3364 h 700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38187" h="700088">
                      <a:moveTo>
                        <a:pt x="235469" y="0"/>
                      </a:moveTo>
                      <a:lnTo>
                        <a:pt x="257672" y="0"/>
                      </a:lnTo>
                      <a:lnTo>
                        <a:pt x="404316" y="0"/>
                      </a:lnTo>
                      <a:lnTo>
                        <a:pt x="643212" y="0"/>
                      </a:lnTo>
                      <a:cubicBezTo>
                        <a:pt x="695666" y="0"/>
                        <a:pt x="738187" y="63462"/>
                        <a:pt x="738187" y="141747"/>
                      </a:cubicBezTo>
                      <a:lnTo>
                        <a:pt x="649120" y="181153"/>
                      </a:lnTo>
                      <a:lnTo>
                        <a:pt x="656753" y="205742"/>
                      </a:lnTo>
                      <a:cubicBezTo>
                        <a:pt x="660186" y="222516"/>
                        <a:pt x="661988" y="239884"/>
                        <a:pt x="661988" y="257672"/>
                      </a:cubicBezTo>
                      <a:lnTo>
                        <a:pt x="661988" y="442416"/>
                      </a:lnTo>
                      <a:cubicBezTo>
                        <a:pt x="661988" y="584724"/>
                        <a:pt x="546624" y="700088"/>
                        <a:pt x="404316" y="700088"/>
                      </a:cubicBezTo>
                      <a:lnTo>
                        <a:pt x="257672" y="700088"/>
                      </a:lnTo>
                      <a:cubicBezTo>
                        <a:pt x="115364" y="700088"/>
                        <a:pt x="0" y="584724"/>
                        <a:pt x="0" y="442416"/>
                      </a:cubicBezTo>
                      <a:lnTo>
                        <a:pt x="0" y="257672"/>
                      </a:lnTo>
                      <a:cubicBezTo>
                        <a:pt x="0" y="133153"/>
                        <a:pt x="88326" y="29262"/>
                        <a:pt x="205742" y="5235"/>
                      </a:cubicBezTo>
                      <a:lnTo>
                        <a:pt x="224306" y="3364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69" name="四角形: 角を丸くする 168">
                  <a:extLst>
                    <a:ext uri="{FF2B5EF4-FFF2-40B4-BE49-F238E27FC236}">
                      <a16:creationId xmlns:a16="http://schemas.microsoft.com/office/drawing/2014/main" id="{DA65E89C-CB7D-4550-BEC1-C8F8D01CBAE6}"/>
                    </a:ext>
                  </a:extLst>
                </p:cNvPr>
                <p:cNvSpPr/>
                <p:nvPr/>
              </p:nvSpPr>
              <p:spPr>
                <a:xfrm>
                  <a:off x="6203889" y="1428750"/>
                  <a:ext cx="291745" cy="566738"/>
                </a:xfrm>
                <a:prstGeom prst="roundRect">
                  <a:avLst>
                    <a:gd name="adj" fmla="val 37055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0" name="四角形: 角を丸くする 169">
                  <a:extLst>
                    <a:ext uri="{FF2B5EF4-FFF2-40B4-BE49-F238E27FC236}">
                      <a16:creationId xmlns:a16="http://schemas.microsoft.com/office/drawing/2014/main" id="{9BC161A7-52F0-46D1-9030-02BD66735D54}"/>
                    </a:ext>
                  </a:extLst>
                </p:cNvPr>
                <p:cNvSpPr/>
                <p:nvPr/>
              </p:nvSpPr>
              <p:spPr>
                <a:xfrm>
                  <a:off x="6227542" y="1591783"/>
                  <a:ext cx="177404" cy="12748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71" name="楕円 170">
                  <a:extLst>
                    <a:ext uri="{FF2B5EF4-FFF2-40B4-BE49-F238E27FC236}">
                      <a16:creationId xmlns:a16="http://schemas.microsoft.com/office/drawing/2014/main" id="{5114B2E8-66E1-4956-805E-4599935D1C3E}"/>
                    </a:ext>
                  </a:extLst>
                </p:cNvPr>
                <p:cNvSpPr/>
                <p:nvPr/>
              </p:nvSpPr>
              <p:spPr>
                <a:xfrm>
                  <a:off x="6239398" y="1599616"/>
                  <a:ext cx="81380" cy="81380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72" name="四角形: 上の 2 つの角を丸める 171">
                  <a:extLst>
                    <a:ext uri="{FF2B5EF4-FFF2-40B4-BE49-F238E27FC236}">
                      <a16:creationId xmlns:a16="http://schemas.microsoft.com/office/drawing/2014/main" id="{CE1D7F91-1982-4727-B8A2-4F0EBD9FD4AC}"/>
                    </a:ext>
                  </a:extLst>
                </p:cNvPr>
                <p:cNvSpPr/>
                <p:nvPr/>
              </p:nvSpPr>
              <p:spPr>
                <a:xfrm>
                  <a:off x="6203888" y="1404938"/>
                  <a:ext cx="291745" cy="22145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167" name="フリーフォーム: 図形 166">
                <a:extLst>
                  <a:ext uri="{FF2B5EF4-FFF2-40B4-BE49-F238E27FC236}">
                    <a16:creationId xmlns:a16="http://schemas.microsoft.com/office/drawing/2014/main" id="{94900C47-6F0F-4F6A-9CAB-85DEE49C403E}"/>
                  </a:ext>
                </a:extLst>
              </p:cNvPr>
              <p:cNvSpPr/>
              <p:nvPr/>
            </p:nvSpPr>
            <p:spPr>
              <a:xfrm rot="10800000">
                <a:off x="6203886" y="1726241"/>
                <a:ext cx="291746" cy="288381"/>
              </a:xfrm>
              <a:custGeom>
                <a:avLst/>
                <a:gdLst>
                  <a:gd name="connsiteX0" fmla="*/ 6797 w 291746"/>
                  <a:gd name="connsiteY0" fmla="*/ 288381 h 288381"/>
                  <a:gd name="connsiteX1" fmla="*/ 0 w 291746"/>
                  <a:gd name="connsiteY1" fmla="*/ 288381 h 288381"/>
                  <a:gd name="connsiteX2" fmla="*/ 0 w 291746"/>
                  <a:gd name="connsiteY2" fmla="*/ 144191 h 288381"/>
                  <a:gd name="connsiteX3" fmla="*/ 144191 w 291746"/>
                  <a:gd name="connsiteY3" fmla="*/ 0 h 288381"/>
                  <a:gd name="connsiteX4" fmla="*/ 147555 w 291746"/>
                  <a:gd name="connsiteY4" fmla="*/ 0 h 288381"/>
                  <a:gd name="connsiteX5" fmla="*/ 291746 w 291746"/>
                  <a:gd name="connsiteY5" fmla="*/ 144191 h 288381"/>
                  <a:gd name="connsiteX6" fmla="*/ 291746 w 291746"/>
                  <a:gd name="connsiteY6" fmla="*/ 231948 h 288381"/>
                  <a:gd name="connsiteX7" fmla="*/ 250315 w 291746"/>
                  <a:gd name="connsiteY7" fmla="*/ 227954 h 288381"/>
                  <a:gd name="connsiteX8" fmla="*/ 38999 w 291746"/>
                  <a:gd name="connsiteY8" fmla="*/ 269746 h 2883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91746" h="288381">
                    <a:moveTo>
                      <a:pt x="6797" y="288381"/>
                    </a:moveTo>
                    <a:lnTo>
                      <a:pt x="0" y="288381"/>
                    </a:lnTo>
                    <a:lnTo>
                      <a:pt x="0" y="144191"/>
                    </a:lnTo>
                    <a:cubicBezTo>
                      <a:pt x="0" y="64557"/>
                      <a:pt x="64557" y="0"/>
                      <a:pt x="144191" y="0"/>
                    </a:cubicBezTo>
                    <a:lnTo>
                      <a:pt x="147555" y="0"/>
                    </a:lnTo>
                    <a:cubicBezTo>
                      <a:pt x="227189" y="0"/>
                      <a:pt x="291746" y="64557"/>
                      <a:pt x="291746" y="144191"/>
                    </a:cubicBezTo>
                    <a:lnTo>
                      <a:pt x="291746" y="231948"/>
                    </a:lnTo>
                    <a:lnTo>
                      <a:pt x="250315" y="227954"/>
                    </a:lnTo>
                    <a:cubicBezTo>
                      <a:pt x="167791" y="227954"/>
                      <a:pt x="93080" y="243925"/>
                      <a:pt x="38999" y="269746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C9D5499D-9550-4CF6-819C-C4B4108945C4}"/>
                </a:ext>
              </a:extLst>
            </p:cNvPr>
            <p:cNvSpPr/>
            <p:nvPr/>
          </p:nvSpPr>
          <p:spPr>
            <a:xfrm rot="19800000">
              <a:off x="7266681" y="4922945"/>
              <a:ext cx="518936" cy="135897"/>
            </a:xfrm>
            <a:custGeom>
              <a:avLst/>
              <a:gdLst>
                <a:gd name="connsiteX0" fmla="*/ 46517 w 518936"/>
                <a:gd name="connsiteY0" fmla="*/ 0 h 135897"/>
                <a:gd name="connsiteX1" fmla="*/ 472419 w 518936"/>
                <a:gd name="connsiteY1" fmla="*/ 0 h 135897"/>
                <a:gd name="connsiteX2" fmla="*/ 518936 w 518936"/>
                <a:gd name="connsiteY2" fmla="*/ 46517 h 135897"/>
                <a:gd name="connsiteX3" fmla="*/ 510059 w 518936"/>
                <a:gd name="connsiteY3" fmla="*/ 67949 h 135897"/>
                <a:gd name="connsiteX4" fmla="*/ 518936 w 518936"/>
                <a:gd name="connsiteY4" fmla="*/ 89380 h 135897"/>
                <a:gd name="connsiteX5" fmla="*/ 472419 w 518936"/>
                <a:gd name="connsiteY5" fmla="*/ 135897 h 135897"/>
                <a:gd name="connsiteX6" fmla="*/ 46517 w 518936"/>
                <a:gd name="connsiteY6" fmla="*/ 135897 h 135897"/>
                <a:gd name="connsiteX7" fmla="*/ 0 w 518936"/>
                <a:gd name="connsiteY7" fmla="*/ 89380 h 135897"/>
                <a:gd name="connsiteX8" fmla="*/ 8877 w 518936"/>
                <a:gd name="connsiteY8" fmla="*/ 67949 h 135897"/>
                <a:gd name="connsiteX9" fmla="*/ 0 w 518936"/>
                <a:gd name="connsiteY9" fmla="*/ 46517 h 135897"/>
                <a:gd name="connsiteX10" fmla="*/ 46517 w 518936"/>
                <a:gd name="connsiteY10" fmla="*/ 0 h 13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18936" h="135897">
                  <a:moveTo>
                    <a:pt x="46517" y="0"/>
                  </a:moveTo>
                  <a:lnTo>
                    <a:pt x="472419" y="0"/>
                  </a:lnTo>
                  <a:cubicBezTo>
                    <a:pt x="498110" y="0"/>
                    <a:pt x="518936" y="20826"/>
                    <a:pt x="518936" y="46517"/>
                  </a:cubicBezTo>
                  <a:lnTo>
                    <a:pt x="510059" y="67949"/>
                  </a:lnTo>
                  <a:lnTo>
                    <a:pt x="518936" y="89380"/>
                  </a:lnTo>
                  <a:cubicBezTo>
                    <a:pt x="518936" y="115071"/>
                    <a:pt x="498110" y="135897"/>
                    <a:pt x="472419" y="135897"/>
                  </a:cubicBezTo>
                  <a:lnTo>
                    <a:pt x="46517" y="135897"/>
                  </a:lnTo>
                  <a:cubicBezTo>
                    <a:pt x="20826" y="135897"/>
                    <a:pt x="0" y="115071"/>
                    <a:pt x="0" y="89380"/>
                  </a:cubicBezTo>
                  <a:lnTo>
                    <a:pt x="8877" y="67949"/>
                  </a:lnTo>
                  <a:lnTo>
                    <a:pt x="0" y="46517"/>
                  </a:lnTo>
                  <a:cubicBezTo>
                    <a:pt x="0" y="20826"/>
                    <a:pt x="20826" y="0"/>
                    <a:pt x="46517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49" name="グループ化 148">
              <a:extLst>
                <a:ext uri="{FF2B5EF4-FFF2-40B4-BE49-F238E27FC236}">
                  <a16:creationId xmlns:a16="http://schemas.microsoft.com/office/drawing/2014/main" id="{B8399594-0B53-440E-9818-89EED86C3D76}"/>
                </a:ext>
              </a:extLst>
            </p:cNvPr>
            <p:cNvGrpSpPr/>
            <p:nvPr/>
          </p:nvGrpSpPr>
          <p:grpSpPr>
            <a:xfrm rot="2045136">
              <a:off x="6839126" y="5602248"/>
              <a:ext cx="399376" cy="488074"/>
              <a:chOff x="5207039" y="3025262"/>
              <a:chExt cx="399376" cy="488074"/>
            </a:xfrm>
          </p:grpSpPr>
          <p:sp>
            <p:nvSpPr>
              <p:cNvPr id="164" name="台形 163">
                <a:extLst>
                  <a:ext uri="{FF2B5EF4-FFF2-40B4-BE49-F238E27FC236}">
                    <a16:creationId xmlns:a16="http://schemas.microsoft.com/office/drawing/2014/main" id="{2B15A93A-39D7-4532-A94D-E6FCBFA72998}"/>
                  </a:ext>
                </a:extLst>
              </p:cNvPr>
              <p:cNvSpPr/>
              <p:nvPr/>
            </p:nvSpPr>
            <p:spPr>
              <a:xfrm rot="10800000">
                <a:off x="5306376" y="3025262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65" name="四角形: 対角を丸める 164">
                <a:extLst>
                  <a:ext uri="{FF2B5EF4-FFF2-40B4-BE49-F238E27FC236}">
                    <a16:creationId xmlns:a16="http://schemas.microsoft.com/office/drawing/2014/main" id="{B68E9219-3BC0-48BC-8164-647DDC9D132F}"/>
                  </a:ext>
                </a:extLst>
              </p:cNvPr>
              <p:cNvSpPr/>
              <p:nvPr/>
            </p:nvSpPr>
            <p:spPr>
              <a:xfrm rot="20454864">
                <a:off x="5207039" y="3376407"/>
                <a:ext cx="385195" cy="136929"/>
              </a:xfrm>
              <a:prstGeom prst="round2DiagRect">
                <a:avLst>
                  <a:gd name="adj1" fmla="val 50000"/>
                  <a:gd name="adj2" fmla="val 29333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150" name="グループ化 149">
              <a:extLst>
                <a:ext uri="{FF2B5EF4-FFF2-40B4-BE49-F238E27FC236}">
                  <a16:creationId xmlns:a16="http://schemas.microsoft.com/office/drawing/2014/main" id="{A3C1B2E0-6DC2-485B-A940-1D8C0EA4E5FD}"/>
                </a:ext>
              </a:extLst>
            </p:cNvPr>
            <p:cNvGrpSpPr/>
            <p:nvPr/>
          </p:nvGrpSpPr>
          <p:grpSpPr>
            <a:xfrm rot="3600000">
              <a:off x="7559684" y="5639244"/>
              <a:ext cx="664402" cy="575574"/>
              <a:chOff x="7967323" y="5484573"/>
              <a:chExt cx="664402" cy="575574"/>
            </a:xfrm>
          </p:grpSpPr>
          <p:sp>
            <p:nvSpPr>
              <p:cNvPr id="162" name="台形 161">
                <a:extLst>
                  <a:ext uri="{FF2B5EF4-FFF2-40B4-BE49-F238E27FC236}">
                    <a16:creationId xmlns:a16="http://schemas.microsoft.com/office/drawing/2014/main" id="{34496DDA-281C-4C34-AFCA-FB6B822F2EB5}"/>
                  </a:ext>
                </a:extLst>
              </p:cNvPr>
              <p:cNvSpPr/>
              <p:nvPr/>
            </p:nvSpPr>
            <p:spPr>
              <a:xfrm rot="5400000">
                <a:off x="8308411" y="5699431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163" name="四角形: 角を丸くする 284">
                <a:extLst>
                  <a:ext uri="{FF2B5EF4-FFF2-40B4-BE49-F238E27FC236}">
                    <a16:creationId xmlns:a16="http://schemas.microsoft.com/office/drawing/2014/main" id="{6BFB7802-76FB-4FE1-8287-405FE1DB15B1}"/>
                  </a:ext>
                </a:extLst>
              </p:cNvPr>
              <p:cNvSpPr/>
              <p:nvPr/>
            </p:nvSpPr>
            <p:spPr>
              <a:xfrm rot="14400000">
                <a:off x="7842353" y="5609543"/>
                <a:ext cx="575574" cy="325634"/>
              </a:xfrm>
              <a:custGeom>
                <a:avLst/>
                <a:gdLst>
                  <a:gd name="connsiteX0" fmla="*/ 0 w 600075"/>
                  <a:gd name="connsiteY0" fmla="*/ 159543 h 319085"/>
                  <a:gd name="connsiteX1" fmla="*/ 159543 w 600075"/>
                  <a:gd name="connsiteY1" fmla="*/ 0 h 319085"/>
                  <a:gd name="connsiteX2" fmla="*/ 440533 w 600075"/>
                  <a:gd name="connsiteY2" fmla="*/ 0 h 319085"/>
                  <a:gd name="connsiteX3" fmla="*/ 600076 w 600075"/>
                  <a:gd name="connsiteY3" fmla="*/ 159543 h 319085"/>
                  <a:gd name="connsiteX4" fmla="*/ 600075 w 600075"/>
                  <a:gd name="connsiteY4" fmla="*/ 159543 h 319085"/>
                  <a:gd name="connsiteX5" fmla="*/ 440532 w 600075"/>
                  <a:gd name="connsiteY5" fmla="*/ 319086 h 319085"/>
                  <a:gd name="connsiteX6" fmla="*/ 159543 w 600075"/>
                  <a:gd name="connsiteY6" fmla="*/ 319085 h 319085"/>
                  <a:gd name="connsiteX7" fmla="*/ 0 w 600075"/>
                  <a:gd name="connsiteY7" fmla="*/ 159542 h 319085"/>
                  <a:gd name="connsiteX8" fmla="*/ 0 w 600075"/>
                  <a:gd name="connsiteY8" fmla="*/ 159543 h 319085"/>
                  <a:gd name="connsiteX0" fmla="*/ 600075 w 691515"/>
                  <a:gd name="connsiteY0" fmla="*/ 159543 h 319086"/>
                  <a:gd name="connsiteX1" fmla="*/ 440532 w 691515"/>
                  <a:gd name="connsiteY1" fmla="*/ 319086 h 319086"/>
                  <a:gd name="connsiteX2" fmla="*/ 159543 w 691515"/>
                  <a:gd name="connsiteY2" fmla="*/ 319085 h 319086"/>
                  <a:gd name="connsiteX3" fmla="*/ 0 w 691515"/>
                  <a:gd name="connsiteY3" fmla="*/ 159542 h 319086"/>
                  <a:gd name="connsiteX4" fmla="*/ 0 w 691515"/>
                  <a:gd name="connsiteY4" fmla="*/ 159543 h 319086"/>
                  <a:gd name="connsiteX5" fmla="*/ 159543 w 691515"/>
                  <a:gd name="connsiteY5" fmla="*/ 0 h 319086"/>
                  <a:gd name="connsiteX6" fmla="*/ 440533 w 691515"/>
                  <a:gd name="connsiteY6" fmla="*/ 0 h 319086"/>
                  <a:gd name="connsiteX7" fmla="*/ 600076 w 691515"/>
                  <a:gd name="connsiteY7" fmla="*/ 159543 h 319086"/>
                  <a:gd name="connsiteX8" fmla="*/ 691515 w 691515"/>
                  <a:gd name="connsiteY8" fmla="*/ 250983 h 319086"/>
                  <a:gd name="connsiteX0" fmla="*/ 600075 w 600076"/>
                  <a:gd name="connsiteY0" fmla="*/ 159543 h 319086"/>
                  <a:gd name="connsiteX1" fmla="*/ 440532 w 600076"/>
                  <a:gd name="connsiteY1" fmla="*/ 319086 h 319086"/>
                  <a:gd name="connsiteX2" fmla="*/ 159543 w 600076"/>
                  <a:gd name="connsiteY2" fmla="*/ 319085 h 319086"/>
                  <a:gd name="connsiteX3" fmla="*/ 0 w 600076"/>
                  <a:gd name="connsiteY3" fmla="*/ 159542 h 319086"/>
                  <a:gd name="connsiteX4" fmla="*/ 0 w 600076"/>
                  <a:gd name="connsiteY4" fmla="*/ 159543 h 319086"/>
                  <a:gd name="connsiteX5" fmla="*/ 159543 w 600076"/>
                  <a:gd name="connsiteY5" fmla="*/ 0 h 319086"/>
                  <a:gd name="connsiteX6" fmla="*/ 440533 w 600076"/>
                  <a:gd name="connsiteY6" fmla="*/ 0 h 319086"/>
                  <a:gd name="connsiteX7" fmla="*/ 600076 w 600076"/>
                  <a:gd name="connsiteY7" fmla="*/ 159543 h 319086"/>
                  <a:gd name="connsiteX0" fmla="*/ 600075 w 600075"/>
                  <a:gd name="connsiteY0" fmla="*/ 159543 h 319086"/>
                  <a:gd name="connsiteX1" fmla="*/ 440532 w 600075"/>
                  <a:gd name="connsiteY1" fmla="*/ 319086 h 319086"/>
                  <a:gd name="connsiteX2" fmla="*/ 159543 w 600075"/>
                  <a:gd name="connsiteY2" fmla="*/ 319085 h 319086"/>
                  <a:gd name="connsiteX3" fmla="*/ 0 w 600075"/>
                  <a:gd name="connsiteY3" fmla="*/ 159542 h 319086"/>
                  <a:gd name="connsiteX4" fmla="*/ 0 w 600075"/>
                  <a:gd name="connsiteY4" fmla="*/ 159543 h 319086"/>
                  <a:gd name="connsiteX5" fmla="*/ 159543 w 600075"/>
                  <a:gd name="connsiteY5" fmla="*/ 0 h 319086"/>
                  <a:gd name="connsiteX6" fmla="*/ 440533 w 600075"/>
                  <a:gd name="connsiteY6" fmla="*/ 0 h 319086"/>
                  <a:gd name="connsiteX0" fmla="*/ 440532 w 440533"/>
                  <a:gd name="connsiteY0" fmla="*/ 319086 h 319086"/>
                  <a:gd name="connsiteX1" fmla="*/ 159543 w 440533"/>
                  <a:gd name="connsiteY1" fmla="*/ 319085 h 319086"/>
                  <a:gd name="connsiteX2" fmla="*/ 0 w 440533"/>
                  <a:gd name="connsiteY2" fmla="*/ 159542 h 319086"/>
                  <a:gd name="connsiteX3" fmla="*/ 0 w 440533"/>
                  <a:gd name="connsiteY3" fmla="*/ 159543 h 319086"/>
                  <a:gd name="connsiteX4" fmla="*/ 159543 w 440533"/>
                  <a:gd name="connsiteY4" fmla="*/ 0 h 319086"/>
                  <a:gd name="connsiteX5" fmla="*/ 440533 w 440533"/>
                  <a:gd name="connsiteY5" fmla="*/ 0 h 319086"/>
                  <a:gd name="connsiteX0" fmla="*/ 552467 w 552467"/>
                  <a:gd name="connsiteY0" fmla="*/ 320470 h 320470"/>
                  <a:gd name="connsiteX1" fmla="*/ 159543 w 552467"/>
                  <a:gd name="connsiteY1" fmla="*/ 319085 h 320470"/>
                  <a:gd name="connsiteX2" fmla="*/ 0 w 552467"/>
                  <a:gd name="connsiteY2" fmla="*/ 159542 h 320470"/>
                  <a:gd name="connsiteX3" fmla="*/ 0 w 552467"/>
                  <a:gd name="connsiteY3" fmla="*/ 159543 h 320470"/>
                  <a:gd name="connsiteX4" fmla="*/ 159543 w 552467"/>
                  <a:gd name="connsiteY4" fmla="*/ 0 h 320470"/>
                  <a:gd name="connsiteX5" fmla="*/ 440533 w 552467"/>
                  <a:gd name="connsiteY5" fmla="*/ 0 h 320470"/>
                  <a:gd name="connsiteX0" fmla="*/ 552467 w 552467"/>
                  <a:gd name="connsiteY0" fmla="*/ 324383 h 324383"/>
                  <a:gd name="connsiteX1" fmla="*/ 159543 w 552467"/>
                  <a:gd name="connsiteY1" fmla="*/ 322998 h 324383"/>
                  <a:gd name="connsiteX2" fmla="*/ 0 w 552467"/>
                  <a:gd name="connsiteY2" fmla="*/ 163455 h 324383"/>
                  <a:gd name="connsiteX3" fmla="*/ 0 w 552467"/>
                  <a:gd name="connsiteY3" fmla="*/ 163456 h 324383"/>
                  <a:gd name="connsiteX4" fmla="*/ 159543 w 552467"/>
                  <a:gd name="connsiteY4" fmla="*/ 3913 h 324383"/>
                  <a:gd name="connsiteX5" fmla="*/ 357554 w 552467"/>
                  <a:gd name="connsiteY5" fmla="*/ 0 h 324383"/>
                  <a:gd name="connsiteX0" fmla="*/ 552467 w 552467"/>
                  <a:gd name="connsiteY0" fmla="*/ 325634 h 325634"/>
                  <a:gd name="connsiteX1" fmla="*/ 159543 w 552467"/>
                  <a:gd name="connsiteY1" fmla="*/ 324249 h 325634"/>
                  <a:gd name="connsiteX2" fmla="*/ 0 w 552467"/>
                  <a:gd name="connsiteY2" fmla="*/ 164706 h 325634"/>
                  <a:gd name="connsiteX3" fmla="*/ 0 w 552467"/>
                  <a:gd name="connsiteY3" fmla="*/ 164707 h 325634"/>
                  <a:gd name="connsiteX4" fmla="*/ 159543 w 552467"/>
                  <a:gd name="connsiteY4" fmla="*/ 5164 h 325634"/>
                  <a:gd name="connsiteX5" fmla="*/ 407771 w 552467"/>
                  <a:gd name="connsiteY5" fmla="*/ 0 h 3256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52467" h="325634">
                    <a:moveTo>
                      <a:pt x="552467" y="325634"/>
                    </a:moveTo>
                    <a:lnTo>
                      <a:pt x="159543" y="324249"/>
                    </a:lnTo>
                    <a:cubicBezTo>
                      <a:pt x="71430" y="324249"/>
                      <a:pt x="0" y="252819"/>
                      <a:pt x="0" y="164706"/>
                    </a:cubicBezTo>
                    <a:lnTo>
                      <a:pt x="0" y="164707"/>
                    </a:lnTo>
                    <a:cubicBezTo>
                      <a:pt x="0" y="76594"/>
                      <a:pt x="71430" y="5164"/>
                      <a:pt x="159543" y="5164"/>
                    </a:cubicBezTo>
                    <a:lnTo>
                      <a:pt x="407771" y="0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51" name="四角形: 対角を丸める 150">
              <a:extLst>
                <a:ext uri="{FF2B5EF4-FFF2-40B4-BE49-F238E27FC236}">
                  <a16:creationId xmlns:a16="http://schemas.microsoft.com/office/drawing/2014/main" id="{BC7AE783-801D-48DB-A6B8-CB1344E85335}"/>
                </a:ext>
              </a:extLst>
            </p:cNvPr>
            <p:cNvSpPr/>
            <p:nvPr/>
          </p:nvSpPr>
          <p:spPr>
            <a:xfrm>
              <a:off x="7667851" y="6223776"/>
              <a:ext cx="385195" cy="136929"/>
            </a:xfrm>
            <a:prstGeom prst="round2DiagRect">
              <a:avLst>
                <a:gd name="adj1" fmla="val 50000"/>
                <a:gd name="adj2" fmla="val 29333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152" name="四角形: 角を丸くする 284">
              <a:extLst>
                <a:ext uri="{FF2B5EF4-FFF2-40B4-BE49-F238E27FC236}">
                  <a16:creationId xmlns:a16="http://schemas.microsoft.com/office/drawing/2014/main" id="{3D1D54AE-F80B-4733-BE65-4D832CDE00B6}"/>
                </a:ext>
              </a:extLst>
            </p:cNvPr>
            <p:cNvSpPr/>
            <p:nvPr/>
          </p:nvSpPr>
          <p:spPr>
            <a:xfrm rot="245136">
              <a:off x="7098889" y="5437837"/>
              <a:ext cx="552467" cy="324044"/>
            </a:xfrm>
            <a:custGeom>
              <a:avLst/>
              <a:gdLst>
                <a:gd name="connsiteX0" fmla="*/ 0 w 600075"/>
                <a:gd name="connsiteY0" fmla="*/ 159543 h 319085"/>
                <a:gd name="connsiteX1" fmla="*/ 159543 w 600075"/>
                <a:gd name="connsiteY1" fmla="*/ 0 h 319085"/>
                <a:gd name="connsiteX2" fmla="*/ 440533 w 600075"/>
                <a:gd name="connsiteY2" fmla="*/ 0 h 319085"/>
                <a:gd name="connsiteX3" fmla="*/ 600076 w 600075"/>
                <a:gd name="connsiteY3" fmla="*/ 159543 h 319085"/>
                <a:gd name="connsiteX4" fmla="*/ 600075 w 600075"/>
                <a:gd name="connsiteY4" fmla="*/ 159543 h 319085"/>
                <a:gd name="connsiteX5" fmla="*/ 440532 w 600075"/>
                <a:gd name="connsiteY5" fmla="*/ 319086 h 319085"/>
                <a:gd name="connsiteX6" fmla="*/ 159543 w 600075"/>
                <a:gd name="connsiteY6" fmla="*/ 319085 h 319085"/>
                <a:gd name="connsiteX7" fmla="*/ 0 w 600075"/>
                <a:gd name="connsiteY7" fmla="*/ 159542 h 319085"/>
                <a:gd name="connsiteX8" fmla="*/ 0 w 600075"/>
                <a:gd name="connsiteY8" fmla="*/ 159543 h 319085"/>
                <a:gd name="connsiteX0" fmla="*/ 600075 w 691515"/>
                <a:gd name="connsiteY0" fmla="*/ 159543 h 319086"/>
                <a:gd name="connsiteX1" fmla="*/ 440532 w 691515"/>
                <a:gd name="connsiteY1" fmla="*/ 319086 h 319086"/>
                <a:gd name="connsiteX2" fmla="*/ 159543 w 691515"/>
                <a:gd name="connsiteY2" fmla="*/ 319085 h 319086"/>
                <a:gd name="connsiteX3" fmla="*/ 0 w 691515"/>
                <a:gd name="connsiteY3" fmla="*/ 159542 h 319086"/>
                <a:gd name="connsiteX4" fmla="*/ 0 w 691515"/>
                <a:gd name="connsiteY4" fmla="*/ 159543 h 319086"/>
                <a:gd name="connsiteX5" fmla="*/ 159543 w 691515"/>
                <a:gd name="connsiteY5" fmla="*/ 0 h 319086"/>
                <a:gd name="connsiteX6" fmla="*/ 440533 w 691515"/>
                <a:gd name="connsiteY6" fmla="*/ 0 h 319086"/>
                <a:gd name="connsiteX7" fmla="*/ 600076 w 691515"/>
                <a:gd name="connsiteY7" fmla="*/ 159543 h 319086"/>
                <a:gd name="connsiteX8" fmla="*/ 691515 w 691515"/>
                <a:gd name="connsiteY8" fmla="*/ 250983 h 319086"/>
                <a:gd name="connsiteX0" fmla="*/ 600075 w 600076"/>
                <a:gd name="connsiteY0" fmla="*/ 159543 h 319086"/>
                <a:gd name="connsiteX1" fmla="*/ 440532 w 600076"/>
                <a:gd name="connsiteY1" fmla="*/ 319086 h 319086"/>
                <a:gd name="connsiteX2" fmla="*/ 159543 w 600076"/>
                <a:gd name="connsiteY2" fmla="*/ 319085 h 319086"/>
                <a:gd name="connsiteX3" fmla="*/ 0 w 600076"/>
                <a:gd name="connsiteY3" fmla="*/ 159542 h 319086"/>
                <a:gd name="connsiteX4" fmla="*/ 0 w 600076"/>
                <a:gd name="connsiteY4" fmla="*/ 159543 h 319086"/>
                <a:gd name="connsiteX5" fmla="*/ 159543 w 600076"/>
                <a:gd name="connsiteY5" fmla="*/ 0 h 319086"/>
                <a:gd name="connsiteX6" fmla="*/ 440533 w 600076"/>
                <a:gd name="connsiteY6" fmla="*/ 0 h 319086"/>
                <a:gd name="connsiteX7" fmla="*/ 600076 w 600076"/>
                <a:gd name="connsiteY7" fmla="*/ 159543 h 319086"/>
                <a:gd name="connsiteX0" fmla="*/ 600075 w 600075"/>
                <a:gd name="connsiteY0" fmla="*/ 159543 h 319086"/>
                <a:gd name="connsiteX1" fmla="*/ 440532 w 600075"/>
                <a:gd name="connsiteY1" fmla="*/ 319086 h 319086"/>
                <a:gd name="connsiteX2" fmla="*/ 159543 w 600075"/>
                <a:gd name="connsiteY2" fmla="*/ 319085 h 319086"/>
                <a:gd name="connsiteX3" fmla="*/ 0 w 600075"/>
                <a:gd name="connsiteY3" fmla="*/ 159542 h 319086"/>
                <a:gd name="connsiteX4" fmla="*/ 0 w 600075"/>
                <a:gd name="connsiteY4" fmla="*/ 159543 h 319086"/>
                <a:gd name="connsiteX5" fmla="*/ 159543 w 600075"/>
                <a:gd name="connsiteY5" fmla="*/ 0 h 319086"/>
                <a:gd name="connsiteX6" fmla="*/ 440533 w 600075"/>
                <a:gd name="connsiteY6" fmla="*/ 0 h 319086"/>
                <a:gd name="connsiteX0" fmla="*/ 440532 w 440533"/>
                <a:gd name="connsiteY0" fmla="*/ 319086 h 319086"/>
                <a:gd name="connsiteX1" fmla="*/ 159543 w 440533"/>
                <a:gd name="connsiteY1" fmla="*/ 319085 h 319086"/>
                <a:gd name="connsiteX2" fmla="*/ 0 w 440533"/>
                <a:gd name="connsiteY2" fmla="*/ 159542 h 319086"/>
                <a:gd name="connsiteX3" fmla="*/ 0 w 440533"/>
                <a:gd name="connsiteY3" fmla="*/ 159543 h 319086"/>
                <a:gd name="connsiteX4" fmla="*/ 159543 w 440533"/>
                <a:gd name="connsiteY4" fmla="*/ 0 h 319086"/>
                <a:gd name="connsiteX5" fmla="*/ 440533 w 440533"/>
                <a:gd name="connsiteY5" fmla="*/ 0 h 319086"/>
                <a:gd name="connsiteX0" fmla="*/ 552467 w 552467"/>
                <a:gd name="connsiteY0" fmla="*/ 320470 h 320470"/>
                <a:gd name="connsiteX1" fmla="*/ 159543 w 552467"/>
                <a:gd name="connsiteY1" fmla="*/ 319085 h 320470"/>
                <a:gd name="connsiteX2" fmla="*/ 0 w 552467"/>
                <a:gd name="connsiteY2" fmla="*/ 159542 h 320470"/>
                <a:gd name="connsiteX3" fmla="*/ 0 w 552467"/>
                <a:gd name="connsiteY3" fmla="*/ 159543 h 320470"/>
                <a:gd name="connsiteX4" fmla="*/ 159543 w 552467"/>
                <a:gd name="connsiteY4" fmla="*/ 0 h 320470"/>
                <a:gd name="connsiteX5" fmla="*/ 440533 w 552467"/>
                <a:gd name="connsiteY5" fmla="*/ 0 h 320470"/>
                <a:gd name="connsiteX0" fmla="*/ 552467 w 552467"/>
                <a:gd name="connsiteY0" fmla="*/ 324383 h 324383"/>
                <a:gd name="connsiteX1" fmla="*/ 159543 w 552467"/>
                <a:gd name="connsiteY1" fmla="*/ 322998 h 324383"/>
                <a:gd name="connsiteX2" fmla="*/ 0 w 552467"/>
                <a:gd name="connsiteY2" fmla="*/ 163455 h 324383"/>
                <a:gd name="connsiteX3" fmla="*/ 0 w 552467"/>
                <a:gd name="connsiteY3" fmla="*/ 163456 h 324383"/>
                <a:gd name="connsiteX4" fmla="*/ 159543 w 552467"/>
                <a:gd name="connsiteY4" fmla="*/ 3913 h 324383"/>
                <a:gd name="connsiteX5" fmla="*/ 357554 w 552467"/>
                <a:gd name="connsiteY5" fmla="*/ 0 h 324383"/>
                <a:gd name="connsiteX0" fmla="*/ 552467 w 552467"/>
                <a:gd name="connsiteY0" fmla="*/ 324044 h 324044"/>
                <a:gd name="connsiteX1" fmla="*/ 159543 w 552467"/>
                <a:gd name="connsiteY1" fmla="*/ 322659 h 324044"/>
                <a:gd name="connsiteX2" fmla="*/ 0 w 552467"/>
                <a:gd name="connsiteY2" fmla="*/ 163116 h 324044"/>
                <a:gd name="connsiteX3" fmla="*/ 0 w 552467"/>
                <a:gd name="connsiteY3" fmla="*/ 163117 h 324044"/>
                <a:gd name="connsiteX4" fmla="*/ 159543 w 552467"/>
                <a:gd name="connsiteY4" fmla="*/ 3574 h 324044"/>
                <a:gd name="connsiteX5" fmla="*/ 285958 w 552467"/>
                <a:gd name="connsiteY5" fmla="*/ 0 h 324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52467" h="324044">
                  <a:moveTo>
                    <a:pt x="552467" y="324044"/>
                  </a:moveTo>
                  <a:lnTo>
                    <a:pt x="159543" y="322659"/>
                  </a:lnTo>
                  <a:cubicBezTo>
                    <a:pt x="71430" y="322659"/>
                    <a:pt x="0" y="251229"/>
                    <a:pt x="0" y="163116"/>
                  </a:cubicBezTo>
                  <a:lnTo>
                    <a:pt x="0" y="163117"/>
                  </a:lnTo>
                  <a:cubicBezTo>
                    <a:pt x="0" y="75004"/>
                    <a:pt x="71430" y="3574"/>
                    <a:pt x="159543" y="3574"/>
                  </a:cubicBezTo>
                  <a:lnTo>
                    <a:pt x="285958" y="0"/>
                  </a:lnTo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53" name="グループ化 152">
              <a:extLst>
                <a:ext uri="{FF2B5EF4-FFF2-40B4-BE49-F238E27FC236}">
                  <a16:creationId xmlns:a16="http://schemas.microsoft.com/office/drawing/2014/main" id="{698C2974-4159-4350-9F67-A564777F6718}"/>
                </a:ext>
              </a:extLst>
            </p:cNvPr>
            <p:cNvGrpSpPr/>
            <p:nvPr/>
          </p:nvGrpSpPr>
          <p:grpSpPr>
            <a:xfrm rot="20299031">
              <a:off x="6511268" y="5065503"/>
              <a:ext cx="1138429" cy="335934"/>
              <a:chOff x="5734868" y="3990007"/>
              <a:chExt cx="1138429" cy="335934"/>
            </a:xfrm>
          </p:grpSpPr>
          <p:sp>
            <p:nvSpPr>
              <p:cNvPr id="154" name="角丸四角形 88">
                <a:extLst>
                  <a:ext uri="{FF2B5EF4-FFF2-40B4-BE49-F238E27FC236}">
                    <a16:creationId xmlns:a16="http://schemas.microsoft.com/office/drawing/2014/main" id="{764CEA64-730B-40C1-A81C-638CB5186ACF}"/>
                  </a:ext>
                </a:extLst>
              </p:cNvPr>
              <p:cNvSpPr/>
              <p:nvPr/>
            </p:nvSpPr>
            <p:spPr>
              <a:xfrm rot="14261547">
                <a:off x="5954972" y="4073799"/>
                <a:ext cx="80013" cy="15183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5" name="角丸四角形 88">
                <a:extLst>
                  <a:ext uri="{FF2B5EF4-FFF2-40B4-BE49-F238E27FC236}">
                    <a16:creationId xmlns:a16="http://schemas.microsoft.com/office/drawing/2014/main" id="{5E4990E5-4767-4A67-9A3D-541300D82708}"/>
                  </a:ext>
                </a:extLst>
              </p:cNvPr>
              <p:cNvSpPr/>
              <p:nvPr/>
            </p:nvSpPr>
            <p:spPr>
              <a:xfrm rot="14858100">
                <a:off x="5777108" y="4020820"/>
                <a:ext cx="53806" cy="138285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6" name="角丸四角形 90">
                <a:extLst>
                  <a:ext uri="{FF2B5EF4-FFF2-40B4-BE49-F238E27FC236}">
                    <a16:creationId xmlns:a16="http://schemas.microsoft.com/office/drawing/2014/main" id="{0FED1C1A-BD09-47EB-8E44-F69DDDDA4F57}"/>
                  </a:ext>
                </a:extLst>
              </p:cNvPr>
              <p:cNvSpPr/>
              <p:nvPr/>
            </p:nvSpPr>
            <p:spPr>
              <a:xfrm rot="16461336">
                <a:off x="5823860" y="3931857"/>
                <a:ext cx="63913" cy="234661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7" name="角丸四角形 86">
                <a:extLst>
                  <a:ext uri="{FF2B5EF4-FFF2-40B4-BE49-F238E27FC236}">
                    <a16:creationId xmlns:a16="http://schemas.microsoft.com/office/drawing/2014/main" id="{C134EF73-A243-4FFB-A6EF-B3710D8C87AD}"/>
                  </a:ext>
                </a:extLst>
              </p:cNvPr>
              <p:cNvSpPr/>
              <p:nvPr/>
            </p:nvSpPr>
            <p:spPr>
              <a:xfrm rot="15300000">
                <a:off x="5859065" y="3911893"/>
                <a:ext cx="212202" cy="368430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  <a:gd name="connsiteX0" fmla="*/ 12187 w 415395"/>
                  <a:gd name="connsiteY0" fmla="*/ 269739 h 531874"/>
                  <a:gd name="connsiteX1" fmla="*/ 154540 w 415395"/>
                  <a:gd name="connsiteY1" fmla="*/ 313540 h 531874"/>
                  <a:gd name="connsiteX2" fmla="*/ 167095 w 415395"/>
                  <a:gd name="connsiteY2" fmla="*/ 298273 h 531874"/>
                  <a:gd name="connsiteX3" fmla="*/ 264962 w 415395"/>
                  <a:gd name="connsiteY3" fmla="*/ 218590 h 531874"/>
                  <a:gd name="connsiteX4" fmla="*/ 322233 w 415395"/>
                  <a:gd name="connsiteY4" fmla="*/ 33699 h 531874"/>
                  <a:gd name="connsiteX5" fmla="*/ 383240 w 415395"/>
                  <a:gd name="connsiteY5" fmla="*/ 4226 h 531874"/>
                  <a:gd name="connsiteX6" fmla="*/ 412714 w 415395"/>
                  <a:gd name="connsiteY6" fmla="*/ 65233 h 531874"/>
                  <a:gd name="connsiteX7" fmla="*/ 397577 w 415395"/>
                  <a:gd name="connsiteY7" fmla="*/ 204735 h 531874"/>
                  <a:gd name="connsiteX8" fmla="*/ 387061 w 415395"/>
                  <a:gd name="connsiteY8" fmla="*/ 307419 h 531874"/>
                  <a:gd name="connsiteX9" fmla="*/ 345858 w 415395"/>
                  <a:gd name="connsiteY9" fmla="*/ 389430 h 531874"/>
                  <a:gd name="connsiteX10" fmla="*/ 345858 w 415395"/>
                  <a:gd name="connsiteY10" fmla="*/ 492560 h 531874"/>
                  <a:gd name="connsiteX11" fmla="*/ 306544 w 415395"/>
                  <a:gd name="connsiteY11" fmla="*/ 531874 h 531874"/>
                  <a:gd name="connsiteX12" fmla="*/ 148369 w 415395"/>
                  <a:gd name="connsiteY12" fmla="*/ 531874 h 531874"/>
                  <a:gd name="connsiteX13" fmla="*/ 109055 w 415395"/>
                  <a:gd name="connsiteY13" fmla="*/ 492560 h 531874"/>
                  <a:gd name="connsiteX14" fmla="*/ 109055 w 415395"/>
                  <a:gd name="connsiteY14" fmla="*/ 418490 h 531874"/>
                  <a:gd name="connsiteX15" fmla="*/ 20566 w 415395"/>
                  <a:gd name="connsiteY15" fmla="*/ 347264 h 531874"/>
                  <a:gd name="connsiteX16" fmla="*/ 12187 w 415395"/>
                  <a:gd name="connsiteY16" fmla="*/ 269739 h 531874"/>
                  <a:gd name="connsiteX0" fmla="*/ 0 w 394829"/>
                  <a:gd name="connsiteY0" fmla="*/ 347264 h 531874"/>
                  <a:gd name="connsiteX1" fmla="*/ 133974 w 394829"/>
                  <a:gd name="connsiteY1" fmla="*/ 313540 h 531874"/>
                  <a:gd name="connsiteX2" fmla="*/ 146529 w 394829"/>
                  <a:gd name="connsiteY2" fmla="*/ 298273 h 531874"/>
                  <a:gd name="connsiteX3" fmla="*/ 244396 w 394829"/>
                  <a:gd name="connsiteY3" fmla="*/ 218590 h 531874"/>
                  <a:gd name="connsiteX4" fmla="*/ 301667 w 394829"/>
                  <a:gd name="connsiteY4" fmla="*/ 33699 h 531874"/>
                  <a:gd name="connsiteX5" fmla="*/ 362674 w 394829"/>
                  <a:gd name="connsiteY5" fmla="*/ 4226 h 531874"/>
                  <a:gd name="connsiteX6" fmla="*/ 392148 w 394829"/>
                  <a:gd name="connsiteY6" fmla="*/ 65233 h 531874"/>
                  <a:gd name="connsiteX7" fmla="*/ 377011 w 394829"/>
                  <a:gd name="connsiteY7" fmla="*/ 204735 h 531874"/>
                  <a:gd name="connsiteX8" fmla="*/ 366495 w 394829"/>
                  <a:gd name="connsiteY8" fmla="*/ 307419 h 531874"/>
                  <a:gd name="connsiteX9" fmla="*/ 325292 w 394829"/>
                  <a:gd name="connsiteY9" fmla="*/ 389430 h 531874"/>
                  <a:gd name="connsiteX10" fmla="*/ 325292 w 394829"/>
                  <a:gd name="connsiteY10" fmla="*/ 492560 h 531874"/>
                  <a:gd name="connsiteX11" fmla="*/ 285978 w 394829"/>
                  <a:gd name="connsiteY11" fmla="*/ 531874 h 531874"/>
                  <a:gd name="connsiteX12" fmla="*/ 127803 w 394829"/>
                  <a:gd name="connsiteY12" fmla="*/ 531874 h 531874"/>
                  <a:gd name="connsiteX13" fmla="*/ 88489 w 394829"/>
                  <a:gd name="connsiteY13" fmla="*/ 492560 h 531874"/>
                  <a:gd name="connsiteX14" fmla="*/ 88489 w 394829"/>
                  <a:gd name="connsiteY14" fmla="*/ 418490 h 531874"/>
                  <a:gd name="connsiteX15" fmla="*/ 0 w 394829"/>
                  <a:gd name="connsiteY15" fmla="*/ 347264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236803 w 306340"/>
                  <a:gd name="connsiteY10" fmla="*/ 492560 h 531874"/>
                  <a:gd name="connsiteX11" fmla="*/ 197489 w 306340"/>
                  <a:gd name="connsiteY11" fmla="*/ 531874 h 531874"/>
                  <a:gd name="connsiteX12" fmla="*/ 39314 w 306340"/>
                  <a:gd name="connsiteY12" fmla="*/ 531874 h 531874"/>
                  <a:gd name="connsiteX13" fmla="*/ 0 w 306340"/>
                  <a:gd name="connsiteY13" fmla="*/ 492560 h 531874"/>
                  <a:gd name="connsiteX14" fmla="*/ 0 w 306340"/>
                  <a:gd name="connsiteY14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97489 w 306340"/>
                  <a:gd name="connsiteY10" fmla="*/ 531874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67605 w 306340"/>
                  <a:gd name="connsiteY10" fmla="*/ 523867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06340" h="531874">
                    <a:moveTo>
                      <a:pt x="0" y="418490"/>
                    </a:moveTo>
                    <a:lnTo>
                      <a:pt x="45485" y="313540"/>
                    </a:lnTo>
                    <a:cubicBezTo>
                      <a:pt x="48207" y="307490"/>
                      <a:pt x="52742" y="302586"/>
                      <a:pt x="58040" y="298273"/>
                    </a:cubicBezTo>
                    <a:lnTo>
                      <a:pt x="155907" y="218590"/>
                    </a:lnTo>
                    <a:cubicBezTo>
                      <a:pt x="181763" y="174494"/>
                      <a:pt x="193465" y="69426"/>
                      <a:pt x="213178" y="33699"/>
                    </a:cubicBezTo>
                    <a:cubicBezTo>
                      <a:pt x="232891" y="-2028"/>
                      <a:pt x="249200" y="-4482"/>
                      <a:pt x="274185" y="4226"/>
                    </a:cubicBezTo>
                    <a:cubicBezTo>
                      <a:pt x="299171" y="12934"/>
                      <a:pt x="312367" y="40248"/>
                      <a:pt x="303659" y="65233"/>
                    </a:cubicBezTo>
                    <a:lnTo>
                      <a:pt x="288522" y="204735"/>
                    </a:lnTo>
                    <a:cubicBezTo>
                      <a:pt x="313973" y="235994"/>
                      <a:pt x="309265" y="281967"/>
                      <a:pt x="278006" y="307419"/>
                    </a:cubicBezTo>
                    <a:lnTo>
                      <a:pt x="236803" y="389430"/>
                    </a:lnTo>
                    <a:lnTo>
                      <a:pt x="167605" y="523867"/>
                    </a:lnTo>
                    <a:lnTo>
                      <a:pt x="39314" y="531874"/>
                    </a:lnTo>
                    <a:cubicBezTo>
                      <a:pt x="17601" y="531874"/>
                      <a:pt x="0" y="514273"/>
                      <a:pt x="0" y="492560"/>
                    </a:cubicBezTo>
                    <a:lnTo>
                      <a:pt x="0" y="418490"/>
                    </a:lnTo>
                    <a:close/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8" name="四角形: 上の 2 つの角を丸める 157">
                <a:extLst>
                  <a:ext uri="{FF2B5EF4-FFF2-40B4-BE49-F238E27FC236}">
                    <a16:creationId xmlns:a16="http://schemas.microsoft.com/office/drawing/2014/main" id="{A833AE2B-912E-4D95-8B73-A25B04116BF0}"/>
                  </a:ext>
                </a:extLst>
              </p:cNvPr>
              <p:cNvSpPr/>
              <p:nvPr/>
            </p:nvSpPr>
            <p:spPr>
              <a:xfrm rot="6561561" flipV="1">
                <a:off x="6035163" y="3954879"/>
                <a:ext cx="39935" cy="15145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030D8590-1DC5-43C9-A694-23BB1093014A}"/>
                  </a:ext>
                </a:extLst>
              </p:cNvPr>
              <p:cNvGrpSpPr/>
              <p:nvPr/>
            </p:nvGrpSpPr>
            <p:grpSpPr>
              <a:xfrm rot="900000" flipV="1">
                <a:off x="6103408" y="4080001"/>
                <a:ext cx="769889" cy="245940"/>
                <a:chOff x="4100786" y="4762502"/>
                <a:chExt cx="626634" cy="184526"/>
              </a:xfrm>
            </p:grpSpPr>
            <p:sp>
              <p:nvSpPr>
                <p:cNvPr id="160" name="四角形: 角を丸くする 26">
                  <a:extLst>
                    <a:ext uri="{FF2B5EF4-FFF2-40B4-BE49-F238E27FC236}">
                      <a16:creationId xmlns:a16="http://schemas.microsoft.com/office/drawing/2014/main" id="{00BD8156-F771-422F-80C8-FAE5DB0BE462}"/>
                    </a:ext>
                  </a:extLst>
                </p:cNvPr>
                <p:cNvSpPr/>
                <p:nvPr/>
              </p:nvSpPr>
              <p:spPr>
                <a:xfrm flipH="1">
                  <a:off x="4261972" y="4762502"/>
                  <a:ext cx="465448" cy="184526"/>
                </a:xfrm>
                <a:custGeom>
                  <a:avLst/>
                  <a:gdLst>
                    <a:gd name="connsiteX0" fmla="*/ 0 w 507203"/>
                    <a:gd name="connsiteY0" fmla="*/ 41755 h 178759"/>
                    <a:gd name="connsiteX1" fmla="*/ 41755 w 507203"/>
                    <a:gd name="connsiteY1" fmla="*/ 0 h 178759"/>
                    <a:gd name="connsiteX2" fmla="*/ 465448 w 507203"/>
                    <a:gd name="connsiteY2" fmla="*/ 0 h 178759"/>
                    <a:gd name="connsiteX3" fmla="*/ 507203 w 507203"/>
                    <a:gd name="connsiteY3" fmla="*/ 41755 h 178759"/>
                    <a:gd name="connsiteX4" fmla="*/ 507203 w 507203"/>
                    <a:gd name="connsiteY4" fmla="*/ 137004 h 178759"/>
                    <a:gd name="connsiteX5" fmla="*/ 465448 w 507203"/>
                    <a:gd name="connsiteY5" fmla="*/ 178759 h 178759"/>
                    <a:gd name="connsiteX6" fmla="*/ 41755 w 507203"/>
                    <a:gd name="connsiteY6" fmla="*/ 178759 h 178759"/>
                    <a:gd name="connsiteX7" fmla="*/ 0 w 507203"/>
                    <a:gd name="connsiteY7" fmla="*/ 137004 h 178759"/>
                    <a:gd name="connsiteX8" fmla="*/ 0 w 507203"/>
                    <a:gd name="connsiteY8" fmla="*/ 41755 h 178759"/>
                    <a:gd name="connsiteX0" fmla="*/ 0 w 507203"/>
                    <a:gd name="connsiteY0" fmla="*/ 137004 h 228444"/>
                    <a:gd name="connsiteX1" fmla="*/ 0 w 507203"/>
                    <a:gd name="connsiteY1" fmla="*/ 41755 h 228444"/>
                    <a:gd name="connsiteX2" fmla="*/ 41755 w 507203"/>
                    <a:gd name="connsiteY2" fmla="*/ 0 h 228444"/>
                    <a:gd name="connsiteX3" fmla="*/ 465448 w 507203"/>
                    <a:gd name="connsiteY3" fmla="*/ 0 h 228444"/>
                    <a:gd name="connsiteX4" fmla="*/ 507203 w 507203"/>
                    <a:gd name="connsiteY4" fmla="*/ 41755 h 228444"/>
                    <a:gd name="connsiteX5" fmla="*/ 507203 w 507203"/>
                    <a:gd name="connsiteY5" fmla="*/ 137004 h 228444"/>
                    <a:gd name="connsiteX6" fmla="*/ 465448 w 507203"/>
                    <a:gd name="connsiteY6" fmla="*/ 178759 h 228444"/>
                    <a:gd name="connsiteX7" fmla="*/ 41755 w 507203"/>
                    <a:gd name="connsiteY7" fmla="*/ 178759 h 228444"/>
                    <a:gd name="connsiteX8" fmla="*/ 91440 w 507203"/>
                    <a:gd name="connsiteY8" fmla="*/ 228444 h 228444"/>
                    <a:gd name="connsiteX0" fmla="*/ 0 w 507203"/>
                    <a:gd name="connsiteY0" fmla="*/ 41755 h 228444"/>
                    <a:gd name="connsiteX1" fmla="*/ 41755 w 507203"/>
                    <a:gd name="connsiteY1" fmla="*/ 0 h 228444"/>
                    <a:gd name="connsiteX2" fmla="*/ 465448 w 507203"/>
                    <a:gd name="connsiteY2" fmla="*/ 0 h 228444"/>
                    <a:gd name="connsiteX3" fmla="*/ 507203 w 507203"/>
                    <a:gd name="connsiteY3" fmla="*/ 41755 h 228444"/>
                    <a:gd name="connsiteX4" fmla="*/ 507203 w 507203"/>
                    <a:gd name="connsiteY4" fmla="*/ 137004 h 228444"/>
                    <a:gd name="connsiteX5" fmla="*/ 465448 w 507203"/>
                    <a:gd name="connsiteY5" fmla="*/ 178759 h 228444"/>
                    <a:gd name="connsiteX6" fmla="*/ 41755 w 507203"/>
                    <a:gd name="connsiteY6" fmla="*/ 178759 h 228444"/>
                    <a:gd name="connsiteX7" fmla="*/ 91440 w 507203"/>
                    <a:gd name="connsiteY7" fmla="*/ 228444 h 228444"/>
                    <a:gd name="connsiteX0" fmla="*/ 18919 w 484367"/>
                    <a:gd name="connsiteY0" fmla="*/ 0 h 228444"/>
                    <a:gd name="connsiteX1" fmla="*/ 442612 w 484367"/>
                    <a:gd name="connsiteY1" fmla="*/ 0 h 228444"/>
                    <a:gd name="connsiteX2" fmla="*/ 484367 w 484367"/>
                    <a:gd name="connsiteY2" fmla="*/ 41755 h 228444"/>
                    <a:gd name="connsiteX3" fmla="*/ 484367 w 484367"/>
                    <a:gd name="connsiteY3" fmla="*/ 137004 h 228444"/>
                    <a:gd name="connsiteX4" fmla="*/ 442612 w 484367"/>
                    <a:gd name="connsiteY4" fmla="*/ 178759 h 228444"/>
                    <a:gd name="connsiteX5" fmla="*/ 18919 w 484367"/>
                    <a:gd name="connsiteY5" fmla="*/ 178759 h 228444"/>
                    <a:gd name="connsiteX6" fmla="*/ 68604 w 484367"/>
                    <a:gd name="connsiteY6" fmla="*/ 228444 h 228444"/>
                    <a:gd name="connsiteX0" fmla="*/ 0 w 465448"/>
                    <a:gd name="connsiteY0" fmla="*/ 0 h 178759"/>
                    <a:gd name="connsiteX1" fmla="*/ 423693 w 465448"/>
                    <a:gd name="connsiteY1" fmla="*/ 0 h 178759"/>
                    <a:gd name="connsiteX2" fmla="*/ 465448 w 465448"/>
                    <a:gd name="connsiteY2" fmla="*/ 41755 h 178759"/>
                    <a:gd name="connsiteX3" fmla="*/ 465448 w 465448"/>
                    <a:gd name="connsiteY3" fmla="*/ 137004 h 178759"/>
                    <a:gd name="connsiteX4" fmla="*/ 423693 w 465448"/>
                    <a:gd name="connsiteY4" fmla="*/ 178759 h 178759"/>
                    <a:gd name="connsiteX5" fmla="*/ 0 w 465448"/>
                    <a:gd name="connsiteY5" fmla="*/ 178759 h 178759"/>
                    <a:gd name="connsiteX0" fmla="*/ 0 w 465448"/>
                    <a:gd name="connsiteY0" fmla="*/ 0 h 181141"/>
                    <a:gd name="connsiteX1" fmla="*/ 423693 w 465448"/>
                    <a:gd name="connsiteY1" fmla="*/ 0 h 181141"/>
                    <a:gd name="connsiteX2" fmla="*/ 465448 w 465448"/>
                    <a:gd name="connsiteY2" fmla="*/ 41755 h 181141"/>
                    <a:gd name="connsiteX3" fmla="*/ 465448 w 465448"/>
                    <a:gd name="connsiteY3" fmla="*/ 137004 h 181141"/>
                    <a:gd name="connsiteX4" fmla="*/ 423693 w 465448"/>
                    <a:gd name="connsiteY4" fmla="*/ 178759 h 181141"/>
                    <a:gd name="connsiteX5" fmla="*/ 109538 w 465448"/>
                    <a:gd name="connsiteY5" fmla="*/ 181141 h 181141"/>
                    <a:gd name="connsiteX0" fmla="*/ 0 w 465448"/>
                    <a:gd name="connsiteY0" fmla="*/ 0 h 184526"/>
                    <a:gd name="connsiteX1" fmla="*/ 423693 w 465448"/>
                    <a:gd name="connsiteY1" fmla="*/ 0 h 184526"/>
                    <a:gd name="connsiteX2" fmla="*/ 465448 w 465448"/>
                    <a:gd name="connsiteY2" fmla="*/ 41755 h 184526"/>
                    <a:gd name="connsiteX3" fmla="*/ 465448 w 465448"/>
                    <a:gd name="connsiteY3" fmla="*/ 137004 h 184526"/>
                    <a:gd name="connsiteX4" fmla="*/ 423693 w 465448"/>
                    <a:gd name="connsiteY4" fmla="*/ 178759 h 184526"/>
                    <a:gd name="connsiteX5" fmla="*/ 58134 w 465448"/>
                    <a:gd name="connsiteY5" fmla="*/ 184526 h 1845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65448" h="184526">
                      <a:moveTo>
                        <a:pt x="0" y="0"/>
                      </a:moveTo>
                      <a:lnTo>
                        <a:pt x="423693" y="0"/>
                      </a:lnTo>
                      <a:cubicBezTo>
                        <a:pt x="446754" y="0"/>
                        <a:pt x="465448" y="18694"/>
                        <a:pt x="465448" y="41755"/>
                      </a:cubicBezTo>
                      <a:lnTo>
                        <a:pt x="465448" y="137004"/>
                      </a:lnTo>
                      <a:cubicBezTo>
                        <a:pt x="465448" y="160065"/>
                        <a:pt x="446754" y="178759"/>
                        <a:pt x="423693" y="178759"/>
                      </a:cubicBezTo>
                      <a:lnTo>
                        <a:pt x="58134" y="184526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161" name="台形 160">
                  <a:extLst>
                    <a:ext uri="{FF2B5EF4-FFF2-40B4-BE49-F238E27FC236}">
                      <a16:creationId xmlns:a16="http://schemas.microsoft.com/office/drawing/2014/main" id="{5C8BC179-AE79-426B-8F57-6B01D806B927}"/>
                    </a:ext>
                  </a:extLst>
                </p:cNvPr>
                <p:cNvSpPr/>
                <p:nvPr/>
              </p:nvSpPr>
              <p:spPr>
                <a:xfrm rot="16200000" flipH="1">
                  <a:off x="4110989" y="4763013"/>
                  <a:ext cx="158353" cy="178759"/>
                </a:xfrm>
                <a:prstGeom prst="trapezoid">
                  <a:avLst>
                    <a:gd name="adj" fmla="val 14473"/>
                  </a:avLst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</p:grpSp>
      </p:grpSp>
      <p:sp>
        <p:nvSpPr>
          <p:cNvPr id="180" name="テキスト ボックス 179">
            <a:extLst>
              <a:ext uri="{FF2B5EF4-FFF2-40B4-BE49-F238E27FC236}">
                <a16:creationId xmlns:a16="http://schemas.microsoft.com/office/drawing/2014/main" id="{643FB4E2-C31E-4F33-9D4F-F76996C08B6C}"/>
              </a:ext>
            </a:extLst>
          </p:cNvPr>
          <p:cNvSpPr txBox="1"/>
          <p:nvPr/>
        </p:nvSpPr>
        <p:spPr>
          <a:xfrm rot="20700000">
            <a:off x="7939978" y="1705384"/>
            <a:ext cx="804335" cy="5287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忍法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忍びあしで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ござる</a:t>
            </a:r>
            <a:endParaRPr kumimoji="1" lang="ja-JP" altLang="en-US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pSp>
        <p:nvGrpSpPr>
          <p:cNvPr id="181" name="グループ化 180">
            <a:extLst>
              <a:ext uri="{FF2B5EF4-FFF2-40B4-BE49-F238E27FC236}">
                <a16:creationId xmlns:a16="http://schemas.microsoft.com/office/drawing/2014/main" id="{F02DB469-14F6-4634-BC92-5466B51FFC20}"/>
              </a:ext>
            </a:extLst>
          </p:cNvPr>
          <p:cNvGrpSpPr/>
          <p:nvPr/>
        </p:nvGrpSpPr>
        <p:grpSpPr>
          <a:xfrm>
            <a:off x="3692174" y="1595989"/>
            <a:ext cx="2008862" cy="2470246"/>
            <a:chOff x="6511268" y="4309110"/>
            <a:chExt cx="1668404" cy="2051595"/>
          </a:xfrm>
        </p:grpSpPr>
        <p:grpSp>
          <p:nvGrpSpPr>
            <p:cNvPr id="182" name="グループ化 181">
              <a:extLst>
                <a:ext uri="{FF2B5EF4-FFF2-40B4-BE49-F238E27FC236}">
                  <a16:creationId xmlns:a16="http://schemas.microsoft.com/office/drawing/2014/main" id="{C5DCA6DE-8519-470E-AE7F-77CD7CCB5EB8}"/>
                </a:ext>
              </a:extLst>
            </p:cNvPr>
            <p:cNvGrpSpPr/>
            <p:nvPr/>
          </p:nvGrpSpPr>
          <p:grpSpPr>
            <a:xfrm rot="12600000" flipV="1">
              <a:off x="6618579" y="4929381"/>
              <a:ext cx="333254" cy="216807"/>
              <a:chOff x="3111191" y="5212989"/>
              <a:chExt cx="292924" cy="190570"/>
            </a:xfrm>
          </p:grpSpPr>
          <p:grpSp>
            <p:nvGrpSpPr>
              <p:cNvPr id="214" name="グループ化 213">
                <a:extLst>
                  <a:ext uri="{FF2B5EF4-FFF2-40B4-BE49-F238E27FC236}">
                    <a16:creationId xmlns:a16="http://schemas.microsoft.com/office/drawing/2014/main" id="{725B15AF-F032-4104-A138-68F606A47C97}"/>
                  </a:ext>
                </a:extLst>
              </p:cNvPr>
              <p:cNvGrpSpPr/>
              <p:nvPr/>
            </p:nvGrpSpPr>
            <p:grpSpPr>
              <a:xfrm flipV="1">
                <a:off x="3111191" y="5214749"/>
                <a:ext cx="292924" cy="188810"/>
                <a:chOff x="5032362" y="1791371"/>
                <a:chExt cx="644453" cy="415395"/>
              </a:xfrm>
            </p:grpSpPr>
            <p:sp>
              <p:nvSpPr>
                <p:cNvPr id="216" name="角丸四角形 88">
                  <a:extLst>
                    <a:ext uri="{FF2B5EF4-FFF2-40B4-BE49-F238E27FC236}">
                      <a16:creationId xmlns:a16="http://schemas.microsoft.com/office/drawing/2014/main" id="{D2489B3C-C297-44C7-8013-CC02E0080E04}"/>
                    </a:ext>
                  </a:extLst>
                </p:cNvPr>
                <p:cNvSpPr/>
                <p:nvPr/>
              </p:nvSpPr>
              <p:spPr>
                <a:xfrm rot="900000">
                  <a:off x="5422184" y="1847724"/>
                  <a:ext cx="77676" cy="19963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7" name="角丸四角形 90">
                  <a:extLst>
                    <a:ext uri="{FF2B5EF4-FFF2-40B4-BE49-F238E27FC236}">
                      <a16:creationId xmlns:a16="http://schemas.microsoft.com/office/drawing/2014/main" id="{68591028-911E-4827-9F6D-35AC930E1B65}"/>
                    </a:ext>
                  </a:extLst>
                </p:cNvPr>
                <p:cNvSpPr/>
                <p:nvPr/>
              </p:nvSpPr>
              <p:spPr>
                <a:xfrm rot="3861336">
                  <a:off x="5461300" y="1847974"/>
                  <a:ext cx="92267" cy="3387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8" name="角丸四角形 86">
                  <a:extLst>
                    <a:ext uri="{FF2B5EF4-FFF2-40B4-BE49-F238E27FC236}">
                      <a16:creationId xmlns:a16="http://schemas.microsoft.com/office/drawing/2014/main" id="{EF6A6F89-8796-46C6-AC5B-E258A9EC6C3D}"/>
                    </a:ext>
                  </a:extLst>
                </p:cNvPr>
                <p:cNvSpPr/>
                <p:nvPr/>
              </p:nvSpPr>
              <p:spPr>
                <a:xfrm rot="2700000">
                  <a:off x="5090601" y="1733132"/>
                  <a:ext cx="415395" cy="531874"/>
                </a:xfrm>
                <a:custGeom>
                  <a:avLst/>
                  <a:gdLst>
                    <a:gd name="connsiteX0" fmla="*/ 12187 w 415395"/>
                    <a:gd name="connsiteY0" fmla="*/ 268194 h 530329"/>
                    <a:gd name="connsiteX1" fmla="*/ 89712 w 415395"/>
                    <a:gd name="connsiteY1" fmla="*/ 259814 h 530329"/>
                    <a:gd name="connsiteX2" fmla="*/ 154540 w 415395"/>
                    <a:gd name="connsiteY2" fmla="*/ 311995 h 530329"/>
                    <a:gd name="connsiteX3" fmla="*/ 167095 w 415395"/>
                    <a:gd name="connsiteY3" fmla="*/ 296728 h 530329"/>
                    <a:gd name="connsiteX4" fmla="*/ 264962 w 415395"/>
                    <a:gd name="connsiteY4" fmla="*/ 217045 h 530329"/>
                    <a:gd name="connsiteX5" fmla="*/ 263948 w 415395"/>
                    <a:gd name="connsiteY5" fmla="*/ 199392 h 530329"/>
                    <a:gd name="connsiteX6" fmla="*/ 322233 w 415395"/>
                    <a:gd name="connsiteY6" fmla="*/ 32154 h 530329"/>
                    <a:gd name="connsiteX7" fmla="*/ 383240 w 415395"/>
                    <a:gd name="connsiteY7" fmla="*/ 2681 h 530329"/>
                    <a:gd name="connsiteX8" fmla="*/ 412714 w 415395"/>
                    <a:gd name="connsiteY8" fmla="*/ 63688 h 530329"/>
                    <a:gd name="connsiteX9" fmla="*/ 370958 w 415395"/>
                    <a:gd name="connsiteY9" fmla="*/ 183497 h 530329"/>
                    <a:gd name="connsiteX10" fmla="*/ 397577 w 415395"/>
                    <a:gd name="connsiteY10" fmla="*/ 203190 h 530329"/>
                    <a:gd name="connsiteX11" fmla="*/ 387061 w 415395"/>
                    <a:gd name="connsiteY11" fmla="*/ 305874 h 530329"/>
                    <a:gd name="connsiteX12" fmla="*/ 345858 w 415395"/>
                    <a:gd name="connsiteY12" fmla="*/ 387885 h 530329"/>
                    <a:gd name="connsiteX13" fmla="*/ 345858 w 415395"/>
                    <a:gd name="connsiteY13" fmla="*/ 491015 h 530329"/>
                    <a:gd name="connsiteX14" fmla="*/ 306544 w 415395"/>
                    <a:gd name="connsiteY14" fmla="*/ 530329 h 530329"/>
                    <a:gd name="connsiteX15" fmla="*/ 148369 w 415395"/>
                    <a:gd name="connsiteY15" fmla="*/ 530329 h 530329"/>
                    <a:gd name="connsiteX16" fmla="*/ 109055 w 415395"/>
                    <a:gd name="connsiteY16" fmla="*/ 491015 h 530329"/>
                    <a:gd name="connsiteX17" fmla="*/ 109055 w 415395"/>
                    <a:gd name="connsiteY17" fmla="*/ 416945 h 530329"/>
                    <a:gd name="connsiteX18" fmla="*/ 20566 w 415395"/>
                    <a:gd name="connsiteY18" fmla="*/ 345719 h 530329"/>
                    <a:gd name="connsiteX19" fmla="*/ 12187 w 415395"/>
                    <a:gd name="connsiteY19" fmla="*/ 268194 h 530329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70958 w 415395"/>
                    <a:gd name="connsiteY8" fmla="*/ 185042 h 531874"/>
                    <a:gd name="connsiteX9" fmla="*/ 397577 w 415395"/>
                    <a:gd name="connsiteY9" fmla="*/ 204735 h 531874"/>
                    <a:gd name="connsiteX10" fmla="*/ 387061 w 415395"/>
                    <a:gd name="connsiteY10" fmla="*/ 307419 h 531874"/>
                    <a:gd name="connsiteX11" fmla="*/ 345858 w 415395"/>
                    <a:gd name="connsiteY11" fmla="*/ 389430 h 531874"/>
                    <a:gd name="connsiteX12" fmla="*/ 345858 w 415395"/>
                    <a:gd name="connsiteY12" fmla="*/ 492560 h 531874"/>
                    <a:gd name="connsiteX13" fmla="*/ 306544 w 415395"/>
                    <a:gd name="connsiteY13" fmla="*/ 531874 h 531874"/>
                    <a:gd name="connsiteX14" fmla="*/ 148369 w 415395"/>
                    <a:gd name="connsiteY14" fmla="*/ 531874 h 531874"/>
                    <a:gd name="connsiteX15" fmla="*/ 109055 w 415395"/>
                    <a:gd name="connsiteY15" fmla="*/ 492560 h 531874"/>
                    <a:gd name="connsiteX16" fmla="*/ 109055 w 415395"/>
                    <a:gd name="connsiteY16" fmla="*/ 418490 h 531874"/>
                    <a:gd name="connsiteX17" fmla="*/ 20566 w 415395"/>
                    <a:gd name="connsiteY17" fmla="*/ 347264 h 531874"/>
                    <a:gd name="connsiteX18" fmla="*/ 12187 w 415395"/>
                    <a:gd name="connsiteY18" fmla="*/ 269739 h 531874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97577 w 415395"/>
                    <a:gd name="connsiteY8" fmla="*/ 204735 h 531874"/>
                    <a:gd name="connsiteX9" fmla="*/ 387061 w 415395"/>
                    <a:gd name="connsiteY9" fmla="*/ 307419 h 531874"/>
                    <a:gd name="connsiteX10" fmla="*/ 345858 w 415395"/>
                    <a:gd name="connsiteY10" fmla="*/ 389430 h 531874"/>
                    <a:gd name="connsiteX11" fmla="*/ 345858 w 415395"/>
                    <a:gd name="connsiteY11" fmla="*/ 492560 h 531874"/>
                    <a:gd name="connsiteX12" fmla="*/ 306544 w 415395"/>
                    <a:gd name="connsiteY12" fmla="*/ 531874 h 531874"/>
                    <a:gd name="connsiteX13" fmla="*/ 148369 w 415395"/>
                    <a:gd name="connsiteY13" fmla="*/ 531874 h 531874"/>
                    <a:gd name="connsiteX14" fmla="*/ 109055 w 415395"/>
                    <a:gd name="connsiteY14" fmla="*/ 492560 h 531874"/>
                    <a:gd name="connsiteX15" fmla="*/ 109055 w 415395"/>
                    <a:gd name="connsiteY15" fmla="*/ 418490 h 531874"/>
                    <a:gd name="connsiteX16" fmla="*/ 20566 w 415395"/>
                    <a:gd name="connsiteY16" fmla="*/ 347264 h 531874"/>
                    <a:gd name="connsiteX17" fmla="*/ 12187 w 415395"/>
                    <a:gd name="connsiteY17" fmla="*/ 269739 h 531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15395" h="531874">
                      <a:moveTo>
                        <a:pt x="12187" y="269739"/>
                      </a:moveTo>
                      <a:cubicBezTo>
                        <a:pt x="31281" y="246017"/>
                        <a:pt x="65990" y="242265"/>
                        <a:pt x="89712" y="261359"/>
                      </a:cubicBezTo>
                      <a:lnTo>
                        <a:pt x="154540" y="313540"/>
                      </a:lnTo>
                      <a:cubicBezTo>
                        <a:pt x="157262" y="307490"/>
                        <a:pt x="161797" y="302586"/>
                        <a:pt x="167095" y="298273"/>
                      </a:cubicBezTo>
                      <a:lnTo>
                        <a:pt x="264962" y="218590"/>
                      </a:lnTo>
                      <a:cubicBezTo>
                        <a:pt x="290818" y="174494"/>
                        <a:pt x="302520" y="69426"/>
                        <a:pt x="322233" y="33699"/>
                      </a:cubicBezTo>
                      <a:cubicBezTo>
                        <a:pt x="341946" y="-2028"/>
                        <a:pt x="358255" y="-4482"/>
                        <a:pt x="383240" y="4226"/>
                      </a:cubicBezTo>
                      <a:cubicBezTo>
                        <a:pt x="408226" y="12934"/>
                        <a:pt x="421422" y="40248"/>
                        <a:pt x="412714" y="65233"/>
                      </a:cubicBezTo>
                      <a:lnTo>
                        <a:pt x="397577" y="204735"/>
                      </a:lnTo>
                      <a:cubicBezTo>
                        <a:pt x="423028" y="235994"/>
                        <a:pt x="418320" y="281967"/>
                        <a:pt x="387061" y="307419"/>
                      </a:cubicBezTo>
                      <a:lnTo>
                        <a:pt x="345858" y="389430"/>
                      </a:lnTo>
                      <a:lnTo>
                        <a:pt x="345858" y="492560"/>
                      </a:lnTo>
                      <a:cubicBezTo>
                        <a:pt x="345858" y="514273"/>
                        <a:pt x="328257" y="531874"/>
                        <a:pt x="306544" y="531874"/>
                      </a:cubicBezTo>
                      <a:lnTo>
                        <a:pt x="148369" y="531874"/>
                      </a:lnTo>
                      <a:cubicBezTo>
                        <a:pt x="126656" y="531874"/>
                        <a:pt x="109055" y="514273"/>
                        <a:pt x="109055" y="492560"/>
                      </a:cubicBezTo>
                      <a:lnTo>
                        <a:pt x="109055" y="418490"/>
                      </a:lnTo>
                      <a:lnTo>
                        <a:pt x="20566" y="347264"/>
                      </a:lnTo>
                      <a:cubicBezTo>
                        <a:pt x="-3156" y="328170"/>
                        <a:pt x="-6907" y="293461"/>
                        <a:pt x="12187" y="26973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15" name="四角形: 上の 2 つの角を丸める 214">
                <a:extLst>
                  <a:ext uri="{FF2B5EF4-FFF2-40B4-BE49-F238E27FC236}">
                    <a16:creationId xmlns:a16="http://schemas.microsoft.com/office/drawing/2014/main" id="{63BF1CC6-02FC-4A00-98E5-C1AAB16AEAF9}"/>
                  </a:ext>
                </a:extLst>
              </p:cNvPr>
              <p:cNvSpPr/>
              <p:nvPr/>
            </p:nvSpPr>
            <p:spPr>
              <a:xfrm rot="7200000">
                <a:off x="3215186" y="5176400"/>
                <a:ext cx="26204" cy="9938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183" name="グループ化 182">
              <a:extLst>
                <a:ext uri="{FF2B5EF4-FFF2-40B4-BE49-F238E27FC236}">
                  <a16:creationId xmlns:a16="http://schemas.microsoft.com/office/drawing/2014/main" id="{95CD227F-9EDA-47EC-8F96-2B7CAB0CF6A1}"/>
                </a:ext>
              </a:extLst>
            </p:cNvPr>
            <p:cNvGrpSpPr/>
            <p:nvPr/>
          </p:nvGrpSpPr>
          <p:grpSpPr>
            <a:xfrm rot="900000" flipV="1">
              <a:off x="6917526" y="5006927"/>
              <a:ext cx="574733" cy="183598"/>
              <a:chOff x="4100786" y="4762502"/>
              <a:chExt cx="626634" cy="184526"/>
            </a:xfrm>
          </p:grpSpPr>
          <p:sp>
            <p:nvSpPr>
              <p:cNvPr id="212" name="四角形: 角を丸くする 26">
                <a:extLst>
                  <a:ext uri="{FF2B5EF4-FFF2-40B4-BE49-F238E27FC236}">
                    <a16:creationId xmlns:a16="http://schemas.microsoft.com/office/drawing/2014/main" id="{01CB8107-6E43-4FB1-916C-A4F002095C2F}"/>
                  </a:ext>
                </a:extLst>
              </p:cNvPr>
              <p:cNvSpPr/>
              <p:nvPr/>
            </p:nvSpPr>
            <p:spPr>
              <a:xfrm flipH="1">
                <a:off x="4261972" y="4762502"/>
                <a:ext cx="465448" cy="184526"/>
              </a:xfrm>
              <a:custGeom>
                <a:avLst/>
                <a:gdLst>
                  <a:gd name="connsiteX0" fmla="*/ 0 w 507203"/>
                  <a:gd name="connsiteY0" fmla="*/ 41755 h 178759"/>
                  <a:gd name="connsiteX1" fmla="*/ 41755 w 507203"/>
                  <a:gd name="connsiteY1" fmla="*/ 0 h 178759"/>
                  <a:gd name="connsiteX2" fmla="*/ 465448 w 507203"/>
                  <a:gd name="connsiteY2" fmla="*/ 0 h 178759"/>
                  <a:gd name="connsiteX3" fmla="*/ 507203 w 507203"/>
                  <a:gd name="connsiteY3" fmla="*/ 41755 h 178759"/>
                  <a:gd name="connsiteX4" fmla="*/ 507203 w 507203"/>
                  <a:gd name="connsiteY4" fmla="*/ 137004 h 178759"/>
                  <a:gd name="connsiteX5" fmla="*/ 465448 w 507203"/>
                  <a:gd name="connsiteY5" fmla="*/ 178759 h 178759"/>
                  <a:gd name="connsiteX6" fmla="*/ 41755 w 507203"/>
                  <a:gd name="connsiteY6" fmla="*/ 178759 h 178759"/>
                  <a:gd name="connsiteX7" fmla="*/ 0 w 507203"/>
                  <a:gd name="connsiteY7" fmla="*/ 137004 h 178759"/>
                  <a:gd name="connsiteX8" fmla="*/ 0 w 507203"/>
                  <a:gd name="connsiteY8" fmla="*/ 41755 h 178759"/>
                  <a:gd name="connsiteX0" fmla="*/ 0 w 507203"/>
                  <a:gd name="connsiteY0" fmla="*/ 137004 h 228444"/>
                  <a:gd name="connsiteX1" fmla="*/ 0 w 507203"/>
                  <a:gd name="connsiteY1" fmla="*/ 41755 h 228444"/>
                  <a:gd name="connsiteX2" fmla="*/ 41755 w 507203"/>
                  <a:gd name="connsiteY2" fmla="*/ 0 h 228444"/>
                  <a:gd name="connsiteX3" fmla="*/ 465448 w 507203"/>
                  <a:gd name="connsiteY3" fmla="*/ 0 h 228444"/>
                  <a:gd name="connsiteX4" fmla="*/ 507203 w 507203"/>
                  <a:gd name="connsiteY4" fmla="*/ 41755 h 228444"/>
                  <a:gd name="connsiteX5" fmla="*/ 507203 w 507203"/>
                  <a:gd name="connsiteY5" fmla="*/ 137004 h 228444"/>
                  <a:gd name="connsiteX6" fmla="*/ 465448 w 507203"/>
                  <a:gd name="connsiteY6" fmla="*/ 178759 h 228444"/>
                  <a:gd name="connsiteX7" fmla="*/ 41755 w 507203"/>
                  <a:gd name="connsiteY7" fmla="*/ 178759 h 228444"/>
                  <a:gd name="connsiteX8" fmla="*/ 91440 w 507203"/>
                  <a:gd name="connsiteY8" fmla="*/ 228444 h 228444"/>
                  <a:gd name="connsiteX0" fmla="*/ 0 w 507203"/>
                  <a:gd name="connsiteY0" fmla="*/ 41755 h 228444"/>
                  <a:gd name="connsiteX1" fmla="*/ 41755 w 507203"/>
                  <a:gd name="connsiteY1" fmla="*/ 0 h 228444"/>
                  <a:gd name="connsiteX2" fmla="*/ 465448 w 507203"/>
                  <a:gd name="connsiteY2" fmla="*/ 0 h 228444"/>
                  <a:gd name="connsiteX3" fmla="*/ 507203 w 507203"/>
                  <a:gd name="connsiteY3" fmla="*/ 41755 h 228444"/>
                  <a:gd name="connsiteX4" fmla="*/ 507203 w 507203"/>
                  <a:gd name="connsiteY4" fmla="*/ 137004 h 228444"/>
                  <a:gd name="connsiteX5" fmla="*/ 465448 w 507203"/>
                  <a:gd name="connsiteY5" fmla="*/ 178759 h 228444"/>
                  <a:gd name="connsiteX6" fmla="*/ 41755 w 507203"/>
                  <a:gd name="connsiteY6" fmla="*/ 178759 h 228444"/>
                  <a:gd name="connsiteX7" fmla="*/ 91440 w 507203"/>
                  <a:gd name="connsiteY7" fmla="*/ 228444 h 228444"/>
                  <a:gd name="connsiteX0" fmla="*/ 18919 w 484367"/>
                  <a:gd name="connsiteY0" fmla="*/ 0 h 228444"/>
                  <a:gd name="connsiteX1" fmla="*/ 442612 w 484367"/>
                  <a:gd name="connsiteY1" fmla="*/ 0 h 228444"/>
                  <a:gd name="connsiteX2" fmla="*/ 484367 w 484367"/>
                  <a:gd name="connsiteY2" fmla="*/ 41755 h 228444"/>
                  <a:gd name="connsiteX3" fmla="*/ 484367 w 484367"/>
                  <a:gd name="connsiteY3" fmla="*/ 137004 h 228444"/>
                  <a:gd name="connsiteX4" fmla="*/ 442612 w 484367"/>
                  <a:gd name="connsiteY4" fmla="*/ 178759 h 228444"/>
                  <a:gd name="connsiteX5" fmla="*/ 18919 w 484367"/>
                  <a:gd name="connsiteY5" fmla="*/ 178759 h 228444"/>
                  <a:gd name="connsiteX6" fmla="*/ 68604 w 484367"/>
                  <a:gd name="connsiteY6" fmla="*/ 228444 h 228444"/>
                  <a:gd name="connsiteX0" fmla="*/ 0 w 465448"/>
                  <a:gd name="connsiteY0" fmla="*/ 0 h 178759"/>
                  <a:gd name="connsiteX1" fmla="*/ 423693 w 465448"/>
                  <a:gd name="connsiteY1" fmla="*/ 0 h 178759"/>
                  <a:gd name="connsiteX2" fmla="*/ 465448 w 465448"/>
                  <a:gd name="connsiteY2" fmla="*/ 41755 h 178759"/>
                  <a:gd name="connsiteX3" fmla="*/ 465448 w 465448"/>
                  <a:gd name="connsiteY3" fmla="*/ 137004 h 178759"/>
                  <a:gd name="connsiteX4" fmla="*/ 423693 w 465448"/>
                  <a:gd name="connsiteY4" fmla="*/ 178759 h 178759"/>
                  <a:gd name="connsiteX5" fmla="*/ 0 w 465448"/>
                  <a:gd name="connsiteY5" fmla="*/ 178759 h 178759"/>
                  <a:gd name="connsiteX0" fmla="*/ 0 w 465448"/>
                  <a:gd name="connsiteY0" fmla="*/ 0 h 181141"/>
                  <a:gd name="connsiteX1" fmla="*/ 423693 w 465448"/>
                  <a:gd name="connsiteY1" fmla="*/ 0 h 181141"/>
                  <a:gd name="connsiteX2" fmla="*/ 465448 w 465448"/>
                  <a:gd name="connsiteY2" fmla="*/ 41755 h 181141"/>
                  <a:gd name="connsiteX3" fmla="*/ 465448 w 465448"/>
                  <a:gd name="connsiteY3" fmla="*/ 137004 h 181141"/>
                  <a:gd name="connsiteX4" fmla="*/ 423693 w 465448"/>
                  <a:gd name="connsiteY4" fmla="*/ 178759 h 181141"/>
                  <a:gd name="connsiteX5" fmla="*/ 109538 w 465448"/>
                  <a:gd name="connsiteY5" fmla="*/ 181141 h 181141"/>
                  <a:gd name="connsiteX0" fmla="*/ 0 w 465448"/>
                  <a:gd name="connsiteY0" fmla="*/ 0 h 184526"/>
                  <a:gd name="connsiteX1" fmla="*/ 423693 w 465448"/>
                  <a:gd name="connsiteY1" fmla="*/ 0 h 184526"/>
                  <a:gd name="connsiteX2" fmla="*/ 465448 w 465448"/>
                  <a:gd name="connsiteY2" fmla="*/ 41755 h 184526"/>
                  <a:gd name="connsiteX3" fmla="*/ 465448 w 465448"/>
                  <a:gd name="connsiteY3" fmla="*/ 137004 h 184526"/>
                  <a:gd name="connsiteX4" fmla="*/ 423693 w 465448"/>
                  <a:gd name="connsiteY4" fmla="*/ 178759 h 184526"/>
                  <a:gd name="connsiteX5" fmla="*/ 58134 w 465448"/>
                  <a:gd name="connsiteY5" fmla="*/ 184526 h 184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65448" h="184526">
                    <a:moveTo>
                      <a:pt x="0" y="0"/>
                    </a:moveTo>
                    <a:lnTo>
                      <a:pt x="423693" y="0"/>
                    </a:lnTo>
                    <a:cubicBezTo>
                      <a:pt x="446754" y="0"/>
                      <a:pt x="465448" y="18694"/>
                      <a:pt x="465448" y="41755"/>
                    </a:cubicBezTo>
                    <a:lnTo>
                      <a:pt x="465448" y="137004"/>
                    </a:lnTo>
                    <a:cubicBezTo>
                      <a:pt x="465448" y="160065"/>
                      <a:pt x="446754" y="178759"/>
                      <a:pt x="423693" y="178759"/>
                    </a:cubicBezTo>
                    <a:lnTo>
                      <a:pt x="58134" y="184526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13" name="台形 212">
                <a:extLst>
                  <a:ext uri="{FF2B5EF4-FFF2-40B4-BE49-F238E27FC236}">
                    <a16:creationId xmlns:a16="http://schemas.microsoft.com/office/drawing/2014/main" id="{0599B5C9-8973-4E54-9578-E1500A19AEDA}"/>
                  </a:ext>
                </a:extLst>
              </p:cNvPr>
              <p:cNvSpPr/>
              <p:nvPr/>
            </p:nvSpPr>
            <p:spPr>
              <a:xfrm rot="16200000" flipH="1">
                <a:off x="4110989" y="4763013"/>
                <a:ext cx="158353" cy="178759"/>
              </a:xfrm>
              <a:prstGeom prst="trapezoid">
                <a:avLst>
                  <a:gd name="adj" fmla="val 14473"/>
                </a:avLst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84" name="楕円 8">
              <a:extLst>
                <a:ext uri="{FF2B5EF4-FFF2-40B4-BE49-F238E27FC236}">
                  <a16:creationId xmlns:a16="http://schemas.microsoft.com/office/drawing/2014/main" id="{531F4CC0-66DB-45B0-BDBA-268424B151E4}"/>
                </a:ext>
              </a:extLst>
            </p:cNvPr>
            <p:cNvSpPr/>
            <p:nvPr/>
          </p:nvSpPr>
          <p:spPr>
            <a:xfrm rot="19800000">
              <a:off x="7324317" y="4785275"/>
              <a:ext cx="721680" cy="1033461"/>
            </a:xfrm>
            <a:custGeom>
              <a:avLst/>
              <a:gdLst>
                <a:gd name="connsiteX0" fmla="*/ 0 w 1066801"/>
                <a:gd name="connsiteY0" fmla="*/ 647700 h 1295400"/>
                <a:gd name="connsiteX1" fmla="*/ 533401 w 1066801"/>
                <a:gd name="connsiteY1" fmla="*/ 0 h 1295400"/>
                <a:gd name="connsiteX2" fmla="*/ 1066802 w 1066801"/>
                <a:gd name="connsiteY2" fmla="*/ 647700 h 1295400"/>
                <a:gd name="connsiteX3" fmla="*/ 533401 w 1066801"/>
                <a:gd name="connsiteY3" fmla="*/ 1295400 h 1295400"/>
                <a:gd name="connsiteX4" fmla="*/ 0 w 1066801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923925 h 1571625"/>
                <a:gd name="connsiteX1" fmla="*/ 538163 w 1066802"/>
                <a:gd name="connsiteY1" fmla="*/ 0 h 1571625"/>
                <a:gd name="connsiteX2" fmla="*/ 1066802 w 1066802"/>
                <a:gd name="connsiteY2" fmla="*/ 923925 h 1571625"/>
                <a:gd name="connsiteX3" fmla="*/ 533401 w 1066802"/>
                <a:gd name="connsiteY3" fmla="*/ 1571625 h 1571625"/>
                <a:gd name="connsiteX4" fmla="*/ 0 w 1066802"/>
                <a:gd name="connsiteY4" fmla="*/ 923925 h 1571625"/>
                <a:gd name="connsiteX0" fmla="*/ 0 w 1066802"/>
                <a:gd name="connsiteY0" fmla="*/ 923925 h 1428750"/>
                <a:gd name="connsiteX1" fmla="*/ 538163 w 1066802"/>
                <a:gd name="connsiteY1" fmla="*/ 0 h 1428750"/>
                <a:gd name="connsiteX2" fmla="*/ 1066802 w 1066802"/>
                <a:gd name="connsiteY2" fmla="*/ 923925 h 1428750"/>
                <a:gd name="connsiteX3" fmla="*/ 538163 w 1066802"/>
                <a:gd name="connsiteY3" fmla="*/ 1428750 h 1428750"/>
                <a:gd name="connsiteX4" fmla="*/ 0 w 1066802"/>
                <a:gd name="connsiteY4" fmla="*/ 923925 h 1428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66802" h="1428750">
                  <a:moveTo>
                    <a:pt x="0" y="923925"/>
                  </a:moveTo>
                  <a:cubicBezTo>
                    <a:pt x="0" y="566210"/>
                    <a:pt x="243574" y="0"/>
                    <a:pt x="538163" y="0"/>
                  </a:cubicBezTo>
                  <a:cubicBezTo>
                    <a:pt x="832752" y="0"/>
                    <a:pt x="1066802" y="566210"/>
                    <a:pt x="1066802" y="923925"/>
                  </a:cubicBezTo>
                  <a:cubicBezTo>
                    <a:pt x="1066802" y="1281640"/>
                    <a:pt x="832752" y="1428750"/>
                    <a:pt x="538163" y="1428750"/>
                  </a:cubicBezTo>
                  <a:cubicBezTo>
                    <a:pt x="243574" y="1428750"/>
                    <a:pt x="0" y="1281640"/>
                    <a:pt x="0" y="923925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185" name="二等辺三角形 184">
              <a:extLst>
                <a:ext uri="{FF2B5EF4-FFF2-40B4-BE49-F238E27FC236}">
                  <a16:creationId xmlns:a16="http://schemas.microsoft.com/office/drawing/2014/main" id="{35B828C4-4CB8-4205-9DEF-29CFD825E919}"/>
                </a:ext>
              </a:extLst>
            </p:cNvPr>
            <p:cNvSpPr/>
            <p:nvPr/>
          </p:nvSpPr>
          <p:spPr>
            <a:xfrm rot="9000000">
              <a:off x="7377623" y="4963356"/>
              <a:ext cx="241850" cy="414337"/>
            </a:xfrm>
            <a:prstGeom prst="triangle">
              <a:avLst>
                <a:gd name="adj" fmla="val 77397"/>
              </a:avLst>
            </a:prstGeom>
            <a:pattFill prst="openDmnd">
              <a:fgClr>
                <a:schemeClr val="bg1">
                  <a:lumMod val="85000"/>
                </a:schemeClr>
              </a:fgClr>
              <a:bgClr>
                <a:schemeClr val="bg1">
                  <a:lumMod val="50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86" name="グループ化 185">
              <a:extLst>
                <a:ext uri="{FF2B5EF4-FFF2-40B4-BE49-F238E27FC236}">
                  <a16:creationId xmlns:a16="http://schemas.microsoft.com/office/drawing/2014/main" id="{04769D8F-CD93-4D6F-8400-D9E3D52DF3F1}"/>
                </a:ext>
              </a:extLst>
            </p:cNvPr>
            <p:cNvGrpSpPr/>
            <p:nvPr/>
          </p:nvGrpSpPr>
          <p:grpSpPr>
            <a:xfrm>
              <a:off x="7003914" y="4309110"/>
              <a:ext cx="750950" cy="700088"/>
              <a:chOff x="6203886" y="1319214"/>
              <a:chExt cx="750950" cy="700088"/>
            </a:xfrm>
          </p:grpSpPr>
          <p:grpSp>
            <p:nvGrpSpPr>
              <p:cNvPr id="205" name="グループ化 204">
                <a:extLst>
                  <a:ext uri="{FF2B5EF4-FFF2-40B4-BE49-F238E27FC236}">
                    <a16:creationId xmlns:a16="http://schemas.microsoft.com/office/drawing/2014/main" id="{2EA5076B-5B81-4272-A07B-8D3205047F2D}"/>
                  </a:ext>
                </a:extLst>
              </p:cNvPr>
              <p:cNvGrpSpPr/>
              <p:nvPr/>
            </p:nvGrpSpPr>
            <p:grpSpPr>
              <a:xfrm>
                <a:off x="6203888" y="1319214"/>
                <a:ext cx="750948" cy="700088"/>
                <a:chOff x="6203888" y="1319214"/>
                <a:chExt cx="750948" cy="700088"/>
              </a:xfrm>
            </p:grpSpPr>
            <p:sp>
              <p:nvSpPr>
                <p:cNvPr id="207" name="フリーフォーム: 図形 206">
                  <a:extLst>
                    <a:ext uri="{FF2B5EF4-FFF2-40B4-BE49-F238E27FC236}">
                      <a16:creationId xmlns:a16="http://schemas.microsoft.com/office/drawing/2014/main" id="{1FA5D873-E6E2-4BE1-9F09-7F575C567E2B}"/>
                    </a:ext>
                  </a:extLst>
                </p:cNvPr>
                <p:cNvSpPr/>
                <p:nvPr/>
              </p:nvSpPr>
              <p:spPr>
                <a:xfrm>
                  <a:off x="6216649" y="1319214"/>
                  <a:ext cx="738187" cy="700088"/>
                </a:xfrm>
                <a:custGeom>
                  <a:avLst/>
                  <a:gdLst>
                    <a:gd name="connsiteX0" fmla="*/ 235469 w 738187"/>
                    <a:gd name="connsiteY0" fmla="*/ 0 h 700088"/>
                    <a:gd name="connsiteX1" fmla="*/ 257672 w 738187"/>
                    <a:gd name="connsiteY1" fmla="*/ 0 h 700088"/>
                    <a:gd name="connsiteX2" fmla="*/ 404316 w 738187"/>
                    <a:gd name="connsiteY2" fmla="*/ 0 h 700088"/>
                    <a:gd name="connsiteX3" fmla="*/ 643212 w 738187"/>
                    <a:gd name="connsiteY3" fmla="*/ 0 h 700088"/>
                    <a:gd name="connsiteX4" fmla="*/ 738187 w 738187"/>
                    <a:gd name="connsiteY4" fmla="*/ 141747 h 700088"/>
                    <a:gd name="connsiteX5" fmla="*/ 649120 w 738187"/>
                    <a:gd name="connsiteY5" fmla="*/ 181153 h 700088"/>
                    <a:gd name="connsiteX6" fmla="*/ 656753 w 738187"/>
                    <a:gd name="connsiteY6" fmla="*/ 205742 h 700088"/>
                    <a:gd name="connsiteX7" fmla="*/ 661988 w 738187"/>
                    <a:gd name="connsiteY7" fmla="*/ 257672 h 700088"/>
                    <a:gd name="connsiteX8" fmla="*/ 661988 w 738187"/>
                    <a:gd name="connsiteY8" fmla="*/ 442416 h 700088"/>
                    <a:gd name="connsiteX9" fmla="*/ 404316 w 738187"/>
                    <a:gd name="connsiteY9" fmla="*/ 700088 h 700088"/>
                    <a:gd name="connsiteX10" fmla="*/ 257672 w 738187"/>
                    <a:gd name="connsiteY10" fmla="*/ 700088 h 700088"/>
                    <a:gd name="connsiteX11" fmla="*/ 0 w 738187"/>
                    <a:gd name="connsiteY11" fmla="*/ 442416 h 700088"/>
                    <a:gd name="connsiteX12" fmla="*/ 0 w 738187"/>
                    <a:gd name="connsiteY12" fmla="*/ 257672 h 700088"/>
                    <a:gd name="connsiteX13" fmla="*/ 205742 w 738187"/>
                    <a:gd name="connsiteY13" fmla="*/ 5235 h 700088"/>
                    <a:gd name="connsiteX14" fmla="*/ 224306 w 738187"/>
                    <a:gd name="connsiteY14" fmla="*/ 3364 h 700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38187" h="700088">
                      <a:moveTo>
                        <a:pt x="235469" y="0"/>
                      </a:moveTo>
                      <a:lnTo>
                        <a:pt x="257672" y="0"/>
                      </a:lnTo>
                      <a:lnTo>
                        <a:pt x="404316" y="0"/>
                      </a:lnTo>
                      <a:lnTo>
                        <a:pt x="643212" y="0"/>
                      </a:lnTo>
                      <a:cubicBezTo>
                        <a:pt x="695666" y="0"/>
                        <a:pt x="738187" y="63462"/>
                        <a:pt x="738187" y="141747"/>
                      </a:cubicBezTo>
                      <a:lnTo>
                        <a:pt x="649120" y="181153"/>
                      </a:lnTo>
                      <a:lnTo>
                        <a:pt x="656753" y="205742"/>
                      </a:lnTo>
                      <a:cubicBezTo>
                        <a:pt x="660186" y="222516"/>
                        <a:pt x="661988" y="239884"/>
                        <a:pt x="661988" y="257672"/>
                      </a:cubicBezTo>
                      <a:lnTo>
                        <a:pt x="661988" y="442416"/>
                      </a:lnTo>
                      <a:cubicBezTo>
                        <a:pt x="661988" y="584724"/>
                        <a:pt x="546624" y="700088"/>
                        <a:pt x="404316" y="700088"/>
                      </a:cubicBezTo>
                      <a:lnTo>
                        <a:pt x="257672" y="700088"/>
                      </a:lnTo>
                      <a:cubicBezTo>
                        <a:pt x="115364" y="700088"/>
                        <a:pt x="0" y="584724"/>
                        <a:pt x="0" y="442416"/>
                      </a:cubicBezTo>
                      <a:lnTo>
                        <a:pt x="0" y="257672"/>
                      </a:lnTo>
                      <a:cubicBezTo>
                        <a:pt x="0" y="133153"/>
                        <a:pt x="88326" y="29262"/>
                        <a:pt x="205742" y="5235"/>
                      </a:cubicBezTo>
                      <a:lnTo>
                        <a:pt x="224306" y="3364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08" name="四角形: 角を丸くする 207">
                  <a:extLst>
                    <a:ext uri="{FF2B5EF4-FFF2-40B4-BE49-F238E27FC236}">
                      <a16:creationId xmlns:a16="http://schemas.microsoft.com/office/drawing/2014/main" id="{EAE0F811-29D6-4F65-BB24-4ECA014FF143}"/>
                    </a:ext>
                  </a:extLst>
                </p:cNvPr>
                <p:cNvSpPr/>
                <p:nvPr/>
              </p:nvSpPr>
              <p:spPr>
                <a:xfrm>
                  <a:off x="6203889" y="1428750"/>
                  <a:ext cx="291745" cy="566738"/>
                </a:xfrm>
                <a:prstGeom prst="roundRect">
                  <a:avLst>
                    <a:gd name="adj" fmla="val 37055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9" name="四角形: 角を丸くする 208">
                  <a:extLst>
                    <a:ext uri="{FF2B5EF4-FFF2-40B4-BE49-F238E27FC236}">
                      <a16:creationId xmlns:a16="http://schemas.microsoft.com/office/drawing/2014/main" id="{1F305AA3-37F7-4627-839C-D236BD27B9A4}"/>
                    </a:ext>
                  </a:extLst>
                </p:cNvPr>
                <p:cNvSpPr/>
                <p:nvPr/>
              </p:nvSpPr>
              <p:spPr>
                <a:xfrm>
                  <a:off x="6227542" y="1591783"/>
                  <a:ext cx="177404" cy="12748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10" name="楕円 209">
                  <a:extLst>
                    <a:ext uri="{FF2B5EF4-FFF2-40B4-BE49-F238E27FC236}">
                      <a16:creationId xmlns:a16="http://schemas.microsoft.com/office/drawing/2014/main" id="{A3FE9A33-98A3-4451-BDB0-658ACDCD52AC}"/>
                    </a:ext>
                  </a:extLst>
                </p:cNvPr>
                <p:cNvSpPr/>
                <p:nvPr/>
              </p:nvSpPr>
              <p:spPr>
                <a:xfrm>
                  <a:off x="6239398" y="1599616"/>
                  <a:ext cx="81380" cy="81380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11" name="四角形: 上の 2 つの角を丸める 210">
                  <a:extLst>
                    <a:ext uri="{FF2B5EF4-FFF2-40B4-BE49-F238E27FC236}">
                      <a16:creationId xmlns:a16="http://schemas.microsoft.com/office/drawing/2014/main" id="{2E941880-91E9-4ADD-A9E7-616D55C3872C}"/>
                    </a:ext>
                  </a:extLst>
                </p:cNvPr>
                <p:cNvSpPr/>
                <p:nvPr/>
              </p:nvSpPr>
              <p:spPr>
                <a:xfrm>
                  <a:off x="6203888" y="1404938"/>
                  <a:ext cx="291745" cy="22145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3374D9F7-92EE-42DE-BD0C-80639BA2D6DA}"/>
                  </a:ext>
                </a:extLst>
              </p:cNvPr>
              <p:cNvSpPr/>
              <p:nvPr/>
            </p:nvSpPr>
            <p:spPr>
              <a:xfrm rot="10800000">
                <a:off x="6203886" y="1726241"/>
                <a:ext cx="291746" cy="288381"/>
              </a:xfrm>
              <a:custGeom>
                <a:avLst/>
                <a:gdLst>
                  <a:gd name="connsiteX0" fmla="*/ 6797 w 291746"/>
                  <a:gd name="connsiteY0" fmla="*/ 288381 h 288381"/>
                  <a:gd name="connsiteX1" fmla="*/ 0 w 291746"/>
                  <a:gd name="connsiteY1" fmla="*/ 288381 h 288381"/>
                  <a:gd name="connsiteX2" fmla="*/ 0 w 291746"/>
                  <a:gd name="connsiteY2" fmla="*/ 144191 h 288381"/>
                  <a:gd name="connsiteX3" fmla="*/ 144191 w 291746"/>
                  <a:gd name="connsiteY3" fmla="*/ 0 h 288381"/>
                  <a:gd name="connsiteX4" fmla="*/ 147555 w 291746"/>
                  <a:gd name="connsiteY4" fmla="*/ 0 h 288381"/>
                  <a:gd name="connsiteX5" fmla="*/ 291746 w 291746"/>
                  <a:gd name="connsiteY5" fmla="*/ 144191 h 288381"/>
                  <a:gd name="connsiteX6" fmla="*/ 291746 w 291746"/>
                  <a:gd name="connsiteY6" fmla="*/ 231948 h 288381"/>
                  <a:gd name="connsiteX7" fmla="*/ 250315 w 291746"/>
                  <a:gd name="connsiteY7" fmla="*/ 227954 h 288381"/>
                  <a:gd name="connsiteX8" fmla="*/ 38999 w 291746"/>
                  <a:gd name="connsiteY8" fmla="*/ 269746 h 2883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91746" h="288381">
                    <a:moveTo>
                      <a:pt x="6797" y="288381"/>
                    </a:moveTo>
                    <a:lnTo>
                      <a:pt x="0" y="288381"/>
                    </a:lnTo>
                    <a:lnTo>
                      <a:pt x="0" y="144191"/>
                    </a:lnTo>
                    <a:cubicBezTo>
                      <a:pt x="0" y="64557"/>
                      <a:pt x="64557" y="0"/>
                      <a:pt x="144191" y="0"/>
                    </a:cubicBezTo>
                    <a:lnTo>
                      <a:pt x="147555" y="0"/>
                    </a:lnTo>
                    <a:cubicBezTo>
                      <a:pt x="227189" y="0"/>
                      <a:pt x="291746" y="64557"/>
                      <a:pt x="291746" y="144191"/>
                    </a:cubicBezTo>
                    <a:lnTo>
                      <a:pt x="291746" y="231948"/>
                    </a:lnTo>
                    <a:lnTo>
                      <a:pt x="250315" y="227954"/>
                    </a:lnTo>
                    <a:cubicBezTo>
                      <a:pt x="167791" y="227954"/>
                      <a:pt x="93080" y="243925"/>
                      <a:pt x="38999" y="269746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87" name="フリーフォーム: 図形 186">
              <a:extLst>
                <a:ext uri="{FF2B5EF4-FFF2-40B4-BE49-F238E27FC236}">
                  <a16:creationId xmlns:a16="http://schemas.microsoft.com/office/drawing/2014/main" id="{C9E5F38F-2F2F-4922-95F3-F5DD58CBDB4B}"/>
                </a:ext>
              </a:extLst>
            </p:cNvPr>
            <p:cNvSpPr/>
            <p:nvPr/>
          </p:nvSpPr>
          <p:spPr>
            <a:xfrm rot="19800000">
              <a:off x="7266681" y="4922945"/>
              <a:ext cx="518936" cy="135897"/>
            </a:xfrm>
            <a:custGeom>
              <a:avLst/>
              <a:gdLst>
                <a:gd name="connsiteX0" fmla="*/ 46517 w 518936"/>
                <a:gd name="connsiteY0" fmla="*/ 0 h 135897"/>
                <a:gd name="connsiteX1" fmla="*/ 472419 w 518936"/>
                <a:gd name="connsiteY1" fmla="*/ 0 h 135897"/>
                <a:gd name="connsiteX2" fmla="*/ 518936 w 518936"/>
                <a:gd name="connsiteY2" fmla="*/ 46517 h 135897"/>
                <a:gd name="connsiteX3" fmla="*/ 510059 w 518936"/>
                <a:gd name="connsiteY3" fmla="*/ 67949 h 135897"/>
                <a:gd name="connsiteX4" fmla="*/ 518936 w 518936"/>
                <a:gd name="connsiteY4" fmla="*/ 89380 h 135897"/>
                <a:gd name="connsiteX5" fmla="*/ 472419 w 518936"/>
                <a:gd name="connsiteY5" fmla="*/ 135897 h 135897"/>
                <a:gd name="connsiteX6" fmla="*/ 46517 w 518936"/>
                <a:gd name="connsiteY6" fmla="*/ 135897 h 135897"/>
                <a:gd name="connsiteX7" fmla="*/ 0 w 518936"/>
                <a:gd name="connsiteY7" fmla="*/ 89380 h 135897"/>
                <a:gd name="connsiteX8" fmla="*/ 8877 w 518936"/>
                <a:gd name="connsiteY8" fmla="*/ 67949 h 135897"/>
                <a:gd name="connsiteX9" fmla="*/ 0 w 518936"/>
                <a:gd name="connsiteY9" fmla="*/ 46517 h 135897"/>
                <a:gd name="connsiteX10" fmla="*/ 46517 w 518936"/>
                <a:gd name="connsiteY10" fmla="*/ 0 h 13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18936" h="135897">
                  <a:moveTo>
                    <a:pt x="46517" y="0"/>
                  </a:moveTo>
                  <a:lnTo>
                    <a:pt x="472419" y="0"/>
                  </a:lnTo>
                  <a:cubicBezTo>
                    <a:pt x="498110" y="0"/>
                    <a:pt x="518936" y="20826"/>
                    <a:pt x="518936" y="46517"/>
                  </a:cubicBezTo>
                  <a:lnTo>
                    <a:pt x="510059" y="67949"/>
                  </a:lnTo>
                  <a:lnTo>
                    <a:pt x="518936" y="89380"/>
                  </a:lnTo>
                  <a:cubicBezTo>
                    <a:pt x="518936" y="115071"/>
                    <a:pt x="498110" y="135897"/>
                    <a:pt x="472419" y="135897"/>
                  </a:cubicBezTo>
                  <a:lnTo>
                    <a:pt x="46517" y="135897"/>
                  </a:lnTo>
                  <a:cubicBezTo>
                    <a:pt x="20826" y="135897"/>
                    <a:pt x="0" y="115071"/>
                    <a:pt x="0" y="89380"/>
                  </a:cubicBezTo>
                  <a:lnTo>
                    <a:pt x="8877" y="67949"/>
                  </a:lnTo>
                  <a:lnTo>
                    <a:pt x="0" y="46517"/>
                  </a:lnTo>
                  <a:cubicBezTo>
                    <a:pt x="0" y="20826"/>
                    <a:pt x="20826" y="0"/>
                    <a:pt x="46517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88" name="グループ化 187">
              <a:extLst>
                <a:ext uri="{FF2B5EF4-FFF2-40B4-BE49-F238E27FC236}">
                  <a16:creationId xmlns:a16="http://schemas.microsoft.com/office/drawing/2014/main" id="{3E741590-EEB3-4F84-8105-AAFFCA46A9FA}"/>
                </a:ext>
              </a:extLst>
            </p:cNvPr>
            <p:cNvGrpSpPr/>
            <p:nvPr/>
          </p:nvGrpSpPr>
          <p:grpSpPr>
            <a:xfrm rot="2045136">
              <a:off x="6839126" y="5602248"/>
              <a:ext cx="399376" cy="488074"/>
              <a:chOff x="5207039" y="3025262"/>
              <a:chExt cx="399376" cy="488074"/>
            </a:xfrm>
          </p:grpSpPr>
          <p:sp>
            <p:nvSpPr>
              <p:cNvPr id="203" name="台形 202">
                <a:extLst>
                  <a:ext uri="{FF2B5EF4-FFF2-40B4-BE49-F238E27FC236}">
                    <a16:creationId xmlns:a16="http://schemas.microsoft.com/office/drawing/2014/main" id="{CABC5E5D-8E70-4536-B376-39D2093CBA3B}"/>
                  </a:ext>
                </a:extLst>
              </p:cNvPr>
              <p:cNvSpPr/>
              <p:nvPr/>
            </p:nvSpPr>
            <p:spPr>
              <a:xfrm rot="10800000">
                <a:off x="5306376" y="3025262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04" name="四角形: 対角を丸める 203">
                <a:extLst>
                  <a:ext uri="{FF2B5EF4-FFF2-40B4-BE49-F238E27FC236}">
                    <a16:creationId xmlns:a16="http://schemas.microsoft.com/office/drawing/2014/main" id="{3B7ECA2E-C7DE-4EA3-A513-28650D4614CC}"/>
                  </a:ext>
                </a:extLst>
              </p:cNvPr>
              <p:cNvSpPr/>
              <p:nvPr/>
            </p:nvSpPr>
            <p:spPr>
              <a:xfrm rot="20454864">
                <a:off x="5207039" y="3376407"/>
                <a:ext cx="385195" cy="136929"/>
              </a:xfrm>
              <a:prstGeom prst="round2DiagRect">
                <a:avLst>
                  <a:gd name="adj1" fmla="val 50000"/>
                  <a:gd name="adj2" fmla="val 29333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189" name="グループ化 188">
              <a:extLst>
                <a:ext uri="{FF2B5EF4-FFF2-40B4-BE49-F238E27FC236}">
                  <a16:creationId xmlns:a16="http://schemas.microsoft.com/office/drawing/2014/main" id="{122D2265-0BE9-478D-99F5-F96AB4F35C7D}"/>
                </a:ext>
              </a:extLst>
            </p:cNvPr>
            <p:cNvGrpSpPr/>
            <p:nvPr/>
          </p:nvGrpSpPr>
          <p:grpSpPr>
            <a:xfrm rot="3600000">
              <a:off x="7559684" y="5639244"/>
              <a:ext cx="664402" cy="575574"/>
              <a:chOff x="7967323" y="5484573"/>
              <a:chExt cx="664402" cy="575574"/>
            </a:xfrm>
          </p:grpSpPr>
          <p:sp>
            <p:nvSpPr>
              <p:cNvPr id="201" name="台形 200">
                <a:extLst>
                  <a:ext uri="{FF2B5EF4-FFF2-40B4-BE49-F238E27FC236}">
                    <a16:creationId xmlns:a16="http://schemas.microsoft.com/office/drawing/2014/main" id="{63A7A56D-B1B5-4D64-B5CB-1A7CF7CDCA0B}"/>
                  </a:ext>
                </a:extLst>
              </p:cNvPr>
              <p:cNvSpPr/>
              <p:nvPr/>
            </p:nvSpPr>
            <p:spPr>
              <a:xfrm rot="5400000">
                <a:off x="8308411" y="5699431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02" name="四角形: 角を丸くする 284">
                <a:extLst>
                  <a:ext uri="{FF2B5EF4-FFF2-40B4-BE49-F238E27FC236}">
                    <a16:creationId xmlns:a16="http://schemas.microsoft.com/office/drawing/2014/main" id="{ABD9EF39-CAF0-4215-8370-27A8BB39EC5F}"/>
                  </a:ext>
                </a:extLst>
              </p:cNvPr>
              <p:cNvSpPr/>
              <p:nvPr/>
            </p:nvSpPr>
            <p:spPr>
              <a:xfrm rot="14400000">
                <a:off x="7842353" y="5609543"/>
                <a:ext cx="575574" cy="325634"/>
              </a:xfrm>
              <a:custGeom>
                <a:avLst/>
                <a:gdLst>
                  <a:gd name="connsiteX0" fmla="*/ 0 w 600075"/>
                  <a:gd name="connsiteY0" fmla="*/ 159543 h 319085"/>
                  <a:gd name="connsiteX1" fmla="*/ 159543 w 600075"/>
                  <a:gd name="connsiteY1" fmla="*/ 0 h 319085"/>
                  <a:gd name="connsiteX2" fmla="*/ 440533 w 600075"/>
                  <a:gd name="connsiteY2" fmla="*/ 0 h 319085"/>
                  <a:gd name="connsiteX3" fmla="*/ 600076 w 600075"/>
                  <a:gd name="connsiteY3" fmla="*/ 159543 h 319085"/>
                  <a:gd name="connsiteX4" fmla="*/ 600075 w 600075"/>
                  <a:gd name="connsiteY4" fmla="*/ 159543 h 319085"/>
                  <a:gd name="connsiteX5" fmla="*/ 440532 w 600075"/>
                  <a:gd name="connsiteY5" fmla="*/ 319086 h 319085"/>
                  <a:gd name="connsiteX6" fmla="*/ 159543 w 600075"/>
                  <a:gd name="connsiteY6" fmla="*/ 319085 h 319085"/>
                  <a:gd name="connsiteX7" fmla="*/ 0 w 600075"/>
                  <a:gd name="connsiteY7" fmla="*/ 159542 h 319085"/>
                  <a:gd name="connsiteX8" fmla="*/ 0 w 600075"/>
                  <a:gd name="connsiteY8" fmla="*/ 159543 h 319085"/>
                  <a:gd name="connsiteX0" fmla="*/ 600075 w 691515"/>
                  <a:gd name="connsiteY0" fmla="*/ 159543 h 319086"/>
                  <a:gd name="connsiteX1" fmla="*/ 440532 w 691515"/>
                  <a:gd name="connsiteY1" fmla="*/ 319086 h 319086"/>
                  <a:gd name="connsiteX2" fmla="*/ 159543 w 691515"/>
                  <a:gd name="connsiteY2" fmla="*/ 319085 h 319086"/>
                  <a:gd name="connsiteX3" fmla="*/ 0 w 691515"/>
                  <a:gd name="connsiteY3" fmla="*/ 159542 h 319086"/>
                  <a:gd name="connsiteX4" fmla="*/ 0 w 691515"/>
                  <a:gd name="connsiteY4" fmla="*/ 159543 h 319086"/>
                  <a:gd name="connsiteX5" fmla="*/ 159543 w 691515"/>
                  <a:gd name="connsiteY5" fmla="*/ 0 h 319086"/>
                  <a:gd name="connsiteX6" fmla="*/ 440533 w 691515"/>
                  <a:gd name="connsiteY6" fmla="*/ 0 h 319086"/>
                  <a:gd name="connsiteX7" fmla="*/ 600076 w 691515"/>
                  <a:gd name="connsiteY7" fmla="*/ 159543 h 319086"/>
                  <a:gd name="connsiteX8" fmla="*/ 691515 w 691515"/>
                  <a:gd name="connsiteY8" fmla="*/ 250983 h 319086"/>
                  <a:gd name="connsiteX0" fmla="*/ 600075 w 600076"/>
                  <a:gd name="connsiteY0" fmla="*/ 159543 h 319086"/>
                  <a:gd name="connsiteX1" fmla="*/ 440532 w 600076"/>
                  <a:gd name="connsiteY1" fmla="*/ 319086 h 319086"/>
                  <a:gd name="connsiteX2" fmla="*/ 159543 w 600076"/>
                  <a:gd name="connsiteY2" fmla="*/ 319085 h 319086"/>
                  <a:gd name="connsiteX3" fmla="*/ 0 w 600076"/>
                  <a:gd name="connsiteY3" fmla="*/ 159542 h 319086"/>
                  <a:gd name="connsiteX4" fmla="*/ 0 w 600076"/>
                  <a:gd name="connsiteY4" fmla="*/ 159543 h 319086"/>
                  <a:gd name="connsiteX5" fmla="*/ 159543 w 600076"/>
                  <a:gd name="connsiteY5" fmla="*/ 0 h 319086"/>
                  <a:gd name="connsiteX6" fmla="*/ 440533 w 600076"/>
                  <a:gd name="connsiteY6" fmla="*/ 0 h 319086"/>
                  <a:gd name="connsiteX7" fmla="*/ 600076 w 600076"/>
                  <a:gd name="connsiteY7" fmla="*/ 159543 h 319086"/>
                  <a:gd name="connsiteX0" fmla="*/ 600075 w 600075"/>
                  <a:gd name="connsiteY0" fmla="*/ 159543 h 319086"/>
                  <a:gd name="connsiteX1" fmla="*/ 440532 w 600075"/>
                  <a:gd name="connsiteY1" fmla="*/ 319086 h 319086"/>
                  <a:gd name="connsiteX2" fmla="*/ 159543 w 600075"/>
                  <a:gd name="connsiteY2" fmla="*/ 319085 h 319086"/>
                  <a:gd name="connsiteX3" fmla="*/ 0 w 600075"/>
                  <a:gd name="connsiteY3" fmla="*/ 159542 h 319086"/>
                  <a:gd name="connsiteX4" fmla="*/ 0 w 600075"/>
                  <a:gd name="connsiteY4" fmla="*/ 159543 h 319086"/>
                  <a:gd name="connsiteX5" fmla="*/ 159543 w 600075"/>
                  <a:gd name="connsiteY5" fmla="*/ 0 h 319086"/>
                  <a:gd name="connsiteX6" fmla="*/ 440533 w 600075"/>
                  <a:gd name="connsiteY6" fmla="*/ 0 h 319086"/>
                  <a:gd name="connsiteX0" fmla="*/ 440532 w 440533"/>
                  <a:gd name="connsiteY0" fmla="*/ 319086 h 319086"/>
                  <a:gd name="connsiteX1" fmla="*/ 159543 w 440533"/>
                  <a:gd name="connsiteY1" fmla="*/ 319085 h 319086"/>
                  <a:gd name="connsiteX2" fmla="*/ 0 w 440533"/>
                  <a:gd name="connsiteY2" fmla="*/ 159542 h 319086"/>
                  <a:gd name="connsiteX3" fmla="*/ 0 w 440533"/>
                  <a:gd name="connsiteY3" fmla="*/ 159543 h 319086"/>
                  <a:gd name="connsiteX4" fmla="*/ 159543 w 440533"/>
                  <a:gd name="connsiteY4" fmla="*/ 0 h 319086"/>
                  <a:gd name="connsiteX5" fmla="*/ 440533 w 440533"/>
                  <a:gd name="connsiteY5" fmla="*/ 0 h 319086"/>
                  <a:gd name="connsiteX0" fmla="*/ 552467 w 552467"/>
                  <a:gd name="connsiteY0" fmla="*/ 320470 h 320470"/>
                  <a:gd name="connsiteX1" fmla="*/ 159543 w 552467"/>
                  <a:gd name="connsiteY1" fmla="*/ 319085 h 320470"/>
                  <a:gd name="connsiteX2" fmla="*/ 0 w 552467"/>
                  <a:gd name="connsiteY2" fmla="*/ 159542 h 320470"/>
                  <a:gd name="connsiteX3" fmla="*/ 0 w 552467"/>
                  <a:gd name="connsiteY3" fmla="*/ 159543 h 320470"/>
                  <a:gd name="connsiteX4" fmla="*/ 159543 w 552467"/>
                  <a:gd name="connsiteY4" fmla="*/ 0 h 320470"/>
                  <a:gd name="connsiteX5" fmla="*/ 440533 w 552467"/>
                  <a:gd name="connsiteY5" fmla="*/ 0 h 320470"/>
                  <a:gd name="connsiteX0" fmla="*/ 552467 w 552467"/>
                  <a:gd name="connsiteY0" fmla="*/ 324383 h 324383"/>
                  <a:gd name="connsiteX1" fmla="*/ 159543 w 552467"/>
                  <a:gd name="connsiteY1" fmla="*/ 322998 h 324383"/>
                  <a:gd name="connsiteX2" fmla="*/ 0 w 552467"/>
                  <a:gd name="connsiteY2" fmla="*/ 163455 h 324383"/>
                  <a:gd name="connsiteX3" fmla="*/ 0 w 552467"/>
                  <a:gd name="connsiteY3" fmla="*/ 163456 h 324383"/>
                  <a:gd name="connsiteX4" fmla="*/ 159543 w 552467"/>
                  <a:gd name="connsiteY4" fmla="*/ 3913 h 324383"/>
                  <a:gd name="connsiteX5" fmla="*/ 357554 w 552467"/>
                  <a:gd name="connsiteY5" fmla="*/ 0 h 324383"/>
                  <a:gd name="connsiteX0" fmla="*/ 552467 w 552467"/>
                  <a:gd name="connsiteY0" fmla="*/ 325634 h 325634"/>
                  <a:gd name="connsiteX1" fmla="*/ 159543 w 552467"/>
                  <a:gd name="connsiteY1" fmla="*/ 324249 h 325634"/>
                  <a:gd name="connsiteX2" fmla="*/ 0 w 552467"/>
                  <a:gd name="connsiteY2" fmla="*/ 164706 h 325634"/>
                  <a:gd name="connsiteX3" fmla="*/ 0 w 552467"/>
                  <a:gd name="connsiteY3" fmla="*/ 164707 h 325634"/>
                  <a:gd name="connsiteX4" fmla="*/ 159543 w 552467"/>
                  <a:gd name="connsiteY4" fmla="*/ 5164 h 325634"/>
                  <a:gd name="connsiteX5" fmla="*/ 407771 w 552467"/>
                  <a:gd name="connsiteY5" fmla="*/ 0 h 3256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52467" h="325634">
                    <a:moveTo>
                      <a:pt x="552467" y="325634"/>
                    </a:moveTo>
                    <a:lnTo>
                      <a:pt x="159543" y="324249"/>
                    </a:lnTo>
                    <a:cubicBezTo>
                      <a:pt x="71430" y="324249"/>
                      <a:pt x="0" y="252819"/>
                      <a:pt x="0" y="164706"/>
                    </a:cubicBezTo>
                    <a:lnTo>
                      <a:pt x="0" y="164707"/>
                    </a:lnTo>
                    <a:cubicBezTo>
                      <a:pt x="0" y="76594"/>
                      <a:pt x="71430" y="5164"/>
                      <a:pt x="159543" y="5164"/>
                    </a:cubicBezTo>
                    <a:lnTo>
                      <a:pt x="407771" y="0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190" name="四角形: 対角を丸める 189">
              <a:extLst>
                <a:ext uri="{FF2B5EF4-FFF2-40B4-BE49-F238E27FC236}">
                  <a16:creationId xmlns:a16="http://schemas.microsoft.com/office/drawing/2014/main" id="{63DD3CB2-DE32-4310-82B5-940F525CB97B}"/>
                </a:ext>
              </a:extLst>
            </p:cNvPr>
            <p:cNvSpPr/>
            <p:nvPr/>
          </p:nvSpPr>
          <p:spPr>
            <a:xfrm>
              <a:off x="7667851" y="6223776"/>
              <a:ext cx="385195" cy="136929"/>
            </a:xfrm>
            <a:prstGeom prst="round2DiagRect">
              <a:avLst>
                <a:gd name="adj1" fmla="val 50000"/>
                <a:gd name="adj2" fmla="val 29333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191" name="四角形: 角を丸くする 284">
              <a:extLst>
                <a:ext uri="{FF2B5EF4-FFF2-40B4-BE49-F238E27FC236}">
                  <a16:creationId xmlns:a16="http://schemas.microsoft.com/office/drawing/2014/main" id="{1E2F6AD4-FFE5-4605-88D7-398E76B7202E}"/>
                </a:ext>
              </a:extLst>
            </p:cNvPr>
            <p:cNvSpPr/>
            <p:nvPr/>
          </p:nvSpPr>
          <p:spPr>
            <a:xfrm rot="245136">
              <a:off x="7098889" y="5437837"/>
              <a:ext cx="552467" cy="324044"/>
            </a:xfrm>
            <a:custGeom>
              <a:avLst/>
              <a:gdLst>
                <a:gd name="connsiteX0" fmla="*/ 0 w 600075"/>
                <a:gd name="connsiteY0" fmla="*/ 159543 h 319085"/>
                <a:gd name="connsiteX1" fmla="*/ 159543 w 600075"/>
                <a:gd name="connsiteY1" fmla="*/ 0 h 319085"/>
                <a:gd name="connsiteX2" fmla="*/ 440533 w 600075"/>
                <a:gd name="connsiteY2" fmla="*/ 0 h 319085"/>
                <a:gd name="connsiteX3" fmla="*/ 600076 w 600075"/>
                <a:gd name="connsiteY3" fmla="*/ 159543 h 319085"/>
                <a:gd name="connsiteX4" fmla="*/ 600075 w 600075"/>
                <a:gd name="connsiteY4" fmla="*/ 159543 h 319085"/>
                <a:gd name="connsiteX5" fmla="*/ 440532 w 600075"/>
                <a:gd name="connsiteY5" fmla="*/ 319086 h 319085"/>
                <a:gd name="connsiteX6" fmla="*/ 159543 w 600075"/>
                <a:gd name="connsiteY6" fmla="*/ 319085 h 319085"/>
                <a:gd name="connsiteX7" fmla="*/ 0 w 600075"/>
                <a:gd name="connsiteY7" fmla="*/ 159542 h 319085"/>
                <a:gd name="connsiteX8" fmla="*/ 0 w 600075"/>
                <a:gd name="connsiteY8" fmla="*/ 159543 h 319085"/>
                <a:gd name="connsiteX0" fmla="*/ 600075 w 691515"/>
                <a:gd name="connsiteY0" fmla="*/ 159543 h 319086"/>
                <a:gd name="connsiteX1" fmla="*/ 440532 w 691515"/>
                <a:gd name="connsiteY1" fmla="*/ 319086 h 319086"/>
                <a:gd name="connsiteX2" fmla="*/ 159543 w 691515"/>
                <a:gd name="connsiteY2" fmla="*/ 319085 h 319086"/>
                <a:gd name="connsiteX3" fmla="*/ 0 w 691515"/>
                <a:gd name="connsiteY3" fmla="*/ 159542 h 319086"/>
                <a:gd name="connsiteX4" fmla="*/ 0 w 691515"/>
                <a:gd name="connsiteY4" fmla="*/ 159543 h 319086"/>
                <a:gd name="connsiteX5" fmla="*/ 159543 w 691515"/>
                <a:gd name="connsiteY5" fmla="*/ 0 h 319086"/>
                <a:gd name="connsiteX6" fmla="*/ 440533 w 691515"/>
                <a:gd name="connsiteY6" fmla="*/ 0 h 319086"/>
                <a:gd name="connsiteX7" fmla="*/ 600076 w 691515"/>
                <a:gd name="connsiteY7" fmla="*/ 159543 h 319086"/>
                <a:gd name="connsiteX8" fmla="*/ 691515 w 691515"/>
                <a:gd name="connsiteY8" fmla="*/ 250983 h 319086"/>
                <a:gd name="connsiteX0" fmla="*/ 600075 w 600076"/>
                <a:gd name="connsiteY0" fmla="*/ 159543 h 319086"/>
                <a:gd name="connsiteX1" fmla="*/ 440532 w 600076"/>
                <a:gd name="connsiteY1" fmla="*/ 319086 h 319086"/>
                <a:gd name="connsiteX2" fmla="*/ 159543 w 600076"/>
                <a:gd name="connsiteY2" fmla="*/ 319085 h 319086"/>
                <a:gd name="connsiteX3" fmla="*/ 0 w 600076"/>
                <a:gd name="connsiteY3" fmla="*/ 159542 h 319086"/>
                <a:gd name="connsiteX4" fmla="*/ 0 w 600076"/>
                <a:gd name="connsiteY4" fmla="*/ 159543 h 319086"/>
                <a:gd name="connsiteX5" fmla="*/ 159543 w 600076"/>
                <a:gd name="connsiteY5" fmla="*/ 0 h 319086"/>
                <a:gd name="connsiteX6" fmla="*/ 440533 w 600076"/>
                <a:gd name="connsiteY6" fmla="*/ 0 h 319086"/>
                <a:gd name="connsiteX7" fmla="*/ 600076 w 600076"/>
                <a:gd name="connsiteY7" fmla="*/ 159543 h 319086"/>
                <a:gd name="connsiteX0" fmla="*/ 600075 w 600075"/>
                <a:gd name="connsiteY0" fmla="*/ 159543 h 319086"/>
                <a:gd name="connsiteX1" fmla="*/ 440532 w 600075"/>
                <a:gd name="connsiteY1" fmla="*/ 319086 h 319086"/>
                <a:gd name="connsiteX2" fmla="*/ 159543 w 600075"/>
                <a:gd name="connsiteY2" fmla="*/ 319085 h 319086"/>
                <a:gd name="connsiteX3" fmla="*/ 0 w 600075"/>
                <a:gd name="connsiteY3" fmla="*/ 159542 h 319086"/>
                <a:gd name="connsiteX4" fmla="*/ 0 w 600075"/>
                <a:gd name="connsiteY4" fmla="*/ 159543 h 319086"/>
                <a:gd name="connsiteX5" fmla="*/ 159543 w 600075"/>
                <a:gd name="connsiteY5" fmla="*/ 0 h 319086"/>
                <a:gd name="connsiteX6" fmla="*/ 440533 w 600075"/>
                <a:gd name="connsiteY6" fmla="*/ 0 h 319086"/>
                <a:gd name="connsiteX0" fmla="*/ 440532 w 440533"/>
                <a:gd name="connsiteY0" fmla="*/ 319086 h 319086"/>
                <a:gd name="connsiteX1" fmla="*/ 159543 w 440533"/>
                <a:gd name="connsiteY1" fmla="*/ 319085 h 319086"/>
                <a:gd name="connsiteX2" fmla="*/ 0 w 440533"/>
                <a:gd name="connsiteY2" fmla="*/ 159542 h 319086"/>
                <a:gd name="connsiteX3" fmla="*/ 0 w 440533"/>
                <a:gd name="connsiteY3" fmla="*/ 159543 h 319086"/>
                <a:gd name="connsiteX4" fmla="*/ 159543 w 440533"/>
                <a:gd name="connsiteY4" fmla="*/ 0 h 319086"/>
                <a:gd name="connsiteX5" fmla="*/ 440533 w 440533"/>
                <a:gd name="connsiteY5" fmla="*/ 0 h 319086"/>
                <a:gd name="connsiteX0" fmla="*/ 552467 w 552467"/>
                <a:gd name="connsiteY0" fmla="*/ 320470 h 320470"/>
                <a:gd name="connsiteX1" fmla="*/ 159543 w 552467"/>
                <a:gd name="connsiteY1" fmla="*/ 319085 h 320470"/>
                <a:gd name="connsiteX2" fmla="*/ 0 w 552467"/>
                <a:gd name="connsiteY2" fmla="*/ 159542 h 320470"/>
                <a:gd name="connsiteX3" fmla="*/ 0 w 552467"/>
                <a:gd name="connsiteY3" fmla="*/ 159543 h 320470"/>
                <a:gd name="connsiteX4" fmla="*/ 159543 w 552467"/>
                <a:gd name="connsiteY4" fmla="*/ 0 h 320470"/>
                <a:gd name="connsiteX5" fmla="*/ 440533 w 552467"/>
                <a:gd name="connsiteY5" fmla="*/ 0 h 320470"/>
                <a:gd name="connsiteX0" fmla="*/ 552467 w 552467"/>
                <a:gd name="connsiteY0" fmla="*/ 324383 h 324383"/>
                <a:gd name="connsiteX1" fmla="*/ 159543 w 552467"/>
                <a:gd name="connsiteY1" fmla="*/ 322998 h 324383"/>
                <a:gd name="connsiteX2" fmla="*/ 0 w 552467"/>
                <a:gd name="connsiteY2" fmla="*/ 163455 h 324383"/>
                <a:gd name="connsiteX3" fmla="*/ 0 w 552467"/>
                <a:gd name="connsiteY3" fmla="*/ 163456 h 324383"/>
                <a:gd name="connsiteX4" fmla="*/ 159543 w 552467"/>
                <a:gd name="connsiteY4" fmla="*/ 3913 h 324383"/>
                <a:gd name="connsiteX5" fmla="*/ 357554 w 552467"/>
                <a:gd name="connsiteY5" fmla="*/ 0 h 324383"/>
                <a:gd name="connsiteX0" fmla="*/ 552467 w 552467"/>
                <a:gd name="connsiteY0" fmla="*/ 324044 h 324044"/>
                <a:gd name="connsiteX1" fmla="*/ 159543 w 552467"/>
                <a:gd name="connsiteY1" fmla="*/ 322659 h 324044"/>
                <a:gd name="connsiteX2" fmla="*/ 0 w 552467"/>
                <a:gd name="connsiteY2" fmla="*/ 163116 h 324044"/>
                <a:gd name="connsiteX3" fmla="*/ 0 w 552467"/>
                <a:gd name="connsiteY3" fmla="*/ 163117 h 324044"/>
                <a:gd name="connsiteX4" fmla="*/ 159543 w 552467"/>
                <a:gd name="connsiteY4" fmla="*/ 3574 h 324044"/>
                <a:gd name="connsiteX5" fmla="*/ 285958 w 552467"/>
                <a:gd name="connsiteY5" fmla="*/ 0 h 324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52467" h="324044">
                  <a:moveTo>
                    <a:pt x="552467" y="324044"/>
                  </a:moveTo>
                  <a:lnTo>
                    <a:pt x="159543" y="322659"/>
                  </a:lnTo>
                  <a:cubicBezTo>
                    <a:pt x="71430" y="322659"/>
                    <a:pt x="0" y="251229"/>
                    <a:pt x="0" y="163116"/>
                  </a:cubicBezTo>
                  <a:lnTo>
                    <a:pt x="0" y="163117"/>
                  </a:lnTo>
                  <a:cubicBezTo>
                    <a:pt x="0" y="75004"/>
                    <a:pt x="71430" y="3574"/>
                    <a:pt x="159543" y="3574"/>
                  </a:cubicBezTo>
                  <a:lnTo>
                    <a:pt x="285958" y="0"/>
                  </a:lnTo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192" name="グループ化 191">
              <a:extLst>
                <a:ext uri="{FF2B5EF4-FFF2-40B4-BE49-F238E27FC236}">
                  <a16:creationId xmlns:a16="http://schemas.microsoft.com/office/drawing/2014/main" id="{F8B000D3-57FD-453D-BC31-D4DFE9AED4D9}"/>
                </a:ext>
              </a:extLst>
            </p:cNvPr>
            <p:cNvGrpSpPr/>
            <p:nvPr/>
          </p:nvGrpSpPr>
          <p:grpSpPr>
            <a:xfrm rot="20299031">
              <a:off x="6511268" y="5065503"/>
              <a:ext cx="1138429" cy="335934"/>
              <a:chOff x="5734868" y="3990007"/>
              <a:chExt cx="1138429" cy="335934"/>
            </a:xfrm>
          </p:grpSpPr>
          <p:sp>
            <p:nvSpPr>
              <p:cNvPr id="193" name="角丸四角形 88">
                <a:extLst>
                  <a:ext uri="{FF2B5EF4-FFF2-40B4-BE49-F238E27FC236}">
                    <a16:creationId xmlns:a16="http://schemas.microsoft.com/office/drawing/2014/main" id="{9324F85F-5EAC-4DB5-B872-6E957FD76C08}"/>
                  </a:ext>
                </a:extLst>
              </p:cNvPr>
              <p:cNvSpPr/>
              <p:nvPr/>
            </p:nvSpPr>
            <p:spPr>
              <a:xfrm rot="14261547">
                <a:off x="5954972" y="4073799"/>
                <a:ext cx="80013" cy="15183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4" name="角丸四角形 88">
                <a:extLst>
                  <a:ext uri="{FF2B5EF4-FFF2-40B4-BE49-F238E27FC236}">
                    <a16:creationId xmlns:a16="http://schemas.microsoft.com/office/drawing/2014/main" id="{222ED71F-EA20-441E-A666-C8C790278FA4}"/>
                  </a:ext>
                </a:extLst>
              </p:cNvPr>
              <p:cNvSpPr/>
              <p:nvPr/>
            </p:nvSpPr>
            <p:spPr>
              <a:xfrm rot="14858100">
                <a:off x="5777108" y="4020820"/>
                <a:ext cx="53806" cy="138285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5" name="角丸四角形 90">
                <a:extLst>
                  <a:ext uri="{FF2B5EF4-FFF2-40B4-BE49-F238E27FC236}">
                    <a16:creationId xmlns:a16="http://schemas.microsoft.com/office/drawing/2014/main" id="{F5A95490-3953-45D9-9946-E649D4BFBB91}"/>
                  </a:ext>
                </a:extLst>
              </p:cNvPr>
              <p:cNvSpPr/>
              <p:nvPr/>
            </p:nvSpPr>
            <p:spPr>
              <a:xfrm rot="16461336">
                <a:off x="5823860" y="3931857"/>
                <a:ext cx="63913" cy="234661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6" name="角丸四角形 86">
                <a:extLst>
                  <a:ext uri="{FF2B5EF4-FFF2-40B4-BE49-F238E27FC236}">
                    <a16:creationId xmlns:a16="http://schemas.microsoft.com/office/drawing/2014/main" id="{13694F35-8EE3-4915-B248-9710063C41B1}"/>
                  </a:ext>
                </a:extLst>
              </p:cNvPr>
              <p:cNvSpPr/>
              <p:nvPr/>
            </p:nvSpPr>
            <p:spPr>
              <a:xfrm rot="15300000">
                <a:off x="5859065" y="3911893"/>
                <a:ext cx="212202" cy="368430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  <a:gd name="connsiteX0" fmla="*/ 12187 w 415395"/>
                  <a:gd name="connsiteY0" fmla="*/ 269739 h 531874"/>
                  <a:gd name="connsiteX1" fmla="*/ 154540 w 415395"/>
                  <a:gd name="connsiteY1" fmla="*/ 313540 h 531874"/>
                  <a:gd name="connsiteX2" fmla="*/ 167095 w 415395"/>
                  <a:gd name="connsiteY2" fmla="*/ 298273 h 531874"/>
                  <a:gd name="connsiteX3" fmla="*/ 264962 w 415395"/>
                  <a:gd name="connsiteY3" fmla="*/ 218590 h 531874"/>
                  <a:gd name="connsiteX4" fmla="*/ 322233 w 415395"/>
                  <a:gd name="connsiteY4" fmla="*/ 33699 h 531874"/>
                  <a:gd name="connsiteX5" fmla="*/ 383240 w 415395"/>
                  <a:gd name="connsiteY5" fmla="*/ 4226 h 531874"/>
                  <a:gd name="connsiteX6" fmla="*/ 412714 w 415395"/>
                  <a:gd name="connsiteY6" fmla="*/ 65233 h 531874"/>
                  <a:gd name="connsiteX7" fmla="*/ 397577 w 415395"/>
                  <a:gd name="connsiteY7" fmla="*/ 204735 h 531874"/>
                  <a:gd name="connsiteX8" fmla="*/ 387061 w 415395"/>
                  <a:gd name="connsiteY8" fmla="*/ 307419 h 531874"/>
                  <a:gd name="connsiteX9" fmla="*/ 345858 w 415395"/>
                  <a:gd name="connsiteY9" fmla="*/ 389430 h 531874"/>
                  <a:gd name="connsiteX10" fmla="*/ 345858 w 415395"/>
                  <a:gd name="connsiteY10" fmla="*/ 492560 h 531874"/>
                  <a:gd name="connsiteX11" fmla="*/ 306544 w 415395"/>
                  <a:gd name="connsiteY11" fmla="*/ 531874 h 531874"/>
                  <a:gd name="connsiteX12" fmla="*/ 148369 w 415395"/>
                  <a:gd name="connsiteY12" fmla="*/ 531874 h 531874"/>
                  <a:gd name="connsiteX13" fmla="*/ 109055 w 415395"/>
                  <a:gd name="connsiteY13" fmla="*/ 492560 h 531874"/>
                  <a:gd name="connsiteX14" fmla="*/ 109055 w 415395"/>
                  <a:gd name="connsiteY14" fmla="*/ 418490 h 531874"/>
                  <a:gd name="connsiteX15" fmla="*/ 20566 w 415395"/>
                  <a:gd name="connsiteY15" fmla="*/ 347264 h 531874"/>
                  <a:gd name="connsiteX16" fmla="*/ 12187 w 415395"/>
                  <a:gd name="connsiteY16" fmla="*/ 269739 h 531874"/>
                  <a:gd name="connsiteX0" fmla="*/ 0 w 394829"/>
                  <a:gd name="connsiteY0" fmla="*/ 347264 h 531874"/>
                  <a:gd name="connsiteX1" fmla="*/ 133974 w 394829"/>
                  <a:gd name="connsiteY1" fmla="*/ 313540 h 531874"/>
                  <a:gd name="connsiteX2" fmla="*/ 146529 w 394829"/>
                  <a:gd name="connsiteY2" fmla="*/ 298273 h 531874"/>
                  <a:gd name="connsiteX3" fmla="*/ 244396 w 394829"/>
                  <a:gd name="connsiteY3" fmla="*/ 218590 h 531874"/>
                  <a:gd name="connsiteX4" fmla="*/ 301667 w 394829"/>
                  <a:gd name="connsiteY4" fmla="*/ 33699 h 531874"/>
                  <a:gd name="connsiteX5" fmla="*/ 362674 w 394829"/>
                  <a:gd name="connsiteY5" fmla="*/ 4226 h 531874"/>
                  <a:gd name="connsiteX6" fmla="*/ 392148 w 394829"/>
                  <a:gd name="connsiteY6" fmla="*/ 65233 h 531874"/>
                  <a:gd name="connsiteX7" fmla="*/ 377011 w 394829"/>
                  <a:gd name="connsiteY7" fmla="*/ 204735 h 531874"/>
                  <a:gd name="connsiteX8" fmla="*/ 366495 w 394829"/>
                  <a:gd name="connsiteY8" fmla="*/ 307419 h 531874"/>
                  <a:gd name="connsiteX9" fmla="*/ 325292 w 394829"/>
                  <a:gd name="connsiteY9" fmla="*/ 389430 h 531874"/>
                  <a:gd name="connsiteX10" fmla="*/ 325292 w 394829"/>
                  <a:gd name="connsiteY10" fmla="*/ 492560 h 531874"/>
                  <a:gd name="connsiteX11" fmla="*/ 285978 w 394829"/>
                  <a:gd name="connsiteY11" fmla="*/ 531874 h 531874"/>
                  <a:gd name="connsiteX12" fmla="*/ 127803 w 394829"/>
                  <a:gd name="connsiteY12" fmla="*/ 531874 h 531874"/>
                  <a:gd name="connsiteX13" fmla="*/ 88489 w 394829"/>
                  <a:gd name="connsiteY13" fmla="*/ 492560 h 531874"/>
                  <a:gd name="connsiteX14" fmla="*/ 88489 w 394829"/>
                  <a:gd name="connsiteY14" fmla="*/ 418490 h 531874"/>
                  <a:gd name="connsiteX15" fmla="*/ 0 w 394829"/>
                  <a:gd name="connsiteY15" fmla="*/ 347264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236803 w 306340"/>
                  <a:gd name="connsiteY10" fmla="*/ 492560 h 531874"/>
                  <a:gd name="connsiteX11" fmla="*/ 197489 w 306340"/>
                  <a:gd name="connsiteY11" fmla="*/ 531874 h 531874"/>
                  <a:gd name="connsiteX12" fmla="*/ 39314 w 306340"/>
                  <a:gd name="connsiteY12" fmla="*/ 531874 h 531874"/>
                  <a:gd name="connsiteX13" fmla="*/ 0 w 306340"/>
                  <a:gd name="connsiteY13" fmla="*/ 492560 h 531874"/>
                  <a:gd name="connsiteX14" fmla="*/ 0 w 306340"/>
                  <a:gd name="connsiteY14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97489 w 306340"/>
                  <a:gd name="connsiteY10" fmla="*/ 531874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67605 w 306340"/>
                  <a:gd name="connsiteY10" fmla="*/ 523867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06340" h="531874">
                    <a:moveTo>
                      <a:pt x="0" y="418490"/>
                    </a:moveTo>
                    <a:lnTo>
                      <a:pt x="45485" y="313540"/>
                    </a:lnTo>
                    <a:cubicBezTo>
                      <a:pt x="48207" y="307490"/>
                      <a:pt x="52742" y="302586"/>
                      <a:pt x="58040" y="298273"/>
                    </a:cubicBezTo>
                    <a:lnTo>
                      <a:pt x="155907" y="218590"/>
                    </a:lnTo>
                    <a:cubicBezTo>
                      <a:pt x="181763" y="174494"/>
                      <a:pt x="193465" y="69426"/>
                      <a:pt x="213178" y="33699"/>
                    </a:cubicBezTo>
                    <a:cubicBezTo>
                      <a:pt x="232891" y="-2028"/>
                      <a:pt x="249200" y="-4482"/>
                      <a:pt x="274185" y="4226"/>
                    </a:cubicBezTo>
                    <a:cubicBezTo>
                      <a:pt x="299171" y="12934"/>
                      <a:pt x="312367" y="40248"/>
                      <a:pt x="303659" y="65233"/>
                    </a:cubicBezTo>
                    <a:lnTo>
                      <a:pt x="288522" y="204735"/>
                    </a:lnTo>
                    <a:cubicBezTo>
                      <a:pt x="313973" y="235994"/>
                      <a:pt x="309265" y="281967"/>
                      <a:pt x="278006" y="307419"/>
                    </a:cubicBezTo>
                    <a:lnTo>
                      <a:pt x="236803" y="389430"/>
                    </a:lnTo>
                    <a:lnTo>
                      <a:pt x="167605" y="523867"/>
                    </a:lnTo>
                    <a:lnTo>
                      <a:pt x="39314" y="531874"/>
                    </a:lnTo>
                    <a:cubicBezTo>
                      <a:pt x="17601" y="531874"/>
                      <a:pt x="0" y="514273"/>
                      <a:pt x="0" y="492560"/>
                    </a:cubicBezTo>
                    <a:lnTo>
                      <a:pt x="0" y="418490"/>
                    </a:lnTo>
                    <a:close/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7" name="四角形: 上の 2 つの角を丸める 196">
                <a:extLst>
                  <a:ext uri="{FF2B5EF4-FFF2-40B4-BE49-F238E27FC236}">
                    <a16:creationId xmlns:a16="http://schemas.microsoft.com/office/drawing/2014/main" id="{46049A7E-E25A-4D21-99A2-BC3B8E7E61FD}"/>
                  </a:ext>
                </a:extLst>
              </p:cNvPr>
              <p:cNvSpPr/>
              <p:nvPr/>
            </p:nvSpPr>
            <p:spPr>
              <a:xfrm rot="6561561" flipV="1">
                <a:off x="6035163" y="3954879"/>
                <a:ext cx="39935" cy="15145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198" name="グループ化 197">
                <a:extLst>
                  <a:ext uri="{FF2B5EF4-FFF2-40B4-BE49-F238E27FC236}">
                    <a16:creationId xmlns:a16="http://schemas.microsoft.com/office/drawing/2014/main" id="{326F3E85-6CE7-4C31-8097-98F95222E8C7}"/>
                  </a:ext>
                </a:extLst>
              </p:cNvPr>
              <p:cNvGrpSpPr/>
              <p:nvPr/>
            </p:nvGrpSpPr>
            <p:grpSpPr>
              <a:xfrm rot="900000" flipV="1">
                <a:off x="6103408" y="4080001"/>
                <a:ext cx="769889" cy="245940"/>
                <a:chOff x="4100786" y="4762502"/>
                <a:chExt cx="626634" cy="184526"/>
              </a:xfrm>
            </p:grpSpPr>
            <p:sp>
              <p:nvSpPr>
                <p:cNvPr id="199" name="四角形: 角を丸くする 26">
                  <a:extLst>
                    <a:ext uri="{FF2B5EF4-FFF2-40B4-BE49-F238E27FC236}">
                      <a16:creationId xmlns:a16="http://schemas.microsoft.com/office/drawing/2014/main" id="{43444248-D63B-4E67-9641-8F65499E6A6E}"/>
                    </a:ext>
                  </a:extLst>
                </p:cNvPr>
                <p:cNvSpPr/>
                <p:nvPr/>
              </p:nvSpPr>
              <p:spPr>
                <a:xfrm flipH="1">
                  <a:off x="4261972" y="4762502"/>
                  <a:ext cx="465448" cy="184526"/>
                </a:xfrm>
                <a:custGeom>
                  <a:avLst/>
                  <a:gdLst>
                    <a:gd name="connsiteX0" fmla="*/ 0 w 507203"/>
                    <a:gd name="connsiteY0" fmla="*/ 41755 h 178759"/>
                    <a:gd name="connsiteX1" fmla="*/ 41755 w 507203"/>
                    <a:gd name="connsiteY1" fmla="*/ 0 h 178759"/>
                    <a:gd name="connsiteX2" fmla="*/ 465448 w 507203"/>
                    <a:gd name="connsiteY2" fmla="*/ 0 h 178759"/>
                    <a:gd name="connsiteX3" fmla="*/ 507203 w 507203"/>
                    <a:gd name="connsiteY3" fmla="*/ 41755 h 178759"/>
                    <a:gd name="connsiteX4" fmla="*/ 507203 w 507203"/>
                    <a:gd name="connsiteY4" fmla="*/ 137004 h 178759"/>
                    <a:gd name="connsiteX5" fmla="*/ 465448 w 507203"/>
                    <a:gd name="connsiteY5" fmla="*/ 178759 h 178759"/>
                    <a:gd name="connsiteX6" fmla="*/ 41755 w 507203"/>
                    <a:gd name="connsiteY6" fmla="*/ 178759 h 178759"/>
                    <a:gd name="connsiteX7" fmla="*/ 0 w 507203"/>
                    <a:gd name="connsiteY7" fmla="*/ 137004 h 178759"/>
                    <a:gd name="connsiteX8" fmla="*/ 0 w 507203"/>
                    <a:gd name="connsiteY8" fmla="*/ 41755 h 178759"/>
                    <a:gd name="connsiteX0" fmla="*/ 0 w 507203"/>
                    <a:gd name="connsiteY0" fmla="*/ 137004 h 228444"/>
                    <a:gd name="connsiteX1" fmla="*/ 0 w 507203"/>
                    <a:gd name="connsiteY1" fmla="*/ 41755 h 228444"/>
                    <a:gd name="connsiteX2" fmla="*/ 41755 w 507203"/>
                    <a:gd name="connsiteY2" fmla="*/ 0 h 228444"/>
                    <a:gd name="connsiteX3" fmla="*/ 465448 w 507203"/>
                    <a:gd name="connsiteY3" fmla="*/ 0 h 228444"/>
                    <a:gd name="connsiteX4" fmla="*/ 507203 w 507203"/>
                    <a:gd name="connsiteY4" fmla="*/ 41755 h 228444"/>
                    <a:gd name="connsiteX5" fmla="*/ 507203 w 507203"/>
                    <a:gd name="connsiteY5" fmla="*/ 137004 h 228444"/>
                    <a:gd name="connsiteX6" fmla="*/ 465448 w 507203"/>
                    <a:gd name="connsiteY6" fmla="*/ 178759 h 228444"/>
                    <a:gd name="connsiteX7" fmla="*/ 41755 w 507203"/>
                    <a:gd name="connsiteY7" fmla="*/ 178759 h 228444"/>
                    <a:gd name="connsiteX8" fmla="*/ 91440 w 507203"/>
                    <a:gd name="connsiteY8" fmla="*/ 228444 h 228444"/>
                    <a:gd name="connsiteX0" fmla="*/ 0 w 507203"/>
                    <a:gd name="connsiteY0" fmla="*/ 41755 h 228444"/>
                    <a:gd name="connsiteX1" fmla="*/ 41755 w 507203"/>
                    <a:gd name="connsiteY1" fmla="*/ 0 h 228444"/>
                    <a:gd name="connsiteX2" fmla="*/ 465448 w 507203"/>
                    <a:gd name="connsiteY2" fmla="*/ 0 h 228444"/>
                    <a:gd name="connsiteX3" fmla="*/ 507203 w 507203"/>
                    <a:gd name="connsiteY3" fmla="*/ 41755 h 228444"/>
                    <a:gd name="connsiteX4" fmla="*/ 507203 w 507203"/>
                    <a:gd name="connsiteY4" fmla="*/ 137004 h 228444"/>
                    <a:gd name="connsiteX5" fmla="*/ 465448 w 507203"/>
                    <a:gd name="connsiteY5" fmla="*/ 178759 h 228444"/>
                    <a:gd name="connsiteX6" fmla="*/ 41755 w 507203"/>
                    <a:gd name="connsiteY6" fmla="*/ 178759 h 228444"/>
                    <a:gd name="connsiteX7" fmla="*/ 91440 w 507203"/>
                    <a:gd name="connsiteY7" fmla="*/ 228444 h 228444"/>
                    <a:gd name="connsiteX0" fmla="*/ 18919 w 484367"/>
                    <a:gd name="connsiteY0" fmla="*/ 0 h 228444"/>
                    <a:gd name="connsiteX1" fmla="*/ 442612 w 484367"/>
                    <a:gd name="connsiteY1" fmla="*/ 0 h 228444"/>
                    <a:gd name="connsiteX2" fmla="*/ 484367 w 484367"/>
                    <a:gd name="connsiteY2" fmla="*/ 41755 h 228444"/>
                    <a:gd name="connsiteX3" fmla="*/ 484367 w 484367"/>
                    <a:gd name="connsiteY3" fmla="*/ 137004 h 228444"/>
                    <a:gd name="connsiteX4" fmla="*/ 442612 w 484367"/>
                    <a:gd name="connsiteY4" fmla="*/ 178759 h 228444"/>
                    <a:gd name="connsiteX5" fmla="*/ 18919 w 484367"/>
                    <a:gd name="connsiteY5" fmla="*/ 178759 h 228444"/>
                    <a:gd name="connsiteX6" fmla="*/ 68604 w 484367"/>
                    <a:gd name="connsiteY6" fmla="*/ 228444 h 228444"/>
                    <a:gd name="connsiteX0" fmla="*/ 0 w 465448"/>
                    <a:gd name="connsiteY0" fmla="*/ 0 h 178759"/>
                    <a:gd name="connsiteX1" fmla="*/ 423693 w 465448"/>
                    <a:gd name="connsiteY1" fmla="*/ 0 h 178759"/>
                    <a:gd name="connsiteX2" fmla="*/ 465448 w 465448"/>
                    <a:gd name="connsiteY2" fmla="*/ 41755 h 178759"/>
                    <a:gd name="connsiteX3" fmla="*/ 465448 w 465448"/>
                    <a:gd name="connsiteY3" fmla="*/ 137004 h 178759"/>
                    <a:gd name="connsiteX4" fmla="*/ 423693 w 465448"/>
                    <a:gd name="connsiteY4" fmla="*/ 178759 h 178759"/>
                    <a:gd name="connsiteX5" fmla="*/ 0 w 465448"/>
                    <a:gd name="connsiteY5" fmla="*/ 178759 h 178759"/>
                    <a:gd name="connsiteX0" fmla="*/ 0 w 465448"/>
                    <a:gd name="connsiteY0" fmla="*/ 0 h 181141"/>
                    <a:gd name="connsiteX1" fmla="*/ 423693 w 465448"/>
                    <a:gd name="connsiteY1" fmla="*/ 0 h 181141"/>
                    <a:gd name="connsiteX2" fmla="*/ 465448 w 465448"/>
                    <a:gd name="connsiteY2" fmla="*/ 41755 h 181141"/>
                    <a:gd name="connsiteX3" fmla="*/ 465448 w 465448"/>
                    <a:gd name="connsiteY3" fmla="*/ 137004 h 181141"/>
                    <a:gd name="connsiteX4" fmla="*/ 423693 w 465448"/>
                    <a:gd name="connsiteY4" fmla="*/ 178759 h 181141"/>
                    <a:gd name="connsiteX5" fmla="*/ 109538 w 465448"/>
                    <a:gd name="connsiteY5" fmla="*/ 181141 h 181141"/>
                    <a:gd name="connsiteX0" fmla="*/ 0 w 465448"/>
                    <a:gd name="connsiteY0" fmla="*/ 0 h 184526"/>
                    <a:gd name="connsiteX1" fmla="*/ 423693 w 465448"/>
                    <a:gd name="connsiteY1" fmla="*/ 0 h 184526"/>
                    <a:gd name="connsiteX2" fmla="*/ 465448 w 465448"/>
                    <a:gd name="connsiteY2" fmla="*/ 41755 h 184526"/>
                    <a:gd name="connsiteX3" fmla="*/ 465448 w 465448"/>
                    <a:gd name="connsiteY3" fmla="*/ 137004 h 184526"/>
                    <a:gd name="connsiteX4" fmla="*/ 423693 w 465448"/>
                    <a:gd name="connsiteY4" fmla="*/ 178759 h 184526"/>
                    <a:gd name="connsiteX5" fmla="*/ 58134 w 465448"/>
                    <a:gd name="connsiteY5" fmla="*/ 184526 h 1845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65448" h="184526">
                      <a:moveTo>
                        <a:pt x="0" y="0"/>
                      </a:moveTo>
                      <a:lnTo>
                        <a:pt x="423693" y="0"/>
                      </a:lnTo>
                      <a:cubicBezTo>
                        <a:pt x="446754" y="0"/>
                        <a:pt x="465448" y="18694"/>
                        <a:pt x="465448" y="41755"/>
                      </a:cubicBezTo>
                      <a:lnTo>
                        <a:pt x="465448" y="137004"/>
                      </a:lnTo>
                      <a:cubicBezTo>
                        <a:pt x="465448" y="160065"/>
                        <a:pt x="446754" y="178759"/>
                        <a:pt x="423693" y="178759"/>
                      </a:cubicBezTo>
                      <a:lnTo>
                        <a:pt x="58134" y="184526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00" name="台形 199">
                  <a:extLst>
                    <a:ext uri="{FF2B5EF4-FFF2-40B4-BE49-F238E27FC236}">
                      <a16:creationId xmlns:a16="http://schemas.microsoft.com/office/drawing/2014/main" id="{2E5CE9B3-3520-47B8-8155-48CD2573900D}"/>
                    </a:ext>
                  </a:extLst>
                </p:cNvPr>
                <p:cNvSpPr/>
                <p:nvPr/>
              </p:nvSpPr>
              <p:spPr>
                <a:xfrm rot="16200000" flipH="1">
                  <a:off x="4110989" y="4763013"/>
                  <a:ext cx="158353" cy="178759"/>
                </a:xfrm>
                <a:prstGeom prst="trapezoid">
                  <a:avLst>
                    <a:gd name="adj" fmla="val 14473"/>
                  </a:avLst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</p:grpSp>
      </p:grpSp>
      <p:grpSp>
        <p:nvGrpSpPr>
          <p:cNvPr id="219" name="グループ化 218">
            <a:extLst>
              <a:ext uri="{FF2B5EF4-FFF2-40B4-BE49-F238E27FC236}">
                <a16:creationId xmlns:a16="http://schemas.microsoft.com/office/drawing/2014/main" id="{2F81DA81-7D79-4B48-92A1-259A762FABA6}"/>
              </a:ext>
            </a:extLst>
          </p:cNvPr>
          <p:cNvGrpSpPr/>
          <p:nvPr/>
        </p:nvGrpSpPr>
        <p:grpSpPr>
          <a:xfrm>
            <a:off x="1263487" y="1595989"/>
            <a:ext cx="2008862" cy="2470246"/>
            <a:chOff x="6511268" y="4309110"/>
            <a:chExt cx="1668404" cy="2051595"/>
          </a:xfrm>
        </p:grpSpPr>
        <p:grpSp>
          <p:nvGrpSpPr>
            <p:cNvPr id="220" name="グループ化 219">
              <a:extLst>
                <a:ext uri="{FF2B5EF4-FFF2-40B4-BE49-F238E27FC236}">
                  <a16:creationId xmlns:a16="http://schemas.microsoft.com/office/drawing/2014/main" id="{1C376FCA-BE48-4E45-BB83-24B98F367CF4}"/>
                </a:ext>
              </a:extLst>
            </p:cNvPr>
            <p:cNvGrpSpPr/>
            <p:nvPr/>
          </p:nvGrpSpPr>
          <p:grpSpPr>
            <a:xfrm rot="12600000" flipV="1">
              <a:off x="6618579" y="4929381"/>
              <a:ext cx="333254" cy="216807"/>
              <a:chOff x="3111191" y="5212989"/>
              <a:chExt cx="292924" cy="190570"/>
            </a:xfrm>
          </p:grpSpPr>
          <p:grpSp>
            <p:nvGrpSpPr>
              <p:cNvPr id="252" name="グループ化 251">
                <a:extLst>
                  <a:ext uri="{FF2B5EF4-FFF2-40B4-BE49-F238E27FC236}">
                    <a16:creationId xmlns:a16="http://schemas.microsoft.com/office/drawing/2014/main" id="{320744E0-DC06-4A14-99C4-90DF3E09DDA6}"/>
                  </a:ext>
                </a:extLst>
              </p:cNvPr>
              <p:cNvGrpSpPr/>
              <p:nvPr/>
            </p:nvGrpSpPr>
            <p:grpSpPr>
              <a:xfrm flipV="1">
                <a:off x="3111191" y="5214749"/>
                <a:ext cx="292924" cy="188810"/>
                <a:chOff x="5032362" y="1791371"/>
                <a:chExt cx="644453" cy="415395"/>
              </a:xfrm>
            </p:grpSpPr>
            <p:sp>
              <p:nvSpPr>
                <p:cNvPr id="254" name="角丸四角形 88">
                  <a:extLst>
                    <a:ext uri="{FF2B5EF4-FFF2-40B4-BE49-F238E27FC236}">
                      <a16:creationId xmlns:a16="http://schemas.microsoft.com/office/drawing/2014/main" id="{8D42238E-7012-49FC-A2EE-9707416BC9ED}"/>
                    </a:ext>
                  </a:extLst>
                </p:cNvPr>
                <p:cNvSpPr/>
                <p:nvPr/>
              </p:nvSpPr>
              <p:spPr>
                <a:xfrm rot="900000">
                  <a:off x="5422184" y="1847724"/>
                  <a:ext cx="77676" cy="19963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5" name="角丸四角形 90">
                  <a:extLst>
                    <a:ext uri="{FF2B5EF4-FFF2-40B4-BE49-F238E27FC236}">
                      <a16:creationId xmlns:a16="http://schemas.microsoft.com/office/drawing/2014/main" id="{78D93D5B-AAEA-4CE2-BC9F-723CE4B918F1}"/>
                    </a:ext>
                  </a:extLst>
                </p:cNvPr>
                <p:cNvSpPr/>
                <p:nvPr/>
              </p:nvSpPr>
              <p:spPr>
                <a:xfrm rot="3861336">
                  <a:off x="5461300" y="1847974"/>
                  <a:ext cx="92267" cy="33876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6" name="角丸四角形 86">
                  <a:extLst>
                    <a:ext uri="{FF2B5EF4-FFF2-40B4-BE49-F238E27FC236}">
                      <a16:creationId xmlns:a16="http://schemas.microsoft.com/office/drawing/2014/main" id="{D6461691-EA1C-44F4-862A-914F485C61A8}"/>
                    </a:ext>
                  </a:extLst>
                </p:cNvPr>
                <p:cNvSpPr/>
                <p:nvPr/>
              </p:nvSpPr>
              <p:spPr>
                <a:xfrm rot="2700000">
                  <a:off x="5090601" y="1733132"/>
                  <a:ext cx="415395" cy="531874"/>
                </a:xfrm>
                <a:custGeom>
                  <a:avLst/>
                  <a:gdLst>
                    <a:gd name="connsiteX0" fmla="*/ 12187 w 415395"/>
                    <a:gd name="connsiteY0" fmla="*/ 268194 h 530329"/>
                    <a:gd name="connsiteX1" fmla="*/ 89712 w 415395"/>
                    <a:gd name="connsiteY1" fmla="*/ 259814 h 530329"/>
                    <a:gd name="connsiteX2" fmla="*/ 154540 w 415395"/>
                    <a:gd name="connsiteY2" fmla="*/ 311995 h 530329"/>
                    <a:gd name="connsiteX3" fmla="*/ 167095 w 415395"/>
                    <a:gd name="connsiteY3" fmla="*/ 296728 h 530329"/>
                    <a:gd name="connsiteX4" fmla="*/ 264962 w 415395"/>
                    <a:gd name="connsiteY4" fmla="*/ 217045 h 530329"/>
                    <a:gd name="connsiteX5" fmla="*/ 263948 w 415395"/>
                    <a:gd name="connsiteY5" fmla="*/ 199392 h 530329"/>
                    <a:gd name="connsiteX6" fmla="*/ 322233 w 415395"/>
                    <a:gd name="connsiteY6" fmla="*/ 32154 h 530329"/>
                    <a:gd name="connsiteX7" fmla="*/ 383240 w 415395"/>
                    <a:gd name="connsiteY7" fmla="*/ 2681 h 530329"/>
                    <a:gd name="connsiteX8" fmla="*/ 412714 w 415395"/>
                    <a:gd name="connsiteY8" fmla="*/ 63688 h 530329"/>
                    <a:gd name="connsiteX9" fmla="*/ 370958 w 415395"/>
                    <a:gd name="connsiteY9" fmla="*/ 183497 h 530329"/>
                    <a:gd name="connsiteX10" fmla="*/ 397577 w 415395"/>
                    <a:gd name="connsiteY10" fmla="*/ 203190 h 530329"/>
                    <a:gd name="connsiteX11" fmla="*/ 387061 w 415395"/>
                    <a:gd name="connsiteY11" fmla="*/ 305874 h 530329"/>
                    <a:gd name="connsiteX12" fmla="*/ 345858 w 415395"/>
                    <a:gd name="connsiteY12" fmla="*/ 387885 h 530329"/>
                    <a:gd name="connsiteX13" fmla="*/ 345858 w 415395"/>
                    <a:gd name="connsiteY13" fmla="*/ 491015 h 530329"/>
                    <a:gd name="connsiteX14" fmla="*/ 306544 w 415395"/>
                    <a:gd name="connsiteY14" fmla="*/ 530329 h 530329"/>
                    <a:gd name="connsiteX15" fmla="*/ 148369 w 415395"/>
                    <a:gd name="connsiteY15" fmla="*/ 530329 h 530329"/>
                    <a:gd name="connsiteX16" fmla="*/ 109055 w 415395"/>
                    <a:gd name="connsiteY16" fmla="*/ 491015 h 530329"/>
                    <a:gd name="connsiteX17" fmla="*/ 109055 w 415395"/>
                    <a:gd name="connsiteY17" fmla="*/ 416945 h 530329"/>
                    <a:gd name="connsiteX18" fmla="*/ 20566 w 415395"/>
                    <a:gd name="connsiteY18" fmla="*/ 345719 h 530329"/>
                    <a:gd name="connsiteX19" fmla="*/ 12187 w 415395"/>
                    <a:gd name="connsiteY19" fmla="*/ 268194 h 530329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70958 w 415395"/>
                    <a:gd name="connsiteY8" fmla="*/ 185042 h 531874"/>
                    <a:gd name="connsiteX9" fmla="*/ 397577 w 415395"/>
                    <a:gd name="connsiteY9" fmla="*/ 204735 h 531874"/>
                    <a:gd name="connsiteX10" fmla="*/ 387061 w 415395"/>
                    <a:gd name="connsiteY10" fmla="*/ 307419 h 531874"/>
                    <a:gd name="connsiteX11" fmla="*/ 345858 w 415395"/>
                    <a:gd name="connsiteY11" fmla="*/ 389430 h 531874"/>
                    <a:gd name="connsiteX12" fmla="*/ 345858 w 415395"/>
                    <a:gd name="connsiteY12" fmla="*/ 492560 h 531874"/>
                    <a:gd name="connsiteX13" fmla="*/ 306544 w 415395"/>
                    <a:gd name="connsiteY13" fmla="*/ 531874 h 531874"/>
                    <a:gd name="connsiteX14" fmla="*/ 148369 w 415395"/>
                    <a:gd name="connsiteY14" fmla="*/ 531874 h 531874"/>
                    <a:gd name="connsiteX15" fmla="*/ 109055 w 415395"/>
                    <a:gd name="connsiteY15" fmla="*/ 492560 h 531874"/>
                    <a:gd name="connsiteX16" fmla="*/ 109055 w 415395"/>
                    <a:gd name="connsiteY16" fmla="*/ 418490 h 531874"/>
                    <a:gd name="connsiteX17" fmla="*/ 20566 w 415395"/>
                    <a:gd name="connsiteY17" fmla="*/ 347264 h 531874"/>
                    <a:gd name="connsiteX18" fmla="*/ 12187 w 415395"/>
                    <a:gd name="connsiteY18" fmla="*/ 269739 h 531874"/>
                    <a:gd name="connsiteX0" fmla="*/ 12187 w 415395"/>
                    <a:gd name="connsiteY0" fmla="*/ 269739 h 531874"/>
                    <a:gd name="connsiteX1" fmla="*/ 89712 w 415395"/>
                    <a:gd name="connsiteY1" fmla="*/ 261359 h 531874"/>
                    <a:gd name="connsiteX2" fmla="*/ 154540 w 415395"/>
                    <a:gd name="connsiteY2" fmla="*/ 313540 h 531874"/>
                    <a:gd name="connsiteX3" fmla="*/ 167095 w 415395"/>
                    <a:gd name="connsiteY3" fmla="*/ 298273 h 531874"/>
                    <a:gd name="connsiteX4" fmla="*/ 264962 w 415395"/>
                    <a:gd name="connsiteY4" fmla="*/ 218590 h 531874"/>
                    <a:gd name="connsiteX5" fmla="*/ 322233 w 415395"/>
                    <a:gd name="connsiteY5" fmla="*/ 33699 h 531874"/>
                    <a:gd name="connsiteX6" fmla="*/ 383240 w 415395"/>
                    <a:gd name="connsiteY6" fmla="*/ 4226 h 531874"/>
                    <a:gd name="connsiteX7" fmla="*/ 412714 w 415395"/>
                    <a:gd name="connsiteY7" fmla="*/ 65233 h 531874"/>
                    <a:gd name="connsiteX8" fmla="*/ 397577 w 415395"/>
                    <a:gd name="connsiteY8" fmla="*/ 204735 h 531874"/>
                    <a:gd name="connsiteX9" fmla="*/ 387061 w 415395"/>
                    <a:gd name="connsiteY9" fmla="*/ 307419 h 531874"/>
                    <a:gd name="connsiteX10" fmla="*/ 345858 w 415395"/>
                    <a:gd name="connsiteY10" fmla="*/ 389430 h 531874"/>
                    <a:gd name="connsiteX11" fmla="*/ 345858 w 415395"/>
                    <a:gd name="connsiteY11" fmla="*/ 492560 h 531874"/>
                    <a:gd name="connsiteX12" fmla="*/ 306544 w 415395"/>
                    <a:gd name="connsiteY12" fmla="*/ 531874 h 531874"/>
                    <a:gd name="connsiteX13" fmla="*/ 148369 w 415395"/>
                    <a:gd name="connsiteY13" fmla="*/ 531874 h 531874"/>
                    <a:gd name="connsiteX14" fmla="*/ 109055 w 415395"/>
                    <a:gd name="connsiteY14" fmla="*/ 492560 h 531874"/>
                    <a:gd name="connsiteX15" fmla="*/ 109055 w 415395"/>
                    <a:gd name="connsiteY15" fmla="*/ 418490 h 531874"/>
                    <a:gd name="connsiteX16" fmla="*/ 20566 w 415395"/>
                    <a:gd name="connsiteY16" fmla="*/ 347264 h 531874"/>
                    <a:gd name="connsiteX17" fmla="*/ 12187 w 415395"/>
                    <a:gd name="connsiteY17" fmla="*/ 269739 h 5318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15395" h="531874">
                      <a:moveTo>
                        <a:pt x="12187" y="269739"/>
                      </a:moveTo>
                      <a:cubicBezTo>
                        <a:pt x="31281" y="246017"/>
                        <a:pt x="65990" y="242265"/>
                        <a:pt x="89712" y="261359"/>
                      </a:cubicBezTo>
                      <a:lnTo>
                        <a:pt x="154540" y="313540"/>
                      </a:lnTo>
                      <a:cubicBezTo>
                        <a:pt x="157262" y="307490"/>
                        <a:pt x="161797" y="302586"/>
                        <a:pt x="167095" y="298273"/>
                      </a:cubicBezTo>
                      <a:lnTo>
                        <a:pt x="264962" y="218590"/>
                      </a:lnTo>
                      <a:cubicBezTo>
                        <a:pt x="290818" y="174494"/>
                        <a:pt x="302520" y="69426"/>
                        <a:pt x="322233" y="33699"/>
                      </a:cubicBezTo>
                      <a:cubicBezTo>
                        <a:pt x="341946" y="-2028"/>
                        <a:pt x="358255" y="-4482"/>
                        <a:pt x="383240" y="4226"/>
                      </a:cubicBezTo>
                      <a:cubicBezTo>
                        <a:pt x="408226" y="12934"/>
                        <a:pt x="421422" y="40248"/>
                        <a:pt x="412714" y="65233"/>
                      </a:cubicBezTo>
                      <a:lnTo>
                        <a:pt x="397577" y="204735"/>
                      </a:lnTo>
                      <a:cubicBezTo>
                        <a:pt x="423028" y="235994"/>
                        <a:pt x="418320" y="281967"/>
                        <a:pt x="387061" y="307419"/>
                      </a:cubicBezTo>
                      <a:lnTo>
                        <a:pt x="345858" y="389430"/>
                      </a:lnTo>
                      <a:lnTo>
                        <a:pt x="345858" y="492560"/>
                      </a:lnTo>
                      <a:cubicBezTo>
                        <a:pt x="345858" y="514273"/>
                        <a:pt x="328257" y="531874"/>
                        <a:pt x="306544" y="531874"/>
                      </a:cubicBezTo>
                      <a:lnTo>
                        <a:pt x="148369" y="531874"/>
                      </a:lnTo>
                      <a:cubicBezTo>
                        <a:pt x="126656" y="531874"/>
                        <a:pt x="109055" y="514273"/>
                        <a:pt x="109055" y="492560"/>
                      </a:cubicBezTo>
                      <a:lnTo>
                        <a:pt x="109055" y="418490"/>
                      </a:lnTo>
                      <a:lnTo>
                        <a:pt x="20566" y="347264"/>
                      </a:lnTo>
                      <a:cubicBezTo>
                        <a:pt x="-3156" y="328170"/>
                        <a:pt x="-6907" y="293461"/>
                        <a:pt x="12187" y="269739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53" name="四角形: 上の 2 つの角を丸める 252">
                <a:extLst>
                  <a:ext uri="{FF2B5EF4-FFF2-40B4-BE49-F238E27FC236}">
                    <a16:creationId xmlns:a16="http://schemas.microsoft.com/office/drawing/2014/main" id="{8DCE8680-C21B-4DA0-90F2-C3A1C7A001A9}"/>
                  </a:ext>
                </a:extLst>
              </p:cNvPr>
              <p:cNvSpPr/>
              <p:nvPr/>
            </p:nvSpPr>
            <p:spPr>
              <a:xfrm rot="7200000">
                <a:off x="3215186" y="5176400"/>
                <a:ext cx="26204" cy="9938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221" name="グループ化 220">
              <a:extLst>
                <a:ext uri="{FF2B5EF4-FFF2-40B4-BE49-F238E27FC236}">
                  <a16:creationId xmlns:a16="http://schemas.microsoft.com/office/drawing/2014/main" id="{EA41CF8A-FC59-4768-81B4-14E2A841A298}"/>
                </a:ext>
              </a:extLst>
            </p:cNvPr>
            <p:cNvGrpSpPr/>
            <p:nvPr/>
          </p:nvGrpSpPr>
          <p:grpSpPr>
            <a:xfrm rot="900000" flipV="1">
              <a:off x="6917526" y="5006927"/>
              <a:ext cx="574733" cy="183598"/>
              <a:chOff x="4100786" y="4762502"/>
              <a:chExt cx="626634" cy="184526"/>
            </a:xfrm>
          </p:grpSpPr>
          <p:sp>
            <p:nvSpPr>
              <p:cNvPr id="250" name="四角形: 角を丸くする 26">
                <a:extLst>
                  <a:ext uri="{FF2B5EF4-FFF2-40B4-BE49-F238E27FC236}">
                    <a16:creationId xmlns:a16="http://schemas.microsoft.com/office/drawing/2014/main" id="{09461C41-DED3-42F8-B609-27C8B432DDAC}"/>
                  </a:ext>
                </a:extLst>
              </p:cNvPr>
              <p:cNvSpPr/>
              <p:nvPr/>
            </p:nvSpPr>
            <p:spPr>
              <a:xfrm flipH="1">
                <a:off x="4261972" y="4762502"/>
                <a:ext cx="465448" cy="184526"/>
              </a:xfrm>
              <a:custGeom>
                <a:avLst/>
                <a:gdLst>
                  <a:gd name="connsiteX0" fmla="*/ 0 w 507203"/>
                  <a:gd name="connsiteY0" fmla="*/ 41755 h 178759"/>
                  <a:gd name="connsiteX1" fmla="*/ 41755 w 507203"/>
                  <a:gd name="connsiteY1" fmla="*/ 0 h 178759"/>
                  <a:gd name="connsiteX2" fmla="*/ 465448 w 507203"/>
                  <a:gd name="connsiteY2" fmla="*/ 0 h 178759"/>
                  <a:gd name="connsiteX3" fmla="*/ 507203 w 507203"/>
                  <a:gd name="connsiteY3" fmla="*/ 41755 h 178759"/>
                  <a:gd name="connsiteX4" fmla="*/ 507203 w 507203"/>
                  <a:gd name="connsiteY4" fmla="*/ 137004 h 178759"/>
                  <a:gd name="connsiteX5" fmla="*/ 465448 w 507203"/>
                  <a:gd name="connsiteY5" fmla="*/ 178759 h 178759"/>
                  <a:gd name="connsiteX6" fmla="*/ 41755 w 507203"/>
                  <a:gd name="connsiteY6" fmla="*/ 178759 h 178759"/>
                  <a:gd name="connsiteX7" fmla="*/ 0 w 507203"/>
                  <a:gd name="connsiteY7" fmla="*/ 137004 h 178759"/>
                  <a:gd name="connsiteX8" fmla="*/ 0 w 507203"/>
                  <a:gd name="connsiteY8" fmla="*/ 41755 h 178759"/>
                  <a:gd name="connsiteX0" fmla="*/ 0 w 507203"/>
                  <a:gd name="connsiteY0" fmla="*/ 137004 h 228444"/>
                  <a:gd name="connsiteX1" fmla="*/ 0 w 507203"/>
                  <a:gd name="connsiteY1" fmla="*/ 41755 h 228444"/>
                  <a:gd name="connsiteX2" fmla="*/ 41755 w 507203"/>
                  <a:gd name="connsiteY2" fmla="*/ 0 h 228444"/>
                  <a:gd name="connsiteX3" fmla="*/ 465448 w 507203"/>
                  <a:gd name="connsiteY3" fmla="*/ 0 h 228444"/>
                  <a:gd name="connsiteX4" fmla="*/ 507203 w 507203"/>
                  <a:gd name="connsiteY4" fmla="*/ 41755 h 228444"/>
                  <a:gd name="connsiteX5" fmla="*/ 507203 w 507203"/>
                  <a:gd name="connsiteY5" fmla="*/ 137004 h 228444"/>
                  <a:gd name="connsiteX6" fmla="*/ 465448 w 507203"/>
                  <a:gd name="connsiteY6" fmla="*/ 178759 h 228444"/>
                  <a:gd name="connsiteX7" fmla="*/ 41755 w 507203"/>
                  <a:gd name="connsiteY7" fmla="*/ 178759 h 228444"/>
                  <a:gd name="connsiteX8" fmla="*/ 91440 w 507203"/>
                  <a:gd name="connsiteY8" fmla="*/ 228444 h 228444"/>
                  <a:gd name="connsiteX0" fmla="*/ 0 w 507203"/>
                  <a:gd name="connsiteY0" fmla="*/ 41755 h 228444"/>
                  <a:gd name="connsiteX1" fmla="*/ 41755 w 507203"/>
                  <a:gd name="connsiteY1" fmla="*/ 0 h 228444"/>
                  <a:gd name="connsiteX2" fmla="*/ 465448 w 507203"/>
                  <a:gd name="connsiteY2" fmla="*/ 0 h 228444"/>
                  <a:gd name="connsiteX3" fmla="*/ 507203 w 507203"/>
                  <a:gd name="connsiteY3" fmla="*/ 41755 h 228444"/>
                  <a:gd name="connsiteX4" fmla="*/ 507203 w 507203"/>
                  <a:gd name="connsiteY4" fmla="*/ 137004 h 228444"/>
                  <a:gd name="connsiteX5" fmla="*/ 465448 w 507203"/>
                  <a:gd name="connsiteY5" fmla="*/ 178759 h 228444"/>
                  <a:gd name="connsiteX6" fmla="*/ 41755 w 507203"/>
                  <a:gd name="connsiteY6" fmla="*/ 178759 h 228444"/>
                  <a:gd name="connsiteX7" fmla="*/ 91440 w 507203"/>
                  <a:gd name="connsiteY7" fmla="*/ 228444 h 228444"/>
                  <a:gd name="connsiteX0" fmla="*/ 18919 w 484367"/>
                  <a:gd name="connsiteY0" fmla="*/ 0 h 228444"/>
                  <a:gd name="connsiteX1" fmla="*/ 442612 w 484367"/>
                  <a:gd name="connsiteY1" fmla="*/ 0 h 228444"/>
                  <a:gd name="connsiteX2" fmla="*/ 484367 w 484367"/>
                  <a:gd name="connsiteY2" fmla="*/ 41755 h 228444"/>
                  <a:gd name="connsiteX3" fmla="*/ 484367 w 484367"/>
                  <a:gd name="connsiteY3" fmla="*/ 137004 h 228444"/>
                  <a:gd name="connsiteX4" fmla="*/ 442612 w 484367"/>
                  <a:gd name="connsiteY4" fmla="*/ 178759 h 228444"/>
                  <a:gd name="connsiteX5" fmla="*/ 18919 w 484367"/>
                  <a:gd name="connsiteY5" fmla="*/ 178759 h 228444"/>
                  <a:gd name="connsiteX6" fmla="*/ 68604 w 484367"/>
                  <a:gd name="connsiteY6" fmla="*/ 228444 h 228444"/>
                  <a:gd name="connsiteX0" fmla="*/ 0 w 465448"/>
                  <a:gd name="connsiteY0" fmla="*/ 0 h 178759"/>
                  <a:gd name="connsiteX1" fmla="*/ 423693 w 465448"/>
                  <a:gd name="connsiteY1" fmla="*/ 0 h 178759"/>
                  <a:gd name="connsiteX2" fmla="*/ 465448 w 465448"/>
                  <a:gd name="connsiteY2" fmla="*/ 41755 h 178759"/>
                  <a:gd name="connsiteX3" fmla="*/ 465448 w 465448"/>
                  <a:gd name="connsiteY3" fmla="*/ 137004 h 178759"/>
                  <a:gd name="connsiteX4" fmla="*/ 423693 w 465448"/>
                  <a:gd name="connsiteY4" fmla="*/ 178759 h 178759"/>
                  <a:gd name="connsiteX5" fmla="*/ 0 w 465448"/>
                  <a:gd name="connsiteY5" fmla="*/ 178759 h 178759"/>
                  <a:gd name="connsiteX0" fmla="*/ 0 w 465448"/>
                  <a:gd name="connsiteY0" fmla="*/ 0 h 181141"/>
                  <a:gd name="connsiteX1" fmla="*/ 423693 w 465448"/>
                  <a:gd name="connsiteY1" fmla="*/ 0 h 181141"/>
                  <a:gd name="connsiteX2" fmla="*/ 465448 w 465448"/>
                  <a:gd name="connsiteY2" fmla="*/ 41755 h 181141"/>
                  <a:gd name="connsiteX3" fmla="*/ 465448 w 465448"/>
                  <a:gd name="connsiteY3" fmla="*/ 137004 h 181141"/>
                  <a:gd name="connsiteX4" fmla="*/ 423693 w 465448"/>
                  <a:gd name="connsiteY4" fmla="*/ 178759 h 181141"/>
                  <a:gd name="connsiteX5" fmla="*/ 109538 w 465448"/>
                  <a:gd name="connsiteY5" fmla="*/ 181141 h 181141"/>
                  <a:gd name="connsiteX0" fmla="*/ 0 w 465448"/>
                  <a:gd name="connsiteY0" fmla="*/ 0 h 184526"/>
                  <a:gd name="connsiteX1" fmla="*/ 423693 w 465448"/>
                  <a:gd name="connsiteY1" fmla="*/ 0 h 184526"/>
                  <a:gd name="connsiteX2" fmla="*/ 465448 w 465448"/>
                  <a:gd name="connsiteY2" fmla="*/ 41755 h 184526"/>
                  <a:gd name="connsiteX3" fmla="*/ 465448 w 465448"/>
                  <a:gd name="connsiteY3" fmla="*/ 137004 h 184526"/>
                  <a:gd name="connsiteX4" fmla="*/ 423693 w 465448"/>
                  <a:gd name="connsiteY4" fmla="*/ 178759 h 184526"/>
                  <a:gd name="connsiteX5" fmla="*/ 58134 w 465448"/>
                  <a:gd name="connsiteY5" fmla="*/ 184526 h 184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65448" h="184526">
                    <a:moveTo>
                      <a:pt x="0" y="0"/>
                    </a:moveTo>
                    <a:lnTo>
                      <a:pt x="423693" y="0"/>
                    </a:lnTo>
                    <a:cubicBezTo>
                      <a:pt x="446754" y="0"/>
                      <a:pt x="465448" y="18694"/>
                      <a:pt x="465448" y="41755"/>
                    </a:cubicBezTo>
                    <a:lnTo>
                      <a:pt x="465448" y="137004"/>
                    </a:lnTo>
                    <a:cubicBezTo>
                      <a:pt x="465448" y="160065"/>
                      <a:pt x="446754" y="178759"/>
                      <a:pt x="423693" y="178759"/>
                    </a:cubicBezTo>
                    <a:lnTo>
                      <a:pt x="58134" y="184526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51" name="台形 250">
                <a:extLst>
                  <a:ext uri="{FF2B5EF4-FFF2-40B4-BE49-F238E27FC236}">
                    <a16:creationId xmlns:a16="http://schemas.microsoft.com/office/drawing/2014/main" id="{E285AA61-CD84-4872-9B2B-9FCBE971E870}"/>
                  </a:ext>
                </a:extLst>
              </p:cNvPr>
              <p:cNvSpPr/>
              <p:nvPr/>
            </p:nvSpPr>
            <p:spPr>
              <a:xfrm rot="16200000" flipH="1">
                <a:off x="4110989" y="4763013"/>
                <a:ext cx="158353" cy="178759"/>
              </a:xfrm>
              <a:prstGeom prst="trapezoid">
                <a:avLst>
                  <a:gd name="adj" fmla="val 14473"/>
                </a:avLst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222" name="楕円 8">
              <a:extLst>
                <a:ext uri="{FF2B5EF4-FFF2-40B4-BE49-F238E27FC236}">
                  <a16:creationId xmlns:a16="http://schemas.microsoft.com/office/drawing/2014/main" id="{A13E02C5-34D7-4932-A57A-07C472B0D44F}"/>
                </a:ext>
              </a:extLst>
            </p:cNvPr>
            <p:cNvSpPr/>
            <p:nvPr/>
          </p:nvSpPr>
          <p:spPr>
            <a:xfrm rot="19800000">
              <a:off x="7324317" y="4785275"/>
              <a:ext cx="721680" cy="1033461"/>
            </a:xfrm>
            <a:custGeom>
              <a:avLst/>
              <a:gdLst>
                <a:gd name="connsiteX0" fmla="*/ 0 w 1066801"/>
                <a:gd name="connsiteY0" fmla="*/ 647700 h 1295400"/>
                <a:gd name="connsiteX1" fmla="*/ 533401 w 1066801"/>
                <a:gd name="connsiteY1" fmla="*/ 0 h 1295400"/>
                <a:gd name="connsiteX2" fmla="*/ 1066802 w 1066801"/>
                <a:gd name="connsiteY2" fmla="*/ 647700 h 1295400"/>
                <a:gd name="connsiteX3" fmla="*/ 533401 w 1066801"/>
                <a:gd name="connsiteY3" fmla="*/ 1295400 h 1295400"/>
                <a:gd name="connsiteX4" fmla="*/ 0 w 1066801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647700 h 1295400"/>
                <a:gd name="connsiteX1" fmla="*/ 533401 w 1066802"/>
                <a:gd name="connsiteY1" fmla="*/ 0 h 1295400"/>
                <a:gd name="connsiteX2" fmla="*/ 1066802 w 1066802"/>
                <a:gd name="connsiteY2" fmla="*/ 647700 h 1295400"/>
                <a:gd name="connsiteX3" fmla="*/ 533401 w 1066802"/>
                <a:gd name="connsiteY3" fmla="*/ 1295400 h 1295400"/>
                <a:gd name="connsiteX4" fmla="*/ 0 w 1066802"/>
                <a:gd name="connsiteY4" fmla="*/ 647700 h 1295400"/>
                <a:gd name="connsiteX0" fmla="*/ 0 w 1066802"/>
                <a:gd name="connsiteY0" fmla="*/ 923925 h 1571625"/>
                <a:gd name="connsiteX1" fmla="*/ 538163 w 1066802"/>
                <a:gd name="connsiteY1" fmla="*/ 0 h 1571625"/>
                <a:gd name="connsiteX2" fmla="*/ 1066802 w 1066802"/>
                <a:gd name="connsiteY2" fmla="*/ 923925 h 1571625"/>
                <a:gd name="connsiteX3" fmla="*/ 533401 w 1066802"/>
                <a:gd name="connsiteY3" fmla="*/ 1571625 h 1571625"/>
                <a:gd name="connsiteX4" fmla="*/ 0 w 1066802"/>
                <a:gd name="connsiteY4" fmla="*/ 923925 h 1571625"/>
                <a:gd name="connsiteX0" fmla="*/ 0 w 1066802"/>
                <a:gd name="connsiteY0" fmla="*/ 923925 h 1428750"/>
                <a:gd name="connsiteX1" fmla="*/ 538163 w 1066802"/>
                <a:gd name="connsiteY1" fmla="*/ 0 h 1428750"/>
                <a:gd name="connsiteX2" fmla="*/ 1066802 w 1066802"/>
                <a:gd name="connsiteY2" fmla="*/ 923925 h 1428750"/>
                <a:gd name="connsiteX3" fmla="*/ 538163 w 1066802"/>
                <a:gd name="connsiteY3" fmla="*/ 1428750 h 1428750"/>
                <a:gd name="connsiteX4" fmla="*/ 0 w 1066802"/>
                <a:gd name="connsiteY4" fmla="*/ 923925 h 1428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66802" h="1428750">
                  <a:moveTo>
                    <a:pt x="0" y="923925"/>
                  </a:moveTo>
                  <a:cubicBezTo>
                    <a:pt x="0" y="566210"/>
                    <a:pt x="243574" y="0"/>
                    <a:pt x="538163" y="0"/>
                  </a:cubicBezTo>
                  <a:cubicBezTo>
                    <a:pt x="832752" y="0"/>
                    <a:pt x="1066802" y="566210"/>
                    <a:pt x="1066802" y="923925"/>
                  </a:cubicBezTo>
                  <a:cubicBezTo>
                    <a:pt x="1066802" y="1281640"/>
                    <a:pt x="832752" y="1428750"/>
                    <a:pt x="538163" y="1428750"/>
                  </a:cubicBezTo>
                  <a:cubicBezTo>
                    <a:pt x="243574" y="1428750"/>
                    <a:pt x="0" y="1281640"/>
                    <a:pt x="0" y="923925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223" name="二等辺三角形 222">
              <a:extLst>
                <a:ext uri="{FF2B5EF4-FFF2-40B4-BE49-F238E27FC236}">
                  <a16:creationId xmlns:a16="http://schemas.microsoft.com/office/drawing/2014/main" id="{CC592EF7-1583-43D0-863F-0087516A41DF}"/>
                </a:ext>
              </a:extLst>
            </p:cNvPr>
            <p:cNvSpPr/>
            <p:nvPr/>
          </p:nvSpPr>
          <p:spPr>
            <a:xfrm rot="9000000">
              <a:off x="7377623" y="4963356"/>
              <a:ext cx="241850" cy="414337"/>
            </a:xfrm>
            <a:prstGeom prst="triangle">
              <a:avLst>
                <a:gd name="adj" fmla="val 77397"/>
              </a:avLst>
            </a:prstGeom>
            <a:pattFill prst="openDmnd">
              <a:fgClr>
                <a:schemeClr val="bg1">
                  <a:lumMod val="85000"/>
                </a:schemeClr>
              </a:fgClr>
              <a:bgClr>
                <a:schemeClr val="bg1">
                  <a:lumMod val="50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224" name="グループ化 223">
              <a:extLst>
                <a:ext uri="{FF2B5EF4-FFF2-40B4-BE49-F238E27FC236}">
                  <a16:creationId xmlns:a16="http://schemas.microsoft.com/office/drawing/2014/main" id="{B3EB387D-14D1-465E-B8F7-BF3C2F730BBA}"/>
                </a:ext>
              </a:extLst>
            </p:cNvPr>
            <p:cNvGrpSpPr/>
            <p:nvPr/>
          </p:nvGrpSpPr>
          <p:grpSpPr>
            <a:xfrm>
              <a:off x="7003914" y="4309110"/>
              <a:ext cx="750950" cy="700088"/>
              <a:chOff x="6203886" y="1319214"/>
              <a:chExt cx="750950" cy="700088"/>
            </a:xfrm>
          </p:grpSpPr>
          <p:grpSp>
            <p:nvGrpSpPr>
              <p:cNvPr id="243" name="グループ化 242">
                <a:extLst>
                  <a:ext uri="{FF2B5EF4-FFF2-40B4-BE49-F238E27FC236}">
                    <a16:creationId xmlns:a16="http://schemas.microsoft.com/office/drawing/2014/main" id="{ABD6EF87-FBF6-49E7-93CD-994FD667C907}"/>
                  </a:ext>
                </a:extLst>
              </p:cNvPr>
              <p:cNvGrpSpPr/>
              <p:nvPr/>
            </p:nvGrpSpPr>
            <p:grpSpPr>
              <a:xfrm>
                <a:off x="6203888" y="1319214"/>
                <a:ext cx="750948" cy="700088"/>
                <a:chOff x="6203888" y="1319214"/>
                <a:chExt cx="750948" cy="700088"/>
              </a:xfrm>
            </p:grpSpPr>
            <p:sp>
              <p:nvSpPr>
                <p:cNvPr id="245" name="フリーフォーム: 図形 244">
                  <a:extLst>
                    <a:ext uri="{FF2B5EF4-FFF2-40B4-BE49-F238E27FC236}">
                      <a16:creationId xmlns:a16="http://schemas.microsoft.com/office/drawing/2014/main" id="{5C7339AD-BDF5-4F31-8743-0578E5E0363D}"/>
                    </a:ext>
                  </a:extLst>
                </p:cNvPr>
                <p:cNvSpPr/>
                <p:nvPr/>
              </p:nvSpPr>
              <p:spPr>
                <a:xfrm>
                  <a:off x="6216649" y="1319214"/>
                  <a:ext cx="738187" cy="700088"/>
                </a:xfrm>
                <a:custGeom>
                  <a:avLst/>
                  <a:gdLst>
                    <a:gd name="connsiteX0" fmla="*/ 235469 w 738187"/>
                    <a:gd name="connsiteY0" fmla="*/ 0 h 700088"/>
                    <a:gd name="connsiteX1" fmla="*/ 257672 w 738187"/>
                    <a:gd name="connsiteY1" fmla="*/ 0 h 700088"/>
                    <a:gd name="connsiteX2" fmla="*/ 404316 w 738187"/>
                    <a:gd name="connsiteY2" fmla="*/ 0 h 700088"/>
                    <a:gd name="connsiteX3" fmla="*/ 643212 w 738187"/>
                    <a:gd name="connsiteY3" fmla="*/ 0 h 700088"/>
                    <a:gd name="connsiteX4" fmla="*/ 738187 w 738187"/>
                    <a:gd name="connsiteY4" fmla="*/ 141747 h 700088"/>
                    <a:gd name="connsiteX5" fmla="*/ 649120 w 738187"/>
                    <a:gd name="connsiteY5" fmla="*/ 181153 h 700088"/>
                    <a:gd name="connsiteX6" fmla="*/ 656753 w 738187"/>
                    <a:gd name="connsiteY6" fmla="*/ 205742 h 700088"/>
                    <a:gd name="connsiteX7" fmla="*/ 661988 w 738187"/>
                    <a:gd name="connsiteY7" fmla="*/ 257672 h 700088"/>
                    <a:gd name="connsiteX8" fmla="*/ 661988 w 738187"/>
                    <a:gd name="connsiteY8" fmla="*/ 442416 h 700088"/>
                    <a:gd name="connsiteX9" fmla="*/ 404316 w 738187"/>
                    <a:gd name="connsiteY9" fmla="*/ 700088 h 700088"/>
                    <a:gd name="connsiteX10" fmla="*/ 257672 w 738187"/>
                    <a:gd name="connsiteY10" fmla="*/ 700088 h 700088"/>
                    <a:gd name="connsiteX11" fmla="*/ 0 w 738187"/>
                    <a:gd name="connsiteY11" fmla="*/ 442416 h 700088"/>
                    <a:gd name="connsiteX12" fmla="*/ 0 w 738187"/>
                    <a:gd name="connsiteY12" fmla="*/ 257672 h 700088"/>
                    <a:gd name="connsiteX13" fmla="*/ 205742 w 738187"/>
                    <a:gd name="connsiteY13" fmla="*/ 5235 h 700088"/>
                    <a:gd name="connsiteX14" fmla="*/ 224306 w 738187"/>
                    <a:gd name="connsiteY14" fmla="*/ 3364 h 7000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38187" h="700088">
                      <a:moveTo>
                        <a:pt x="235469" y="0"/>
                      </a:moveTo>
                      <a:lnTo>
                        <a:pt x="257672" y="0"/>
                      </a:lnTo>
                      <a:lnTo>
                        <a:pt x="404316" y="0"/>
                      </a:lnTo>
                      <a:lnTo>
                        <a:pt x="643212" y="0"/>
                      </a:lnTo>
                      <a:cubicBezTo>
                        <a:pt x="695666" y="0"/>
                        <a:pt x="738187" y="63462"/>
                        <a:pt x="738187" y="141747"/>
                      </a:cubicBezTo>
                      <a:lnTo>
                        <a:pt x="649120" y="181153"/>
                      </a:lnTo>
                      <a:lnTo>
                        <a:pt x="656753" y="205742"/>
                      </a:lnTo>
                      <a:cubicBezTo>
                        <a:pt x="660186" y="222516"/>
                        <a:pt x="661988" y="239884"/>
                        <a:pt x="661988" y="257672"/>
                      </a:cubicBezTo>
                      <a:lnTo>
                        <a:pt x="661988" y="442416"/>
                      </a:lnTo>
                      <a:cubicBezTo>
                        <a:pt x="661988" y="584724"/>
                        <a:pt x="546624" y="700088"/>
                        <a:pt x="404316" y="700088"/>
                      </a:cubicBezTo>
                      <a:lnTo>
                        <a:pt x="257672" y="700088"/>
                      </a:lnTo>
                      <a:cubicBezTo>
                        <a:pt x="115364" y="700088"/>
                        <a:pt x="0" y="584724"/>
                        <a:pt x="0" y="442416"/>
                      </a:cubicBezTo>
                      <a:lnTo>
                        <a:pt x="0" y="257672"/>
                      </a:lnTo>
                      <a:cubicBezTo>
                        <a:pt x="0" y="133153"/>
                        <a:pt x="88326" y="29262"/>
                        <a:pt x="205742" y="5235"/>
                      </a:cubicBezTo>
                      <a:lnTo>
                        <a:pt x="224306" y="3364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46" name="四角形: 角を丸くする 245">
                  <a:extLst>
                    <a:ext uri="{FF2B5EF4-FFF2-40B4-BE49-F238E27FC236}">
                      <a16:creationId xmlns:a16="http://schemas.microsoft.com/office/drawing/2014/main" id="{29D617EA-C562-44EA-AAA8-535F20137494}"/>
                    </a:ext>
                  </a:extLst>
                </p:cNvPr>
                <p:cNvSpPr/>
                <p:nvPr/>
              </p:nvSpPr>
              <p:spPr>
                <a:xfrm>
                  <a:off x="6203889" y="1428750"/>
                  <a:ext cx="291745" cy="566738"/>
                </a:xfrm>
                <a:prstGeom prst="roundRect">
                  <a:avLst>
                    <a:gd name="adj" fmla="val 37055"/>
                  </a:avLst>
                </a:prstGeom>
                <a:solidFill>
                  <a:srgbClr val="FFCC99"/>
                </a:solidFill>
                <a:ln w="1905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srgbClr val="FF0000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7" name="四角形: 角を丸くする 246">
                  <a:extLst>
                    <a:ext uri="{FF2B5EF4-FFF2-40B4-BE49-F238E27FC236}">
                      <a16:creationId xmlns:a16="http://schemas.microsoft.com/office/drawing/2014/main" id="{A7EC2CCE-A1EF-434D-9A0D-B1C1B4177B61}"/>
                    </a:ext>
                  </a:extLst>
                </p:cNvPr>
                <p:cNvSpPr/>
                <p:nvPr/>
              </p:nvSpPr>
              <p:spPr>
                <a:xfrm>
                  <a:off x="6227542" y="1591783"/>
                  <a:ext cx="177404" cy="12748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48" name="楕円 247">
                  <a:extLst>
                    <a:ext uri="{FF2B5EF4-FFF2-40B4-BE49-F238E27FC236}">
                      <a16:creationId xmlns:a16="http://schemas.microsoft.com/office/drawing/2014/main" id="{97421262-39FA-41EF-82A7-E2DA4D706A06}"/>
                    </a:ext>
                  </a:extLst>
                </p:cNvPr>
                <p:cNvSpPr/>
                <p:nvPr/>
              </p:nvSpPr>
              <p:spPr>
                <a:xfrm>
                  <a:off x="6239398" y="1599616"/>
                  <a:ext cx="81380" cy="81380"/>
                </a:xfrm>
                <a:prstGeom prst="ellipse">
                  <a:avLst/>
                </a:prstGeom>
                <a:solidFill>
                  <a:schemeClr val="tx1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49" name="四角形: 上の 2 つの角を丸める 248">
                  <a:extLst>
                    <a:ext uri="{FF2B5EF4-FFF2-40B4-BE49-F238E27FC236}">
                      <a16:creationId xmlns:a16="http://schemas.microsoft.com/office/drawing/2014/main" id="{EBDFDA89-A265-4873-B225-8682FF7B5BBF}"/>
                    </a:ext>
                  </a:extLst>
                </p:cNvPr>
                <p:cNvSpPr/>
                <p:nvPr/>
              </p:nvSpPr>
              <p:spPr>
                <a:xfrm>
                  <a:off x="6203888" y="1404938"/>
                  <a:ext cx="291745" cy="22145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  <p:sp>
            <p:nvSpPr>
              <p:cNvPr id="244" name="フリーフォーム: 図形 243">
                <a:extLst>
                  <a:ext uri="{FF2B5EF4-FFF2-40B4-BE49-F238E27FC236}">
                    <a16:creationId xmlns:a16="http://schemas.microsoft.com/office/drawing/2014/main" id="{E0A4B8D8-1D15-463A-8E1E-ACA27DAE14F9}"/>
                  </a:ext>
                </a:extLst>
              </p:cNvPr>
              <p:cNvSpPr/>
              <p:nvPr/>
            </p:nvSpPr>
            <p:spPr>
              <a:xfrm rot="10800000">
                <a:off x="6203886" y="1726241"/>
                <a:ext cx="291746" cy="288381"/>
              </a:xfrm>
              <a:custGeom>
                <a:avLst/>
                <a:gdLst>
                  <a:gd name="connsiteX0" fmla="*/ 6797 w 291746"/>
                  <a:gd name="connsiteY0" fmla="*/ 288381 h 288381"/>
                  <a:gd name="connsiteX1" fmla="*/ 0 w 291746"/>
                  <a:gd name="connsiteY1" fmla="*/ 288381 h 288381"/>
                  <a:gd name="connsiteX2" fmla="*/ 0 w 291746"/>
                  <a:gd name="connsiteY2" fmla="*/ 144191 h 288381"/>
                  <a:gd name="connsiteX3" fmla="*/ 144191 w 291746"/>
                  <a:gd name="connsiteY3" fmla="*/ 0 h 288381"/>
                  <a:gd name="connsiteX4" fmla="*/ 147555 w 291746"/>
                  <a:gd name="connsiteY4" fmla="*/ 0 h 288381"/>
                  <a:gd name="connsiteX5" fmla="*/ 291746 w 291746"/>
                  <a:gd name="connsiteY5" fmla="*/ 144191 h 288381"/>
                  <a:gd name="connsiteX6" fmla="*/ 291746 w 291746"/>
                  <a:gd name="connsiteY6" fmla="*/ 231948 h 288381"/>
                  <a:gd name="connsiteX7" fmla="*/ 250315 w 291746"/>
                  <a:gd name="connsiteY7" fmla="*/ 227954 h 288381"/>
                  <a:gd name="connsiteX8" fmla="*/ 38999 w 291746"/>
                  <a:gd name="connsiteY8" fmla="*/ 269746 h 2883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91746" h="288381">
                    <a:moveTo>
                      <a:pt x="6797" y="288381"/>
                    </a:moveTo>
                    <a:lnTo>
                      <a:pt x="0" y="288381"/>
                    </a:lnTo>
                    <a:lnTo>
                      <a:pt x="0" y="144191"/>
                    </a:lnTo>
                    <a:cubicBezTo>
                      <a:pt x="0" y="64557"/>
                      <a:pt x="64557" y="0"/>
                      <a:pt x="144191" y="0"/>
                    </a:cubicBezTo>
                    <a:lnTo>
                      <a:pt x="147555" y="0"/>
                    </a:lnTo>
                    <a:cubicBezTo>
                      <a:pt x="227189" y="0"/>
                      <a:pt x="291746" y="64557"/>
                      <a:pt x="291746" y="144191"/>
                    </a:cubicBezTo>
                    <a:lnTo>
                      <a:pt x="291746" y="231948"/>
                    </a:lnTo>
                    <a:lnTo>
                      <a:pt x="250315" y="227954"/>
                    </a:lnTo>
                    <a:cubicBezTo>
                      <a:pt x="167791" y="227954"/>
                      <a:pt x="93080" y="243925"/>
                      <a:pt x="38999" y="269746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225" name="フリーフォーム: 図形 224">
              <a:extLst>
                <a:ext uri="{FF2B5EF4-FFF2-40B4-BE49-F238E27FC236}">
                  <a16:creationId xmlns:a16="http://schemas.microsoft.com/office/drawing/2014/main" id="{CC09BBFE-9DFC-4278-9A3F-4A2810F3498E}"/>
                </a:ext>
              </a:extLst>
            </p:cNvPr>
            <p:cNvSpPr/>
            <p:nvPr/>
          </p:nvSpPr>
          <p:spPr>
            <a:xfrm rot="19800000">
              <a:off x="7266681" y="4922945"/>
              <a:ext cx="518936" cy="135897"/>
            </a:xfrm>
            <a:custGeom>
              <a:avLst/>
              <a:gdLst>
                <a:gd name="connsiteX0" fmla="*/ 46517 w 518936"/>
                <a:gd name="connsiteY0" fmla="*/ 0 h 135897"/>
                <a:gd name="connsiteX1" fmla="*/ 472419 w 518936"/>
                <a:gd name="connsiteY1" fmla="*/ 0 h 135897"/>
                <a:gd name="connsiteX2" fmla="*/ 518936 w 518936"/>
                <a:gd name="connsiteY2" fmla="*/ 46517 h 135897"/>
                <a:gd name="connsiteX3" fmla="*/ 510059 w 518936"/>
                <a:gd name="connsiteY3" fmla="*/ 67949 h 135897"/>
                <a:gd name="connsiteX4" fmla="*/ 518936 w 518936"/>
                <a:gd name="connsiteY4" fmla="*/ 89380 h 135897"/>
                <a:gd name="connsiteX5" fmla="*/ 472419 w 518936"/>
                <a:gd name="connsiteY5" fmla="*/ 135897 h 135897"/>
                <a:gd name="connsiteX6" fmla="*/ 46517 w 518936"/>
                <a:gd name="connsiteY6" fmla="*/ 135897 h 135897"/>
                <a:gd name="connsiteX7" fmla="*/ 0 w 518936"/>
                <a:gd name="connsiteY7" fmla="*/ 89380 h 135897"/>
                <a:gd name="connsiteX8" fmla="*/ 8877 w 518936"/>
                <a:gd name="connsiteY8" fmla="*/ 67949 h 135897"/>
                <a:gd name="connsiteX9" fmla="*/ 0 w 518936"/>
                <a:gd name="connsiteY9" fmla="*/ 46517 h 135897"/>
                <a:gd name="connsiteX10" fmla="*/ 46517 w 518936"/>
                <a:gd name="connsiteY10" fmla="*/ 0 h 1358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18936" h="135897">
                  <a:moveTo>
                    <a:pt x="46517" y="0"/>
                  </a:moveTo>
                  <a:lnTo>
                    <a:pt x="472419" y="0"/>
                  </a:lnTo>
                  <a:cubicBezTo>
                    <a:pt x="498110" y="0"/>
                    <a:pt x="518936" y="20826"/>
                    <a:pt x="518936" y="46517"/>
                  </a:cubicBezTo>
                  <a:lnTo>
                    <a:pt x="510059" y="67949"/>
                  </a:lnTo>
                  <a:lnTo>
                    <a:pt x="518936" y="89380"/>
                  </a:lnTo>
                  <a:cubicBezTo>
                    <a:pt x="518936" y="115071"/>
                    <a:pt x="498110" y="135897"/>
                    <a:pt x="472419" y="135897"/>
                  </a:cubicBezTo>
                  <a:lnTo>
                    <a:pt x="46517" y="135897"/>
                  </a:lnTo>
                  <a:cubicBezTo>
                    <a:pt x="20826" y="135897"/>
                    <a:pt x="0" y="115071"/>
                    <a:pt x="0" y="89380"/>
                  </a:cubicBezTo>
                  <a:lnTo>
                    <a:pt x="8877" y="67949"/>
                  </a:lnTo>
                  <a:lnTo>
                    <a:pt x="0" y="46517"/>
                  </a:lnTo>
                  <a:cubicBezTo>
                    <a:pt x="0" y="20826"/>
                    <a:pt x="20826" y="0"/>
                    <a:pt x="46517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226" name="グループ化 225">
              <a:extLst>
                <a:ext uri="{FF2B5EF4-FFF2-40B4-BE49-F238E27FC236}">
                  <a16:creationId xmlns:a16="http://schemas.microsoft.com/office/drawing/2014/main" id="{01A29B4B-1618-40E2-877A-70702AEDC50A}"/>
                </a:ext>
              </a:extLst>
            </p:cNvPr>
            <p:cNvGrpSpPr/>
            <p:nvPr/>
          </p:nvGrpSpPr>
          <p:grpSpPr>
            <a:xfrm rot="2045136">
              <a:off x="6839126" y="5602248"/>
              <a:ext cx="399376" cy="488074"/>
              <a:chOff x="5207039" y="3025262"/>
              <a:chExt cx="399376" cy="488074"/>
            </a:xfrm>
          </p:grpSpPr>
          <p:sp>
            <p:nvSpPr>
              <p:cNvPr id="241" name="台形 240">
                <a:extLst>
                  <a:ext uri="{FF2B5EF4-FFF2-40B4-BE49-F238E27FC236}">
                    <a16:creationId xmlns:a16="http://schemas.microsoft.com/office/drawing/2014/main" id="{CD41B95E-AE4F-4A62-929C-FC5BDC00B9E6}"/>
                  </a:ext>
                </a:extLst>
              </p:cNvPr>
              <p:cNvSpPr/>
              <p:nvPr/>
            </p:nvSpPr>
            <p:spPr>
              <a:xfrm rot="10800000">
                <a:off x="5306376" y="3025262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42" name="四角形: 対角を丸める 241">
                <a:extLst>
                  <a:ext uri="{FF2B5EF4-FFF2-40B4-BE49-F238E27FC236}">
                    <a16:creationId xmlns:a16="http://schemas.microsoft.com/office/drawing/2014/main" id="{9EA57642-FF06-4F49-8483-4F1CB373BF1C}"/>
                  </a:ext>
                </a:extLst>
              </p:cNvPr>
              <p:cNvSpPr/>
              <p:nvPr/>
            </p:nvSpPr>
            <p:spPr>
              <a:xfrm rot="20454864">
                <a:off x="5207039" y="3376407"/>
                <a:ext cx="385195" cy="136929"/>
              </a:xfrm>
              <a:prstGeom prst="round2DiagRect">
                <a:avLst>
                  <a:gd name="adj1" fmla="val 50000"/>
                  <a:gd name="adj2" fmla="val 29333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grpSp>
          <p:nvGrpSpPr>
            <p:cNvPr id="227" name="グループ化 226">
              <a:extLst>
                <a:ext uri="{FF2B5EF4-FFF2-40B4-BE49-F238E27FC236}">
                  <a16:creationId xmlns:a16="http://schemas.microsoft.com/office/drawing/2014/main" id="{BE97A9C5-0A29-45AE-8068-D948CF6F115D}"/>
                </a:ext>
              </a:extLst>
            </p:cNvPr>
            <p:cNvGrpSpPr/>
            <p:nvPr/>
          </p:nvGrpSpPr>
          <p:grpSpPr>
            <a:xfrm rot="3600000">
              <a:off x="7559684" y="5639244"/>
              <a:ext cx="664402" cy="575574"/>
              <a:chOff x="7967323" y="5484573"/>
              <a:chExt cx="664402" cy="575574"/>
            </a:xfrm>
          </p:grpSpPr>
          <p:sp>
            <p:nvSpPr>
              <p:cNvPr id="239" name="台形 238">
                <a:extLst>
                  <a:ext uri="{FF2B5EF4-FFF2-40B4-BE49-F238E27FC236}">
                    <a16:creationId xmlns:a16="http://schemas.microsoft.com/office/drawing/2014/main" id="{6D702FE7-4FF7-4FED-AFFA-9715F35C2AE8}"/>
                  </a:ext>
                </a:extLst>
              </p:cNvPr>
              <p:cNvSpPr/>
              <p:nvPr/>
            </p:nvSpPr>
            <p:spPr>
              <a:xfrm rot="5400000">
                <a:off x="8308411" y="5699431"/>
                <a:ext cx="300039" cy="346588"/>
              </a:xfrm>
              <a:prstGeom prst="trapezoid">
                <a:avLst/>
              </a:prstGeom>
              <a:pattFill prst="openDmnd">
                <a:fgClr>
                  <a:schemeClr val="bg1">
                    <a:lumMod val="85000"/>
                  </a:schemeClr>
                </a:fgClr>
                <a:bgClr>
                  <a:schemeClr val="bg1">
                    <a:lumMod val="50000"/>
                  </a:schemeClr>
                </a:bgClr>
              </a:patt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sp>
            <p:nvSpPr>
              <p:cNvPr id="240" name="四角形: 角を丸くする 284">
                <a:extLst>
                  <a:ext uri="{FF2B5EF4-FFF2-40B4-BE49-F238E27FC236}">
                    <a16:creationId xmlns:a16="http://schemas.microsoft.com/office/drawing/2014/main" id="{CF8AE262-E2CC-4C9D-A4F6-668A31CB0B4C}"/>
                  </a:ext>
                </a:extLst>
              </p:cNvPr>
              <p:cNvSpPr/>
              <p:nvPr/>
            </p:nvSpPr>
            <p:spPr>
              <a:xfrm rot="14400000">
                <a:off x="7842353" y="5609543"/>
                <a:ext cx="575574" cy="325634"/>
              </a:xfrm>
              <a:custGeom>
                <a:avLst/>
                <a:gdLst>
                  <a:gd name="connsiteX0" fmla="*/ 0 w 600075"/>
                  <a:gd name="connsiteY0" fmla="*/ 159543 h 319085"/>
                  <a:gd name="connsiteX1" fmla="*/ 159543 w 600075"/>
                  <a:gd name="connsiteY1" fmla="*/ 0 h 319085"/>
                  <a:gd name="connsiteX2" fmla="*/ 440533 w 600075"/>
                  <a:gd name="connsiteY2" fmla="*/ 0 h 319085"/>
                  <a:gd name="connsiteX3" fmla="*/ 600076 w 600075"/>
                  <a:gd name="connsiteY3" fmla="*/ 159543 h 319085"/>
                  <a:gd name="connsiteX4" fmla="*/ 600075 w 600075"/>
                  <a:gd name="connsiteY4" fmla="*/ 159543 h 319085"/>
                  <a:gd name="connsiteX5" fmla="*/ 440532 w 600075"/>
                  <a:gd name="connsiteY5" fmla="*/ 319086 h 319085"/>
                  <a:gd name="connsiteX6" fmla="*/ 159543 w 600075"/>
                  <a:gd name="connsiteY6" fmla="*/ 319085 h 319085"/>
                  <a:gd name="connsiteX7" fmla="*/ 0 w 600075"/>
                  <a:gd name="connsiteY7" fmla="*/ 159542 h 319085"/>
                  <a:gd name="connsiteX8" fmla="*/ 0 w 600075"/>
                  <a:gd name="connsiteY8" fmla="*/ 159543 h 319085"/>
                  <a:gd name="connsiteX0" fmla="*/ 600075 w 691515"/>
                  <a:gd name="connsiteY0" fmla="*/ 159543 h 319086"/>
                  <a:gd name="connsiteX1" fmla="*/ 440532 w 691515"/>
                  <a:gd name="connsiteY1" fmla="*/ 319086 h 319086"/>
                  <a:gd name="connsiteX2" fmla="*/ 159543 w 691515"/>
                  <a:gd name="connsiteY2" fmla="*/ 319085 h 319086"/>
                  <a:gd name="connsiteX3" fmla="*/ 0 w 691515"/>
                  <a:gd name="connsiteY3" fmla="*/ 159542 h 319086"/>
                  <a:gd name="connsiteX4" fmla="*/ 0 w 691515"/>
                  <a:gd name="connsiteY4" fmla="*/ 159543 h 319086"/>
                  <a:gd name="connsiteX5" fmla="*/ 159543 w 691515"/>
                  <a:gd name="connsiteY5" fmla="*/ 0 h 319086"/>
                  <a:gd name="connsiteX6" fmla="*/ 440533 w 691515"/>
                  <a:gd name="connsiteY6" fmla="*/ 0 h 319086"/>
                  <a:gd name="connsiteX7" fmla="*/ 600076 w 691515"/>
                  <a:gd name="connsiteY7" fmla="*/ 159543 h 319086"/>
                  <a:gd name="connsiteX8" fmla="*/ 691515 w 691515"/>
                  <a:gd name="connsiteY8" fmla="*/ 250983 h 319086"/>
                  <a:gd name="connsiteX0" fmla="*/ 600075 w 600076"/>
                  <a:gd name="connsiteY0" fmla="*/ 159543 h 319086"/>
                  <a:gd name="connsiteX1" fmla="*/ 440532 w 600076"/>
                  <a:gd name="connsiteY1" fmla="*/ 319086 h 319086"/>
                  <a:gd name="connsiteX2" fmla="*/ 159543 w 600076"/>
                  <a:gd name="connsiteY2" fmla="*/ 319085 h 319086"/>
                  <a:gd name="connsiteX3" fmla="*/ 0 w 600076"/>
                  <a:gd name="connsiteY3" fmla="*/ 159542 h 319086"/>
                  <a:gd name="connsiteX4" fmla="*/ 0 w 600076"/>
                  <a:gd name="connsiteY4" fmla="*/ 159543 h 319086"/>
                  <a:gd name="connsiteX5" fmla="*/ 159543 w 600076"/>
                  <a:gd name="connsiteY5" fmla="*/ 0 h 319086"/>
                  <a:gd name="connsiteX6" fmla="*/ 440533 w 600076"/>
                  <a:gd name="connsiteY6" fmla="*/ 0 h 319086"/>
                  <a:gd name="connsiteX7" fmla="*/ 600076 w 600076"/>
                  <a:gd name="connsiteY7" fmla="*/ 159543 h 319086"/>
                  <a:gd name="connsiteX0" fmla="*/ 600075 w 600075"/>
                  <a:gd name="connsiteY0" fmla="*/ 159543 h 319086"/>
                  <a:gd name="connsiteX1" fmla="*/ 440532 w 600075"/>
                  <a:gd name="connsiteY1" fmla="*/ 319086 h 319086"/>
                  <a:gd name="connsiteX2" fmla="*/ 159543 w 600075"/>
                  <a:gd name="connsiteY2" fmla="*/ 319085 h 319086"/>
                  <a:gd name="connsiteX3" fmla="*/ 0 w 600075"/>
                  <a:gd name="connsiteY3" fmla="*/ 159542 h 319086"/>
                  <a:gd name="connsiteX4" fmla="*/ 0 w 600075"/>
                  <a:gd name="connsiteY4" fmla="*/ 159543 h 319086"/>
                  <a:gd name="connsiteX5" fmla="*/ 159543 w 600075"/>
                  <a:gd name="connsiteY5" fmla="*/ 0 h 319086"/>
                  <a:gd name="connsiteX6" fmla="*/ 440533 w 600075"/>
                  <a:gd name="connsiteY6" fmla="*/ 0 h 319086"/>
                  <a:gd name="connsiteX0" fmla="*/ 440532 w 440533"/>
                  <a:gd name="connsiteY0" fmla="*/ 319086 h 319086"/>
                  <a:gd name="connsiteX1" fmla="*/ 159543 w 440533"/>
                  <a:gd name="connsiteY1" fmla="*/ 319085 h 319086"/>
                  <a:gd name="connsiteX2" fmla="*/ 0 w 440533"/>
                  <a:gd name="connsiteY2" fmla="*/ 159542 h 319086"/>
                  <a:gd name="connsiteX3" fmla="*/ 0 w 440533"/>
                  <a:gd name="connsiteY3" fmla="*/ 159543 h 319086"/>
                  <a:gd name="connsiteX4" fmla="*/ 159543 w 440533"/>
                  <a:gd name="connsiteY4" fmla="*/ 0 h 319086"/>
                  <a:gd name="connsiteX5" fmla="*/ 440533 w 440533"/>
                  <a:gd name="connsiteY5" fmla="*/ 0 h 319086"/>
                  <a:gd name="connsiteX0" fmla="*/ 552467 w 552467"/>
                  <a:gd name="connsiteY0" fmla="*/ 320470 h 320470"/>
                  <a:gd name="connsiteX1" fmla="*/ 159543 w 552467"/>
                  <a:gd name="connsiteY1" fmla="*/ 319085 h 320470"/>
                  <a:gd name="connsiteX2" fmla="*/ 0 w 552467"/>
                  <a:gd name="connsiteY2" fmla="*/ 159542 h 320470"/>
                  <a:gd name="connsiteX3" fmla="*/ 0 w 552467"/>
                  <a:gd name="connsiteY3" fmla="*/ 159543 h 320470"/>
                  <a:gd name="connsiteX4" fmla="*/ 159543 w 552467"/>
                  <a:gd name="connsiteY4" fmla="*/ 0 h 320470"/>
                  <a:gd name="connsiteX5" fmla="*/ 440533 w 552467"/>
                  <a:gd name="connsiteY5" fmla="*/ 0 h 320470"/>
                  <a:gd name="connsiteX0" fmla="*/ 552467 w 552467"/>
                  <a:gd name="connsiteY0" fmla="*/ 324383 h 324383"/>
                  <a:gd name="connsiteX1" fmla="*/ 159543 w 552467"/>
                  <a:gd name="connsiteY1" fmla="*/ 322998 h 324383"/>
                  <a:gd name="connsiteX2" fmla="*/ 0 w 552467"/>
                  <a:gd name="connsiteY2" fmla="*/ 163455 h 324383"/>
                  <a:gd name="connsiteX3" fmla="*/ 0 w 552467"/>
                  <a:gd name="connsiteY3" fmla="*/ 163456 h 324383"/>
                  <a:gd name="connsiteX4" fmla="*/ 159543 w 552467"/>
                  <a:gd name="connsiteY4" fmla="*/ 3913 h 324383"/>
                  <a:gd name="connsiteX5" fmla="*/ 357554 w 552467"/>
                  <a:gd name="connsiteY5" fmla="*/ 0 h 324383"/>
                  <a:gd name="connsiteX0" fmla="*/ 552467 w 552467"/>
                  <a:gd name="connsiteY0" fmla="*/ 325634 h 325634"/>
                  <a:gd name="connsiteX1" fmla="*/ 159543 w 552467"/>
                  <a:gd name="connsiteY1" fmla="*/ 324249 h 325634"/>
                  <a:gd name="connsiteX2" fmla="*/ 0 w 552467"/>
                  <a:gd name="connsiteY2" fmla="*/ 164706 h 325634"/>
                  <a:gd name="connsiteX3" fmla="*/ 0 w 552467"/>
                  <a:gd name="connsiteY3" fmla="*/ 164707 h 325634"/>
                  <a:gd name="connsiteX4" fmla="*/ 159543 w 552467"/>
                  <a:gd name="connsiteY4" fmla="*/ 5164 h 325634"/>
                  <a:gd name="connsiteX5" fmla="*/ 407771 w 552467"/>
                  <a:gd name="connsiteY5" fmla="*/ 0 h 3256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52467" h="325634">
                    <a:moveTo>
                      <a:pt x="552467" y="325634"/>
                    </a:moveTo>
                    <a:lnTo>
                      <a:pt x="159543" y="324249"/>
                    </a:lnTo>
                    <a:cubicBezTo>
                      <a:pt x="71430" y="324249"/>
                      <a:pt x="0" y="252819"/>
                      <a:pt x="0" y="164706"/>
                    </a:cubicBezTo>
                    <a:lnTo>
                      <a:pt x="0" y="164707"/>
                    </a:lnTo>
                    <a:cubicBezTo>
                      <a:pt x="0" y="76594"/>
                      <a:pt x="71430" y="5164"/>
                      <a:pt x="159543" y="5164"/>
                    </a:cubicBezTo>
                    <a:lnTo>
                      <a:pt x="407771" y="0"/>
                    </a:lnTo>
                  </a:path>
                </a:pathLst>
              </a:custGeom>
              <a:solidFill>
                <a:srgbClr val="00206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</p:grpSp>
        <p:sp>
          <p:nvSpPr>
            <p:cNvPr id="228" name="四角形: 対角を丸める 227">
              <a:extLst>
                <a:ext uri="{FF2B5EF4-FFF2-40B4-BE49-F238E27FC236}">
                  <a16:creationId xmlns:a16="http://schemas.microsoft.com/office/drawing/2014/main" id="{C7BC2A30-AA04-4AE0-B024-BC23189E2059}"/>
                </a:ext>
              </a:extLst>
            </p:cNvPr>
            <p:cNvSpPr/>
            <p:nvPr/>
          </p:nvSpPr>
          <p:spPr>
            <a:xfrm>
              <a:off x="7667851" y="6223776"/>
              <a:ext cx="385195" cy="136929"/>
            </a:xfrm>
            <a:prstGeom prst="round2DiagRect">
              <a:avLst>
                <a:gd name="adj1" fmla="val 50000"/>
                <a:gd name="adj2" fmla="val 29333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229" name="四角形: 角を丸くする 284">
              <a:extLst>
                <a:ext uri="{FF2B5EF4-FFF2-40B4-BE49-F238E27FC236}">
                  <a16:creationId xmlns:a16="http://schemas.microsoft.com/office/drawing/2014/main" id="{FCA34898-3CF5-4585-9096-501F4E221917}"/>
                </a:ext>
              </a:extLst>
            </p:cNvPr>
            <p:cNvSpPr/>
            <p:nvPr/>
          </p:nvSpPr>
          <p:spPr>
            <a:xfrm rot="245136">
              <a:off x="7098889" y="5437837"/>
              <a:ext cx="552467" cy="324044"/>
            </a:xfrm>
            <a:custGeom>
              <a:avLst/>
              <a:gdLst>
                <a:gd name="connsiteX0" fmla="*/ 0 w 600075"/>
                <a:gd name="connsiteY0" fmla="*/ 159543 h 319085"/>
                <a:gd name="connsiteX1" fmla="*/ 159543 w 600075"/>
                <a:gd name="connsiteY1" fmla="*/ 0 h 319085"/>
                <a:gd name="connsiteX2" fmla="*/ 440533 w 600075"/>
                <a:gd name="connsiteY2" fmla="*/ 0 h 319085"/>
                <a:gd name="connsiteX3" fmla="*/ 600076 w 600075"/>
                <a:gd name="connsiteY3" fmla="*/ 159543 h 319085"/>
                <a:gd name="connsiteX4" fmla="*/ 600075 w 600075"/>
                <a:gd name="connsiteY4" fmla="*/ 159543 h 319085"/>
                <a:gd name="connsiteX5" fmla="*/ 440532 w 600075"/>
                <a:gd name="connsiteY5" fmla="*/ 319086 h 319085"/>
                <a:gd name="connsiteX6" fmla="*/ 159543 w 600075"/>
                <a:gd name="connsiteY6" fmla="*/ 319085 h 319085"/>
                <a:gd name="connsiteX7" fmla="*/ 0 w 600075"/>
                <a:gd name="connsiteY7" fmla="*/ 159542 h 319085"/>
                <a:gd name="connsiteX8" fmla="*/ 0 w 600075"/>
                <a:gd name="connsiteY8" fmla="*/ 159543 h 319085"/>
                <a:gd name="connsiteX0" fmla="*/ 600075 w 691515"/>
                <a:gd name="connsiteY0" fmla="*/ 159543 h 319086"/>
                <a:gd name="connsiteX1" fmla="*/ 440532 w 691515"/>
                <a:gd name="connsiteY1" fmla="*/ 319086 h 319086"/>
                <a:gd name="connsiteX2" fmla="*/ 159543 w 691515"/>
                <a:gd name="connsiteY2" fmla="*/ 319085 h 319086"/>
                <a:gd name="connsiteX3" fmla="*/ 0 w 691515"/>
                <a:gd name="connsiteY3" fmla="*/ 159542 h 319086"/>
                <a:gd name="connsiteX4" fmla="*/ 0 w 691515"/>
                <a:gd name="connsiteY4" fmla="*/ 159543 h 319086"/>
                <a:gd name="connsiteX5" fmla="*/ 159543 w 691515"/>
                <a:gd name="connsiteY5" fmla="*/ 0 h 319086"/>
                <a:gd name="connsiteX6" fmla="*/ 440533 w 691515"/>
                <a:gd name="connsiteY6" fmla="*/ 0 h 319086"/>
                <a:gd name="connsiteX7" fmla="*/ 600076 w 691515"/>
                <a:gd name="connsiteY7" fmla="*/ 159543 h 319086"/>
                <a:gd name="connsiteX8" fmla="*/ 691515 w 691515"/>
                <a:gd name="connsiteY8" fmla="*/ 250983 h 319086"/>
                <a:gd name="connsiteX0" fmla="*/ 600075 w 600076"/>
                <a:gd name="connsiteY0" fmla="*/ 159543 h 319086"/>
                <a:gd name="connsiteX1" fmla="*/ 440532 w 600076"/>
                <a:gd name="connsiteY1" fmla="*/ 319086 h 319086"/>
                <a:gd name="connsiteX2" fmla="*/ 159543 w 600076"/>
                <a:gd name="connsiteY2" fmla="*/ 319085 h 319086"/>
                <a:gd name="connsiteX3" fmla="*/ 0 w 600076"/>
                <a:gd name="connsiteY3" fmla="*/ 159542 h 319086"/>
                <a:gd name="connsiteX4" fmla="*/ 0 w 600076"/>
                <a:gd name="connsiteY4" fmla="*/ 159543 h 319086"/>
                <a:gd name="connsiteX5" fmla="*/ 159543 w 600076"/>
                <a:gd name="connsiteY5" fmla="*/ 0 h 319086"/>
                <a:gd name="connsiteX6" fmla="*/ 440533 w 600076"/>
                <a:gd name="connsiteY6" fmla="*/ 0 h 319086"/>
                <a:gd name="connsiteX7" fmla="*/ 600076 w 600076"/>
                <a:gd name="connsiteY7" fmla="*/ 159543 h 319086"/>
                <a:gd name="connsiteX0" fmla="*/ 600075 w 600075"/>
                <a:gd name="connsiteY0" fmla="*/ 159543 h 319086"/>
                <a:gd name="connsiteX1" fmla="*/ 440532 w 600075"/>
                <a:gd name="connsiteY1" fmla="*/ 319086 h 319086"/>
                <a:gd name="connsiteX2" fmla="*/ 159543 w 600075"/>
                <a:gd name="connsiteY2" fmla="*/ 319085 h 319086"/>
                <a:gd name="connsiteX3" fmla="*/ 0 w 600075"/>
                <a:gd name="connsiteY3" fmla="*/ 159542 h 319086"/>
                <a:gd name="connsiteX4" fmla="*/ 0 w 600075"/>
                <a:gd name="connsiteY4" fmla="*/ 159543 h 319086"/>
                <a:gd name="connsiteX5" fmla="*/ 159543 w 600075"/>
                <a:gd name="connsiteY5" fmla="*/ 0 h 319086"/>
                <a:gd name="connsiteX6" fmla="*/ 440533 w 600075"/>
                <a:gd name="connsiteY6" fmla="*/ 0 h 319086"/>
                <a:gd name="connsiteX0" fmla="*/ 440532 w 440533"/>
                <a:gd name="connsiteY0" fmla="*/ 319086 h 319086"/>
                <a:gd name="connsiteX1" fmla="*/ 159543 w 440533"/>
                <a:gd name="connsiteY1" fmla="*/ 319085 h 319086"/>
                <a:gd name="connsiteX2" fmla="*/ 0 w 440533"/>
                <a:gd name="connsiteY2" fmla="*/ 159542 h 319086"/>
                <a:gd name="connsiteX3" fmla="*/ 0 w 440533"/>
                <a:gd name="connsiteY3" fmla="*/ 159543 h 319086"/>
                <a:gd name="connsiteX4" fmla="*/ 159543 w 440533"/>
                <a:gd name="connsiteY4" fmla="*/ 0 h 319086"/>
                <a:gd name="connsiteX5" fmla="*/ 440533 w 440533"/>
                <a:gd name="connsiteY5" fmla="*/ 0 h 319086"/>
                <a:gd name="connsiteX0" fmla="*/ 552467 w 552467"/>
                <a:gd name="connsiteY0" fmla="*/ 320470 h 320470"/>
                <a:gd name="connsiteX1" fmla="*/ 159543 w 552467"/>
                <a:gd name="connsiteY1" fmla="*/ 319085 h 320470"/>
                <a:gd name="connsiteX2" fmla="*/ 0 w 552467"/>
                <a:gd name="connsiteY2" fmla="*/ 159542 h 320470"/>
                <a:gd name="connsiteX3" fmla="*/ 0 w 552467"/>
                <a:gd name="connsiteY3" fmla="*/ 159543 h 320470"/>
                <a:gd name="connsiteX4" fmla="*/ 159543 w 552467"/>
                <a:gd name="connsiteY4" fmla="*/ 0 h 320470"/>
                <a:gd name="connsiteX5" fmla="*/ 440533 w 552467"/>
                <a:gd name="connsiteY5" fmla="*/ 0 h 320470"/>
                <a:gd name="connsiteX0" fmla="*/ 552467 w 552467"/>
                <a:gd name="connsiteY0" fmla="*/ 324383 h 324383"/>
                <a:gd name="connsiteX1" fmla="*/ 159543 w 552467"/>
                <a:gd name="connsiteY1" fmla="*/ 322998 h 324383"/>
                <a:gd name="connsiteX2" fmla="*/ 0 w 552467"/>
                <a:gd name="connsiteY2" fmla="*/ 163455 h 324383"/>
                <a:gd name="connsiteX3" fmla="*/ 0 w 552467"/>
                <a:gd name="connsiteY3" fmla="*/ 163456 h 324383"/>
                <a:gd name="connsiteX4" fmla="*/ 159543 w 552467"/>
                <a:gd name="connsiteY4" fmla="*/ 3913 h 324383"/>
                <a:gd name="connsiteX5" fmla="*/ 357554 w 552467"/>
                <a:gd name="connsiteY5" fmla="*/ 0 h 324383"/>
                <a:gd name="connsiteX0" fmla="*/ 552467 w 552467"/>
                <a:gd name="connsiteY0" fmla="*/ 324044 h 324044"/>
                <a:gd name="connsiteX1" fmla="*/ 159543 w 552467"/>
                <a:gd name="connsiteY1" fmla="*/ 322659 h 324044"/>
                <a:gd name="connsiteX2" fmla="*/ 0 w 552467"/>
                <a:gd name="connsiteY2" fmla="*/ 163116 h 324044"/>
                <a:gd name="connsiteX3" fmla="*/ 0 w 552467"/>
                <a:gd name="connsiteY3" fmla="*/ 163117 h 324044"/>
                <a:gd name="connsiteX4" fmla="*/ 159543 w 552467"/>
                <a:gd name="connsiteY4" fmla="*/ 3574 h 324044"/>
                <a:gd name="connsiteX5" fmla="*/ 285958 w 552467"/>
                <a:gd name="connsiteY5" fmla="*/ 0 h 324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52467" h="324044">
                  <a:moveTo>
                    <a:pt x="552467" y="324044"/>
                  </a:moveTo>
                  <a:lnTo>
                    <a:pt x="159543" y="322659"/>
                  </a:lnTo>
                  <a:cubicBezTo>
                    <a:pt x="71430" y="322659"/>
                    <a:pt x="0" y="251229"/>
                    <a:pt x="0" y="163116"/>
                  </a:cubicBezTo>
                  <a:lnTo>
                    <a:pt x="0" y="163117"/>
                  </a:lnTo>
                  <a:cubicBezTo>
                    <a:pt x="0" y="75004"/>
                    <a:pt x="71430" y="3574"/>
                    <a:pt x="159543" y="3574"/>
                  </a:cubicBezTo>
                  <a:lnTo>
                    <a:pt x="285958" y="0"/>
                  </a:lnTo>
                </a:path>
              </a:pathLst>
            </a:custGeom>
            <a:solidFill>
              <a:srgbClr val="00206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  <p:grpSp>
          <p:nvGrpSpPr>
            <p:cNvPr id="230" name="グループ化 229">
              <a:extLst>
                <a:ext uri="{FF2B5EF4-FFF2-40B4-BE49-F238E27FC236}">
                  <a16:creationId xmlns:a16="http://schemas.microsoft.com/office/drawing/2014/main" id="{D0BBFDCA-5CBA-4B28-89E3-29E084EA50E2}"/>
                </a:ext>
              </a:extLst>
            </p:cNvPr>
            <p:cNvGrpSpPr/>
            <p:nvPr/>
          </p:nvGrpSpPr>
          <p:grpSpPr>
            <a:xfrm rot="20299031">
              <a:off x="6511268" y="5065503"/>
              <a:ext cx="1138429" cy="335934"/>
              <a:chOff x="5734868" y="3990007"/>
              <a:chExt cx="1138429" cy="335934"/>
            </a:xfrm>
          </p:grpSpPr>
          <p:sp>
            <p:nvSpPr>
              <p:cNvPr id="231" name="角丸四角形 88">
                <a:extLst>
                  <a:ext uri="{FF2B5EF4-FFF2-40B4-BE49-F238E27FC236}">
                    <a16:creationId xmlns:a16="http://schemas.microsoft.com/office/drawing/2014/main" id="{BE7E49A5-9246-4829-9C7E-4F4601BAA425}"/>
                  </a:ext>
                </a:extLst>
              </p:cNvPr>
              <p:cNvSpPr/>
              <p:nvPr/>
            </p:nvSpPr>
            <p:spPr>
              <a:xfrm rot="14261547">
                <a:off x="5954972" y="4073799"/>
                <a:ext cx="80013" cy="151837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2" name="角丸四角形 88">
                <a:extLst>
                  <a:ext uri="{FF2B5EF4-FFF2-40B4-BE49-F238E27FC236}">
                    <a16:creationId xmlns:a16="http://schemas.microsoft.com/office/drawing/2014/main" id="{EBF41B5D-7479-4013-B847-53896C152997}"/>
                  </a:ext>
                </a:extLst>
              </p:cNvPr>
              <p:cNvSpPr/>
              <p:nvPr/>
            </p:nvSpPr>
            <p:spPr>
              <a:xfrm rot="14858100">
                <a:off x="5777108" y="4020820"/>
                <a:ext cx="53806" cy="138285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3" name="角丸四角形 90">
                <a:extLst>
                  <a:ext uri="{FF2B5EF4-FFF2-40B4-BE49-F238E27FC236}">
                    <a16:creationId xmlns:a16="http://schemas.microsoft.com/office/drawing/2014/main" id="{3B2B73E9-E04F-4423-B80C-2D707BEF0E87}"/>
                  </a:ext>
                </a:extLst>
              </p:cNvPr>
              <p:cNvSpPr/>
              <p:nvPr/>
            </p:nvSpPr>
            <p:spPr>
              <a:xfrm rot="16461336">
                <a:off x="5823860" y="3931857"/>
                <a:ext cx="63913" cy="234661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4" name="角丸四角形 86">
                <a:extLst>
                  <a:ext uri="{FF2B5EF4-FFF2-40B4-BE49-F238E27FC236}">
                    <a16:creationId xmlns:a16="http://schemas.microsoft.com/office/drawing/2014/main" id="{21ADABA8-7109-4F54-A165-D881AB16C06B}"/>
                  </a:ext>
                </a:extLst>
              </p:cNvPr>
              <p:cNvSpPr/>
              <p:nvPr/>
            </p:nvSpPr>
            <p:spPr>
              <a:xfrm rot="15300000">
                <a:off x="5859065" y="3911893"/>
                <a:ext cx="212202" cy="368430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  <a:gd name="connsiteX0" fmla="*/ 12187 w 415395"/>
                  <a:gd name="connsiteY0" fmla="*/ 269739 h 531874"/>
                  <a:gd name="connsiteX1" fmla="*/ 154540 w 415395"/>
                  <a:gd name="connsiteY1" fmla="*/ 313540 h 531874"/>
                  <a:gd name="connsiteX2" fmla="*/ 167095 w 415395"/>
                  <a:gd name="connsiteY2" fmla="*/ 298273 h 531874"/>
                  <a:gd name="connsiteX3" fmla="*/ 264962 w 415395"/>
                  <a:gd name="connsiteY3" fmla="*/ 218590 h 531874"/>
                  <a:gd name="connsiteX4" fmla="*/ 322233 w 415395"/>
                  <a:gd name="connsiteY4" fmla="*/ 33699 h 531874"/>
                  <a:gd name="connsiteX5" fmla="*/ 383240 w 415395"/>
                  <a:gd name="connsiteY5" fmla="*/ 4226 h 531874"/>
                  <a:gd name="connsiteX6" fmla="*/ 412714 w 415395"/>
                  <a:gd name="connsiteY6" fmla="*/ 65233 h 531874"/>
                  <a:gd name="connsiteX7" fmla="*/ 397577 w 415395"/>
                  <a:gd name="connsiteY7" fmla="*/ 204735 h 531874"/>
                  <a:gd name="connsiteX8" fmla="*/ 387061 w 415395"/>
                  <a:gd name="connsiteY8" fmla="*/ 307419 h 531874"/>
                  <a:gd name="connsiteX9" fmla="*/ 345858 w 415395"/>
                  <a:gd name="connsiteY9" fmla="*/ 389430 h 531874"/>
                  <a:gd name="connsiteX10" fmla="*/ 345858 w 415395"/>
                  <a:gd name="connsiteY10" fmla="*/ 492560 h 531874"/>
                  <a:gd name="connsiteX11" fmla="*/ 306544 w 415395"/>
                  <a:gd name="connsiteY11" fmla="*/ 531874 h 531874"/>
                  <a:gd name="connsiteX12" fmla="*/ 148369 w 415395"/>
                  <a:gd name="connsiteY12" fmla="*/ 531874 h 531874"/>
                  <a:gd name="connsiteX13" fmla="*/ 109055 w 415395"/>
                  <a:gd name="connsiteY13" fmla="*/ 492560 h 531874"/>
                  <a:gd name="connsiteX14" fmla="*/ 109055 w 415395"/>
                  <a:gd name="connsiteY14" fmla="*/ 418490 h 531874"/>
                  <a:gd name="connsiteX15" fmla="*/ 20566 w 415395"/>
                  <a:gd name="connsiteY15" fmla="*/ 347264 h 531874"/>
                  <a:gd name="connsiteX16" fmla="*/ 12187 w 415395"/>
                  <a:gd name="connsiteY16" fmla="*/ 269739 h 531874"/>
                  <a:gd name="connsiteX0" fmla="*/ 0 w 394829"/>
                  <a:gd name="connsiteY0" fmla="*/ 347264 h 531874"/>
                  <a:gd name="connsiteX1" fmla="*/ 133974 w 394829"/>
                  <a:gd name="connsiteY1" fmla="*/ 313540 h 531874"/>
                  <a:gd name="connsiteX2" fmla="*/ 146529 w 394829"/>
                  <a:gd name="connsiteY2" fmla="*/ 298273 h 531874"/>
                  <a:gd name="connsiteX3" fmla="*/ 244396 w 394829"/>
                  <a:gd name="connsiteY3" fmla="*/ 218590 h 531874"/>
                  <a:gd name="connsiteX4" fmla="*/ 301667 w 394829"/>
                  <a:gd name="connsiteY4" fmla="*/ 33699 h 531874"/>
                  <a:gd name="connsiteX5" fmla="*/ 362674 w 394829"/>
                  <a:gd name="connsiteY5" fmla="*/ 4226 h 531874"/>
                  <a:gd name="connsiteX6" fmla="*/ 392148 w 394829"/>
                  <a:gd name="connsiteY6" fmla="*/ 65233 h 531874"/>
                  <a:gd name="connsiteX7" fmla="*/ 377011 w 394829"/>
                  <a:gd name="connsiteY7" fmla="*/ 204735 h 531874"/>
                  <a:gd name="connsiteX8" fmla="*/ 366495 w 394829"/>
                  <a:gd name="connsiteY8" fmla="*/ 307419 h 531874"/>
                  <a:gd name="connsiteX9" fmla="*/ 325292 w 394829"/>
                  <a:gd name="connsiteY9" fmla="*/ 389430 h 531874"/>
                  <a:gd name="connsiteX10" fmla="*/ 325292 w 394829"/>
                  <a:gd name="connsiteY10" fmla="*/ 492560 h 531874"/>
                  <a:gd name="connsiteX11" fmla="*/ 285978 w 394829"/>
                  <a:gd name="connsiteY11" fmla="*/ 531874 h 531874"/>
                  <a:gd name="connsiteX12" fmla="*/ 127803 w 394829"/>
                  <a:gd name="connsiteY12" fmla="*/ 531874 h 531874"/>
                  <a:gd name="connsiteX13" fmla="*/ 88489 w 394829"/>
                  <a:gd name="connsiteY13" fmla="*/ 492560 h 531874"/>
                  <a:gd name="connsiteX14" fmla="*/ 88489 w 394829"/>
                  <a:gd name="connsiteY14" fmla="*/ 418490 h 531874"/>
                  <a:gd name="connsiteX15" fmla="*/ 0 w 394829"/>
                  <a:gd name="connsiteY15" fmla="*/ 347264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236803 w 306340"/>
                  <a:gd name="connsiteY10" fmla="*/ 492560 h 531874"/>
                  <a:gd name="connsiteX11" fmla="*/ 197489 w 306340"/>
                  <a:gd name="connsiteY11" fmla="*/ 531874 h 531874"/>
                  <a:gd name="connsiteX12" fmla="*/ 39314 w 306340"/>
                  <a:gd name="connsiteY12" fmla="*/ 531874 h 531874"/>
                  <a:gd name="connsiteX13" fmla="*/ 0 w 306340"/>
                  <a:gd name="connsiteY13" fmla="*/ 492560 h 531874"/>
                  <a:gd name="connsiteX14" fmla="*/ 0 w 306340"/>
                  <a:gd name="connsiteY14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97489 w 306340"/>
                  <a:gd name="connsiteY10" fmla="*/ 531874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  <a:gd name="connsiteX0" fmla="*/ 0 w 306340"/>
                  <a:gd name="connsiteY0" fmla="*/ 418490 h 531874"/>
                  <a:gd name="connsiteX1" fmla="*/ 45485 w 306340"/>
                  <a:gd name="connsiteY1" fmla="*/ 313540 h 531874"/>
                  <a:gd name="connsiteX2" fmla="*/ 58040 w 306340"/>
                  <a:gd name="connsiteY2" fmla="*/ 298273 h 531874"/>
                  <a:gd name="connsiteX3" fmla="*/ 155907 w 306340"/>
                  <a:gd name="connsiteY3" fmla="*/ 218590 h 531874"/>
                  <a:gd name="connsiteX4" fmla="*/ 213178 w 306340"/>
                  <a:gd name="connsiteY4" fmla="*/ 33699 h 531874"/>
                  <a:gd name="connsiteX5" fmla="*/ 274185 w 306340"/>
                  <a:gd name="connsiteY5" fmla="*/ 4226 h 531874"/>
                  <a:gd name="connsiteX6" fmla="*/ 303659 w 306340"/>
                  <a:gd name="connsiteY6" fmla="*/ 65233 h 531874"/>
                  <a:gd name="connsiteX7" fmla="*/ 288522 w 306340"/>
                  <a:gd name="connsiteY7" fmla="*/ 204735 h 531874"/>
                  <a:gd name="connsiteX8" fmla="*/ 278006 w 306340"/>
                  <a:gd name="connsiteY8" fmla="*/ 307419 h 531874"/>
                  <a:gd name="connsiteX9" fmla="*/ 236803 w 306340"/>
                  <a:gd name="connsiteY9" fmla="*/ 389430 h 531874"/>
                  <a:gd name="connsiteX10" fmla="*/ 167605 w 306340"/>
                  <a:gd name="connsiteY10" fmla="*/ 523867 h 531874"/>
                  <a:gd name="connsiteX11" fmla="*/ 39314 w 306340"/>
                  <a:gd name="connsiteY11" fmla="*/ 531874 h 531874"/>
                  <a:gd name="connsiteX12" fmla="*/ 0 w 306340"/>
                  <a:gd name="connsiteY12" fmla="*/ 492560 h 531874"/>
                  <a:gd name="connsiteX13" fmla="*/ 0 w 306340"/>
                  <a:gd name="connsiteY13" fmla="*/ 418490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06340" h="531874">
                    <a:moveTo>
                      <a:pt x="0" y="418490"/>
                    </a:moveTo>
                    <a:lnTo>
                      <a:pt x="45485" y="313540"/>
                    </a:lnTo>
                    <a:cubicBezTo>
                      <a:pt x="48207" y="307490"/>
                      <a:pt x="52742" y="302586"/>
                      <a:pt x="58040" y="298273"/>
                    </a:cubicBezTo>
                    <a:lnTo>
                      <a:pt x="155907" y="218590"/>
                    </a:lnTo>
                    <a:cubicBezTo>
                      <a:pt x="181763" y="174494"/>
                      <a:pt x="193465" y="69426"/>
                      <a:pt x="213178" y="33699"/>
                    </a:cubicBezTo>
                    <a:cubicBezTo>
                      <a:pt x="232891" y="-2028"/>
                      <a:pt x="249200" y="-4482"/>
                      <a:pt x="274185" y="4226"/>
                    </a:cubicBezTo>
                    <a:cubicBezTo>
                      <a:pt x="299171" y="12934"/>
                      <a:pt x="312367" y="40248"/>
                      <a:pt x="303659" y="65233"/>
                    </a:cubicBezTo>
                    <a:lnTo>
                      <a:pt x="288522" y="204735"/>
                    </a:lnTo>
                    <a:cubicBezTo>
                      <a:pt x="313973" y="235994"/>
                      <a:pt x="309265" y="281967"/>
                      <a:pt x="278006" y="307419"/>
                    </a:cubicBezTo>
                    <a:lnTo>
                      <a:pt x="236803" y="389430"/>
                    </a:lnTo>
                    <a:lnTo>
                      <a:pt x="167605" y="523867"/>
                    </a:lnTo>
                    <a:lnTo>
                      <a:pt x="39314" y="531874"/>
                    </a:lnTo>
                    <a:cubicBezTo>
                      <a:pt x="17601" y="531874"/>
                      <a:pt x="0" y="514273"/>
                      <a:pt x="0" y="492560"/>
                    </a:cubicBezTo>
                    <a:lnTo>
                      <a:pt x="0" y="418490"/>
                    </a:lnTo>
                    <a:close/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srgbClr val="FF0000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5" name="四角形: 上の 2 つの角を丸める 234">
                <a:extLst>
                  <a:ext uri="{FF2B5EF4-FFF2-40B4-BE49-F238E27FC236}">
                    <a16:creationId xmlns:a16="http://schemas.microsoft.com/office/drawing/2014/main" id="{756A6A87-A0FF-4D5D-B961-1E7D22868BB4}"/>
                  </a:ext>
                </a:extLst>
              </p:cNvPr>
              <p:cNvSpPr/>
              <p:nvPr/>
            </p:nvSpPr>
            <p:spPr>
              <a:xfrm rot="6561561" flipV="1">
                <a:off x="6035163" y="3954879"/>
                <a:ext cx="39935" cy="15145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rgbClr val="FF0000"/>
                  </a:solidFill>
                </a:endParaRPr>
              </a:p>
            </p:txBody>
          </p:sp>
          <p:grpSp>
            <p:nvGrpSpPr>
              <p:cNvPr id="236" name="グループ化 235">
                <a:extLst>
                  <a:ext uri="{FF2B5EF4-FFF2-40B4-BE49-F238E27FC236}">
                    <a16:creationId xmlns:a16="http://schemas.microsoft.com/office/drawing/2014/main" id="{3F3C8A19-90D8-4C12-A441-DE1D13F7D7D5}"/>
                  </a:ext>
                </a:extLst>
              </p:cNvPr>
              <p:cNvGrpSpPr/>
              <p:nvPr/>
            </p:nvGrpSpPr>
            <p:grpSpPr>
              <a:xfrm rot="900000" flipV="1">
                <a:off x="6103408" y="4080001"/>
                <a:ext cx="769889" cy="245940"/>
                <a:chOff x="4100786" y="4762502"/>
                <a:chExt cx="626634" cy="184526"/>
              </a:xfrm>
            </p:grpSpPr>
            <p:sp>
              <p:nvSpPr>
                <p:cNvPr id="237" name="四角形: 角を丸くする 26">
                  <a:extLst>
                    <a:ext uri="{FF2B5EF4-FFF2-40B4-BE49-F238E27FC236}">
                      <a16:creationId xmlns:a16="http://schemas.microsoft.com/office/drawing/2014/main" id="{92BA0EC0-E3E5-4B94-86FA-7D491B74E9E3}"/>
                    </a:ext>
                  </a:extLst>
                </p:cNvPr>
                <p:cNvSpPr/>
                <p:nvPr/>
              </p:nvSpPr>
              <p:spPr>
                <a:xfrm flipH="1">
                  <a:off x="4261972" y="4762502"/>
                  <a:ext cx="465448" cy="184526"/>
                </a:xfrm>
                <a:custGeom>
                  <a:avLst/>
                  <a:gdLst>
                    <a:gd name="connsiteX0" fmla="*/ 0 w 507203"/>
                    <a:gd name="connsiteY0" fmla="*/ 41755 h 178759"/>
                    <a:gd name="connsiteX1" fmla="*/ 41755 w 507203"/>
                    <a:gd name="connsiteY1" fmla="*/ 0 h 178759"/>
                    <a:gd name="connsiteX2" fmla="*/ 465448 w 507203"/>
                    <a:gd name="connsiteY2" fmla="*/ 0 h 178759"/>
                    <a:gd name="connsiteX3" fmla="*/ 507203 w 507203"/>
                    <a:gd name="connsiteY3" fmla="*/ 41755 h 178759"/>
                    <a:gd name="connsiteX4" fmla="*/ 507203 w 507203"/>
                    <a:gd name="connsiteY4" fmla="*/ 137004 h 178759"/>
                    <a:gd name="connsiteX5" fmla="*/ 465448 w 507203"/>
                    <a:gd name="connsiteY5" fmla="*/ 178759 h 178759"/>
                    <a:gd name="connsiteX6" fmla="*/ 41755 w 507203"/>
                    <a:gd name="connsiteY6" fmla="*/ 178759 h 178759"/>
                    <a:gd name="connsiteX7" fmla="*/ 0 w 507203"/>
                    <a:gd name="connsiteY7" fmla="*/ 137004 h 178759"/>
                    <a:gd name="connsiteX8" fmla="*/ 0 w 507203"/>
                    <a:gd name="connsiteY8" fmla="*/ 41755 h 178759"/>
                    <a:gd name="connsiteX0" fmla="*/ 0 w 507203"/>
                    <a:gd name="connsiteY0" fmla="*/ 137004 h 228444"/>
                    <a:gd name="connsiteX1" fmla="*/ 0 w 507203"/>
                    <a:gd name="connsiteY1" fmla="*/ 41755 h 228444"/>
                    <a:gd name="connsiteX2" fmla="*/ 41755 w 507203"/>
                    <a:gd name="connsiteY2" fmla="*/ 0 h 228444"/>
                    <a:gd name="connsiteX3" fmla="*/ 465448 w 507203"/>
                    <a:gd name="connsiteY3" fmla="*/ 0 h 228444"/>
                    <a:gd name="connsiteX4" fmla="*/ 507203 w 507203"/>
                    <a:gd name="connsiteY4" fmla="*/ 41755 h 228444"/>
                    <a:gd name="connsiteX5" fmla="*/ 507203 w 507203"/>
                    <a:gd name="connsiteY5" fmla="*/ 137004 h 228444"/>
                    <a:gd name="connsiteX6" fmla="*/ 465448 w 507203"/>
                    <a:gd name="connsiteY6" fmla="*/ 178759 h 228444"/>
                    <a:gd name="connsiteX7" fmla="*/ 41755 w 507203"/>
                    <a:gd name="connsiteY7" fmla="*/ 178759 h 228444"/>
                    <a:gd name="connsiteX8" fmla="*/ 91440 w 507203"/>
                    <a:gd name="connsiteY8" fmla="*/ 228444 h 228444"/>
                    <a:gd name="connsiteX0" fmla="*/ 0 w 507203"/>
                    <a:gd name="connsiteY0" fmla="*/ 41755 h 228444"/>
                    <a:gd name="connsiteX1" fmla="*/ 41755 w 507203"/>
                    <a:gd name="connsiteY1" fmla="*/ 0 h 228444"/>
                    <a:gd name="connsiteX2" fmla="*/ 465448 w 507203"/>
                    <a:gd name="connsiteY2" fmla="*/ 0 h 228444"/>
                    <a:gd name="connsiteX3" fmla="*/ 507203 w 507203"/>
                    <a:gd name="connsiteY3" fmla="*/ 41755 h 228444"/>
                    <a:gd name="connsiteX4" fmla="*/ 507203 w 507203"/>
                    <a:gd name="connsiteY4" fmla="*/ 137004 h 228444"/>
                    <a:gd name="connsiteX5" fmla="*/ 465448 w 507203"/>
                    <a:gd name="connsiteY5" fmla="*/ 178759 h 228444"/>
                    <a:gd name="connsiteX6" fmla="*/ 41755 w 507203"/>
                    <a:gd name="connsiteY6" fmla="*/ 178759 h 228444"/>
                    <a:gd name="connsiteX7" fmla="*/ 91440 w 507203"/>
                    <a:gd name="connsiteY7" fmla="*/ 228444 h 228444"/>
                    <a:gd name="connsiteX0" fmla="*/ 18919 w 484367"/>
                    <a:gd name="connsiteY0" fmla="*/ 0 h 228444"/>
                    <a:gd name="connsiteX1" fmla="*/ 442612 w 484367"/>
                    <a:gd name="connsiteY1" fmla="*/ 0 h 228444"/>
                    <a:gd name="connsiteX2" fmla="*/ 484367 w 484367"/>
                    <a:gd name="connsiteY2" fmla="*/ 41755 h 228444"/>
                    <a:gd name="connsiteX3" fmla="*/ 484367 w 484367"/>
                    <a:gd name="connsiteY3" fmla="*/ 137004 h 228444"/>
                    <a:gd name="connsiteX4" fmla="*/ 442612 w 484367"/>
                    <a:gd name="connsiteY4" fmla="*/ 178759 h 228444"/>
                    <a:gd name="connsiteX5" fmla="*/ 18919 w 484367"/>
                    <a:gd name="connsiteY5" fmla="*/ 178759 h 228444"/>
                    <a:gd name="connsiteX6" fmla="*/ 68604 w 484367"/>
                    <a:gd name="connsiteY6" fmla="*/ 228444 h 228444"/>
                    <a:gd name="connsiteX0" fmla="*/ 0 w 465448"/>
                    <a:gd name="connsiteY0" fmla="*/ 0 h 178759"/>
                    <a:gd name="connsiteX1" fmla="*/ 423693 w 465448"/>
                    <a:gd name="connsiteY1" fmla="*/ 0 h 178759"/>
                    <a:gd name="connsiteX2" fmla="*/ 465448 w 465448"/>
                    <a:gd name="connsiteY2" fmla="*/ 41755 h 178759"/>
                    <a:gd name="connsiteX3" fmla="*/ 465448 w 465448"/>
                    <a:gd name="connsiteY3" fmla="*/ 137004 h 178759"/>
                    <a:gd name="connsiteX4" fmla="*/ 423693 w 465448"/>
                    <a:gd name="connsiteY4" fmla="*/ 178759 h 178759"/>
                    <a:gd name="connsiteX5" fmla="*/ 0 w 465448"/>
                    <a:gd name="connsiteY5" fmla="*/ 178759 h 178759"/>
                    <a:gd name="connsiteX0" fmla="*/ 0 w 465448"/>
                    <a:gd name="connsiteY0" fmla="*/ 0 h 181141"/>
                    <a:gd name="connsiteX1" fmla="*/ 423693 w 465448"/>
                    <a:gd name="connsiteY1" fmla="*/ 0 h 181141"/>
                    <a:gd name="connsiteX2" fmla="*/ 465448 w 465448"/>
                    <a:gd name="connsiteY2" fmla="*/ 41755 h 181141"/>
                    <a:gd name="connsiteX3" fmla="*/ 465448 w 465448"/>
                    <a:gd name="connsiteY3" fmla="*/ 137004 h 181141"/>
                    <a:gd name="connsiteX4" fmla="*/ 423693 w 465448"/>
                    <a:gd name="connsiteY4" fmla="*/ 178759 h 181141"/>
                    <a:gd name="connsiteX5" fmla="*/ 109538 w 465448"/>
                    <a:gd name="connsiteY5" fmla="*/ 181141 h 181141"/>
                    <a:gd name="connsiteX0" fmla="*/ 0 w 465448"/>
                    <a:gd name="connsiteY0" fmla="*/ 0 h 184526"/>
                    <a:gd name="connsiteX1" fmla="*/ 423693 w 465448"/>
                    <a:gd name="connsiteY1" fmla="*/ 0 h 184526"/>
                    <a:gd name="connsiteX2" fmla="*/ 465448 w 465448"/>
                    <a:gd name="connsiteY2" fmla="*/ 41755 h 184526"/>
                    <a:gd name="connsiteX3" fmla="*/ 465448 w 465448"/>
                    <a:gd name="connsiteY3" fmla="*/ 137004 h 184526"/>
                    <a:gd name="connsiteX4" fmla="*/ 423693 w 465448"/>
                    <a:gd name="connsiteY4" fmla="*/ 178759 h 184526"/>
                    <a:gd name="connsiteX5" fmla="*/ 58134 w 465448"/>
                    <a:gd name="connsiteY5" fmla="*/ 184526 h 1845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65448" h="184526">
                      <a:moveTo>
                        <a:pt x="0" y="0"/>
                      </a:moveTo>
                      <a:lnTo>
                        <a:pt x="423693" y="0"/>
                      </a:lnTo>
                      <a:cubicBezTo>
                        <a:pt x="446754" y="0"/>
                        <a:pt x="465448" y="18694"/>
                        <a:pt x="465448" y="41755"/>
                      </a:cubicBezTo>
                      <a:lnTo>
                        <a:pt x="465448" y="137004"/>
                      </a:lnTo>
                      <a:cubicBezTo>
                        <a:pt x="465448" y="160065"/>
                        <a:pt x="446754" y="178759"/>
                        <a:pt x="423693" y="178759"/>
                      </a:cubicBezTo>
                      <a:lnTo>
                        <a:pt x="58134" y="184526"/>
                      </a:lnTo>
                    </a:path>
                  </a:pathLst>
                </a:custGeom>
                <a:solidFill>
                  <a:srgbClr val="00206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38" name="台形 237">
                  <a:extLst>
                    <a:ext uri="{FF2B5EF4-FFF2-40B4-BE49-F238E27FC236}">
                      <a16:creationId xmlns:a16="http://schemas.microsoft.com/office/drawing/2014/main" id="{AD39ADC8-403F-48FB-9946-B48D1C27F3E5}"/>
                    </a:ext>
                  </a:extLst>
                </p:cNvPr>
                <p:cNvSpPr/>
                <p:nvPr/>
              </p:nvSpPr>
              <p:spPr>
                <a:xfrm rot="16200000" flipH="1">
                  <a:off x="4110989" y="4763013"/>
                  <a:ext cx="158353" cy="178759"/>
                </a:xfrm>
                <a:prstGeom prst="trapezoid">
                  <a:avLst>
                    <a:gd name="adj" fmla="val 14473"/>
                  </a:avLst>
                </a:prstGeom>
                <a:pattFill prst="openDmnd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50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</p:grpSp>
        </p:grpSp>
      </p:grpSp>
      <p:sp>
        <p:nvSpPr>
          <p:cNvPr id="257" name="テキスト ボックス 256">
            <a:extLst>
              <a:ext uri="{FF2B5EF4-FFF2-40B4-BE49-F238E27FC236}">
                <a16:creationId xmlns:a16="http://schemas.microsoft.com/office/drawing/2014/main" id="{AF4DDA7D-D6E6-4A9F-81C1-5D5D852D1C5A}"/>
              </a:ext>
            </a:extLst>
          </p:cNvPr>
          <p:cNvSpPr txBox="1"/>
          <p:nvPr/>
        </p:nvSpPr>
        <p:spPr>
          <a:xfrm rot="20700000">
            <a:off x="3167260" y="3430181"/>
            <a:ext cx="640844" cy="21142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ｿﾛｰﾘ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58" name="テキスト ボックス 257">
            <a:extLst>
              <a:ext uri="{FF2B5EF4-FFF2-40B4-BE49-F238E27FC236}">
                <a16:creationId xmlns:a16="http://schemas.microsoft.com/office/drawing/2014/main" id="{2B9C44E1-5B9F-4EE1-919F-B364270947D6}"/>
              </a:ext>
            </a:extLst>
          </p:cNvPr>
          <p:cNvSpPr txBox="1"/>
          <p:nvPr/>
        </p:nvSpPr>
        <p:spPr>
          <a:xfrm rot="20700000">
            <a:off x="5610209" y="3430180"/>
            <a:ext cx="640844" cy="211427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ｿﾛｰﾘ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6913633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58</Words>
  <Application>Microsoft Office PowerPoint</Application>
  <PresentationFormat>A4 210 x 297 mm</PresentationFormat>
  <Paragraphs>30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Meiryo UI</vt:lpstr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popa27_廊下は静かに歩きましょう</dc:title>
  <dc:subject>popa27_廊下は静かに歩きましょう</dc:subject>
  <dc:creator>でじけろお</dc:creator>
  <cp:lastModifiedBy/>
  <cp:revision>1</cp:revision>
  <dcterms:created xsi:type="dcterms:W3CDTF">2014-12-04T06:28:23Z</dcterms:created>
  <dcterms:modified xsi:type="dcterms:W3CDTF">2019-07-03T05:14:37Z</dcterms:modified>
  <cp:version>1</cp:version>
</cp:coreProperties>
</file>

<file path=docProps/thumbnail.jpeg>
</file>