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8" r:id="rId2"/>
    <p:sldId id="273" r:id="rId3"/>
    <p:sldId id="268" r:id="rId4"/>
    <p:sldId id="277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7" d="100"/>
          <a:sy n="57" d="100"/>
        </p:scale>
        <p:origin x="1038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: 16 pt 1">
            <a:extLst>
              <a:ext uri="{FF2B5EF4-FFF2-40B4-BE49-F238E27FC236}">
                <a16:creationId xmlns:a16="http://schemas.microsoft.com/office/drawing/2014/main" id="{0039F364-9BA2-4D01-924E-5A6BD7E9585C}"/>
              </a:ext>
            </a:extLst>
          </p:cNvPr>
          <p:cNvSpPr/>
          <p:nvPr/>
        </p:nvSpPr>
        <p:spPr>
          <a:xfrm>
            <a:off x="223416" y="233645"/>
            <a:ext cx="6501234" cy="9489885"/>
          </a:xfrm>
          <a:prstGeom prst="star16">
            <a:avLst>
              <a:gd name="adj" fmla="val 3988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7445E30-102D-400C-B2DD-B213C5EBC7C0}"/>
              </a:ext>
            </a:extLst>
          </p:cNvPr>
          <p:cNvGrpSpPr/>
          <p:nvPr/>
        </p:nvGrpSpPr>
        <p:grpSpPr>
          <a:xfrm>
            <a:off x="548679" y="557069"/>
            <a:ext cx="5805646" cy="8791862"/>
            <a:chOff x="-4081715" y="557069"/>
            <a:chExt cx="9946830" cy="8791862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4C0EECF-5B0E-4856-891D-9864B4486D15}"/>
                </a:ext>
              </a:extLst>
            </p:cNvPr>
            <p:cNvSpPr txBox="1"/>
            <p:nvPr/>
          </p:nvSpPr>
          <p:spPr>
            <a:xfrm rot="5400000">
              <a:off x="-921898" y="2561918"/>
              <a:ext cx="8791862" cy="4782164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effectLst/>
                </a:rPr>
                <a:t>曲がり角の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FD8A1133-FBDF-4CA2-9F68-7F469B736777}"/>
                </a:ext>
              </a:extLst>
            </p:cNvPr>
            <p:cNvSpPr txBox="1"/>
            <p:nvPr/>
          </p:nvSpPr>
          <p:spPr>
            <a:xfrm rot="5400000">
              <a:off x="-6086564" y="2561918"/>
              <a:ext cx="8791862" cy="4782164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effectLst/>
                </a:rPr>
                <a:t>衝突注意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1EA40B1-AF66-4D51-A98C-FD37CD0B7032}"/>
              </a:ext>
            </a:extLst>
          </p:cNvPr>
          <p:cNvSpPr/>
          <p:nvPr/>
        </p:nvSpPr>
        <p:spPr>
          <a:xfrm rot="5400000">
            <a:off x="-1245079" y="1862667"/>
            <a:ext cx="9348158" cy="6180666"/>
          </a:xfrm>
          <a:custGeom>
            <a:avLst/>
            <a:gdLst>
              <a:gd name="connsiteX0" fmla="*/ 9128183 w 9759349"/>
              <a:gd name="connsiteY0" fmla="*/ 0 h 6254147"/>
              <a:gd name="connsiteX1" fmla="*/ 9299765 w 9759349"/>
              <a:gd name="connsiteY1" fmla="*/ 220012 h 6254147"/>
              <a:gd name="connsiteX2" fmla="*/ 9642070 w 9759349"/>
              <a:gd name="connsiteY2" fmla="*/ 127157 h 6254147"/>
              <a:gd name="connsiteX3" fmla="*/ 9541439 w 9759349"/>
              <a:gd name="connsiteY3" fmla="*/ 498123 h 6254147"/>
              <a:gd name="connsiteX4" fmla="*/ 9759349 w 9759349"/>
              <a:gd name="connsiteY4" fmla="*/ 668065 h 6254147"/>
              <a:gd name="connsiteX5" fmla="*/ 9534129 w 9759349"/>
              <a:gd name="connsiteY5" fmla="*/ 843709 h 6254147"/>
              <a:gd name="connsiteX6" fmla="*/ 9759349 w 9759349"/>
              <a:gd name="connsiteY6" fmla="*/ 1019352 h 6254147"/>
              <a:gd name="connsiteX7" fmla="*/ 9534129 w 9759349"/>
              <a:gd name="connsiteY7" fmla="*/ 1194996 h 6254147"/>
              <a:gd name="connsiteX8" fmla="*/ 9759349 w 9759349"/>
              <a:gd name="connsiteY8" fmla="*/ 1370639 h 6254147"/>
              <a:gd name="connsiteX9" fmla="*/ 9534129 w 9759349"/>
              <a:gd name="connsiteY9" fmla="*/ 1546283 h 6254147"/>
              <a:gd name="connsiteX10" fmla="*/ 9759349 w 9759349"/>
              <a:gd name="connsiteY10" fmla="*/ 1721926 h 6254147"/>
              <a:gd name="connsiteX11" fmla="*/ 9534129 w 9759349"/>
              <a:gd name="connsiteY11" fmla="*/ 1897570 h 6254147"/>
              <a:gd name="connsiteX12" fmla="*/ 9759349 w 9759349"/>
              <a:gd name="connsiteY12" fmla="*/ 2073213 h 6254147"/>
              <a:gd name="connsiteX13" fmla="*/ 9534129 w 9759349"/>
              <a:gd name="connsiteY13" fmla="*/ 2248857 h 6254147"/>
              <a:gd name="connsiteX14" fmla="*/ 9759349 w 9759349"/>
              <a:gd name="connsiteY14" fmla="*/ 2424500 h 6254147"/>
              <a:gd name="connsiteX15" fmla="*/ 9534129 w 9759349"/>
              <a:gd name="connsiteY15" fmla="*/ 2600144 h 6254147"/>
              <a:gd name="connsiteX16" fmla="*/ 9759349 w 9759349"/>
              <a:gd name="connsiteY16" fmla="*/ 2775787 h 6254147"/>
              <a:gd name="connsiteX17" fmla="*/ 9534129 w 9759349"/>
              <a:gd name="connsiteY17" fmla="*/ 2951430 h 6254147"/>
              <a:gd name="connsiteX18" fmla="*/ 9759349 w 9759349"/>
              <a:gd name="connsiteY18" fmla="*/ 3127074 h 6254147"/>
              <a:gd name="connsiteX19" fmla="*/ 9534129 w 9759349"/>
              <a:gd name="connsiteY19" fmla="*/ 3302717 h 6254147"/>
              <a:gd name="connsiteX20" fmla="*/ 9759349 w 9759349"/>
              <a:gd name="connsiteY20" fmla="*/ 3478361 h 6254147"/>
              <a:gd name="connsiteX21" fmla="*/ 9534129 w 9759349"/>
              <a:gd name="connsiteY21" fmla="*/ 3654004 h 6254147"/>
              <a:gd name="connsiteX22" fmla="*/ 9759349 w 9759349"/>
              <a:gd name="connsiteY22" fmla="*/ 3829648 h 6254147"/>
              <a:gd name="connsiteX23" fmla="*/ 9534129 w 9759349"/>
              <a:gd name="connsiteY23" fmla="*/ 4005291 h 6254147"/>
              <a:gd name="connsiteX24" fmla="*/ 9759349 w 9759349"/>
              <a:gd name="connsiteY24" fmla="*/ 4180935 h 6254147"/>
              <a:gd name="connsiteX25" fmla="*/ 9534129 w 9759349"/>
              <a:gd name="connsiteY25" fmla="*/ 4356578 h 6254147"/>
              <a:gd name="connsiteX26" fmla="*/ 9759349 w 9759349"/>
              <a:gd name="connsiteY26" fmla="*/ 4532222 h 6254147"/>
              <a:gd name="connsiteX27" fmla="*/ 9534129 w 9759349"/>
              <a:gd name="connsiteY27" fmla="*/ 4707865 h 6254147"/>
              <a:gd name="connsiteX28" fmla="*/ 9759349 w 9759349"/>
              <a:gd name="connsiteY28" fmla="*/ 4883509 h 6254147"/>
              <a:gd name="connsiteX29" fmla="*/ 9534129 w 9759349"/>
              <a:gd name="connsiteY29" fmla="*/ 5059153 h 6254147"/>
              <a:gd name="connsiteX30" fmla="*/ 9759349 w 9759349"/>
              <a:gd name="connsiteY30" fmla="*/ 5234796 h 6254147"/>
              <a:gd name="connsiteX31" fmla="*/ 9534129 w 9759349"/>
              <a:gd name="connsiteY31" fmla="*/ 5410439 h 6254147"/>
              <a:gd name="connsiteX32" fmla="*/ 9759349 w 9759349"/>
              <a:gd name="connsiteY32" fmla="*/ 5586083 h 6254147"/>
              <a:gd name="connsiteX33" fmla="*/ 9541440 w 9759349"/>
              <a:gd name="connsiteY33" fmla="*/ 5756025 h 6254147"/>
              <a:gd name="connsiteX34" fmla="*/ 9642070 w 9759349"/>
              <a:gd name="connsiteY34" fmla="*/ 6126989 h 6254147"/>
              <a:gd name="connsiteX35" fmla="*/ 9299765 w 9759349"/>
              <a:gd name="connsiteY35" fmla="*/ 6034133 h 6254147"/>
              <a:gd name="connsiteX36" fmla="*/ 9128182 w 9759349"/>
              <a:gd name="connsiteY36" fmla="*/ 6254147 h 6254147"/>
              <a:gd name="connsiteX37" fmla="*/ 8952541 w 9759349"/>
              <a:gd name="connsiteY37" fmla="*/ 6028930 h 6254147"/>
              <a:gd name="connsiteX38" fmla="*/ 8776900 w 9759349"/>
              <a:gd name="connsiteY38" fmla="*/ 6254147 h 6254147"/>
              <a:gd name="connsiteX39" fmla="*/ 8601256 w 9759349"/>
              <a:gd name="connsiteY39" fmla="*/ 6028927 h 6254147"/>
              <a:gd name="connsiteX40" fmla="*/ 8425613 w 9759349"/>
              <a:gd name="connsiteY40" fmla="*/ 6254147 h 6254147"/>
              <a:gd name="connsiteX41" fmla="*/ 8249970 w 9759349"/>
              <a:gd name="connsiteY41" fmla="*/ 6028927 h 6254147"/>
              <a:gd name="connsiteX42" fmla="*/ 8074326 w 9759349"/>
              <a:gd name="connsiteY42" fmla="*/ 6254147 h 6254147"/>
              <a:gd name="connsiteX43" fmla="*/ 7898683 w 9759349"/>
              <a:gd name="connsiteY43" fmla="*/ 6028927 h 6254147"/>
              <a:gd name="connsiteX44" fmla="*/ 7723039 w 9759349"/>
              <a:gd name="connsiteY44" fmla="*/ 6254147 h 6254147"/>
              <a:gd name="connsiteX45" fmla="*/ 7547396 w 9759349"/>
              <a:gd name="connsiteY45" fmla="*/ 6028927 h 6254147"/>
              <a:gd name="connsiteX46" fmla="*/ 7371752 w 9759349"/>
              <a:gd name="connsiteY46" fmla="*/ 6254147 h 6254147"/>
              <a:gd name="connsiteX47" fmla="*/ 7196108 w 9759349"/>
              <a:gd name="connsiteY47" fmla="*/ 6028927 h 6254147"/>
              <a:gd name="connsiteX48" fmla="*/ 7020465 w 9759349"/>
              <a:gd name="connsiteY48" fmla="*/ 6254147 h 6254147"/>
              <a:gd name="connsiteX49" fmla="*/ 6844821 w 9759349"/>
              <a:gd name="connsiteY49" fmla="*/ 6028927 h 6254147"/>
              <a:gd name="connsiteX50" fmla="*/ 6669178 w 9759349"/>
              <a:gd name="connsiteY50" fmla="*/ 6254147 h 6254147"/>
              <a:gd name="connsiteX51" fmla="*/ 6493535 w 9759349"/>
              <a:gd name="connsiteY51" fmla="*/ 6028927 h 6254147"/>
              <a:gd name="connsiteX52" fmla="*/ 6317891 w 9759349"/>
              <a:gd name="connsiteY52" fmla="*/ 6254147 h 6254147"/>
              <a:gd name="connsiteX53" fmla="*/ 6142248 w 9759349"/>
              <a:gd name="connsiteY53" fmla="*/ 6028927 h 6254147"/>
              <a:gd name="connsiteX54" fmla="*/ 5966604 w 9759349"/>
              <a:gd name="connsiteY54" fmla="*/ 6254147 h 6254147"/>
              <a:gd name="connsiteX55" fmla="*/ 5790961 w 9759349"/>
              <a:gd name="connsiteY55" fmla="*/ 6028927 h 6254147"/>
              <a:gd name="connsiteX56" fmla="*/ 5615317 w 9759349"/>
              <a:gd name="connsiteY56" fmla="*/ 6254147 h 6254147"/>
              <a:gd name="connsiteX57" fmla="*/ 5439674 w 9759349"/>
              <a:gd name="connsiteY57" fmla="*/ 6028927 h 6254147"/>
              <a:gd name="connsiteX58" fmla="*/ 5264030 w 9759349"/>
              <a:gd name="connsiteY58" fmla="*/ 6254147 h 6254147"/>
              <a:gd name="connsiteX59" fmla="*/ 5088387 w 9759349"/>
              <a:gd name="connsiteY59" fmla="*/ 6028927 h 6254147"/>
              <a:gd name="connsiteX60" fmla="*/ 4912743 w 9759349"/>
              <a:gd name="connsiteY60" fmla="*/ 6254147 h 6254147"/>
              <a:gd name="connsiteX61" fmla="*/ 4737100 w 9759349"/>
              <a:gd name="connsiteY61" fmla="*/ 6028927 h 6254147"/>
              <a:gd name="connsiteX62" fmla="*/ 4561456 w 9759349"/>
              <a:gd name="connsiteY62" fmla="*/ 6254147 h 6254147"/>
              <a:gd name="connsiteX63" fmla="*/ 4385813 w 9759349"/>
              <a:gd name="connsiteY63" fmla="*/ 6028927 h 6254147"/>
              <a:gd name="connsiteX64" fmla="*/ 4210169 w 9759349"/>
              <a:gd name="connsiteY64" fmla="*/ 6254147 h 6254147"/>
              <a:gd name="connsiteX65" fmla="*/ 4034529 w 9759349"/>
              <a:gd name="connsiteY65" fmla="*/ 6028927 h 6254147"/>
              <a:gd name="connsiteX66" fmla="*/ 3858888 w 9759349"/>
              <a:gd name="connsiteY66" fmla="*/ 6254147 h 6254147"/>
              <a:gd name="connsiteX67" fmla="*/ 3683245 w 9759349"/>
              <a:gd name="connsiteY67" fmla="*/ 6028927 h 6254147"/>
              <a:gd name="connsiteX68" fmla="*/ 3507601 w 9759349"/>
              <a:gd name="connsiteY68" fmla="*/ 6254147 h 6254147"/>
              <a:gd name="connsiteX69" fmla="*/ 3331958 w 9759349"/>
              <a:gd name="connsiteY69" fmla="*/ 6028927 h 6254147"/>
              <a:gd name="connsiteX70" fmla="*/ 3156313 w 9759349"/>
              <a:gd name="connsiteY70" fmla="*/ 6254147 h 6254147"/>
              <a:gd name="connsiteX71" fmla="*/ 2980670 w 9759349"/>
              <a:gd name="connsiteY71" fmla="*/ 6028927 h 6254147"/>
              <a:gd name="connsiteX72" fmla="*/ 2805028 w 9759349"/>
              <a:gd name="connsiteY72" fmla="*/ 6254147 h 6254147"/>
              <a:gd name="connsiteX73" fmla="*/ 2629384 w 9759349"/>
              <a:gd name="connsiteY73" fmla="*/ 6028927 h 6254147"/>
              <a:gd name="connsiteX74" fmla="*/ 2453741 w 9759349"/>
              <a:gd name="connsiteY74" fmla="*/ 6254147 h 6254147"/>
              <a:gd name="connsiteX75" fmla="*/ 2278095 w 9759349"/>
              <a:gd name="connsiteY75" fmla="*/ 6028927 h 6254147"/>
              <a:gd name="connsiteX76" fmla="*/ 2102453 w 9759349"/>
              <a:gd name="connsiteY76" fmla="*/ 6254147 h 6254147"/>
              <a:gd name="connsiteX77" fmla="*/ 1926811 w 9759349"/>
              <a:gd name="connsiteY77" fmla="*/ 6028927 h 6254147"/>
              <a:gd name="connsiteX78" fmla="*/ 1751167 w 9759349"/>
              <a:gd name="connsiteY78" fmla="*/ 6254147 h 6254147"/>
              <a:gd name="connsiteX79" fmla="*/ 1575523 w 9759349"/>
              <a:gd name="connsiteY79" fmla="*/ 6028927 h 6254147"/>
              <a:gd name="connsiteX80" fmla="*/ 1399880 w 9759349"/>
              <a:gd name="connsiteY80" fmla="*/ 6254147 h 6254147"/>
              <a:gd name="connsiteX81" fmla="*/ 1224236 w 9759349"/>
              <a:gd name="connsiteY81" fmla="*/ 6028927 h 6254147"/>
              <a:gd name="connsiteX82" fmla="*/ 1048593 w 9759349"/>
              <a:gd name="connsiteY82" fmla="*/ 6254147 h 6254147"/>
              <a:gd name="connsiteX83" fmla="*/ 872949 w 9759349"/>
              <a:gd name="connsiteY83" fmla="*/ 6028927 h 6254147"/>
              <a:gd name="connsiteX84" fmla="*/ 697306 w 9759349"/>
              <a:gd name="connsiteY84" fmla="*/ 6254147 h 6254147"/>
              <a:gd name="connsiteX85" fmla="*/ 513420 w 9759349"/>
              <a:gd name="connsiteY85" fmla="*/ 6018359 h 6254147"/>
              <a:gd name="connsiteX86" fmla="*/ 112961 w 9759349"/>
              <a:gd name="connsiteY86" fmla="*/ 6126990 h 6254147"/>
              <a:gd name="connsiteX87" fmla="*/ 214346 w 9759349"/>
              <a:gd name="connsiteY87" fmla="*/ 5753242 h 6254147"/>
              <a:gd name="connsiteX88" fmla="*/ 2 w 9759349"/>
              <a:gd name="connsiteY88" fmla="*/ 5586081 h 6254147"/>
              <a:gd name="connsiteX89" fmla="*/ 225222 w 9759349"/>
              <a:gd name="connsiteY89" fmla="*/ 5410438 h 6254147"/>
              <a:gd name="connsiteX90" fmla="*/ 2 w 9759349"/>
              <a:gd name="connsiteY90" fmla="*/ 5234794 h 6254147"/>
              <a:gd name="connsiteX91" fmla="*/ 225222 w 9759349"/>
              <a:gd name="connsiteY91" fmla="*/ 5059151 h 6254147"/>
              <a:gd name="connsiteX92" fmla="*/ 2 w 9759349"/>
              <a:gd name="connsiteY92" fmla="*/ 4883507 h 6254147"/>
              <a:gd name="connsiteX93" fmla="*/ 225222 w 9759349"/>
              <a:gd name="connsiteY93" fmla="*/ 4707864 h 6254147"/>
              <a:gd name="connsiteX94" fmla="*/ 2 w 9759349"/>
              <a:gd name="connsiteY94" fmla="*/ 4532220 h 6254147"/>
              <a:gd name="connsiteX95" fmla="*/ 225222 w 9759349"/>
              <a:gd name="connsiteY95" fmla="*/ 4356577 h 6254147"/>
              <a:gd name="connsiteX96" fmla="*/ 2 w 9759349"/>
              <a:gd name="connsiteY96" fmla="*/ 4180933 h 6254147"/>
              <a:gd name="connsiteX97" fmla="*/ 225222 w 9759349"/>
              <a:gd name="connsiteY97" fmla="*/ 4005290 h 6254147"/>
              <a:gd name="connsiteX98" fmla="*/ 2 w 9759349"/>
              <a:gd name="connsiteY98" fmla="*/ 3829646 h 6254147"/>
              <a:gd name="connsiteX99" fmla="*/ 225222 w 9759349"/>
              <a:gd name="connsiteY99" fmla="*/ 3654002 h 6254147"/>
              <a:gd name="connsiteX100" fmla="*/ 2 w 9759349"/>
              <a:gd name="connsiteY100" fmla="*/ 3478359 h 6254147"/>
              <a:gd name="connsiteX101" fmla="*/ 225222 w 9759349"/>
              <a:gd name="connsiteY101" fmla="*/ 3302716 h 6254147"/>
              <a:gd name="connsiteX102" fmla="*/ 1 w 9759349"/>
              <a:gd name="connsiteY102" fmla="*/ 3127072 h 6254147"/>
              <a:gd name="connsiteX103" fmla="*/ 225222 w 9759349"/>
              <a:gd name="connsiteY103" fmla="*/ 2951428 h 6254147"/>
              <a:gd name="connsiteX104" fmla="*/ 1 w 9759349"/>
              <a:gd name="connsiteY104" fmla="*/ 2775785 h 6254147"/>
              <a:gd name="connsiteX105" fmla="*/ 225221 w 9759349"/>
              <a:gd name="connsiteY105" fmla="*/ 2600142 h 6254147"/>
              <a:gd name="connsiteX106" fmla="*/ 1 w 9759349"/>
              <a:gd name="connsiteY106" fmla="*/ 2424500 h 6254147"/>
              <a:gd name="connsiteX107" fmla="*/ 225221 w 9759349"/>
              <a:gd name="connsiteY107" fmla="*/ 2248856 h 6254147"/>
              <a:gd name="connsiteX108" fmla="*/ 1 w 9759349"/>
              <a:gd name="connsiteY108" fmla="*/ 2073212 h 6254147"/>
              <a:gd name="connsiteX109" fmla="*/ 225221 w 9759349"/>
              <a:gd name="connsiteY109" fmla="*/ 1897568 h 6254147"/>
              <a:gd name="connsiteX110" fmla="*/ 1 w 9759349"/>
              <a:gd name="connsiteY110" fmla="*/ 1721926 h 6254147"/>
              <a:gd name="connsiteX111" fmla="*/ 225221 w 9759349"/>
              <a:gd name="connsiteY111" fmla="*/ 1546283 h 6254147"/>
              <a:gd name="connsiteX112" fmla="*/ 1 w 9759349"/>
              <a:gd name="connsiteY112" fmla="*/ 1370639 h 6254147"/>
              <a:gd name="connsiteX113" fmla="*/ 225221 w 9759349"/>
              <a:gd name="connsiteY113" fmla="*/ 1194996 h 6254147"/>
              <a:gd name="connsiteX114" fmla="*/ 1 w 9759349"/>
              <a:gd name="connsiteY114" fmla="*/ 1019352 h 6254147"/>
              <a:gd name="connsiteX115" fmla="*/ 225221 w 9759349"/>
              <a:gd name="connsiteY115" fmla="*/ 843709 h 6254147"/>
              <a:gd name="connsiteX116" fmla="*/ 0 w 9759349"/>
              <a:gd name="connsiteY116" fmla="*/ 668064 h 6254147"/>
              <a:gd name="connsiteX117" fmla="*/ 214347 w 9759349"/>
              <a:gd name="connsiteY117" fmla="*/ 500901 h 6254147"/>
              <a:gd name="connsiteX118" fmla="*/ 112963 w 9759349"/>
              <a:gd name="connsiteY118" fmla="*/ 127156 h 6254147"/>
              <a:gd name="connsiteX119" fmla="*/ 513425 w 9759349"/>
              <a:gd name="connsiteY119" fmla="*/ 235787 h 6254147"/>
              <a:gd name="connsiteX120" fmla="*/ 697308 w 9759349"/>
              <a:gd name="connsiteY120" fmla="*/ 2 h 6254147"/>
              <a:gd name="connsiteX121" fmla="*/ 872951 w 9759349"/>
              <a:gd name="connsiteY121" fmla="*/ 225222 h 6254147"/>
              <a:gd name="connsiteX122" fmla="*/ 1048596 w 9759349"/>
              <a:gd name="connsiteY122" fmla="*/ 2 h 6254147"/>
              <a:gd name="connsiteX123" fmla="*/ 1224239 w 9759349"/>
              <a:gd name="connsiteY123" fmla="*/ 225222 h 6254147"/>
              <a:gd name="connsiteX124" fmla="*/ 1399882 w 9759349"/>
              <a:gd name="connsiteY124" fmla="*/ 2 h 6254147"/>
              <a:gd name="connsiteX125" fmla="*/ 1575525 w 9759349"/>
              <a:gd name="connsiteY125" fmla="*/ 225222 h 6254147"/>
              <a:gd name="connsiteX126" fmla="*/ 1751170 w 9759349"/>
              <a:gd name="connsiteY126" fmla="*/ 2 h 6254147"/>
              <a:gd name="connsiteX127" fmla="*/ 1926813 w 9759349"/>
              <a:gd name="connsiteY127" fmla="*/ 225222 h 6254147"/>
              <a:gd name="connsiteX128" fmla="*/ 2102456 w 9759349"/>
              <a:gd name="connsiteY128" fmla="*/ 2 h 6254147"/>
              <a:gd name="connsiteX129" fmla="*/ 2278100 w 9759349"/>
              <a:gd name="connsiteY129" fmla="*/ 225222 h 6254147"/>
              <a:gd name="connsiteX130" fmla="*/ 2453744 w 9759349"/>
              <a:gd name="connsiteY130" fmla="*/ 2 h 6254147"/>
              <a:gd name="connsiteX131" fmla="*/ 2629386 w 9759349"/>
              <a:gd name="connsiteY131" fmla="*/ 225222 h 6254147"/>
              <a:gd name="connsiteX132" fmla="*/ 2805030 w 9759349"/>
              <a:gd name="connsiteY132" fmla="*/ 2 h 6254147"/>
              <a:gd name="connsiteX133" fmla="*/ 2980673 w 9759349"/>
              <a:gd name="connsiteY133" fmla="*/ 225222 h 6254147"/>
              <a:gd name="connsiteX134" fmla="*/ 3156316 w 9759349"/>
              <a:gd name="connsiteY134" fmla="*/ 2 h 6254147"/>
              <a:gd name="connsiteX135" fmla="*/ 3331960 w 9759349"/>
              <a:gd name="connsiteY135" fmla="*/ 225222 h 6254147"/>
              <a:gd name="connsiteX136" fmla="*/ 3507603 w 9759349"/>
              <a:gd name="connsiteY136" fmla="*/ 2 h 6254147"/>
              <a:gd name="connsiteX137" fmla="*/ 3683247 w 9759349"/>
              <a:gd name="connsiteY137" fmla="*/ 225222 h 6254147"/>
              <a:gd name="connsiteX138" fmla="*/ 3858890 w 9759349"/>
              <a:gd name="connsiteY138" fmla="*/ 1 h 6254147"/>
              <a:gd name="connsiteX139" fmla="*/ 4034533 w 9759349"/>
              <a:gd name="connsiteY139" fmla="*/ 225222 h 6254147"/>
              <a:gd name="connsiteX140" fmla="*/ 4210170 w 9759349"/>
              <a:gd name="connsiteY140" fmla="*/ 1 h 6254147"/>
              <a:gd name="connsiteX141" fmla="*/ 4385814 w 9759349"/>
              <a:gd name="connsiteY141" fmla="*/ 225222 h 6254147"/>
              <a:gd name="connsiteX142" fmla="*/ 4561457 w 9759349"/>
              <a:gd name="connsiteY142" fmla="*/ 1 h 6254147"/>
              <a:gd name="connsiteX143" fmla="*/ 4737101 w 9759349"/>
              <a:gd name="connsiteY143" fmla="*/ 225221 h 6254147"/>
              <a:gd name="connsiteX144" fmla="*/ 4912744 w 9759349"/>
              <a:gd name="connsiteY144" fmla="*/ 1 h 6254147"/>
              <a:gd name="connsiteX145" fmla="*/ 5088388 w 9759349"/>
              <a:gd name="connsiteY145" fmla="*/ 225221 h 6254147"/>
              <a:gd name="connsiteX146" fmla="*/ 5264031 w 9759349"/>
              <a:gd name="connsiteY146" fmla="*/ 1 h 6254147"/>
              <a:gd name="connsiteX147" fmla="*/ 5439674 w 9759349"/>
              <a:gd name="connsiteY147" fmla="*/ 225221 h 6254147"/>
              <a:gd name="connsiteX148" fmla="*/ 5615318 w 9759349"/>
              <a:gd name="connsiteY148" fmla="*/ 1 h 6254147"/>
              <a:gd name="connsiteX149" fmla="*/ 5790961 w 9759349"/>
              <a:gd name="connsiteY149" fmla="*/ 225221 h 6254147"/>
              <a:gd name="connsiteX150" fmla="*/ 5966605 w 9759349"/>
              <a:gd name="connsiteY150" fmla="*/ 1 h 6254147"/>
              <a:gd name="connsiteX151" fmla="*/ 6142248 w 9759349"/>
              <a:gd name="connsiteY151" fmla="*/ 225221 h 6254147"/>
              <a:gd name="connsiteX152" fmla="*/ 6317892 w 9759349"/>
              <a:gd name="connsiteY152" fmla="*/ 1 h 6254147"/>
              <a:gd name="connsiteX153" fmla="*/ 6493535 w 9759349"/>
              <a:gd name="connsiteY153" fmla="*/ 225221 h 6254147"/>
              <a:gd name="connsiteX154" fmla="*/ 6669179 w 9759349"/>
              <a:gd name="connsiteY154" fmla="*/ 1 h 6254147"/>
              <a:gd name="connsiteX155" fmla="*/ 6844823 w 9759349"/>
              <a:gd name="connsiteY155" fmla="*/ 225221 h 6254147"/>
              <a:gd name="connsiteX156" fmla="*/ 7020466 w 9759349"/>
              <a:gd name="connsiteY156" fmla="*/ 1 h 6254147"/>
              <a:gd name="connsiteX157" fmla="*/ 7196109 w 9759349"/>
              <a:gd name="connsiteY157" fmla="*/ 225221 h 6254147"/>
              <a:gd name="connsiteX158" fmla="*/ 7371753 w 9759349"/>
              <a:gd name="connsiteY158" fmla="*/ 1 h 6254147"/>
              <a:gd name="connsiteX159" fmla="*/ 7547396 w 9759349"/>
              <a:gd name="connsiteY159" fmla="*/ 225221 h 6254147"/>
              <a:gd name="connsiteX160" fmla="*/ 7723040 w 9759349"/>
              <a:gd name="connsiteY160" fmla="*/ 0 h 6254147"/>
              <a:gd name="connsiteX161" fmla="*/ 7898683 w 9759349"/>
              <a:gd name="connsiteY161" fmla="*/ 225221 h 6254147"/>
              <a:gd name="connsiteX162" fmla="*/ 8074327 w 9759349"/>
              <a:gd name="connsiteY162" fmla="*/ 0 h 6254147"/>
              <a:gd name="connsiteX163" fmla="*/ 8249970 w 9759349"/>
              <a:gd name="connsiteY163" fmla="*/ 225221 h 6254147"/>
              <a:gd name="connsiteX164" fmla="*/ 8425614 w 9759349"/>
              <a:gd name="connsiteY164" fmla="*/ 0 h 6254147"/>
              <a:gd name="connsiteX165" fmla="*/ 8601257 w 9759349"/>
              <a:gd name="connsiteY165" fmla="*/ 225221 h 6254147"/>
              <a:gd name="connsiteX166" fmla="*/ 8776901 w 9759349"/>
              <a:gd name="connsiteY166" fmla="*/ 0 h 6254147"/>
              <a:gd name="connsiteX167" fmla="*/ 8952542 w 9759349"/>
              <a:gd name="connsiteY167" fmla="*/ 225217 h 6254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9759349" h="6254147">
                <a:moveTo>
                  <a:pt x="9128183" y="0"/>
                </a:moveTo>
                <a:lnTo>
                  <a:pt x="9299765" y="220012"/>
                </a:lnTo>
                <a:lnTo>
                  <a:pt x="9642070" y="127157"/>
                </a:lnTo>
                <a:lnTo>
                  <a:pt x="9541439" y="498123"/>
                </a:lnTo>
                <a:lnTo>
                  <a:pt x="9759349" y="668065"/>
                </a:lnTo>
                <a:lnTo>
                  <a:pt x="9534129" y="843709"/>
                </a:lnTo>
                <a:lnTo>
                  <a:pt x="9759349" y="1019352"/>
                </a:lnTo>
                <a:lnTo>
                  <a:pt x="9534129" y="1194996"/>
                </a:lnTo>
                <a:lnTo>
                  <a:pt x="9759349" y="1370639"/>
                </a:lnTo>
                <a:lnTo>
                  <a:pt x="9534129" y="1546283"/>
                </a:lnTo>
                <a:lnTo>
                  <a:pt x="9759349" y="1721926"/>
                </a:lnTo>
                <a:lnTo>
                  <a:pt x="9534129" y="1897570"/>
                </a:lnTo>
                <a:lnTo>
                  <a:pt x="9759349" y="2073213"/>
                </a:lnTo>
                <a:lnTo>
                  <a:pt x="9534129" y="2248857"/>
                </a:lnTo>
                <a:lnTo>
                  <a:pt x="9759349" y="2424500"/>
                </a:lnTo>
                <a:lnTo>
                  <a:pt x="9534129" y="2600144"/>
                </a:lnTo>
                <a:lnTo>
                  <a:pt x="9759349" y="2775787"/>
                </a:lnTo>
                <a:lnTo>
                  <a:pt x="9534129" y="2951430"/>
                </a:lnTo>
                <a:lnTo>
                  <a:pt x="9759349" y="3127074"/>
                </a:lnTo>
                <a:lnTo>
                  <a:pt x="9534129" y="3302717"/>
                </a:lnTo>
                <a:lnTo>
                  <a:pt x="9759349" y="3478361"/>
                </a:lnTo>
                <a:lnTo>
                  <a:pt x="9534129" y="3654004"/>
                </a:lnTo>
                <a:lnTo>
                  <a:pt x="9759349" y="3829648"/>
                </a:lnTo>
                <a:lnTo>
                  <a:pt x="9534129" y="4005291"/>
                </a:lnTo>
                <a:lnTo>
                  <a:pt x="9759349" y="4180935"/>
                </a:lnTo>
                <a:lnTo>
                  <a:pt x="9534129" y="4356578"/>
                </a:lnTo>
                <a:lnTo>
                  <a:pt x="9759349" y="4532222"/>
                </a:lnTo>
                <a:lnTo>
                  <a:pt x="9534129" y="4707865"/>
                </a:lnTo>
                <a:lnTo>
                  <a:pt x="9759349" y="4883509"/>
                </a:lnTo>
                <a:lnTo>
                  <a:pt x="9534129" y="5059153"/>
                </a:lnTo>
                <a:lnTo>
                  <a:pt x="9759349" y="5234796"/>
                </a:lnTo>
                <a:lnTo>
                  <a:pt x="9534129" y="5410439"/>
                </a:lnTo>
                <a:lnTo>
                  <a:pt x="9759349" y="5586083"/>
                </a:lnTo>
                <a:lnTo>
                  <a:pt x="9541440" y="5756025"/>
                </a:lnTo>
                <a:lnTo>
                  <a:pt x="9642070" y="6126989"/>
                </a:lnTo>
                <a:lnTo>
                  <a:pt x="9299765" y="6034133"/>
                </a:lnTo>
                <a:lnTo>
                  <a:pt x="9128182" y="6254147"/>
                </a:lnTo>
                <a:lnTo>
                  <a:pt x="8952541" y="6028930"/>
                </a:lnTo>
                <a:lnTo>
                  <a:pt x="8776900" y="6254147"/>
                </a:lnTo>
                <a:lnTo>
                  <a:pt x="8601256" y="6028927"/>
                </a:lnTo>
                <a:lnTo>
                  <a:pt x="8425613" y="6254147"/>
                </a:lnTo>
                <a:lnTo>
                  <a:pt x="8249970" y="6028927"/>
                </a:lnTo>
                <a:lnTo>
                  <a:pt x="8074326" y="6254147"/>
                </a:lnTo>
                <a:lnTo>
                  <a:pt x="7898683" y="6028927"/>
                </a:lnTo>
                <a:lnTo>
                  <a:pt x="7723039" y="6254147"/>
                </a:lnTo>
                <a:lnTo>
                  <a:pt x="7547396" y="6028927"/>
                </a:lnTo>
                <a:lnTo>
                  <a:pt x="7371752" y="6254147"/>
                </a:lnTo>
                <a:lnTo>
                  <a:pt x="7196108" y="6028927"/>
                </a:lnTo>
                <a:lnTo>
                  <a:pt x="7020465" y="6254147"/>
                </a:lnTo>
                <a:lnTo>
                  <a:pt x="6844821" y="6028927"/>
                </a:lnTo>
                <a:lnTo>
                  <a:pt x="6669178" y="6254147"/>
                </a:lnTo>
                <a:lnTo>
                  <a:pt x="6493535" y="6028927"/>
                </a:lnTo>
                <a:lnTo>
                  <a:pt x="6317891" y="6254147"/>
                </a:lnTo>
                <a:lnTo>
                  <a:pt x="6142248" y="6028927"/>
                </a:lnTo>
                <a:lnTo>
                  <a:pt x="5966604" y="6254147"/>
                </a:lnTo>
                <a:lnTo>
                  <a:pt x="5790961" y="6028927"/>
                </a:lnTo>
                <a:lnTo>
                  <a:pt x="5615317" y="6254147"/>
                </a:lnTo>
                <a:lnTo>
                  <a:pt x="5439674" y="6028927"/>
                </a:lnTo>
                <a:lnTo>
                  <a:pt x="5264030" y="6254147"/>
                </a:lnTo>
                <a:lnTo>
                  <a:pt x="5088387" y="6028927"/>
                </a:lnTo>
                <a:lnTo>
                  <a:pt x="4912743" y="6254147"/>
                </a:lnTo>
                <a:lnTo>
                  <a:pt x="4737100" y="6028927"/>
                </a:lnTo>
                <a:lnTo>
                  <a:pt x="4561456" y="6254147"/>
                </a:lnTo>
                <a:lnTo>
                  <a:pt x="4385813" y="6028927"/>
                </a:lnTo>
                <a:lnTo>
                  <a:pt x="4210169" y="6254147"/>
                </a:lnTo>
                <a:lnTo>
                  <a:pt x="4034529" y="6028927"/>
                </a:lnTo>
                <a:lnTo>
                  <a:pt x="3858888" y="6254147"/>
                </a:lnTo>
                <a:lnTo>
                  <a:pt x="3683245" y="6028927"/>
                </a:lnTo>
                <a:lnTo>
                  <a:pt x="3507601" y="6254147"/>
                </a:lnTo>
                <a:lnTo>
                  <a:pt x="3331958" y="6028927"/>
                </a:lnTo>
                <a:lnTo>
                  <a:pt x="3156313" y="6254147"/>
                </a:lnTo>
                <a:lnTo>
                  <a:pt x="2980670" y="6028927"/>
                </a:lnTo>
                <a:lnTo>
                  <a:pt x="2805028" y="6254147"/>
                </a:lnTo>
                <a:lnTo>
                  <a:pt x="2629384" y="6028927"/>
                </a:lnTo>
                <a:lnTo>
                  <a:pt x="2453741" y="6254147"/>
                </a:lnTo>
                <a:lnTo>
                  <a:pt x="2278095" y="6028927"/>
                </a:lnTo>
                <a:lnTo>
                  <a:pt x="2102453" y="6254147"/>
                </a:lnTo>
                <a:lnTo>
                  <a:pt x="1926811" y="6028927"/>
                </a:lnTo>
                <a:lnTo>
                  <a:pt x="1751167" y="6254147"/>
                </a:lnTo>
                <a:lnTo>
                  <a:pt x="1575523" y="6028927"/>
                </a:lnTo>
                <a:lnTo>
                  <a:pt x="1399880" y="6254147"/>
                </a:lnTo>
                <a:lnTo>
                  <a:pt x="1224236" y="6028927"/>
                </a:lnTo>
                <a:lnTo>
                  <a:pt x="1048593" y="6254147"/>
                </a:lnTo>
                <a:lnTo>
                  <a:pt x="872949" y="6028927"/>
                </a:lnTo>
                <a:lnTo>
                  <a:pt x="697306" y="6254147"/>
                </a:lnTo>
                <a:lnTo>
                  <a:pt x="513420" y="6018359"/>
                </a:lnTo>
                <a:lnTo>
                  <a:pt x="112961" y="6126990"/>
                </a:lnTo>
                <a:lnTo>
                  <a:pt x="214346" y="5753242"/>
                </a:lnTo>
                <a:lnTo>
                  <a:pt x="2" y="5586081"/>
                </a:lnTo>
                <a:lnTo>
                  <a:pt x="225222" y="5410438"/>
                </a:lnTo>
                <a:lnTo>
                  <a:pt x="2" y="5234794"/>
                </a:lnTo>
                <a:lnTo>
                  <a:pt x="225222" y="5059151"/>
                </a:lnTo>
                <a:lnTo>
                  <a:pt x="2" y="4883507"/>
                </a:lnTo>
                <a:lnTo>
                  <a:pt x="225222" y="4707864"/>
                </a:lnTo>
                <a:lnTo>
                  <a:pt x="2" y="4532220"/>
                </a:lnTo>
                <a:lnTo>
                  <a:pt x="225222" y="4356577"/>
                </a:lnTo>
                <a:lnTo>
                  <a:pt x="2" y="4180933"/>
                </a:lnTo>
                <a:lnTo>
                  <a:pt x="225222" y="4005290"/>
                </a:lnTo>
                <a:lnTo>
                  <a:pt x="2" y="3829646"/>
                </a:lnTo>
                <a:lnTo>
                  <a:pt x="225222" y="3654002"/>
                </a:lnTo>
                <a:lnTo>
                  <a:pt x="2" y="3478359"/>
                </a:lnTo>
                <a:lnTo>
                  <a:pt x="225222" y="3302716"/>
                </a:lnTo>
                <a:lnTo>
                  <a:pt x="1" y="3127072"/>
                </a:lnTo>
                <a:lnTo>
                  <a:pt x="225222" y="2951428"/>
                </a:lnTo>
                <a:lnTo>
                  <a:pt x="1" y="2775785"/>
                </a:lnTo>
                <a:lnTo>
                  <a:pt x="225221" y="2600142"/>
                </a:lnTo>
                <a:lnTo>
                  <a:pt x="1" y="2424500"/>
                </a:lnTo>
                <a:lnTo>
                  <a:pt x="225221" y="2248856"/>
                </a:lnTo>
                <a:lnTo>
                  <a:pt x="1" y="2073212"/>
                </a:lnTo>
                <a:lnTo>
                  <a:pt x="225221" y="1897568"/>
                </a:lnTo>
                <a:lnTo>
                  <a:pt x="1" y="1721926"/>
                </a:lnTo>
                <a:lnTo>
                  <a:pt x="225221" y="1546283"/>
                </a:lnTo>
                <a:lnTo>
                  <a:pt x="1" y="1370639"/>
                </a:lnTo>
                <a:lnTo>
                  <a:pt x="225221" y="1194996"/>
                </a:lnTo>
                <a:lnTo>
                  <a:pt x="1" y="1019352"/>
                </a:lnTo>
                <a:lnTo>
                  <a:pt x="225221" y="843709"/>
                </a:lnTo>
                <a:lnTo>
                  <a:pt x="0" y="668064"/>
                </a:lnTo>
                <a:lnTo>
                  <a:pt x="214347" y="500901"/>
                </a:lnTo>
                <a:lnTo>
                  <a:pt x="112963" y="127156"/>
                </a:lnTo>
                <a:lnTo>
                  <a:pt x="513425" y="235787"/>
                </a:lnTo>
                <a:lnTo>
                  <a:pt x="697308" y="2"/>
                </a:lnTo>
                <a:lnTo>
                  <a:pt x="872951" y="225222"/>
                </a:lnTo>
                <a:lnTo>
                  <a:pt x="1048596" y="2"/>
                </a:lnTo>
                <a:lnTo>
                  <a:pt x="1224239" y="225222"/>
                </a:lnTo>
                <a:lnTo>
                  <a:pt x="1399882" y="2"/>
                </a:lnTo>
                <a:lnTo>
                  <a:pt x="1575525" y="225222"/>
                </a:lnTo>
                <a:lnTo>
                  <a:pt x="1751170" y="2"/>
                </a:lnTo>
                <a:lnTo>
                  <a:pt x="1926813" y="225222"/>
                </a:lnTo>
                <a:lnTo>
                  <a:pt x="2102456" y="2"/>
                </a:lnTo>
                <a:lnTo>
                  <a:pt x="2278100" y="225222"/>
                </a:lnTo>
                <a:lnTo>
                  <a:pt x="2453744" y="2"/>
                </a:lnTo>
                <a:lnTo>
                  <a:pt x="2629386" y="225222"/>
                </a:lnTo>
                <a:lnTo>
                  <a:pt x="2805030" y="2"/>
                </a:lnTo>
                <a:lnTo>
                  <a:pt x="2980673" y="225222"/>
                </a:lnTo>
                <a:lnTo>
                  <a:pt x="3156316" y="2"/>
                </a:lnTo>
                <a:lnTo>
                  <a:pt x="3331960" y="225222"/>
                </a:lnTo>
                <a:lnTo>
                  <a:pt x="3507603" y="2"/>
                </a:lnTo>
                <a:lnTo>
                  <a:pt x="3683247" y="225222"/>
                </a:lnTo>
                <a:lnTo>
                  <a:pt x="3858890" y="1"/>
                </a:lnTo>
                <a:lnTo>
                  <a:pt x="4034533" y="225222"/>
                </a:lnTo>
                <a:lnTo>
                  <a:pt x="4210170" y="1"/>
                </a:lnTo>
                <a:lnTo>
                  <a:pt x="4385814" y="225222"/>
                </a:lnTo>
                <a:lnTo>
                  <a:pt x="4561457" y="1"/>
                </a:lnTo>
                <a:lnTo>
                  <a:pt x="4737101" y="225221"/>
                </a:lnTo>
                <a:lnTo>
                  <a:pt x="4912744" y="1"/>
                </a:lnTo>
                <a:lnTo>
                  <a:pt x="5088388" y="225221"/>
                </a:lnTo>
                <a:lnTo>
                  <a:pt x="5264031" y="1"/>
                </a:lnTo>
                <a:lnTo>
                  <a:pt x="5439674" y="225221"/>
                </a:lnTo>
                <a:lnTo>
                  <a:pt x="5615318" y="1"/>
                </a:lnTo>
                <a:lnTo>
                  <a:pt x="5790961" y="225221"/>
                </a:lnTo>
                <a:lnTo>
                  <a:pt x="5966605" y="1"/>
                </a:lnTo>
                <a:lnTo>
                  <a:pt x="6142248" y="225221"/>
                </a:lnTo>
                <a:lnTo>
                  <a:pt x="6317892" y="1"/>
                </a:lnTo>
                <a:lnTo>
                  <a:pt x="6493535" y="225221"/>
                </a:lnTo>
                <a:lnTo>
                  <a:pt x="6669179" y="1"/>
                </a:lnTo>
                <a:lnTo>
                  <a:pt x="6844823" y="225221"/>
                </a:lnTo>
                <a:lnTo>
                  <a:pt x="7020466" y="1"/>
                </a:lnTo>
                <a:lnTo>
                  <a:pt x="7196109" y="225221"/>
                </a:lnTo>
                <a:lnTo>
                  <a:pt x="7371753" y="1"/>
                </a:lnTo>
                <a:lnTo>
                  <a:pt x="7547396" y="225221"/>
                </a:lnTo>
                <a:lnTo>
                  <a:pt x="7723040" y="0"/>
                </a:lnTo>
                <a:lnTo>
                  <a:pt x="7898683" y="225221"/>
                </a:lnTo>
                <a:lnTo>
                  <a:pt x="8074327" y="0"/>
                </a:lnTo>
                <a:lnTo>
                  <a:pt x="8249970" y="225221"/>
                </a:lnTo>
                <a:lnTo>
                  <a:pt x="8425614" y="0"/>
                </a:lnTo>
                <a:lnTo>
                  <a:pt x="8601257" y="225221"/>
                </a:lnTo>
                <a:lnTo>
                  <a:pt x="8776901" y="0"/>
                </a:lnTo>
                <a:lnTo>
                  <a:pt x="8952542" y="225217"/>
                </a:lnTo>
                <a:close/>
              </a:path>
            </a:pathLst>
          </a:custGeom>
          <a:noFill/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6DC844C-FBBA-4A5A-A696-4CC3C986031A}"/>
              </a:ext>
            </a:extLst>
          </p:cNvPr>
          <p:cNvGrpSpPr/>
          <p:nvPr/>
        </p:nvGrpSpPr>
        <p:grpSpPr>
          <a:xfrm>
            <a:off x="925537" y="948267"/>
            <a:ext cx="5051930" cy="8009466"/>
            <a:chOff x="-4081715" y="557069"/>
            <a:chExt cx="9946830" cy="8791862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B7E2C57-D24B-49E8-BF55-672574DA56B9}"/>
                </a:ext>
              </a:extLst>
            </p:cNvPr>
            <p:cNvSpPr txBox="1"/>
            <p:nvPr/>
          </p:nvSpPr>
          <p:spPr>
            <a:xfrm rot="5400000">
              <a:off x="-921898" y="2561918"/>
              <a:ext cx="8791862" cy="4782164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曲がり角の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9883FDFF-E7C3-43E8-9A29-39E568ED48A4}"/>
                </a:ext>
              </a:extLst>
            </p:cNvPr>
            <p:cNvSpPr txBox="1"/>
            <p:nvPr/>
          </p:nvSpPr>
          <p:spPr>
            <a:xfrm rot="5400000">
              <a:off x="-6086564" y="2561918"/>
              <a:ext cx="8791862" cy="4782164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衝突注意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83E3902-8893-4C74-9B16-AA6BD7F9F0DC}"/>
              </a:ext>
            </a:extLst>
          </p:cNvPr>
          <p:cNvGrpSpPr/>
          <p:nvPr/>
        </p:nvGrpSpPr>
        <p:grpSpPr>
          <a:xfrm>
            <a:off x="728700" y="4637966"/>
            <a:ext cx="5490610" cy="4371656"/>
            <a:chOff x="560042" y="1121434"/>
            <a:chExt cx="8791862" cy="9845483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BCEDCB9-DB1B-4243-B39F-75182937A05E}"/>
                </a:ext>
              </a:extLst>
            </p:cNvPr>
            <p:cNvSpPr txBox="1"/>
            <p:nvPr/>
          </p:nvSpPr>
          <p:spPr>
            <a:xfrm>
              <a:off x="560042" y="1121434"/>
              <a:ext cx="8791862" cy="478216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曲がり角の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A2F5438-9F9A-4CDE-A625-CBAF89C0A791}"/>
                </a:ext>
              </a:extLst>
            </p:cNvPr>
            <p:cNvSpPr txBox="1"/>
            <p:nvPr/>
          </p:nvSpPr>
          <p:spPr>
            <a:xfrm>
              <a:off x="560042" y="6184753"/>
              <a:ext cx="8791862" cy="478216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ln w="38100">
                    <a:noFill/>
                  </a:ln>
                  <a:effectLst/>
                </a:rPr>
                <a:t>衝突注意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D628D87-D24D-4B6E-9A0B-3C6019B3C716}"/>
              </a:ext>
            </a:extLst>
          </p:cNvPr>
          <p:cNvGrpSpPr/>
          <p:nvPr/>
        </p:nvGrpSpPr>
        <p:grpSpPr>
          <a:xfrm>
            <a:off x="816516" y="778933"/>
            <a:ext cx="5224968" cy="3403950"/>
            <a:chOff x="-2387567" y="3365723"/>
            <a:chExt cx="2680737" cy="1746442"/>
          </a:xfrm>
        </p:grpSpPr>
        <p:sp>
          <p:nvSpPr>
            <p:cNvPr id="12" name="星: 24 pt 11">
              <a:extLst>
                <a:ext uri="{FF2B5EF4-FFF2-40B4-BE49-F238E27FC236}">
                  <a16:creationId xmlns:a16="http://schemas.microsoft.com/office/drawing/2014/main" id="{FF1D880D-16C1-4DAD-B4A4-B814B7A5CEAD}"/>
                </a:ext>
              </a:extLst>
            </p:cNvPr>
            <p:cNvSpPr/>
            <p:nvPr/>
          </p:nvSpPr>
          <p:spPr bwMode="auto">
            <a:xfrm>
              <a:off x="-2387567" y="3365723"/>
              <a:ext cx="2680737" cy="1609911"/>
            </a:xfrm>
            <a:prstGeom prst="star24">
              <a:avLst>
                <a:gd name="adj" fmla="val 426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03C1B992-9F80-40C2-B917-D752D606356D}"/>
                </a:ext>
              </a:extLst>
            </p:cNvPr>
            <p:cNvSpPr/>
            <p:nvPr/>
          </p:nvSpPr>
          <p:spPr bwMode="auto">
            <a:xfrm>
              <a:off x="-1758478" y="3610601"/>
              <a:ext cx="1122282" cy="1365033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F8216FFE-B3AA-49A7-A4CB-5401AF0FB537}"/>
                </a:ext>
              </a:extLst>
            </p:cNvPr>
            <p:cNvSpPr/>
            <p:nvPr/>
          </p:nvSpPr>
          <p:spPr bwMode="auto">
            <a:xfrm rot="5400000">
              <a:off x="-1190102" y="4157104"/>
              <a:ext cx="1367030" cy="270030"/>
            </a:xfrm>
            <a:prstGeom prst="trapezoid">
              <a:avLst>
                <a:gd name="adj" fmla="val 51279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DE48569-5D4F-4B23-97B5-BB483E8B53A3}"/>
                </a:ext>
              </a:extLst>
            </p:cNvPr>
            <p:cNvGrpSpPr/>
            <p:nvPr/>
          </p:nvGrpSpPr>
          <p:grpSpPr>
            <a:xfrm flipH="1">
              <a:off x="-1533187" y="3854347"/>
              <a:ext cx="735708" cy="1257818"/>
              <a:chOff x="6338935" y="3817551"/>
              <a:chExt cx="630200" cy="1077435"/>
            </a:xfrm>
            <a:solidFill>
              <a:schemeClr val="tx1"/>
            </a:solidFill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4B948A9-25B8-498D-83EA-7C90ADDF774C}"/>
                  </a:ext>
                </a:extLst>
              </p:cNvPr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EA441A8-3D6D-4E72-98F1-C5E91767AEAF}"/>
                  </a:ext>
                </a:extLst>
              </p:cNvPr>
              <p:cNvSpPr/>
              <p:nvPr/>
            </p:nvSpPr>
            <p:spPr bwMode="auto">
              <a:xfrm>
                <a:off x="6338935" y="3817553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ED327D62-B3CC-49A1-967C-DED24E2DD64A}"/>
                </a:ext>
              </a:extLst>
            </p:cNvPr>
            <p:cNvGrpSpPr/>
            <p:nvPr/>
          </p:nvGrpSpPr>
          <p:grpSpPr>
            <a:xfrm>
              <a:off x="-527243" y="3874687"/>
              <a:ext cx="656529" cy="1103784"/>
              <a:chOff x="-560793" y="3771873"/>
              <a:chExt cx="740987" cy="1245778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69A438D-AAB6-49EA-8AC2-3EB2F3368078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765600C-8625-44D9-8A4E-0E4899D5AF76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96D9397-8D4F-4E47-988B-3674B8F8EACE}"/>
              </a:ext>
            </a:extLst>
          </p:cNvPr>
          <p:cNvGrpSpPr/>
          <p:nvPr/>
        </p:nvGrpSpPr>
        <p:grpSpPr>
          <a:xfrm>
            <a:off x="377877" y="4657958"/>
            <a:ext cx="6192256" cy="4774522"/>
            <a:chOff x="560042" y="1121434"/>
            <a:chExt cx="8791862" cy="9845483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1408DC15-B657-4880-8887-FDD984E24F34}"/>
                </a:ext>
              </a:extLst>
            </p:cNvPr>
            <p:cNvSpPr txBox="1"/>
            <p:nvPr/>
          </p:nvSpPr>
          <p:spPr>
            <a:xfrm>
              <a:off x="560042" y="1121434"/>
              <a:ext cx="8791862" cy="478216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曲がり角の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335C44AC-DB41-40C6-930E-3CE334CB2CBE}"/>
                </a:ext>
              </a:extLst>
            </p:cNvPr>
            <p:cNvSpPr txBox="1"/>
            <p:nvPr/>
          </p:nvSpPr>
          <p:spPr>
            <a:xfrm>
              <a:off x="560042" y="6184753"/>
              <a:ext cx="8791862" cy="478216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ln w="38100">
                    <a:noFill/>
                  </a:ln>
                  <a:effectLst/>
                </a:rPr>
                <a:t>衝突注意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69150E0-B35C-4685-B7B4-364C83E99053}"/>
              </a:ext>
            </a:extLst>
          </p:cNvPr>
          <p:cNvGrpSpPr/>
          <p:nvPr/>
        </p:nvGrpSpPr>
        <p:grpSpPr>
          <a:xfrm>
            <a:off x="816516" y="778933"/>
            <a:ext cx="5224968" cy="3403950"/>
            <a:chOff x="-2387567" y="3365723"/>
            <a:chExt cx="2680737" cy="1746442"/>
          </a:xfrm>
        </p:grpSpPr>
        <p:sp>
          <p:nvSpPr>
            <p:cNvPr id="10" name="星: 24 pt 9">
              <a:extLst>
                <a:ext uri="{FF2B5EF4-FFF2-40B4-BE49-F238E27FC236}">
                  <a16:creationId xmlns:a16="http://schemas.microsoft.com/office/drawing/2014/main" id="{A701F94E-4614-4DA7-B5B0-C946CBB25401}"/>
                </a:ext>
              </a:extLst>
            </p:cNvPr>
            <p:cNvSpPr/>
            <p:nvPr/>
          </p:nvSpPr>
          <p:spPr bwMode="auto">
            <a:xfrm>
              <a:off x="-2387567" y="3365723"/>
              <a:ext cx="2680737" cy="1609911"/>
            </a:xfrm>
            <a:prstGeom prst="star24">
              <a:avLst>
                <a:gd name="adj" fmla="val 426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73B11CD0-E269-42B2-9B74-BBA2126F2B43}"/>
                </a:ext>
              </a:extLst>
            </p:cNvPr>
            <p:cNvSpPr/>
            <p:nvPr/>
          </p:nvSpPr>
          <p:spPr bwMode="auto">
            <a:xfrm>
              <a:off x="-1758478" y="3610601"/>
              <a:ext cx="1122282" cy="1365033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9A2C1448-250E-479D-AD28-273E39D34EF1}"/>
                </a:ext>
              </a:extLst>
            </p:cNvPr>
            <p:cNvSpPr/>
            <p:nvPr/>
          </p:nvSpPr>
          <p:spPr bwMode="auto">
            <a:xfrm rot="5400000">
              <a:off x="-1190102" y="4157104"/>
              <a:ext cx="1367030" cy="270030"/>
            </a:xfrm>
            <a:prstGeom prst="trapezoid">
              <a:avLst>
                <a:gd name="adj" fmla="val 51279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0619696D-B35E-4AAC-890C-B2F7CFB658D9}"/>
                </a:ext>
              </a:extLst>
            </p:cNvPr>
            <p:cNvGrpSpPr/>
            <p:nvPr/>
          </p:nvGrpSpPr>
          <p:grpSpPr>
            <a:xfrm flipH="1">
              <a:off x="-1533187" y="3854347"/>
              <a:ext cx="735708" cy="1257818"/>
              <a:chOff x="6338935" y="3817551"/>
              <a:chExt cx="630200" cy="1077435"/>
            </a:xfrm>
            <a:solidFill>
              <a:schemeClr val="tx1"/>
            </a:solidFill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CA2E97D-E682-4BDD-BF3F-190532D3849D}"/>
                  </a:ext>
                </a:extLst>
              </p:cNvPr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CD9A317-A76C-4110-A97F-F78ABBB86639}"/>
                  </a:ext>
                </a:extLst>
              </p:cNvPr>
              <p:cNvSpPr/>
              <p:nvPr/>
            </p:nvSpPr>
            <p:spPr bwMode="auto">
              <a:xfrm>
                <a:off x="6338935" y="3817553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9C15BD9-26BD-437A-8349-1404AF4A9CBC}"/>
                </a:ext>
              </a:extLst>
            </p:cNvPr>
            <p:cNvGrpSpPr/>
            <p:nvPr/>
          </p:nvGrpSpPr>
          <p:grpSpPr>
            <a:xfrm>
              <a:off x="-527243" y="3874687"/>
              <a:ext cx="656529" cy="1103784"/>
              <a:chOff x="-560793" y="3771873"/>
              <a:chExt cx="740987" cy="1245778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EE1FCF3-EBD7-4277-A00D-5FD5BEFA8C6C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6E47FB4-8149-4927-B158-9A6054E0C2AB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素敵な出会い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なんてない！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3EAAF4-11F7-4EA7-9DFB-B941724EA096}"/>
              </a:ext>
            </a:extLst>
          </p:cNvPr>
          <p:cNvSpPr txBox="1"/>
          <p:nvPr/>
        </p:nvSpPr>
        <p:spPr>
          <a:xfrm>
            <a:off x="1" y="6483170"/>
            <a:ext cx="6858000" cy="32470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0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曲がり角の</a:t>
            </a:r>
            <a:endParaRPr lang="en-US" altLang="ja-JP" sz="9000" b="1" spc="50" dirty="0">
              <a:ln w="285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衝突注意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4123141-537E-488B-B565-F11EB1AE8829}"/>
              </a:ext>
            </a:extLst>
          </p:cNvPr>
          <p:cNvGrpSpPr/>
          <p:nvPr/>
        </p:nvGrpSpPr>
        <p:grpSpPr>
          <a:xfrm>
            <a:off x="580570" y="2550974"/>
            <a:ext cx="5696860" cy="3587358"/>
            <a:chOff x="-2433905" y="3365723"/>
            <a:chExt cx="2773412" cy="1746442"/>
          </a:xfrm>
        </p:grpSpPr>
        <p:sp>
          <p:nvSpPr>
            <p:cNvPr id="6" name="星: 24 pt 5">
              <a:extLst>
                <a:ext uri="{FF2B5EF4-FFF2-40B4-BE49-F238E27FC236}">
                  <a16:creationId xmlns:a16="http://schemas.microsoft.com/office/drawing/2014/main" id="{A40A4DDC-924C-4E92-9949-7060DFDB0C52}"/>
                </a:ext>
              </a:extLst>
            </p:cNvPr>
            <p:cNvSpPr/>
            <p:nvPr/>
          </p:nvSpPr>
          <p:spPr bwMode="auto">
            <a:xfrm>
              <a:off x="-2433905" y="3365723"/>
              <a:ext cx="2773412" cy="1609911"/>
            </a:xfrm>
            <a:prstGeom prst="star24">
              <a:avLst>
                <a:gd name="adj" fmla="val 426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8D029D90-0001-4BC3-989D-BADF61F736EC}"/>
                </a:ext>
              </a:extLst>
            </p:cNvPr>
            <p:cNvSpPr/>
            <p:nvPr/>
          </p:nvSpPr>
          <p:spPr bwMode="auto">
            <a:xfrm>
              <a:off x="-1758478" y="3610601"/>
              <a:ext cx="1122282" cy="1365033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8D05E412-2A6E-4853-BBF3-5D2C4720BF3E}"/>
                </a:ext>
              </a:extLst>
            </p:cNvPr>
            <p:cNvSpPr/>
            <p:nvPr/>
          </p:nvSpPr>
          <p:spPr bwMode="auto">
            <a:xfrm rot="5400000">
              <a:off x="-1190102" y="4157104"/>
              <a:ext cx="1367030" cy="270030"/>
            </a:xfrm>
            <a:prstGeom prst="trapezoid">
              <a:avLst>
                <a:gd name="adj" fmla="val 51279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4689A0B-8BE6-4677-8E3B-1D66D6036E38}"/>
                </a:ext>
              </a:extLst>
            </p:cNvPr>
            <p:cNvGrpSpPr/>
            <p:nvPr/>
          </p:nvGrpSpPr>
          <p:grpSpPr>
            <a:xfrm flipH="1">
              <a:off x="-1533187" y="3854347"/>
              <a:ext cx="735708" cy="1257818"/>
              <a:chOff x="6338935" y="3817551"/>
              <a:chExt cx="630200" cy="1077435"/>
            </a:xfrm>
            <a:solidFill>
              <a:schemeClr val="tx1"/>
            </a:solidFill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4022D91-F1BA-4D29-8F86-561F901F35F7}"/>
                  </a:ext>
                </a:extLst>
              </p:cNvPr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7A96CDD-B1BA-4525-AB23-A3FF374479DD}"/>
                  </a:ext>
                </a:extLst>
              </p:cNvPr>
              <p:cNvSpPr/>
              <p:nvPr/>
            </p:nvSpPr>
            <p:spPr bwMode="auto">
              <a:xfrm>
                <a:off x="6338935" y="3817553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94A1551-953F-4782-BD85-81C7CDB1ED80}"/>
                </a:ext>
              </a:extLst>
            </p:cNvPr>
            <p:cNvGrpSpPr/>
            <p:nvPr/>
          </p:nvGrpSpPr>
          <p:grpSpPr>
            <a:xfrm>
              <a:off x="-527243" y="3874687"/>
              <a:ext cx="656529" cy="1103784"/>
              <a:chOff x="-560793" y="3771873"/>
              <a:chExt cx="740987" cy="1245778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8D15C3F-E3C2-418E-9394-D91E2F9C2F65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4E72F2D-0F1A-4AE8-A6F6-917CBA15886B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あぶない！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走るな！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3EAAF4-11F7-4EA7-9DFB-B941724EA096}"/>
              </a:ext>
            </a:extLst>
          </p:cNvPr>
          <p:cNvSpPr txBox="1"/>
          <p:nvPr/>
        </p:nvSpPr>
        <p:spPr>
          <a:xfrm>
            <a:off x="1" y="6483170"/>
            <a:ext cx="6858000" cy="32470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0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曲がり角の</a:t>
            </a:r>
            <a:endParaRPr lang="en-US" altLang="ja-JP" sz="9000" b="1" spc="50" dirty="0">
              <a:ln w="285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衝突注意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4123141-537E-488B-B565-F11EB1AE8829}"/>
              </a:ext>
            </a:extLst>
          </p:cNvPr>
          <p:cNvGrpSpPr/>
          <p:nvPr/>
        </p:nvGrpSpPr>
        <p:grpSpPr>
          <a:xfrm>
            <a:off x="580570" y="2550974"/>
            <a:ext cx="5696860" cy="3587358"/>
            <a:chOff x="-2433905" y="3365723"/>
            <a:chExt cx="2773412" cy="1746442"/>
          </a:xfrm>
        </p:grpSpPr>
        <p:sp>
          <p:nvSpPr>
            <p:cNvPr id="6" name="星: 24 pt 5">
              <a:extLst>
                <a:ext uri="{FF2B5EF4-FFF2-40B4-BE49-F238E27FC236}">
                  <a16:creationId xmlns:a16="http://schemas.microsoft.com/office/drawing/2014/main" id="{A40A4DDC-924C-4E92-9949-7060DFDB0C52}"/>
                </a:ext>
              </a:extLst>
            </p:cNvPr>
            <p:cNvSpPr/>
            <p:nvPr/>
          </p:nvSpPr>
          <p:spPr bwMode="auto">
            <a:xfrm>
              <a:off x="-2433905" y="3365723"/>
              <a:ext cx="2773412" cy="1609911"/>
            </a:xfrm>
            <a:prstGeom prst="star24">
              <a:avLst>
                <a:gd name="adj" fmla="val 426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8D029D90-0001-4BC3-989D-BADF61F736EC}"/>
                </a:ext>
              </a:extLst>
            </p:cNvPr>
            <p:cNvSpPr/>
            <p:nvPr/>
          </p:nvSpPr>
          <p:spPr bwMode="auto">
            <a:xfrm>
              <a:off x="-1758478" y="3610601"/>
              <a:ext cx="1122282" cy="1365033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8D05E412-2A6E-4853-BBF3-5D2C4720BF3E}"/>
                </a:ext>
              </a:extLst>
            </p:cNvPr>
            <p:cNvSpPr/>
            <p:nvPr/>
          </p:nvSpPr>
          <p:spPr bwMode="auto">
            <a:xfrm rot="5400000">
              <a:off x="-1190102" y="4157104"/>
              <a:ext cx="1367030" cy="270030"/>
            </a:xfrm>
            <a:prstGeom prst="trapezoid">
              <a:avLst>
                <a:gd name="adj" fmla="val 51279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4689A0B-8BE6-4677-8E3B-1D66D6036E38}"/>
                </a:ext>
              </a:extLst>
            </p:cNvPr>
            <p:cNvGrpSpPr/>
            <p:nvPr/>
          </p:nvGrpSpPr>
          <p:grpSpPr>
            <a:xfrm flipH="1">
              <a:off x="-1533187" y="3854347"/>
              <a:ext cx="735708" cy="1257818"/>
              <a:chOff x="6338935" y="3817551"/>
              <a:chExt cx="630200" cy="1077435"/>
            </a:xfrm>
            <a:solidFill>
              <a:schemeClr val="tx1"/>
            </a:solidFill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4022D91-F1BA-4D29-8F86-561F901F35F7}"/>
                  </a:ext>
                </a:extLst>
              </p:cNvPr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7A96CDD-B1BA-4525-AB23-A3FF374479DD}"/>
                  </a:ext>
                </a:extLst>
              </p:cNvPr>
              <p:cNvSpPr/>
              <p:nvPr/>
            </p:nvSpPr>
            <p:spPr bwMode="auto">
              <a:xfrm>
                <a:off x="6338935" y="3817553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94A1551-953F-4782-BD85-81C7CDB1ED80}"/>
                </a:ext>
              </a:extLst>
            </p:cNvPr>
            <p:cNvGrpSpPr/>
            <p:nvPr/>
          </p:nvGrpSpPr>
          <p:grpSpPr>
            <a:xfrm>
              <a:off x="-527243" y="3874687"/>
              <a:ext cx="656529" cy="1103784"/>
              <a:chOff x="-560793" y="3771873"/>
              <a:chExt cx="740987" cy="1245778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8D15C3F-E3C2-418E-9394-D91E2F9C2F65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4E72F2D-0F1A-4AE8-A6F6-917CBA15886B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53441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曲がり角の衝突注意の貼り紙</dc:title>
  <dc:subject>曲がり角の衝突注意の貼り紙</dc:subject>
  <dc:creator>でじけろお</dc:creator>
  <cp:lastModifiedBy/>
  <cp:revision>1</cp:revision>
  <dcterms:created xsi:type="dcterms:W3CDTF">2014-07-30T05:46:22Z</dcterms:created>
  <dcterms:modified xsi:type="dcterms:W3CDTF">2019-07-01T07:04:56Z</dcterms:modified>
  <cp:version>1</cp:version>
</cp:coreProperties>
</file>