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73" r:id="rId3"/>
    <p:sldId id="284" r:id="rId4"/>
    <p:sldId id="28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92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: 16 pt 1">
            <a:extLst>
              <a:ext uri="{FF2B5EF4-FFF2-40B4-BE49-F238E27FC236}">
                <a16:creationId xmlns:a16="http://schemas.microsoft.com/office/drawing/2014/main" id="{DAC1F54F-A0A4-4675-BE10-6BD49FEB32DE}"/>
              </a:ext>
            </a:extLst>
          </p:cNvPr>
          <p:cNvSpPr/>
          <p:nvPr/>
        </p:nvSpPr>
        <p:spPr>
          <a:xfrm>
            <a:off x="223416" y="233645"/>
            <a:ext cx="9369158" cy="6440027"/>
          </a:xfrm>
          <a:prstGeom prst="star16">
            <a:avLst>
              <a:gd name="adj" fmla="val 3988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074D845-8640-4A0B-B06F-F0D4B7011A2E}"/>
              </a:ext>
            </a:extLst>
          </p:cNvPr>
          <p:cNvGrpSpPr/>
          <p:nvPr/>
        </p:nvGrpSpPr>
        <p:grpSpPr>
          <a:xfrm>
            <a:off x="560042" y="503676"/>
            <a:ext cx="8791862" cy="6120680"/>
            <a:chOff x="560042" y="1121434"/>
            <a:chExt cx="8791862" cy="9845483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567DF6FE-2C7C-4F5B-A029-C2223D49F667}"/>
                </a:ext>
              </a:extLst>
            </p:cNvPr>
            <p:cNvSpPr txBox="1"/>
            <p:nvPr/>
          </p:nvSpPr>
          <p:spPr>
            <a:xfrm>
              <a:off x="560042" y="1121434"/>
              <a:ext cx="8791862" cy="478216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effectLst/>
                </a:rPr>
                <a:t>曲がり角の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790244D-D6CC-4E9E-8180-9B440044E37C}"/>
                </a:ext>
              </a:extLst>
            </p:cNvPr>
            <p:cNvSpPr txBox="1"/>
            <p:nvPr/>
          </p:nvSpPr>
          <p:spPr>
            <a:xfrm>
              <a:off x="560042" y="6184753"/>
              <a:ext cx="8791862" cy="478216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effectLst/>
                </a:rPr>
                <a:t>衝突注意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623418E-2652-46DF-AE8F-5A6551B2BA5F}"/>
              </a:ext>
            </a:extLst>
          </p:cNvPr>
          <p:cNvSpPr/>
          <p:nvPr/>
        </p:nvSpPr>
        <p:spPr>
          <a:xfrm>
            <a:off x="278921" y="278651"/>
            <a:ext cx="9348158" cy="6345704"/>
          </a:xfrm>
          <a:custGeom>
            <a:avLst/>
            <a:gdLst>
              <a:gd name="connsiteX0" fmla="*/ 9128183 w 9759349"/>
              <a:gd name="connsiteY0" fmla="*/ 0 h 6254147"/>
              <a:gd name="connsiteX1" fmla="*/ 9299765 w 9759349"/>
              <a:gd name="connsiteY1" fmla="*/ 220012 h 6254147"/>
              <a:gd name="connsiteX2" fmla="*/ 9642070 w 9759349"/>
              <a:gd name="connsiteY2" fmla="*/ 127157 h 6254147"/>
              <a:gd name="connsiteX3" fmla="*/ 9541439 w 9759349"/>
              <a:gd name="connsiteY3" fmla="*/ 498123 h 6254147"/>
              <a:gd name="connsiteX4" fmla="*/ 9759349 w 9759349"/>
              <a:gd name="connsiteY4" fmla="*/ 668065 h 6254147"/>
              <a:gd name="connsiteX5" fmla="*/ 9534129 w 9759349"/>
              <a:gd name="connsiteY5" fmla="*/ 843709 h 6254147"/>
              <a:gd name="connsiteX6" fmla="*/ 9759349 w 9759349"/>
              <a:gd name="connsiteY6" fmla="*/ 1019352 h 6254147"/>
              <a:gd name="connsiteX7" fmla="*/ 9534129 w 9759349"/>
              <a:gd name="connsiteY7" fmla="*/ 1194996 h 6254147"/>
              <a:gd name="connsiteX8" fmla="*/ 9759349 w 9759349"/>
              <a:gd name="connsiteY8" fmla="*/ 1370639 h 6254147"/>
              <a:gd name="connsiteX9" fmla="*/ 9534129 w 9759349"/>
              <a:gd name="connsiteY9" fmla="*/ 1546283 h 6254147"/>
              <a:gd name="connsiteX10" fmla="*/ 9759349 w 9759349"/>
              <a:gd name="connsiteY10" fmla="*/ 1721926 h 6254147"/>
              <a:gd name="connsiteX11" fmla="*/ 9534129 w 9759349"/>
              <a:gd name="connsiteY11" fmla="*/ 1897570 h 6254147"/>
              <a:gd name="connsiteX12" fmla="*/ 9759349 w 9759349"/>
              <a:gd name="connsiteY12" fmla="*/ 2073213 h 6254147"/>
              <a:gd name="connsiteX13" fmla="*/ 9534129 w 9759349"/>
              <a:gd name="connsiteY13" fmla="*/ 2248857 h 6254147"/>
              <a:gd name="connsiteX14" fmla="*/ 9759349 w 9759349"/>
              <a:gd name="connsiteY14" fmla="*/ 2424500 h 6254147"/>
              <a:gd name="connsiteX15" fmla="*/ 9534129 w 9759349"/>
              <a:gd name="connsiteY15" fmla="*/ 2600144 h 6254147"/>
              <a:gd name="connsiteX16" fmla="*/ 9759349 w 9759349"/>
              <a:gd name="connsiteY16" fmla="*/ 2775787 h 6254147"/>
              <a:gd name="connsiteX17" fmla="*/ 9534129 w 9759349"/>
              <a:gd name="connsiteY17" fmla="*/ 2951430 h 6254147"/>
              <a:gd name="connsiteX18" fmla="*/ 9759349 w 9759349"/>
              <a:gd name="connsiteY18" fmla="*/ 3127074 h 6254147"/>
              <a:gd name="connsiteX19" fmla="*/ 9534129 w 9759349"/>
              <a:gd name="connsiteY19" fmla="*/ 3302717 h 6254147"/>
              <a:gd name="connsiteX20" fmla="*/ 9759349 w 9759349"/>
              <a:gd name="connsiteY20" fmla="*/ 3478361 h 6254147"/>
              <a:gd name="connsiteX21" fmla="*/ 9534129 w 9759349"/>
              <a:gd name="connsiteY21" fmla="*/ 3654004 h 6254147"/>
              <a:gd name="connsiteX22" fmla="*/ 9759349 w 9759349"/>
              <a:gd name="connsiteY22" fmla="*/ 3829648 h 6254147"/>
              <a:gd name="connsiteX23" fmla="*/ 9534129 w 9759349"/>
              <a:gd name="connsiteY23" fmla="*/ 4005291 h 6254147"/>
              <a:gd name="connsiteX24" fmla="*/ 9759349 w 9759349"/>
              <a:gd name="connsiteY24" fmla="*/ 4180935 h 6254147"/>
              <a:gd name="connsiteX25" fmla="*/ 9534129 w 9759349"/>
              <a:gd name="connsiteY25" fmla="*/ 4356578 h 6254147"/>
              <a:gd name="connsiteX26" fmla="*/ 9759349 w 9759349"/>
              <a:gd name="connsiteY26" fmla="*/ 4532222 h 6254147"/>
              <a:gd name="connsiteX27" fmla="*/ 9534129 w 9759349"/>
              <a:gd name="connsiteY27" fmla="*/ 4707865 h 6254147"/>
              <a:gd name="connsiteX28" fmla="*/ 9759349 w 9759349"/>
              <a:gd name="connsiteY28" fmla="*/ 4883509 h 6254147"/>
              <a:gd name="connsiteX29" fmla="*/ 9534129 w 9759349"/>
              <a:gd name="connsiteY29" fmla="*/ 5059153 h 6254147"/>
              <a:gd name="connsiteX30" fmla="*/ 9759349 w 9759349"/>
              <a:gd name="connsiteY30" fmla="*/ 5234796 h 6254147"/>
              <a:gd name="connsiteX31" fmla="*/ 9534129 w 9759349"/>
              <a:gd name="connsiteY31" fmla="*/ 5410439 h 6254147"/>
              <a:gd name="connsiteX32" fmla="*/ 9759349 w 9759349"/>
              <a:gd name="connsiteY32" fmla="*/ 5586083 h 6254147"/>
              <a:gd name="connsiteX33" fmla="*/ 9541440 w 9759349"/>
              <a:gd name="connsiteY33" fmla="*/ 5756025 h 6254147"/>
              <a:gd name="connsiteX34" fmla="*/ 9642070 w 9759349"/>
              <a:gd name="connsiteY34" fmla="*/ 6126989 h 6254147"/>
              <a:gd name="connsiteX35" fmla="*/ 9299765 w 9759349"/>
              <a:gd name="connsiteY35" fmla="*/ 6034133 h 6254147"/>
              <a:gd name="connsiteX36" fmla="*/ 9128182 w 9759349"/>
              <a:gd name="connsiteY36" fmla="*/ 6254147 h 6254147"/>
              <a:gd name="connsiteX37" fmla="*/ 8952541 w 9759349"/>
              <a:gd name="connsiteY37" fmla="*/ 6028930 h 6254147"/>
              <a:gd name="connsiteX38" fmla="*/ 8776900 w 9759349"/>
              <a:gd name="connsiteY38" fmla="*/ 6254147 h 6254147"/>
              <a:gd name="connsiteX39" fmla="*/ 8601256 w 9759349"/>
              <a:gd name="connsiteY39" fmla="*/ 6028927 h 6254147"/>
              <a:gd name="connsiteX40" fmla="*/ 8425613 w 9759349"/>
              <a:gd name="connsiteY40" fmla="*/ 6254147 h 6254147"/>
              <a:gd name="connsiteX41" fmla="*/ 8249970 w 9759349"/>
              <a:gd name="connsiteY41" fmla="*/ 6028927 h 6254147"/>
              <a:gd name="connsiteX42" fmla="*/ 8074326 w 9759349"/>
              <a:gd name="connsiteY42" fmla="*/ 6254147 h 6254147"/>
              <a:gd name="connsiteX43" fmla="*/ 7898683 w 9759349"/>
              <a:gd name="connsiteY43" fmla="*/ 6028927 h 6254147"/>
              <a:gd name="connsiteX44" fmla="*/ 7723039 w 9759349"/>
              <a:gd name="connsiteY44" fmla="*/ 6254147 h 6254147"/>
              <a:gd name="connsiteX45" fmla="*/ 7547396 w 9759349"/>
              <a:gd name="connsiteY45" fmla="*/ 6028927 h 6254147"/>
              <a:gd name="connsiteX46" fmla="*/ 7371752 w 9759349"/>
              <a:gd name="connsiteY46" fmla="*/ 6254147 h 6254147"/>
              <a:gd name="connsiteX47" fmla="*/ 7196108 w 9759349"/>
              <a:gd name="connsiteY47" fmla="*/ 6028927 h 6254147"/>
              <a:gd name="connsiteX48" fmla="*/ 7020465 w 9759349"/>
              <a:gd name="connsiteY48" fmla="*/ 6254147 h 6254147"/>
              <a:gd name="connsiteX49" fmla="*/ 6844821 w 9759349"/>
              <a:gd name="connsiteY49" fmla="*/ 6028927 h 6254147"/>
              <a:gd name="connsiteX50" fmla="*/ 6669178 w 9759349"/>
              <a:gd name="connsiteY50" fmla="*/ 6254147 h 6254147"/>
              <a:gd name="connsiteX51" fmla="*/ 6493535 w 9759349"/>
              <a:gd name="connsiteY51" fmla="*/ 6028927 h 6254147"/>
              <a:gd name="connsiteX52" fmla="*/ 6317891 w 9759349"/>
              <a:gd name="connsiteY52" fmla="*/ 6254147 h 6254147"/>
              <a:gd name="connsiteX53" fmla="*/ 6142248 w 9759349"/>
              <a:gd name="connsiteY53" fmla="*/ 6028927 h 6254147"/>
              <a:gd name="connsiteX54" fmla="*/ 5966604 w 9759349"/>
              <a:gd name="connsiteY54" fmla="*/ 6254147 h 6254147"/>
              <a:gd name="connsiteX55" fmla="*/ 5790961 w 9759349"/>
              <a:gd name="connsiteY55" fmla="*/ 6028927 h 6254147"/>
              <a:gd name="connsiteX56" fmla="*/ 5615317 w 9759349"/>
              <a:gd name="connsiteY56" fmla="*/ 6254147 h 6254147"/>
              <a:gd name="connsiteX57" fmla="*/ 5439674 w 9759349"/>
              <a:gd name="connsiteY57" fmla="*/ 6028927 h 6254147"/>
              <a:gd name="connsiteX58" fmla="*/ 5264030 w 9759349"/>
              <a:gd name="connsiteY58" fmla="*/ 6254147 h 6254147"/>
              <a:gd name="connsiteX59" fmla="*/ 5088387 w 9759349"/>
              <a:gd name="connsiteY59" fmla="*/ 6028927 h 6254147"/>
              <a:gd name="connsiteX60" fmla="*/ 4912743 w 9759349"/>
              <a:gd name="connsiteY60" fmla="*/ 6254147 h 6254147"/>
              <a:gd name="connsiteX61" fmla="*/ 4737100 w 9759349"/>
              <a:gd name="connsiteY61" fmla="*/ 6028927 h 6254147"/>
              <a:gd name="connsiteX62" fmla="*/ 4561456 w 9759349"/>
              <a:gd name="connsiteY62" fmla="*/ 6254147 h 6254147"/>
              <a:gd name="connsiteX63" fmla="*/ 4385813 w 9759349"/>
              <a:gd name="connsiteY63" fmla="*/ 6028927 h 6254147"/>
              <a:gd name="connsiteX64" fmla="*/ 4210169 w 9759349"/>
              <a:gd name="connsiteY64" fmla="*/ 6254147 h 6254147"/>
              <a:gd name="connsiteX65" fmla="*/ 4034529 w 9759349"/>
              <a:gd name="connsiteY65" fmla="*/ 6028927 h 6254147"/>
              <a:gd name="connsiteX66" fmla="*/ 3858888 w 9759349"/>
              <a:gd name="connsiteY66" fmla="*/ 6254147 h 6254147"/>
              <a:gd name="connsiteX67" fmla="*/ 3683245 w 9759349"/>
              <a:gd name="connsiteY67" fmla="*/ 6028927 h 6254147"/>
              <a:gd name="connsiteX68" fmla="*/ 3507601 w 9759349"/>
              <a:gd name="connsiteY68" fmla="*/ 6254147 h 6254147"/>
              <a:gd name="connsiteX69" fmla="*/ 3331958 w 9759349"/>
              <a:gd name="connsiteY69" fmla="*/ 6028927 h 6254147"/>
              <a:gd name="connsiteX70" fmla="*/ 3156313 w 9759349"/>
              <a:gd name="connsiteY70" fmla="*/ 6254147 h 6254147"/>
              <a:gd name="connsiteX71" fmla="*/ 2980670 w 9759349"/>
              <a:gd name="connsiteY71" fmla="*/ 6028927 h 6254147"/>
              <a:gd name="connsiteX72" fmla="*/ 2805028 w 9759349"/>
              <a:gd name="connsiteY72" fmla="*/ 6254147 h 6254147"/>
              <a:gd name="connsiteX73" fmla="*/ 2629384 w 9759349"/>
              <a:gd name="connsiteY73" fmla="*/ 6028927 h 6254147"/>
              <a:gd name="connsiteX74" fmla="*/ 2453741 w 9759349"/>
              <a:gd name="connsiteY74" fmla="*/ 6254147 h 6254147"/>
              <a:gd name="connsiteX75" fmla="*/ 2278095 w 9759349"/>
              <a:gd name="connsiteY75" fmla="*/ 6028927 h 6254147"/>
              <a:gd name="connsiteX76" fmla="*/ 2102453 w 9759349"/>
              <a:gd name="connsiteY76" fmla="*/ 6254147 h 6254147"/>
              <a:gd name="connsiteX77" fmla="*/ 1926811 w 9759349"/>
              <a:gd name="connsiteY77" fmla="*/ 6028927 h 6254147"/>
              <a:gd name="connsiteX78" fmla="*/ 1751167 w 9759349"/>
              <a:gd name="connsiteY78" fmla="*/ 6254147 h 6254147"/>
              <a:gd name="connsiteX79" fmla="*/ 1575523 w 9759349"/>
              <a:gd name="connsiteY79" fmla="*/ 6028927 h 6254147"/>
              <a:gd name="connsiteX80" fmla="*/ 1399880 w 9759349"/>
              <a:gd name="connsiteY80" fmla="*/ 6254147 h 6254147"/>
              <a:gd name="connsiteX81" fmla="*/ 1224236 w 9759349"/>
              <a:gd name="connsiteY81" fmla="*/ 6028927 h 6254147"/>
              <a:gd name="connsiteX82" fmla="*/ 1048593 w 9759349"/>
              <a:gd name="connsiteY82" fmla="*/ 6254147 h 6254147"/>
              <a:gd name="connsiteX83" fmla="*/ 872949 w 9759349"/>
              <a:gd name="connsiteY83" fmla="*/ 6028927 h 6254147"/>
              <a:gd name="connsiteX84" fmla="*/ 697306 w 9759349"/>
              <a:gd name="connsiteY84" fmla="*/ 6254147 h 6254147"/>
              <a:gd name="connsiteX85" fmla="*/ 513420 w 9759349"/>
              <a:gd name="connsiteY85" fmla="*/ 6018359 h 6254147"/>
              <a:gd name="connsiteX86" fmla="*/ 112961 w 9759349"/>
              <a:gd name="connsiteY86" fmla="*/ 6126990 h 6254147"/>
              <a:gd name="connsiteX87" fmla="*/ 214346 w 9759349"/>
              <a:gd name="connsiteY87" fmla="*/ 5753242 h 6254147"/>
              <a:gd name="connsiteX88" fmla="*/ 2 w 9759349"/>
              <a:gd name="connsiteY88" fmla="*/ 5586081 h 6254147"/>
              <a:gd name="connsiteX89" fmla="*/ 225222 w 9759349"/>
              <a:gd name="connsiteY89" fmla="*/ 5410438 h 6254147"/>
              <a:gd name="connsiteX90" fmla="*/ 2 w 9759349"/>
              <a:gd name="connsiteY90" fmla="*/ 5234794 h 6254147"/>
              <a:gd name="connsiteX91" fmla="*/ 225222 w 9759349"/>
              <a:gd name="connsiteY91" fmla="*/ 5059151 h 6254147"/>
              <a:gd name="connsiteX92" fmla="*/ 2 w 9759349"/>
              <a:gd name="connsiteY92" fmla="*/ 4883507 h 6254147"/>
              <a:gd name="connsiteX93" fmla="*/ 225222 w 9759349"/>
              <a:gd name="connsiteY93" fmla="*/ 4707864 h 6254147"/>
              <a:gd name="connsiteX94" fmla="*/ 2 w 9759349"/>
              <a:gd name="connsiteY94" fmla="*/ 4532220 h 6254147"/>
              <a:gd name="connsiteX95" fmla="*/ 225222 w 9759349"/>
              <a:gd name="connsiteY95" fmla="*/ 4356577 h 6254147"/>
              <a:gd name="connsiteX96" fmla="*/ 2 w 9759349"/>
              <a:gd name="connsiteY96" fmla="*/ 4180933 h 6254147"/>
              <a:gd name="connsiteX97" fmla="*/ 225222 w 9759349"/>
              <a:gd name="connsiteY97" fmla="*/ 4005290 h 6254147"/>
              <a:gd name="connsiteX98" fmla="*/ 2 w 9759349"/>
              <a:gd name="connsiteY98" fmla="*/ 3829646 h 6254147"/>
              <a:gd name="connsiteX99" fmla="*/ 225222 w 9759349"/>
              <a:gd name="connsiteY99" fmla="*/ 3654002 h 6254147"/>
              <a:gd name="connsiteX100" fmla="*/ 2 w 9759349"/>
              <a:gd name="connsiteY100" fmla="*/ 3478359 h 6254147"/>
              <a:gd name="connsiteX101" fmla="*/ 225222 w 9759349"/>
              <a:gd name="connsiteY101" fmla="*/ 3302716 h 6254147"/>
              <a:gd name="connsiteX102" fmla="*/ 1 w 9759349"/>
              <a:gd name="connsiteY102" fmla="*/ 3127072 h 6254147"/>
              <a:gd name="connsiteX103" fmla="*/ 225222 w 9759349"/>
              <a:gd name="connsiteY103" fmla="*/ 2951428 h 6254147"/>
              <a:gd name="connsiteX104" fmla="*/ 1 w 9759349"/>
              <a:gd name="connsiteY104" fmla="*/ 2775785 h 6254147"/>
              <a:gd name="connsiteX105" fmla="*/ 225221 w 9759349"/>
              <a:gd name="connsiteY105" fmla="*/ 2600142 h 6254147"/>
              <a:gd name="connsiteX106" fmla="*/ 1 w 9759349"/>
              <a:gd name="connsiteY106" fmla="*/ 2424500 h 6254147"/>
              <a:gd name="connsiteX107" fmla="*/ 225221 w 9759349"/>
              <a:gd name="connsiteY107" fmla="*/ 2248856 h 6254147"/>
              <a:gd name="connsiteX108" fmla="*/ 1 w 9759349"/>
              <a:gd name="connsiteY108" fmla="*/ 2073212 h 6254147"/>
              <a:gd name="connsiteX109" fmla="*/ 225221 w 9759349"/>
              <a:gd name="connsiteY109" fmla="*/ 1897568 h 6254147"/>
              <a:gd name="connsiteX110" fmla="*/ 1 w 9759349"/>
              <a:gd name="connsiteY110" fmla="*/ 1721926 h 6254147"/>
              <a:gd name="connsiteX111" fmla="*/ 225221 w 9759349"/>
              <a:gd name="connsiteY111" fmla="*/ 1546283 h 6254147"/>
              <a:gd name="connsiteX112" fmla="*/ 1 w 9759349"/>
              <a:gd name="connsiteY112" fmla="*/ 1370639 h 6254147"/>
              <a:gd name="connsiteX113" fmla="*/ 225221 w 9759349"/>
              <a:gd name="connsiteY113" fmla="*/ 1194996 h 6254147"/>
              <a:gd name="connsiteX114" fmla="*/ 1 w 9759349"/>
              <a:gd name="connsiteY114" fmla="*/ 1019352 h 6254147"/>
              <a:gd name="connsiteX115" fmla="*/ 225221 w 9759349"/>
              <a:gd name="connsiteY115" fmla="*/ 843709 h 6254147"/>
              <a:gd name="connsiteX116" fmla="*/ 0 w 9759349"/>
              <a:gd name="connsiteY116" fmla="*/ 668064 h 6254147"/>
              <a:gd name="connsiteX117" fmla="*/ 214347 w 9759349"/>
              <a:gd name="connsiteY117" fmla="*/ 500901 h 6254147"/>
              <a:gd name="connsiteX118" fmla="*/ 112963 w 9759349"/>
              <a:gd name="connsiteY118" fmla="*/ 127156 h 6254147"/>
              <a:gd name="connsiteX119" fmla="*/ 513425 w 9759349"/>
              <a:gd name="connsiteY119" fmla="*/ 235787 h 6254147"/>
              <a:gd name="connsiteX120" fmla="*/ 697308 w 9759349"/>
              <a:gd name="connsiteY120" fmla="*/ 2 h 6254147"/>
              <a:gd name="connsiteX121" fmla="*/ 872951 w 9759349"/>
              <a:gd name="connsiteY121" fmla="*/ 225222 h 6254147"/>
              <a:gd name="connsiteX122" fmla="*/ 1048596 w 9759349"/>
              <a:gd name="connsiteY122" fmla="*/ 2 h 6254147"/>
              <a:gd name="connsiteX123" fmla="*/ 1224239 w 9759349"/>
              <a:gd name="connsiteY123" fmla="*/ 225222 h 6254147"/>
              <a:gd name="connsiteX124" fmla="*/ 1399882 w 9759349"/>
              <a:gd name="connsiteY124" fmla="*/ 2 h 6254147"/>
              <a:gd name="connsiteX125" fmla="*/ 1575525 w 9759349"/>
              <a:gd name="connsiteY125" fmla="*/ 225222 h 6254147"/>
              <a:gd name="connsiteX126" fmla="*/ 1751170 w 9759349"/>
              <a:gd name="connsiteY126" fmla="*/ 2 h 6254147"/>
              <a:gd name="connsiteX127" fmla="*/ 1926813 w 9759349"/>
              <a:gd name="connsiteY127" fmla="*/ 225222 h 6254147"/>
              <a:gd name="connsiteX128" fmla="*/ 2102456 w 9759349"/>
              <a:gd name="connsiteY128" fmla="*/ 2 h 6254147"/>
              <a:gd name="connsiteX129" fmla="*/ 2278100 w 9759349"/>
              <a:gd name="connsiteY129" fmla="*/ 225222 h 6254147"/>
              <a:gd name="connsiteX130" fmla="*/ 2453744 w 9759349"/>
              <a:gd name="connsiteY130" fmla="*/ 2 h 6254147"/>
              <a:gd name="connsiteX131" fmla="*/ 2629386 w 9759349"/>
              <a:gd name="connsiteY131" fmla="*/ 225222 h 6254147"/>
              <a:gd name="connsiteX132" fmla="*/ 2805030 w 9759349"/>
              <a:gd name="connsiteY132" fmla="*/ 2 h 6254147"/>
              <a:gd name="connsiteX133" fmla="*/ 2980673 w 9759349"/>
              <a:gd name="connsiteY133" fmla="*/ 225222 h 6254147"/>
              <a:gd name="connsiteX134" fmla="*/ 3156316 w 9759349"/>
              <a:gd name="connsiteY134" fmla="*/ 2 h 6254147"/>
              <a:gd name="connsiteX135" fmla="*/ 3331960 w 9759349"/>
              <a:gd name="connsiteY135" fmla="*/ 225222 h 6254147"/>
              <a:gd name="connsiteX136" fmla="*/ 3507603 w 9759349"/>
              <a:gd name="connsiteY136" fmla="*/ 2 h 6254147"/>
              <a:gd name="connsiteX137" fmla="*/ 3683247 w 9759349"/>
              <a:gd name="connsiteY137" fmla="*/ 225222 h 6254147"/>
              <a:gd name="connsiteX138" fmla="*/ 3858890 w 9759349"/>
              <a:gd name="connsiteY138" fmla="*/ 1 h 6254147"/>
              <a:gd name="connsiteX139" fmla="*/ 4034533 w 9759349"/>
              <a:gd name="connsiteY139" fmla="*/ 225222 h 6254147"/>
              <a:gd name="connsiteX140" fmla="*/ 4210170 w 9759349"/>
              <a:gd name="connsiteY140" fmla="*/ 1 h 6254147"/>
              <a:gd name="connsiteX141" fmla="*/ 4385814 w 9759349"/>
              <a:gd name="connsiteY141" fmla="*/ 225222 h 6254147"/>
              <a:gd name="connsiteX142" fmla="*/ 4561457 w 9759349"/>
              <a:gd name="connsiteY142" fmla="*/ 1 h 6254147"/>
              <a:gd name="connsiteX143" fmla="*/ 4737101 w 9759349"/>
              <a:gd name="connsiteY143" fmla="*/ 225221 h 6254147"/>
              <a:gd name="connsiteX144" fmla="*/ 4912744 w 9759349"/>
              <a:gd name="connsiteY144" fmla="*/ 1 h 6254147"/>
              <a:gd name="connsiteX145" fmla="*/ 5088388 w 9759349"/>
              <a:gd name="connsiteY145" fmla="*/ 225221 h 6254147"/>
              <a:gd name="connsiteX146" fmla="*/ 5264031 w 9759349"/>
              <a:gd name="connsiteY146" fmla="*/ 1 h 6254147"/>
              <a:gd name="connsiteX147" fmla="*/ 5439674 w 9759349"/>
              <a:gd name="connsiteY147" fmla="*/ 225221 h 6254147"/>
              <a:gd name="connsiteX148" fmla="*/ 5615318 w 9759349"/>
              <a:gd name="connsiteY148" fmla="*/ 1 h 6254147"/>
              <a:gd name="connsiteX149" fmla="*/ 5790961 w 9759349"/>
              <a:gd name="connsiteY149" fmla="*/ 225221 h 6254147"/>
              <a:gd name="connsiteX150" fmla="*/ 5966605 w 9759349"/>
              <a:gd name="connsiteY150" fmla="*/ 1 h 6254147"/>
              <a:gd name="connsiteX151" fmla="*/ 6142248 w 9759349"/>
              <a:gd name="connsiteY151" fmla="*/ 225221 h 6254147"/>
              <a:gd name="connsiteX152" fmla="*/ 6317892 w 9759349"/>
              <a:gd name="connsiteY152" fmla="*/ 1 h 6254147"/>
              <a:gd name="connsiteX153" fmla="*/ 6493535 w 9759349"/>
              <a:gd name="connsiteY153" fmla="*/ 225221 h 6254147"/>
              <a:gd name="connsiteX154" fmla="*/ 6669179 w 9759349"/>
              <a:gd name="connsiteY154" fmla="*/ 1 h 6254147"/>
              <a:gd name="connsiteX155" fmla="*/ 6844823 w 9759349"/>
              <a:gd name="connsiteY155" fmla="*/ 225221 h 6254147"/>
              <a:gd name="connsiteX156" fmla="*/ 7020466 w 9759349"/>
              <a:gd name="connsiteY156" fmla="*/ 1 h 6254147"/>
              <a:gd name="connsiteX157" fmla="*/ 7196109 w 9759349"/>
              <a:gd name="connsiteY157" fmla="*/ 225221 h 6254147"/>
              <a:gd name="connsiteX158" fmla="*/ 7371753 w 9759349"/>
              <a:gd name="connsiteY158" fmla="*/ 1 h 6254147"/>
              <a:gd name="connsiteX159" fmla="*/ 7547396 w 9759349"/>
              <a:gd name="connsiteY159" fmla="*/ 225221 h 6254147"/>
              <a:gd name="connsiteX160" fmla="*/ 7723040 w 9759349"/>
              <a:gd name="connsiteY160" fmla="*/ 0 h 6254147"/>
              <a:gd name="connsiteX161" fmla="*/ 7898683 w 9759349"/>
              <a:gd name="connsiteY161" fmla="*/ 225221 h 6254147"/>
              <a:gd name="connsiteX162" fmla="*/ 8074327 w 9759349"/>
              <a:gd name="connsiteY162" fmla="*/ 0 h 6254147"/>
              <a:gd name="connsiteX163" fmla="*/ 8249970 w 9759349"/>
              <a:gd name="connsiteY163" fmla="*/ 225221 h 6254147"/>
              <a:gd name="connsiteX164" fmla="*/ 8425614 w 9759349"/>
              <a:gd name="connsiteY164" fmla="*/ 0 h 6254147"/>
              <a:gd name="connsiteX165" fmla="*/ 8601257 w 9759349"/>
              <a:gd name="connsiteY165" fmla="*/ 225221 h 6254147"/>
              <a:gd name="connsiteX166" fmla="*/ 8776901 w 9759349"/>
              <a:gd name="connsiteY166" fmla="*/ 0 h 6254147"/>
              <a:gd name="connsiteX167" fmla="*/ 8952542 w 9759349"/>
              <a:gd name="connsiteY167" fmla="*/ 225217 h 6254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9759349" h="6254147">
                <a:moveTo>
                  <a:pt x="9128183" y="0"/>
                </a:moveTo>
                <a:lnTo>
                  <a:pt x="9299765" y="220012"/>
                </a:lnTo>
                <a:lnTo>
                  <a:pt x="9642070" y="127157"/>
                </a:lnTo>
                <a:lnTo>
                  <a:pt x="9541439" y="498123"/>
                </a:lnTo>
                <a:lnTo>
                  <a:pt x="9759349" y="668065"/>
                </a:lnTo>
                <a:lnTo>
                  <a:pt x="9534129" y="843709"/>
                </a:lnTo>
                <a:lnTo>
                  <a:pt x="9759349" y="1019352"/>
                </a:lnTo>
                <a:lnTo>
                  <a:pt x="9534129" y="1194996"/>
                </a:lnTo>
                <a:lnTo>
                  <a:pt x="9759349" y="1370639"/>
                </a:lnTo>
                <a:lnTo>
                  <a:pt x="9534129" y="1546283"/>
                </a:lnTo>
                <a:lnTo>
                  <a:pt x="9759349" y="1721926"/>
                </a:lnTo>
                <a:lnTo>
                  <a:pt x="9534129" y="1897570"/>
                </a:lnTo>
                <a:lnTo>
                  <a:pt x="9759349" y="2073213"/>
                </a:lnTo>
                <a:lnTo>
                  <a:pt x="9534129" y="2248857"/>
                </a:lnTo>
                <a:lnTo>
                  <a:pt x="9759349" y="2424500"/>
                </a:lnTo>
                <a:lnTo>
                  <a:pt x="9534129" y="2600144"/>
                </a:lnTo>
                <a:lnTo>
                  <a:pt x="9759349" y="2775787"/>
                </a:lnTo>
                <a:lnTo>
                  <a:pt x="9534129" y="2951430"/>
                </a:lnTo>
                <a:lnTo>
                  <a:pt x="9759349" y="3127074"/>
                </a:lnTo>
                <a:lnTo>
                  <a:pt x="9534129" y="3302717"/>
                </a:lnTo>
                <a:lnTo>
                  <a:pt x="9759349" y="3478361"/>
                </a:lnTo>
                <a:lnTo>
                  <a:pt x="9534129" y="3654004"/>
                </a:lnTo>
                <a:lnTo>
                  <a:pt x="9759349" y="3829648"/>
                </a:lnTo>
                <a:lnTo>
                  <a:pt x="9534129" y="4005291"/>
                </a:lnTo>
                <a:lnTo>
                  <a:pt x="9759349" y="4180935"/>
                </a:lnTo>
                <a:lnTo>
                  <a:pt x="9534129" y="4356578"/>
                </a:lnTo>
                <a:lnTo>
                  <a:pt x="9759349" y="4532222"/>
                </a:lnTo>
                <a:lnTo>
                  <a:pt x="9534129" y="4707865"/>
                </a:lnTo>
                <a:lnTo>
                  <a:pt x="9759349" y="4883509"/>
                </a:lnTo>
                <a:lnTo>
                  <a:pt x="9534129" y="5059153"/>
                </a:lnTo>
                <a:lnTo>
                  <a:pt x="9759349" y="5234796"/>
                </a:lnTo>
                <a:lnTo>
                  <a:pt x="9534129" y="5410439"/>
                </a:lnTo>
                <a:lnTo>
                  <a:pt x="9759349" y="5586083"/>
                </a:lnTo>
                <a:lnTo>
                  <a:pt x="9541440" y="5756025"/>
                </a:lnTo>
                <a:lnTo>
                  <a:pt x="9642070" y="6126989"/>
                </a:lnTo>
                <a:lnTo>
                  <a:pt x="9299765" y="6034133"/>
                </a:lnTo>
                <a:lnTo>
                  <a:pt x="9128182" y="6254147"/>
                </a:lnTo>
                <a:lnTo>
                  <a:pt x="8952541" y="6028930"/>
                </a:lnTo>
                <a:lnTo>
                  <a:pt x="8776900" y="6254147"/>
                </a:lnTo>
                <a:lnTo>
                  <a:pt x="8601256" y="6028927"/>
                </a:lnTo>
                <a:lnTo>
                  <a:pt x="8425613" y="6254147"/>
                </a:lnTo>
                <a:lnTo>
                  <a:pt x="8249970" y="6028927"/>
                </a:lnTo>
                <a:lnTo>
                  <a:pt x="8074326" y="6254147"/>
                </a:lnTo>
                <a:lnTo>
                  <a:pt x="7898683" y="6028927"/>
                </a:lnTo>
                <a:lnTo>
                  <a:pt x="7723039" y="6254147"/>
                </a:lnTo>
                <a:lnTo>
                  <a:pt x="7547396" y="6028927"/>
                </a:lnTo>
                <a:lnTo>
                  <a:pt x="7371752" y="6254147"/>
                </a:lnTo>
                <a:lnTo>
                  <a:pt x="7196108" y="6028927"/>
                </a:lnTo>
                <a:lnTo>
                  <a:pt x="7020465" y="6254147"/>
                </a:lnTo>
                <a:lnTo>
                  <a:pt x="6844821" y="6028927"/>
                </a:lnTo>
                <a:lnTo>
                  <a:pt x="6669178" y="6254147"/>
                </a:lnTo>
                <a:lnTo>
                  <a:pt x="6493535" y="6028927"/>
                </a:lnTo>
                <a:lnTo>
                  <a:pt x="6317891" y="6254147"/>
                </a:lnTo>
                <a:lnTo>
                  <a:pt x="6142248" y="6028927"/>
                </a:lnTo>
                <a:lnTo>
                  <a:pt x="5966604" y="6254147"/>
                </a:lnTo>
                <a:lnTo>
                  <a:pt x="5790961" y="6028927"/>
                </a:lnTo>
                <a:lnTo>
                  <a:pt x="5615317" y="6254147"/>
                </a:lnTo>
                <a:lnTo>
                  <a:pt x="5439674" y="6028927"/>
                </a:lnTo>
                <a:lnTo>
                  <a:pt x="5264030" y="6254147"/>
                </a:lnTo>
                <a:lnTo>
                  <a:pt x="5088387" y="6028927"/>
                </a:lnTo>
                <a:lnTo>
                  <a:pt x="4912743" y="6254147"/>
                </a:lnTo>
                <a:lnTo>
                  <a:pt x="4737100" y="6028927"/>
                </a:lnTo>
                <a:lnTo>
                  <a:pt x="4561456" y="6254147"/>
                </a:lnTo>
                <a:lnTo>
                  <a:pt x="4385813" y="6028927"/>
                </a:lnTo>
                <a:lnTo>
                  <a:pt x="4210169" y="6254147"/>
                </a:lnTo>
                <a:lnTo>
                  <a:pt x="4034529" y="6028927"/>
                </a:lnTo>
                <a:lnTo>
                  <a:pt x="3858888" y="6254147"/>
                </a:lnTo>
                <a:lnTo>
                  <a:pt x="3683245" y="6028927"/>
                </a:lnTo>
                <a:lnTo>
                  <a:pt x="3507601" y="6254147"/>
                </a:lnTo>
                <a:lnTo>
                  <a:pt x="3331958" y="6028927"/>
                </a:lnTo>
                <a:lnTo>
                  <a:pt x="3156313" y="6254147"/>
                </a:lnTo>
                <a:lnTo>
                  <a:pt x="2980670" y="6028927"/>
                </a:lnTo>
                <a:lnTo>
                  <a:pt x="2805028" y="6254147"/>
                </a:lnTo>
                <a:lnTo>
                  <a:pt x="2629384" y="6028927"/>
                </a:lnTo>
                <a:lnTo>
                  <a:pt x="2453741" y="6254147"/>
                </a:lnTo>
                <a:lnTo>
                  <a:pt x="2278095" y="6028927"/>
                </a:lnTo>
                <a:lnTo>
                  <a:pt x="2102453" y="6254147"/>
                </a:lnTo>
                <a:lnTo>
                  <a:pt x="1926811" y="6028927"/>
                </a:lnTo>
                <a:lnTo>
                  <a:pt x="1751167" y="6254147"/>
                </a:lnTo>
                <a:lnTo>
                  <a:pt x="1575523" y="6028927"/>
                </a:lnTo>
                <a:lnTo>
                  <a:pt x="1399880" y="6254147"/>
                </a:lnTo>
                <a:lnTo>
                  <a:pt x="1224236" y="6028927"/>
                </a:lnTo>
                <a:lnTo>
                  <a:pt x="1048593" y="6254147"/>
                </a:lnTo>
                <a:lnTo>
                  <a:pt x="872949" y="6028927"/>
                </a:lnTo>
                <a:lnTo>
                  <a:pt x="697306" y="6254147"/>
                </a:lnTo>
                <a:lnTo>
                  <a:pt x="513420" y="6018359"/>
                </a:lnTo>
                <a:lnTo>
                  <a:pt x="112961" y="6126990"/>
                </a:lnTo>
                <a:lnTo>
                  <a:pt x="214346" y="5753242"/>
                </a:lnTo>
                <a:lnTo>
                  <a:pt x="2" y="5586081"/>
                </a:lnTo>
                <a:lnTo>
                  <a:pt x="225222" y="5410438"/>
                </a:lnTo>
                <a:lnTo>
                  <a:pt x="2" y="5234794"/>
                </a:lnTo>
                <a:lnTo>
                  <a:pt x="225222" y="5059151"/>
                </a:lnTo>
                <a:lnTo>
                  <a:pt x="2" y="4883507"/>
                </a:lnTo>
                <a:lnTo>
                  <a:pt x="225222" y="4707864"/>
                </a:lnTo>
                <a:lnTo>
                  <a:pt x="2" y="4532220"/>
                </a:lnTo>
                <a:lnTo>
                  <a:pt x="225222" y="4356577"/>
                </a:lnTo>
                <a:lnTo>
                  <a:pt x="2" y="4180933"/>
                </a:lnTo>
                <a:lnTo>
                  <a:pt x="225222" y="4005290"/>
                </a:lnTo>
                <a:lnTo>
                  <a:pt x="2" y="3829646"/>
                </a:lnTo>
                <a:lnTo>
                  <a:pt x="225222" y="3654002"/>
                </a:lnTo>
                <a:lnTo>
                  <a:pt x="2" y="3478359"/>
                </a:lnTo>
                <a:lnTo>
                  <a:pt x="225222" y="3302716"/>
                </a:lnTo>
                <a:lnTo>
                  <a:pt x="1" y="3127072"/>
                </a:lnTo>
                <a:lnTo>
                  <a:pt x="225222" y="2951428"/>
                </a:lnTo>
                <a:lnTo>
                  <a:pt x="1" y="2775785"/>
                </a:lnTo>
                <a:lnTo>
                  <a:pt x="225221" y="2600142"/>
                </a:lnTo>
                <a:lnTo>
                  <a:pt x="1" y="2424500"/>
                </a:lnTo>
                <a:lnTo>
                  <a:pt x="225221" y="2248856"/>
                </a:lnTo>
                <a:lnTo>
                  <a:pt x="1" y="2073212"/>
                </a:lnTo>
                <a:lnTo>
                  <a:pt x="225221" y="1897568"/>
                </a:lnTo>
                <a:lnTo>
                  <a:pt x="1" y="1721926"/>
                </a:lnTo>
                <a:lnTo>
                  <a:pt x="225221" y="1546283"/>
                </a:lnTo>
                <a:lnTo>
                  <a:pt x="1" y="1370639"/>
                </a:lnTo>
                <a:lnTo>
                  <a:pt x="225221" y="1194996"/>
                </a:lnTo>
                <a:lnTo>
                  <a:pt x="1" y="1019352"/>
                </a:lnTo>
                <a:lnTo>
                  <a:pt x="225221" y="843709"/>
                </a:lnTo>
                <a:lnTo>
                  <a:pt x="0" y="668064"/>
                </a:lnTo>
                <a:lnTo>
                  <a:pt x="214347" y="500901"/>
                </a:lnTo>
                <a:lnTo>
                  <a:pt x="112963" y="127156"/>
                </a:lnTo>
                <a:lnTo>
                  <a:pt x="513425" y="235787"/>
                </a:lnTo>
                <a:lnTo>
                  <a:pt x="697308" y="2"/>
                </a:lnTo>
                <a:lnTo>
                  <a:pt x="872951" y="225222"/>
                </a:lnTo>
                <a:lnTo>
                  <a:pt x="1048596" y="2"/>
                </a:lnTo>
                <a:lnTo>
                  <a:pt x="1224239" y="225222"/>
                </a:lnTo>
                <a:lnTo>
                  <a:pt x="1399882" y="2"/>
                </a:lnTo>
                <a:lnTo>
                  <a:pt x="1575525" y="225222"/>
                </a:lnTo>
                <a:lnTo>
                  <a:pt x="1751170" y="2"/>
                </a:lnTo>
                <a:lnTo>
                  <a:pt x="1926813" y="225222"/>
                </a:lnTo>
                <a:lnTo>
                  <a:pt x="2102456" y="2"/>
                </a:lnTo>
                <a:lnTo>
                  <a:pt x="2278100" y="225222"/>
                </a:lnTo>
                <a:lnTo>
                  <a:pt x="2453744" y="2"/>
                </a:lnTo>
                <a:lnTo>
                  <a:pt x="2629386" y="225222"/>
                </a:lnTo>
                <a:lnTo>
                  <a:pt x="2805030" y="2"/>
                </a:lnTo>
                <a:lnTo>
                  <a:pt x="2980673" y="225222"/>
                </a:lnTo>
                <a:lnTo>
                  <a:pt x="3156316" y="2"/>
                </a:lnTo>
                <a:lnTo>
                  <a:pt x="3331960" y="225222"/>
                </a:lnTo>
                <a:lnTo>
                  <a:pt x="3507603" y="2"/>
                </a:lnTo>
                <a:lnTo>
                  <a:pt x="3683247" y="225222"/>
                </a:lnTo>
                <a:lnTo>
                  <a:pt x="3858890" y="1"/>
                </a:lnTo>
                <a:lnTo>
                  <a:pt x="4034533" y="225222"/>
                </a:lnTo>
                <a:lnTo>
                  <a:pt x="4210170" y="1"/>
                </a:lnTo>
                <a:lnTo>
                  <a:pt x="4385814" y="225222"/>
                </a:lnTo>
                <a:lnTo>
                  <a:pt x="4561457" y="1"/>
                </a:lnTo>
                <a:lnTo>
                  <a:pt x="4737101" y="225221"/>
                </a:lnTo>
                <a:lnTo>
                  <a:pt x="4912744" y="1"/>
                </a:lnTo>
                <a:lnTo>
                  <a:pt x="5088388" y="225221"/>
                </a:lnTo>
                <a:lnTo>
                  <a:pt x="5264031" y="1"/>
                </a:lnTo>
                <a:lnTo>
                  <a:pt x="5439674" y="225221"/>
                </a:lnTo>
                <a:lnTo>
                  <a:pt x="5615318" y="1"/>
                </a:lnTo>
                <a:lnTo>
                  <a:pt x="5790961" y="225221"/>
                </a:lnTo>
                <a:lnTo>
                  <a:pt x="5966605" y="1"/>
                </a:lnTo>
                <a:lnTo>
                  <a:pt x="6142248" y="225221"/>
                </a:lnTo>
                <a:lnTo>
                  <a:pt x="6317892" y="1"/>
                </a:lnTo>
                <a:lnTo>
                  <a:pt x="6493535" y="225221"/>
                </a:lnTo>
                <a:lnTo>
                  <a:pt x="6669179" y="1"/>
                </a:lnTo>
                <a:lnTo>
                  <a:pt x="6844823" y="225221"/>
                </a:lnTo>
                <a:lnTo>
                  <a:pt x="7020466" y="1"/>
                </a:lnTo>
                <a:lnTo>
                  <a:pt x="7196109" y="225221"/>
                </a:lnTo>
                <a:lnTo>
                  <a:pt x="7371753" y="1"/>
                </a:lnTo>
                <a:lnTo>
                  <a:pt x="7547396" y="225221"/>
                </a:lnTo>
                <a:lnTo>
                  <a:pt x="7723040" y="0"/>
                </a:lnTo>
                <a:lnTo>
                  <a:pt x="7898683" y="225221"/>
                </a:lnTo>
                <a:lnTo>
                  <a:pt x="8074327" y="0"/>
                </a:lnTo>
                <a:lnTo>
                  <a:pt x="8249970" y="225221"/>
                </a:lnTo>
                <a:lnTo>
                  <a:pt x="8425614" y="0"/>
                </a:lnTo>
                <a:lnTo>
                  <a:pt x="8601257" y="225221"/>
                </a:lnTo>
                <a:lnTo>
                  <a:pt x="8776901" y="0"/>
                </a:lnTo>
                <a:lnTo>
                  <a:pt x="8952542" y="225217"/>
                </a:lnTo>
                <a:close/>
              </a:path>
            </a:pathLst>
          </a:custGeom>
          <a:noFill/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16836ED-9F79-4E21-BE6D-3A74C6D667B1}"/>
              </a:ext>
            </a:extLst>
          </p:cNvPr>
          <p:cNvGrpSpPr/>
          <p:nvPr/>
        </p:nvGrpSpPr>
        <p:grpSpPr>
          <a:xfrm>
            <a:off x="887803" y="846083"/>
            <a:ext cx="8130394" cy="5210840"/>
            <a:chOff x="560042" y="1121434"/>
            <a:chExt cx="8791862" cy="9845483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4B5A4F6-61FC-4BB0-AC6C-61DA35C4EC30}"/>
                </a:ext>
              </a:extLst>
            </p:cNvPr>
            <p:cNvSpPr txBox="1"/>
            <p:nvPr/>
          </p:nvSpPr>
          <p:spPr>
            <a:xfrm>
              <a:off x="560042" y="1121434"/>
              <a:ext cx="8791862" cy="478216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曲がり角の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553EB6D1-2AAA-4169-B9DB-E4748F0198CD}"/>
                </a:ext>
              </a:extLst>
            </p:cNvPr>
            <p:cNvSpPr txBox="1"/>
            <p:nvPr/>
          </p:nvSpPr>
          <p:spPr>
            <a:xfrm>
              <a:off x="560042" y="6184753"/>
              <a:ext cx="8791862" cy="478216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8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7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衝突注意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5945" y="2830857"/>
            <a:ext cx="9900055" cy="397031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曲がり角の</a:t>
            </a:r>
            <a:endParaRPr lang="en-US" altLang="ja-JP" sz="96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5600" dirty="0">
                <a:ln w="38100">
                  <a:noFill/>
                </a:ln>
                <a:effectLst/>
              </a:rPr>
              <a:t>衝突注意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320290E-8180-4828-A82D-19F7C18CDEB8}"/>
              </a:ext>
            </a:extLst>
          </p:cNvPr>
          <p:cNvGrpSpPr/>
          <p:nvPr/>
        </p:nvGrpSpPr>
        <p:grpSpPr>
          <a:xfrm>
            <a:off x="3026229" y="609600"/>
            <a:ext cx="3853542" cy="2090984"/>
            <a:chOff x="-2656484" y="3365723"/>
            <a:chExt cx="3218571" cy="1746442"/>
          </a:xfrm>
        </p:grpSpPr>
        <p:sp>
          <p:nvSpPr>
            <p:cNvPr id="7" name="星: 24 pt 6">
              <a:extLst>
                <a:ext uri="{FF2B5EF4-FFF2-40B4-BE49-F238E27FC236}">
                  <a16:creationId xmlns:a16="http://schemas.microsoft.com/office/drawing/2014/main" id="{B4481B22-89D8-4FD9-B774-61AC092603C3}"/>
                </a:ext>
              </a:extLst>
            </p:cNvPr>
            <p:cNvSpPr/>
            <p:nvPr/>
          </p:nvSpPr>
          <p:spPr bwMode="auto">
            <a:xfrm>
              <a:off x="-2656484" y="3365723"/>
              <a:ext cx="3218571" cy="1609911"/>
            </a:xfrm>
            <a:prstGeom prst="star24">
              <a:avLst>
                <a:gd name="adj" fmla="val 426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3ADC0096-2978-4545-8C28-2852FC70130B}"/>
                </a:ext>
              </a:extLst>
            </p:cNvPr>
            <p:cNvSpPr/>
            <p:nvPr/>
          </p:nvSpPr>
          <p:spPr bwMode="auto">
            <a:xfrm>
              <a:off x="-1758478" y="3610601"/>
              <a:ext cx="1122282" cy="1365033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93FDE241-1B1A-49E5-9337-40D9A48C9D4B}"/>
                </a:ext>
              </a:extLst>
            </p:cNvPr>
            <p:cNvSpPr/>
            <p:nvPr/>
          </p:nvSpPr>
          <p:spPr bwMode="auto">
            <a:xfrm rot="5400000">
              <a:off x="-1190102" y="4157104"/>
              <a:ext cx="1367030" cy="270030"/>
            </a:xfrm>
            <a:prstGeom prst="trapezoid">
              <a:avLst>
                <a:gd name="adj" fmla="val 51279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7118369-8150-457F-9E15-F26C5E9ED84C}"/>
                </a:ext>
              </a:extLst>
            </p:cNvPr>
            <p:cNvGrpSpPr/>
            <p:nvPr/>
          </p:nvGrpSpPr>
          <p:grpSpPr>
            <a:xfrm flipH="1">
              <a:off x="-1533187" y="3854347"/>
              <a:ext cx="735708" cy="1257818"/>
              <a:chOff x="6338935" y="3817551"/>
              <a:chExt cx="630200" cy="1077435"/>
            </a:xfrm>
            <a:solidFill>
              <a:schemeClr val="tx1"/>
            </a:solidFill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BAF8599-8FF1-4C51-93A6-AB8FD0BD7C1F}"/>
                  </a:ext>
                </a:extLst>
              </p:cNvPr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AED5566-8B30-4A72-ACE4-B81A75A11B5E}"/>
                  </a:ext>
                </a:extLst>
              </p:cNvPr>
              <p:cNvSpPr/>
              <p:nvPr/>
            </p:nvSpPr>
            <p:spPr bwMode="auto">
              <a:xfrm>
                <a:off x="6338935" y="3817553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88A2246-681E-4577-97DB-1384D70C30CF}"/>
                </a:ext>
              </a:extLst>
            </p:cNvPr>
            <p:cNvGrpSpPr/>
            <p:nvPr/>
          </p:nvGrpSpPr>
          <p:grpSpPr>
            <a:xfrm>
              <a:off x="-527243" y="3874687"/>
              <a:ext cx="656529" cy="1103784"/>
              <a:chOff x="-560793" y="3771873"/>
              <a:chExt cx="740987" cy="1245778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56E9BA0-FE2E-4455-8251-7EAADCAEE842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D9851B7-4B70-483C-B641-52B758D01347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C93771-F759-4A27-977C-855238CAF41C}"/>
              </a:ext>
            </a:extLst>
          </p:cNvPr>
          <p:cNvSpPr txBox="1"/>
          <p:nvPr/>
        </p:nvSpPr>
        <p:spPr>
          <a:xfrm>
            <a:off x="5945" y="2537118"/>
            <a:ext cx="9900055" cy="473975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曲がり角の</a:t>
            </a:r>
            <a:endParaRPr lang="en-US" altLang="ja-JP" sz="115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8700" dirty="0">
                <a:ln w="38100">
                  <a:noFill/>
                </a:ln>
                <a:effectLst/>
              </a:rPr>
              <a:t>衝突注意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222FF19-C534-4E34-98D3-B7551D377A89}"/>
              </a:ext>
            </a:extLst>
          </p:cNvPr>
          <p:cNvGrpSpPr/>
          <p:nvPr/>
        </p:nvGrpSpPr>
        <p:grpSpPr>
          <a:xfrm>
            <a:off x="3026229" y="278650"/>
            <a:ext cx="3853542" cy="2090984"/>
            <a:chOff x="-2656484" y="3365723"/>
            <a:chExt cx="3218571" cy="1746442"/>
          </a:xfrm>
        </p:grpSpPr>
        <p:sp>
          <p:nvSpPr>
            <p:cNvPr id="7" name="星: 24 pt 6">
              <a:extLst>
                <a:ext uri="{FF2B5EF4-FFF2-40B4-BE49-F238E27FC236}">
                  <a16:creationId xmlns:a16="http://schemas.microsoft.com/office/drawing/2014/main" id="{4F6EFC73-8D68-424F-B3E2-F503B9228DB9}"/>
                </a:ext>
              </a:extLst>
            </p:cNvPr>
            <p:cNvSpPr/>
            <p:nvPr/>
          </p:nvSpPr>
          <p:spPr bwMode="auto">
            <a:xfrm>
              <a:off x="-2656484" y="3365723"/>
              <a:ext cx="3218571" cy="1609911"/>
            </a:xfrm>
            <a:prstGeom prst="star24">
              <a:avLst>
                <a:gd name="adj" fmla="val 426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034F42F-AB4C-4771-8360-D08B0E446966}"/>
                </a:ext>
              </a:extLst>
            </p:cNvPr>
            <p:cNvSpPr/>
            <p:nvPr/>
          </p:nvSpPr>
          <p:spPr bwMode="auto">
            <a:xfrm>
              <a:off x="-1758478" y="3610601"/>
              <a:ext cx="1122282" cy="1365033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9893D3D7-3C6D-431A-8116-1845E6754DA0}"/>
                </a:ext>
              </a:extLst>
            </p:cNvPr>
            <p:cNvSpPr/>
            <p:nvPr/>
          </p:nvSpPr>
          <p:spPr bwMode="auto">
            <a:xfrm rot="5400000">
              <a:off x="-1190102" y="4157104"/>
              <a:ext cx="1367030" cy="270030"/>
            </a:xfrm>
            <a:prstGeom prst="trapezoid">
              <a:avLst>
                <a:gd name="adj" fmla="val 51279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8F25F72-28DA-4EC8-9C63-1E76BB14AFEF}"/>
                </a:ext>
              </a:extLst>
            </p:cNvPr>
            <p:cNvGrpSpPr/>
            <p:nvPr/>
          </p:nvGrpSpPr>
          <p:grpSpPr>
            <a:xfrm flipH="1">
              <a:off x="-1533187" y="3854347"/>
              <a:ext cx="735708" cy="1257818"/>
              <a:chOff x="6338935" y="3817551"/>
              <a:chExt cx="630200" cy="1077435"/>
            </a:xfrm>
            <a:solidFill>
              <a:schemeClr val="tx1"/>
            </a:solidFill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F302B02-7DFC-40DD-AB84-11DC27BCF32C}"/>
                  </a:ext>
                </a:extLst>
              </p:cNvPr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305DE66-26F4-426B-BBF7-2540C2D88781}"/>
                  </a:ext>
                </a:extLst>
              </p:cNvPr>
              <p:cNvSpPr/>
              <p:nvPr/>
            </p:nvSpPr>
            <p:spPr bwMode="auto">
              <a:xfrm>
                <a:off x="6338935" y="3817553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ED9E7C0-DB6E-43AB-A567-D590D09E204E}"/>
                </a:ext>
              </a:extLst>
            </p:cNvPr>
            <p:cNvGrpSpPr/>
            <p:nvPr/>
          </p:nvGrpSpPr>
          <p:grpSpPr>
            <a:xfrm>
              <a:off x="-527243" y="3874687"/>
              <a:ext cx="656529" cy="1103784"/>
              <a:chOff x="-560793" y="3771873"/>
              <a:chExt cx="740987" cy="1245778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9BE169F-83A1-4E2D-BD86-D15701C87660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F8731B4B-7550-4E13-8476-4820FCD1BBB6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素敵な出会いなんてない</a:t>
            </a:r>
            <a:r>
              <a:rPr lang="en-US" altLang="ja-JP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488244-C43C-4D1B-B2CD-EC5DF24B4335}"/>
              </a:ext>
            </a:extLst>
          </p:cNvPr>
          <p:cNvSpPr txBox="1"/>
          <p:nvPr/>
        </p:nvSpPr>
        <p:spPr>
          <a:xfrm>
            <a:off x="0" y="5337054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80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曲がり角の</a:t>
            </a:r>
            <a:r>
              <a:rPr lang="ja-JP" altLang="en-US" sz="8000" b="1" spc="50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衝突注意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358C6B3-5F05-4DCB-94A1-F930AC530AA1}"/>
              </a:ext>
            </a:extLst>
          </p:cNvPr>
          <p:cNvGrpSpPr/>
          <p:nvPr/>
        </p:nvGrpSpPr>
        <p:grpSpPr>
          <a:xfrm>
            <a:off x="1442610" y="1524401"/>
            <a:ext cx="6611260" cy="3587358"/>
            <a:chOff x="-2656484" y="3365723"/>
            <a:chExt cx="3218571" cy="1746442"/>
          </a:xfrm>
        </p:grpSpPr>
        <p:sp>
          <p:nvSpPr>
            <p:cNvPr id="18" name="星: 24 pt 17">
              <a:extLst>
                <a:ext uri="{FF2B5EF4-FFF2-40B4-BE49-F238E27FC236}">
                  <a16:creationId xmlns:a16="http://schemas.microsoft.com/office/drawing/2014/main" id="{31FA88F8-ED4E-476D-951F-8B6508D7CC24}"/>
                </a:ext>
              </a:extLst>
            </p:cNvPr>
            <p:cNvSpPr/>
            <p:nvPr/>
          </p:nvSpPr>
          <p:spPr bwMode="auto">
            <a:xfrm>
              <a:off x="-2656484" y="3365723"/>
              <a:ext cx="3218571" cy="1609911"/>
            </a:xfrm>
            <a:prstGeom prst="star24">
              <a:avLst>
                <a:gd name="adj" fmla="val 426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83BD28B8-1471-4182-8506-D78131BECFF0}"/>
                </a:ext>
              </a:extLst>
            </p:cNvPr>
            <p:cNvSpPr/>
            <p:nvPr/>
          </p:nvSpPr>
          <p:spPr bwMode="auto">
            <a:xfrm>
              <a:off x="-1758478" y="3610601"/>
              <a:ext cx="1122282" cy="1365033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B3873F59-4BAB-4324-A136-2ADAB0DC0CE0}"/>
                </a:ext>
              </a:extLst>
            </p:cNvPr>
            <p:cNvSpPr/>
            <p:nvPr/>
          </p:nvSpPr>
          <p:spPr bwMode="auto">
            <a:xfrm rot="5400000">
              <a:off x="-1190102" y="4157104"/>
              <a:ext cx="1367030" cy="270030"/>
            </a:xfrm>
            <a:prstGeom prst="trapezoid">
              <a:avLst>
                <a:gd name="adj" fmla="val 51279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3D91EB4-20DA-4FB4-97F5-B27C1D6420C6}"/>
                </a:ext>
              </a:extLst>
            </p:cNvPr>
            <p:cNvGrpSpPr/>
            <p:nvPr/>
          </p:nvGrpSpPr>
          <p:grpSpPr>
            <a:xfrm flipH="1">
              <a:off x="-1533187" y="3854347"/>
              <a:ext cx="735708" cy="1257818"/>
              <a:chOff x="6338935" y="3817551"/>
              <a:chExt cx="630200" cy="1077435"/>
            </a:xfrm>
            <a:solidFill>
              <a:schemeClr val="tx1"/>
            </a:solidFill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B908AE1D-972C-4D07-BD84-86F6EF3FED6E}"/>
                  </a:ext>
                </a:extLst>
              </p:cNvPr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361C840-F45E-43A1-870B-FFE8379ABF6A}"/>
                  </a:ext>
                </a:extLst>
              </p:cNvPr>
              <p:cNvSpPr/>
              <p:nvPr/>
            </p:nvSpPr>
            <p:spPr bwMode="auto">
              <a:xfrm>
                <a:off x="6338935" y="3817553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7E39FFA-CD82-444B-B7F4-640AD5BDD080}"/>
                </a:ext>
              </a:extLst>
            </p:cNvPr>
            <p:cNvGrpSpPr/>
            <p:nvPr/>
          </p:nvGrpSpPr>
          <p:grpSpPr>
            <a:xfrm>
              <a:off x="-527243" y="3874687"/>
              <a:ext cx="656529" cy="1103784"/>
              <a:chOff x="-560793" y="3771873"/>
              <a:chExt cx="740987" cy="1245778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F7822F2-1C88-402A-B6DC-0AE82D0E2A79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6B483E3-5C42-4F07-A036-A8C5418EE132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あぶない！走るな！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488244-C43C-4D1B-B2CD-EC5DF24B4335}"/>
              </a:ext>
            </a:extLst>
          </p:cNvPr>
          <p:cNvSpPr txBox="1"/>
          <p:nvPr/>
        </p:nvSpPr>
        <p:spPr>
          <a:xfrm>
            <a:off x="0" y="5337054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80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曲がり角の</a:t>
            </a:r>
            <a:r>
              <a:rPr lang="ja-JP" altLang="en-US" sz="8000" b="1" spc="50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衝突注意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358C6B3-5F05-4DCB-94A1-F930AC530AA1}"/>
              </a:ext>
            </a:extLst>
          </p:cNvPr>
          <p:cNvGrpSpPr/>
          <p:nvPr/>
        </p:nvGrpSpPr>
        <p:grpSpPr>
          <a:xfrm>
            <a:off x="1442610" y="1524401"/>
            <a:ext cx="6611260" cy="3587358"/>
            <a:chOff x="-2656484" y="3365723"/>
            <a:chExt cx="3218571" cy="1746442"/>
          </a:xfrm>
        </p:grpSpPr>
        <p:sp>
          <p:nvSpPr>
            <p:cNvPr id="18" name="星: 24 pt 17">
              <a:extLst>
                <a:ext uri="{FF2B5EF4-FFF2-40B4-BE49-F238E27FC236}">
                  <a16:creationId xmlns:a16="http://schemas.microsoft.com/office/drawing/2014/main" id="{31FA88F8-ED4E-476D-951F-8B6508D7CC24}"/>
                </a:ext>
              </a:extLst>
            </p:cNvPr>
            <p:cNvSpPr/>
            <p:nvPr/>
          </p:nvSpPr>
          <p:spPr bwMode="auto">
            <a:xfrm>
              <a:off x="-2656484" y="3365723"/>
              <a:ext cx="3218571" cy="1609911"/>
            </a:xfrm>
            <a:prstGeom prst="star24">
              <a:avLst>
                <a:gd name="adj" fmla="val 426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83BD28B8-1471-4182-8506-D78131BECFF0}"/>
                </a:ext>
              </a:extLst>
            </p:cNvPr>
            <p:cNvSpPr/>
            <p:nvPr/>
          </p:nvSpPr>
          <p:spPr bwMode="auto">
            <a:xfrm>
              <a:off x="-1758478" y="3610601"/>
              <a:ext cx="1122282" cy="1365033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B3873F59-4BAB-4324-A136-2ADAB0DC0CE0}"/>
                </a:ext>
              </a:extLst>
            </p:cNvPr>
            <p:cNvSpPr/>
            <p:nvPr/>
          </p:nvSpPr>
          <p:spPr bwMode="auto">
            <a:xfrm rot="5400000">
              <a:off x="-1190102" y="4157104"/>
              <a:ext cx="1367030" cy="270030"/>
            </a:xfrm>
            <a:prstGeom prst="trapezoid">
              <a:avLst>
                <a:gd name="adj" fmla="val 51279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3D91EB4-20DA-4FB4-97F5-B27C1D6420C6}"/>
                </a:ext>
              </a:extLst>
            </p:cNvPr>
            <p:cNvGrpSpPr/>
            <p:nvPr/>
          </p:nvGrpSpPr>
          <p:grpSpPr>
            <a:xfrm flipH="1">
              <a:off x="-1533187" y="3854347"/>
              <a:ext cx="735708" cy="1257818"/>
              <a:chOff x="6338935" y="3817551"/>
              <a:chExt cx="630200" cy="1077435"/>
            </a:xfrm>
            <a:solidFill>
              <a:schemeClr val="tx1"/>
            </a:solidFill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B908AE1D-972C-4D07-BD84-86F6EF3FED6E}"/>
                  </a:ext>
                </a:extLst>
              </p:cNvPr>
              <p:cNvSpPr/>
              <p:nvPr/>
            </p:nvSpPr>
            <p:spPr bwMode="auto">
              <a:xfrm>
                <a:off x="6338935" y="3817551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361C840-F45E-43A1-870B-FFE8379ABF6A}"/>
                  </a:ext>
                </a:extLst>
              </p:cNvPr>
              <p:cNvSpPr/>
              <p:nvPr/>
            </p:nvSpPr>
            <p:spPr bwMode="auto">
              <a:xfrm>
                <a:off x="6338935" y="3817553"/>
                <a:ext cx="630200" cy="1077433"/>
              </a:xfrm>
              <a:custGeom>
                <a:avLst/>
                <a:gdLst>
                  <a:gd name="connsiteX0" fmla="*/ 352210 w 630200"/>
                  <a:gd name="connsiteY0" fmla="*/ 0 h 1077433"/>
                  <a:gd name="connsiteX1" fmla="*/ 516472 w 630200"/>
                  <a:gd name="connsiteY1" fmla="*/ 189754 h 1077433"/>
                  <a:gd name="connsiteX2" fmla="*/ 416148 w 630200"/>
                  <a:gd name="connsiteY2" fmla="*/ 364597 h 1077433"/>
                  <a:gd name="connsiteX3" fmla="*/ 374303 w 630200"/>
                  <a:gd name="connsiteY3" fmla="*/ 374356 h 1077433"/>
                  <a:gd name="connsiteX4" fmla="*/ 378280 w 630200"/>
                  <a:gd name="connsiteY4" fmla="*/ 400704 h 1077433"/>
                  <a:gd name="connsiteX5" fmla="*/ 389795 w 630200"/>
                  <a:gd name="connsiteY5" fmla="*/ 405944 h 1077433"/>
                  <a:gd name="connsiteX6" fmla="*/ 396237 w 630200"/>
                  <a:gd name="connsiteY6" fmla="*/ 406741 h 1077433"/>
                  <a:gd name="connsiteX7" fmla="*/ 535734 w 630200"/>
                  <a:gd name="connsiteY7" fmla="*/ 485838 h 1077433"/>
                  <a:gd name="connsiteX8" fmla="*/ 536882 w 630200"/>
                  <a:gd name="connsiteY8" fmla="*/ 485965 h 1077433"/>
                  <a:gd name="connsiteX9" fmla="*/ 537650 w 630200"/>
                  <a:gd name="connsiteY9" fmla="*/ 486923 h 1077433"/>
                  <a:gd name="connsiteX10" fmla="*/ 538398 w 630200"/>
                  <a:gd name="connsiteY10" fmla="*/ 487348 h 1077433"/>
                  <a:gd name="connsiteX11" fmla="*/ 553687 w 630200"/>
                  <a:gd name="connsiteY11" fmla="*/ 506956 h 1077433"/>
                  <a:gd name="connsiteX12" fmla="*/ 555171 w 630200"/>
                  <a:gd name="connsiteY12" fmla="*/ 508808 h 1077433"/>
                  <a:gd name="connsiteX13" fmla="*/ 555194 w 630200"/>
                  <a:gd name="connsiteY13" fmla="*/ 508888 h 1077433"/>
                  <a:gd name="connsiteX14" fmla="*/ 556392 w 630200"/>
                  <a:gd name="connsiteY14" fmla="*/ 510424 h 1077433"/>
                  <a:gd name="connsiteX15" fmla="*/ 556166 w 630200"/>
                  <a:gd name="connsiteY15" fmla="*/ 512242 h 1077433"/>
                  <a:gd name="connsiteX16" fmla="*/ 600711 w 630200"/>
                  <a:gd name="connsiteY16" fmla="*/ 665757 h 1077433"/>
                  <a:gd name="connsiteX17" fmla="*/ 574646 w 630200"/>
                  <a:gd name="connsiteY17" fmla="*/ 713130 h 1077433"/>
                  <a:gd name="connsiteX18" fmla="*/ 527273 w 630200"/>
                  <a:gd name="connsiteY18" fmla="*/ 687066 h 1077433"/>
                  <a:gd name="connsiteX19" fmla="*/ 486250 w 630200"/>
                  <a:gd name="connsiteY19" fmla="*/ 545682 h 1077433"/>
                  <a:gd name="connsiteX20" fmla="*/ 461488 w 630200"/>
                  <a:gd name="connsiteY20" fmla="*/ 531642 h 1077433"/>
                  <a:gd name="connsiteX21" fmla="*/ 500987 w 630200"/>
                  <a:gd name="connsiteY21" fmla="*/ 679055 h 1077433"/>
                  <a:gd name="connsiteX22" fmla="*/ 503219 w 630200"/>
                  <a:gd name="connsiteY22" fmla="*/ 714666 h 1077433"/>
                  <a:gd name="connsiteX23" fmla="*/ 502841 w 630200"/>
                  <a:gd name="connsiteY23" fmla="*/ 715765 h 1077433"/>
                  <a:gd name="connsiteX24" fmla="*/ 512379 w 630200"/>
                  <a:gd name="connsiteY24" fmla="*/ 894829 h 1077433"/>
                  <a:gd name="connsiteX25" fmla="*/ 619569 w 630200"/>
                  <a:gd name="connsiteY25" fmla="*/ 1006671 h 1077433"/>
                  <a:gd name="connsiteX26" fmla="*/ 618422 w 630200"/>
                  <a:gd name="connsiteY26" fmla="*/ 1060729 h 1077433"/>
                  <a:gd name="connsiteX27" fmla="*/ 564364 w 630200"/>
                  <a:gd name="connsiteY27" fmla="*/ 1059581 h 1077433"/>
                  <a:gd name="connsiteX28" fmla="*/ 451286 w 630200"/>
                  <a:gd name="connsiteY28" fmla="*/ 941595 h 1077433"/>
                  <a:gd name="connsiteX29" fmla="*/ 449872 w 630200"/>
                  <a:gd name="connsiteY29" fmla="*/ 937964 h 1077433"/>
                  <a:gd name="connsiteX30" fmla="*/ 447974 w 630200"/>
                  <a:gd name="connsiteY30" fmla="*/ 937294 h 1077433"/>
                  <a:gd name="connsiteX31" fmla="*/ 435101 w 630200"/>
                  <a:gd name="connsiteY31" fmla="*/ 910365 h 1077433"/>
                  <a:gd name="connsiteX32" fmla="*/ 428670 w 630200"/>
                  <a:gd name="connsiteY32" fmla="*/ 789650 h 1077433"/>
                  <a:gd name="connsiteX33" fmla="*/ 401842 w 630200"/>
                  <a:gd name="connsiteY33" fmla="*/ 791331 h 1077433"/>
                  <a:gd name="connsiteX34" fmla="*/ 383705 w 630200"/>
                  <a:gd name="connsiteY34" fmla="*/ 785091 h 1077433"/>
                  <a:gd name="connsiteX35" fmla="*/ 338124 w 630200"/>
                  <a:gd name="connsiteY35" fmla="*/ 879660 h 1077433"/>
                  <a:gd name="connsiteX36" fmla="*/ 378219 w 630200"/>
                  <a:gd name="connsiteY36" fmla="*/ 1029295 h 1077433"/>
                  <a:gd name="connsiteX37" fmla="*/ 351184 w 630200"/>
                  <a:gd name="connsiteY37" fmla="*/ 1076121 h 1077433"/>
                  <a:gd name="connsiteX38" fmla="*/ 304358 w 630200"/>
                  <a:gd name="connsiteY38" fmla="*/ 1049086 h 1077433"/>
                  <a:gd name="connsiteX39" fmla="*/ 262061 w 630200"/>
                  <a:gd name="connsiteY39" fmla="*/ 891231 h 1077433"/>
                  <a:gd name="connsiteX40" fmla="*/ 262570 w 630200"/>
                  <a:gd name="connsiteY40" fmla="*/ 887368 h 1077433"/>
                  <a:gd name="connsiteX41" fmla="*/ 261230 w 630200"/>
                  <a:gd name="connsiteY41" fmla="*/ 885867 h 1077433"/>
                  <a:gd name="connsiteX42" fmla="*/ 262914 w 630200"/>
                  <a:gd name="connsiteY42" fmla="*/ 856068 h 1077433"/>
                  <a:gd name="connsiteX43" fmla="*/ 326839 w 630200"/>
                  <a:gd name="connsiteY43" fmla="*/ 723443 h 1077433"/>
                  <a:gd name="connsiteX44" fmla="*/ 281625 w 630200"/>
                  <a:gd name="connsiteY44" fmla="*/ 554709 h 1077433"/>
                  <a:gd name="connsiteX45" fmla="*/ 230770 w 630200"/>
                  <a:gd name="connsiteY45" fmla="*/ 615234 h 1077433"/>
                  <a:gd name="connsiteX46" fmla="*/ 230436 w 630200"/>
                  <a:gd name="connsiteY46" fmla="*/ 616340 h 1077433"/>
                  <a:gd name="connsiteX47" fmla="*/ 229354 w 630200"/>
                  <a:gd name="connsiteY47" fmla="*/ 616920 h 1077433"/>
                  <a:gd name="connsiteX48" fmla="*/ 228800 w 630200"/>
                  <a:gd name="connsiteY48" fmla="*/ 617578 h 1077433"/>
                  <a:gd name="connsiteX49" fmla="*/ 206711 w 630200"/>
                  <a:gd name="connsiteY49" fmla="*/ 629059 h 1077433"/>
                  <a:gd name="connsiteX50" fmla="*/ 204646 w 630200"/>
                  <a:gd name="connsiteY50" fmla="*/ 630166 h 1077433"/>
                  <a:gd name="connsiteX51" fmla="*/ 204566 w 630200"/>
                  <a:gd name="connsiteY51" fmla="*/ 630174 h 1077433"/>
                  <a:gd name="connsiteX52" fmla="*/ 202835 w 630200"/>
                  <a:gd name="connsiteY52" fmla="*/ 631073 h 1077433"/>
                  <a:gd name="connsiteX53" fmla="*/ 201088 w 630200"/>
                  <a:gd name="connsiteY53" fmla="*/ 630520 h 1077433"/>
                  <a:gd name="connsiteX54" fmla="*/ 42030 w 630200"/>
                  <a:gd name="connsiteY54" fmla="*/ 646385 h 1077433"/>
                  <a:gd name="connsiteX55" fmla="*/ 191 w 630200"/>
                  <a:gd name="connsiteY55" fmla="*/ 612136 h 1077433"/>
                  <a:gd name="connsiteX56" fmla="*/ 34441 w 630200"/>
                  <a:gd name="connsiteY56" fmla="*/ 570297 h 1077433"/>
                  <a:gd name="connsiteX57" fmla="*/ 180930 w 630200"/>
                  <a:gd name="connsiteY57" fmla="*/ 555686 h 1077433"/>
                  <a:gd name="connsiteX58" fmla="*/ 275387 w 630200"/>
                  <a:gd name="connsiteY58" fmla="*/ 443269 h 1077433"/>
                  <a:gd name="connsiteX59" fmla="*/ 277584 w 630200"/>
                  <a:gd name="connsiteY59" fmla="*/ 442126 h 1077433"/>
                  <a:gd name="connsiteX60" fmla="*/ 278214 w 630200"/>
                  <a:gd name="connsiteY60" fmla="*/ 440295 h 1077433"/>
                  <a:gd name="connsiteX61" fmla="*/ 300818 w 630200"/>
                  <a:gd name="connsiteY61" fmla="*/ 414304 h 1077433"/>
                  <a:gd name="connsiteX62" fmla="*/ 321339 w 630200"/>
                  <a:gd name="connsiteY62" fmla="*/ 404111 h 1077433"/>
                  <a:gd name="connsiteX63" fmla="*/ 325976 w 630200"/>
                  <a:gd name="connsiteY63" fmla="*/ 373391 h 1077433"/>
                  <a:gd name="connsiteX64" fmla="*/ 288271 w 630200"/>
                  <a:gd name="connsiteY64" fmla="*/ 364597 h 1077433"/>
                  <a:gd name="connsiteX65" fmla="*/ 187947 w 630200"/>
                  <a:gd name="connsiteY65" fmla="*/ 189754 h 1077433"/>
                  <a:gd name="connsiteX66" fmla="*/ 352210 w 630200"/>
                  <a:gd name="connsiteY66" fmla="*/ 0 h 107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30200" h="1077433">
                    <a:moveTo>
                      <a:pt x="352210" y="0"/>
                    </a:moveTo>
                    <a:cubicBezTo>
                      <a:pt x="442930" y="0"/>
                      <a:pt x="516472" y="84956"/>
                      <a:pt x="516472" y="189754"/>
                    </a:cubicBezTo>
                    <a:cubicBezTo>
                      <a:pt x="516472" y="268353"/>
                      <a:pt x="475104" y="335791"/>
                      <a:pt x="416148" y="364597"/>
                    </a:cubicBezTo>
                    <a:lnTo>
                      <a:pt x="374303" y="374356"/>
                    </a:lnTo>
                    <a:lnTo>
                      <a:pt x="378280" y="400704"/>
                    </a:lnTo>
                    <a:lnTo>
                      <a:pt x="389795" y="405944"/>
                    </a:lnTo>
                    <a:lnTo>
                      <a:pt x="396237" y="406741"/>
                    </a:lnTo>
                    <a:lnTo>
                      <a:pt x="535734" y="485838"/>
                    </a:lnTo>
                    <a:lnTo>
                      <a:pt x="536882" y="485965"/>
                    </a:lnTo>
                    <a:lnTo>
                      <a:pt x="537650" y="486923"/>
                    </a:lnTo>
                    <a:lnTo>
                      <a:pt x="538398" y="487348"/>
                    </a:lnTo>
                    <a:lnTo>
                      <a:pt x="553687" y="506956"/>
                    </a:lnTo>
                    <a:lnTo>
                      <a:pt x="555171" y="508808"/>
                    </a:lnTo>
                    <a:lnTo>
                      <a:pt x="555194" y="508888"/>
                    </a:lnTo>
                    <a:lnTo>
                      <a:pt x="556392" y="510424"/>
                    </a:lnTo>
                    <a:lnTo>
                      <a:pt x="556166" y="512242"/>
                    </a:lnTo>
                    <a:lnTo>
                      <a:pt x="600711" y="665757"/>
                    </a:lnTo>
                    <a:cubicBezTo>
                      <a:pt x="606595" y="686038"/>
                      <a:pt x="594926" y="707246"/>
                      <a:pt x="574646" y="713130"/>
                    </a:cubicBezTo>
                    <a:cubicBezTo>
                      <a:pt x="554367" y="719015"/>
                      <a:pt x="533158" y="707346"/>
                      <a:pt x="527273" y="687066"/>
                    </a:cubicBezTo>
                    <a:lnTo>
                      <a:pt x="486250" y="545682"/>
                    </a:lnTo>
                    <a:lnTo>
                      <a:pt x="461488" y="531642"/>
                    </a:lnTo>
                    <a:lnTo>
                      <a:pt x="500987" y="679055"/>
                    </a:lnTo>
                    <a:cubicBezTo>
                      <a:pt x="504197" y="691038"/>
                      <a:pt x="504828" y="703105"/>
                      <a:pt x="503219" y="714666"/>
                    </a:cubicBezTo>
                    <a:lnTo>
                      <a:pt x="502841" y="715765"/>
                    </a:lnTo>
                    <a:lnTo>
                      <a:pt x="512379" y="894829"/>
                    </a:lnTo>
                    <a:lnTo>
                      <a:pt x="619569" y="1006671"/>
                    </a:lnTo>
                    <a:cubicBezTo>
                      <a:pt x="634180" y="1021916"/>
                      <a:pt x="633667" y="1046118"/>
                      <a:pt x="618422" y="1060729"/>
                    </a:cubicBezTo>
                    <a:cubicBezTo>
                      <a:pt x="603176" y="1075339"/>
                      <a:pt x="578975" y="1074826"/>
                      <a:pt x="564364" y="1059581"/>
                    </a:cubicBezTo>
                    <a:lnTo>
                      <a:pt x="451286" y="941595"/>
                    </a:lnTo>
                    <a:lnTo>
                      <a:pt x="449872" y="937964"/>
                    </a:lnTo>
                    <a:lnTo>
                      <a:pt x="447974" y="937294"/>
                    </a:lnTo>
                    <a:cubicBezTo>
                      <a:pt x="440551" y="930622"/>
                      <a:pt x="435674" y="921118"/>
                      <a:pt x="435101" y="910365"/>
                    </a:cubicBezTo>
                    <a:lnTo>
                      <a:pt x="428670" y="789650"/>
                    </a:lnTo>
                    <a:lnTo>
                      <a:pt x="401842" y="791331"/>
                    </a:lnTo>
                    <a:lnTo>
                      <a:pt x="383705" y="785091"/>
                    </a:lnTo>
                    <a:lnTo>
                      <a:pt x="338124" y="879660"/>
                    </a:lnTo>
                    <a:lnTo>
                      <a:pt x="378219" y="1029295"/>
                    </a:lnTo>
                    <a:cubicBezTo>
                      <a:pt x="383684" y="1049691"/>
                      <a:pt x="371580" y="1070656"/>
                      <a:pt x="351184" y="1076121"/>
                    </a:cubicBezTo>
                    <a:cubicBezTo>
                      <a:pt x="330788" y="1081586"/>
                      <a:pt x="309824" y="1069482"/>
                      <a:pt x="304358" y="1049086"/>
                    </a:cubicBezTo>
                    <a:lnTo>
                      <a:pt x="262061" y="891231"/>
                    </a:lnTo>
                    <a:lnTo>
                      <a:pt x="262570" y="887368"/>
                    </a:lnTo>
                    <a:lnTo>
                      <a:pt x="261230" y="885867"/>
                    </a:lnTo>
                    <a:cubicBezTo>
                      <a:pt x="257937" y="876445"/>
                      <a:pt x="258238" y="865768"/>
                      <a:pt x="262914" y="856068"/>
                    </a:cubicBezTo>
                    <a:lnTo>
                      <a:pt x="326839" y="723443"/>
                    </a:lnTo>
                    <a:lnTo>
                      <a:pt x="281625" y="554709"/>
                    </a:lnTo>
                    <a:lnTo>
                      <a:pt x="230770" y="615234"/>
                    </a:lnTo>
                    <a:lnTo>
                      <a:pt x="230436" y="616340"/>
                    </a:lnTo>
                    <a:lnTo>
                      <a:pt x="229354" y="616920"/>
                    </a:lnTo>
                    <a:lnTo>
                      <a:pt x="228800" y="617578"/>
                    </a:lnTo>
                    <a:lnTo>
                      <a:pt x="206711" y="629059"/>
                    </a:lnTo>
                    <a:lnTo>
                      <a:pt x="204646" y="630166"/>
                    </a:lnTo>
                    <a:lnTo>
                      <a:pt x="204566" y="630174"/>
                    </a:lnTo>
                    <a:lnTo>
                      <a:pt x="202835" y="631073"/>
                    </a:lnTo>
                    <a:lnTo>
                      <a:pt x="201088" y="630520"/>
                    </a:lnTo>
                    <a:lnTo>
                      <a:pt x="42030" y="646385"/>
                    </a:lnTo>
                    <a:cubicBezTo>
                      <a:pt x="21018" y="648481"/>
                      <a:pt x="2287" y="633148"/>
                      <a:pt x="191" y="612136"/>
                    </a:cubicBezTo>
                    <a:cubicBezTo>
                      <a:pt x="-1905" y="591124"/>
                      <a:pt x="13429" y="572393"/>
                      <a:pt x="34441" y="570297"/>
                    </a:cubicBezTo>
                    <a:lnTo>
                      <a:pt x="180930" y="555686"/>
                    </a:lnTo>
                    <a:lnTo>
                      <a:pt x="275387" y="443269"/>
                    </a:lnTo>
                    <a:lnTo>
                      <a:pt x="277584" y="442126"/>
                    </a:lnTo>
                    <a:lnTo>
                      <a:pt x="278214" y="440295"/>
                    </a:lnTo>
                    <a:cubicBezTo>
                      <a:pt x="283963" y="430339"/>
                      <a:pt x="291610" y="421478"/>
                      <a:pt x="300818" y="414304"/>
                    </a:cubicBezTo>
                    <a:lnTo>
                      <a:pt x="321339" y="404111"/>
                    </a:lnTo>
                    <a:lnTo>
                      <a:pt x="325976" y="373391"/>
                    </a:lnTo>
                    <a:lnTo>
                      <a:pt x="288271" y="364597"/>
                    </a:lnTo>
                    <a:cubicBezTo>
                      <a:pt x="229315" y="335791"/>
                      <a:pt x="187948" y="268353"/>
                      <a:pt x="187947" y="189754"/>
                    </a:cubicBezTo>
                    <a:cubicBezTo>
                      <a:pt x="187947" y="84956"/>
                      <a:pt x="261490" y="0"/>
                      <a:pt x="35221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7E39FFA-CD82-444B-B7F4-640AD5BDD080}"/>
                </a:ext>
              </a:extLst>
            </p:cNvPr>
            <p:cNvGrpSpPr/>
            <p:nvPr/>
          </p:nvGrpSpPr>
          <p:grpSpPr>
            <a:xfrm>
              <a:off x="-527243" y="3874687"/>
              <a:ext cx="656529" cy="1103784"/>
              <a:chOff x="-560793" y="3771873"/>
              <a:chExt cx="740987" cy="1245778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F7822F2-1C88-402A-B6DC-0AE82D0E2A79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6B483E3-5C42-4F07-A036-A8C5418EE132}"/>
                  </a:ext>
                </a:extLst>
              </p:cNvPr>
              <p:cNvSpPr/>
              <p:nvPr/>
            </p:nvSpPr>
            <p:spPr bwMode="auto">
              <a:xfrm>
                <a:off x="-560793" y="3771873"/>
                <a:ext cx="740987" cy="1245778"/>
              </a:xfrm>
              <a:custGeom>
                <a:avLst/>
                <a:gdLst>
                  <a:gd name="connsiteX0" fmla="*/ 329531 w 740987"/>
                  <a:gd name="connsiteY0" fmla="*/ 0 h 1245778"/>
                  <a:gd name="connsiteX1" fmla="*/ 518884 w 740987"/>
                  <a:gd name="connsiteY1" fmla="*/ 218740 h 1245778"/>
                  <a:gd name="connsiteX2" fmla="*/ 403236 w 740987"/>
                  <a:gd name="connsiteY2" fmla="*/ 420291 h 1245778"/>
                  <a:gd name="connsiteX3" fmla="*/ 357803 w 740987"/>
                  <a:gd name="connsiteY3" fmla="*/ 430887 h 1245778"/>
                  <a:gd name="connsiteX4" fmla="*/ 361432 w 740987"/>
                  <a:gd name="connsiteY4" fmla="*/ 454933 h 1245778"/>
                  <a:gd name="connsiteX5" fmla="*/ 369848 w 740987"/>
                  <a:gd name="connsiteY5" fmla="*/ 456632 h 1245778"/>
                  <a:gd name="connsiteX6" fmla="*/ 395389 w 740987"/>
                  <a:gd name="connsiteY6" fmla="*/ 473852 h 1245778"/>
                  <a:gd name="connsiteX7" fmla="*/ 537785 w 740987"/>
                  <a:gd name="connsiteY7" fmla="*/ 391639 h 1245778"/>
                  <a:gd name="connsiteX8" fmla="*/ 561287 w 740987"/>
                  <a:gd name="connsiteY8" fmla="*/ 388545 h 1245778"/>
                  <a:gd name="connsiteX9" fmla="*/ 563705 w 740987"/>
                  <a:gd name="connsiteY9" fmla="*/ 387544 h 1245778"/>
                  <a:gd name="connsiteX10" fmla="*/ 564956 w 740987"/>
                  <a:gd name="connsiteY10" fmla="*/ 388062 h 1245778"/>
                  <a:gd name="connsiteX11" fmla="*/ 571229 w 740987"/>
                  <a:gd name="connsiteY11" fmla="*/ 387236 h 1245778"/>
                  <a:gd name="connsiteX12" fmla="*/ 580925 w 740987"/>
                  <a:gd name="connsiteY12" fmla="*/ 394676 h 1245778"/>
                  <a:gd name="connsiteX13" fmla="*/ 594869 w 740987"/>
                  <a:gd name="connsiteY13" fmla="*/ 400452 h 1245778"/>
                  <a:gd name="connsiteX14" fmla="*/ 728078 w 740987"/>
                  <a:gd name="connsiteY14" fmla="*/ 533661 h 1245778"/>
                  <a:gd name="connsiteX15" fmla="*/ 728078 w 740987"/>
                  <a:gd name="connsiteY15" fmla="*/ 595990 h 1245778"/>
                  <a:gd name="connsiteX16" fmla="*/ 665749 w 740987"/>
                  <a:gd name="connsiteY16" fmla="*/ 595990 h 1245778"/>
                  <a:gd name="connsiteX17" fmla="*/ 553885 w 740987"/>
                  <a:gd name="connsiteY17" fmla="*/ 484126 h 1245778"/>
                  <a:gd name="connsiteX18" fmla="*/ 433108 w 740987"/>
                  <a:gd name="connsiteY18" fmla="*/ 553857 h 1245778"/>
                  <a:gd name="connsiteX19" fmla="*/ 433108 w 740987"/>
                  <a:gd name="connsiteY19" fmla="*/ 770926 h 1245778"/>
                  <a:gd name="connsiteX20" fmla="*/ 480790 w 740987"/>
                  <a:gd name="connsiteY20" fmla="*/ 948879 h 1245778"/>
                  <a:gd name="connsiteX21" fmla="*/ 478617 w 740987"/>
                  <a:gd name="connsiteY21" fmla="*/ 965384 h 1245778"/>
                  <a:gd name="connsiteX22" fmla="*/ 480600 w 740987"/>
                  <a:gd name="connsiteY22" fmla="*/ 980443 h 1245778"/>
                  <a:gd name="connsiteX23" fmla="*/ 454055 w 740987"/>
                  <a:gd name="connsiteY23" fmla="*/ 1079512 h 1245778"/>
                  <a:gd name="connsiteX24" fmla="*/ 403489 w 740987"/>
                  <a:gd name="connsiteY24" fmla="*/ 1108706 h 1245778"/>
                  <a:gd name="connsiteX25" fmla="*/ 374294 w 740987"/>
                  <a:gd name="connsiteY25" fmla="*/ 1058140 h 1245778"/>
                  <a:gd name="connsiteX26" fmla="*/ 399437 w 740987"/>
                  <a:gd name="connsiteY26" fmla="*/ 964306 h 1245778"/>
                  <a:gd name="connsiteX27" fmla="*/ 375285 w 740987"/>
                  <a:gd name="connsiteY27" fmla="*/ 874167 h 1245778"/>
                  <a:gd name="connsiteX28" fmla="*/ 369848 w 740987"/>
                  <a:gd name="connsiteY28" fmla="*/ 877833 h 1245778"/>
                  <a:gd name="connsiteX29" fmla="*/ 329531 w 740987"/>
                  <a:gd name="connsiteY29" fmla="*/ 885972 h 1245778"/>
                  <a:gd name="connsiteX30" fmla="*/ 291642 w 740987"/>
                  <a:gd name="connsiteY30" fmla="*/ 878323 h 1245778"/>
                  <a:gd name="connsiteX31" fmla="*/ 232878 w 740987"/>
                  <a:gd name="connsiteY31" fmla="*/ 1004450 h 1245778"/>
                  <a:gd name="connsiteX32" fmla="*/ 336449 w 740987"/>
                  <a:gd name="connsiteY32" fmla="*/ 1183841 h 1245778"/>
                  <a:gd name="connsiteX33" fmla="*/ 321337 w 740987"/>
                  <a:gd name="connsiteY33" fmla="*/ 1240240 h 1245778"/>
                  <a:gd name="connsiteX34" fmla="*/ 264938 w 740987"/>
                  <a:gd name="connsiteY34" fmla="*/ 1225128 h 1245778"/>
                  <a:gd name="connsiteX35" fmla="*/ 152393 w 740987"/>
                  <a:gd name="connsiteY35" fmla="*/ 1030194 h 1245778"/>
                  <a:gd name="connsiteX36" fmla="*/ 151613 w 740987"/>
                  <a:gd name="connsiteY36" fmla="*/ 1024268 h 1245778"/>
                  <a:gd name="connsiteX37" fmla="*/ 147817 w 740987"/>
                  <a:gd name="connsiteY37" fmla="*/ 1020129 h 1245778"/>
                  <a:gd name="connsiteX38" fmla="*/ 148622 w 740987"/>
                  <a:gd name="connsiteY38" fmla="*/ 1001551 h 1245778"/>
                  <a:gd name="connsiteX39" fmla="*/ 148268 w 740987"/>
                  <a:gd name="connsiteY39" fmla="*/ 998864 h 1245778"/>
                  <a:gd name="connsiteX40" fmla="*/ 148767 w 740987"/>
                  <a:gd name="connsiteY40" fmla="*/ 998215 h 1245778"/>
                  <a:gd name="connsiteX41" fmla="*/ 149185 w 740987"/>
                  <a:gd name="connsiteY41" fmla="*/ 988558 h 1245778"/>
                  <a:gd name="connsiteX42" fmla="*/ 231784 w 740987"/>
                  <a:gd name="connsiteY42" fmla="*/ 811274 h 1245778"/>
                  <a:gd name="connsiteX43" fmla="*/ 225954 w 740987"/>
                  <a:gd name="connsiteY43" fmla="*/ 782395 h 1245778"/>
                  <a:gd name="connsiteX44" fmla="*/ 225954 w 740987"/>
                  <a:gd name="connsiteY44" fmla="*/ 605356 h 1245778"/>
                  <a:gd name="connsiteX45" fmla="*/ 95299 w 740987"/>
                  <a:gd name="connsiteY45" fmla="*/ 605356 h 1245778"/>
                  <a:gd name="connsiteX46" fmla="*/ 73401 w 740987"/>
                  <a:gd name="connsiteY46" fmla="*/ 596286 h 1245778"/>
                  <a:gd name="connsiteX47" fmla="*/ 70804 w 740987"/>
                  <a:gd name="connsiteY47" fmla="*/ 595944 h 1245778"/>
                  <a:gd name="connsiteX48" fmla="*/ 69979 w 740987"/>
                  <a:gd name="connsiteY48" fmla="*/ 594868 h 1245778"/>
                  <a:gd name="connsiteX49" fmla="*/ 64135 w 740987"/>
                  <a:gd name="connsiteY49" fmla="*/ 592448 h 1245778"/>
                  <a:gd name="connsiteX50" fmla="*/ 59458 w 740987"/>
                  <a:gd name="connsiteY50" fmla="*/ 581157 h 1245778"/>
                  <a:gd name="connsiteX51" fmla="*/ 50270 w 740987"/>
                  <a:gd name="connsiteY51" fmla="*/ 569183 h 1245778"/>
                  <a:gd name="connsiteX52" fmla="*/ 1512 w 740987"/>
                  <a:gd name="connsiteY52" fmla="*/ 387216 h 1245778"/>
                  <a:gd name="connsiteX53" fmla="*/ 32676 w 740987"/>
                  <a:gd name="connsiteY53" fmla="*/ 333238 h 1245778"/>
                  <a:gd name="connsiteX54" fmla="*/ 86654 w 740987"/>
                  <a:gd name="connsiteY54" fmla="*/ 364402 h 1245778"/>
                  <a:gd name="connsiteX55" fmla="*/ 127599 w 740987"/>
                  <a:gd name="connsiteY55" fmla="*/ 517210 h 1245778"/>
                  <a:gd name="connsiteX56" fmla="*/ 232562 w 740987"/>
                  <a:gd name="connsiteY56" fmla="*/ 517210 h 1245778"/>
                  <a:gd name="connsiteX57" fmla="*/ 243643 w 740987"/>
                  <a:gd name="connsiteY57" fmla="*/ 494158 h 1245778"/>
                  <a:gd name="connsiteX58" fmla="*/ 289214 w 740987"/>
                  <a:gd name="connsiteY58" fmla="*/ 456632 h 1245778"/>
                  <a:gd name="connsiteX59" fmla="*/ 297630 w 740987"/>
                  <a:gd name="connsiteY59" fmla="*/ 454933 h 1245778"/>
                  <a:gd name="connsiteX60" fmla="*/ 301259 w 740987"/>
                  <a:gd name="connsiteY60" fmla="*/ 430887 h 1245778"/>
                  <a:gd name="connsiteX61" fmla="*/ 255826 w 740987"/>
                  <a:gd name="connsiteY61" fmla="*/ 420291 h 1245778"/>
                  <a:gd name="connsiteX62" fmla="*/ 140178 w 740987"/>
                  <a:gd name="connsiteY62" fmla="*/ 218740 h 1245778"/>
                  <a:gd name="connsiteX63" fmla="*/ 329531 w 740987"/>
                  <a:gd name="connsiteY63" fmla="*/ 0 h 1245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40987" h="1245778">
                    <a:moveTo>
                      <a:pt x="329531" y="0"/>
                    </a:moveTo>
                    <a:cubicBezTo>
                      <a:pt x="434108" y="0"/>
                      <a:pt x="518884" y="97933"/>
                      <a:pt x="518884" y="218740"/>
                    </a:cubicBezTo>
                    <a:cubicBezTo>
                      <a:pt x="518884" y="309346"/>
                      <a:pt x="471198" y="387084"/>
                      <a:pt x="403236" y="420291"/>
                    </a:cubicBezTo>
                    <a:lnTo>
                      <a:pt x="357803" y="430887"/>
                    </a:lnTo>
                    <a:lnTo>
                      <a:pt x="361432" y="454933"/>
                    </a:lnTo>
                    <a:lnTo>
                      <a:pt x="369848" y="456632"/>
                    </a:lnTo>
                    <a:lnTo>
                      <a:pt x="395389" y="473852"/>
                    </a:lnTo>
                    <a:lnTo>
                      <a:pt x="537785" y="391639"/>
                    </a:lnTo>
                    <a:lnTo>
                      <a:pt x="561287" y="388545"/>
                    </a:lnTo>
                    <a:lnTo>
                      <a:pt x="563705" y="387544"/>
                    </a:lnTo>
                    <a:lnTo>
                      <a:pt x="564956" y="388062"/>
                    </a:lnTo>
                    <a:lnTo>
                      <a:pt x="571229" y="387236"/>
                    </a:lnTo>
                    <a:lnTo>
                      <a:pt x="580925" y="394676"/>
                    </a:lnTo>
                    <a:lnTo>
                      <a:pt x="594869" y="400452"/>
                    </a:lnTo>
                    <a:lnTo>
                      <a:pt x="728078" y="533661"/>
                    </a:lnTo>
                    <a:cubicBezTo>
                      <a:pt x="745290" y="550873"/>
                      <a:pt x="745290" y="578778"/>
                      <a:pt x="728078" y="595990"/>
                    </a:cubicBezTo>
                    <a:cubicBezTo>
                      <a:pt x="710866" y="613202"/>
                      <a:pt x="682961" y="613202"/>
                      <a:pt x="665749" y="595990"/>
                    </a:cubicBezTo>
                    <a:lnTo>
                      <a:pt x="553885" y="484126"/>
                    </a:lnTo>
                    <a:lnTo>
                      <a:pt x="433108" y="553857"/>
                    </a:lnTo>
                    <a:lnTo>
                      <a:pt x="433108" y="770926"/>
                    </a:lnTo>
                    <a:lnTo>
                      <a:pt x="480790" y="948879"/>
                    </a:lnTo>
                    <a:lnTo>
                      <a:pt x="478617" y="965384"/>
                    </a:lnTo>
                    <a:lnTo>
                      <a:pt x="480600" y="980443"/>
                    </a:lnTo>
                    <a:lnTo>
                      <a:pt x="454055" y="1079512"/>
                    </a:lnTo>
                    <a:cubicBezTo>
                      <a:pt x="448153" y="1101537"/>
                      <a:pt x="425514" y="1114608"/>
                      <a:pt x="403489" y="1108706"/>
                    </a:cubicBezTo>
                    <a:cubicBezTo>
                      <a:pt x="381463" y="1102804"/>
                      <a:pt x="368393" y="1080165"/>
                      <a:pt x="374294" y="1058140"/>
                    </a:cubicBezTo>
                    <a:lnTo>
                      <a:pt x="399437" y="964306"/>
                    </a:lnTo>
                    <a:lnTo>
                      <a:pt x="375285" y="874167"/>
                    </a:lnTo>
                    <a:lnTo>
                      <a:pt x="369848" y="877833"/>
                    </a:lnTo>
                    <a:cubicBezTo>
                      <a:pt x="357456" y="883074"/>
                      <a:pt x="343832" y="885972"/>
                      <a:pt x="329531" y="885972"/>
                    </a:cubicBezTo>
                    <a:lnTo>
                      <a:pt x="291642" y="878323"/>
                    </a:lnTo>
                    <a:lnTo>
                      <a:pt x="232878" y="1004450"/>
                    </a:lnTo>
                    <a:lnTo>
                      <a:pt x="336449" y="1183841"/>
                    </a:lnTo>
                    <a:cubicBezTo>
                      <a:pt x="347850" y="1203588"/>
                      <a:pt x="341084" y="1228839"/>
                      <a:pt x="321337" y="1240240"/>
                    </a:cubicBezTo>
                    <a:cubicBezTo>
                      <a:pt x="301590" y="1251641"/>
                      <a:pt x="276339" y="1244875"/>
                      <a:pt x="264938" y="1225128"/>
                    </a:cubicBezTo>
                    <a:lnTo>
                      <a:pt x="152393" y="1030194"/>
                    </a:lnTo>
                    <a:lnTo>
                      <a:pt x="151613" y="1024268"/>
                    </a:lnTo>
                    <a:lnTo>
                      <a:pt x="147817" y="1020129"/>
                    </a:lnTo>
                    <a:lnTo>
                      <a:pt x="148622" y="1001551"/>
                    </a:lnTo>
                    <a:lnTo>
                      <a:pt x="148268" y="998864"/>
                    </a:lnTo>
                    <a:lnTo>
                      <a:pt x="148767" y="998215"/>
                    </a:lnTo>
                    <a:lnTo>
                      <a:pt x="149185" y="988558"/>
                    </a:lnTo>
                    <a:lnTo>
                      <a:pt x="231784" y="811274"/>
                    </a:lnTo>
                    <a:lnTo>
                      <a:pt x="225954" y="782395"/>
                    </a:lnTo>
                    <a:lnTo>
                      <a:pt x="225954" y="605356"/>
                    </a:lnTo>
                    <a:lnTo>
                      <a:pt x="95299" y="605356"/>
                    </a:lnTo>
                    <a:lnTo>
                      <a:pt x="73401" y="596286"/>
                    </a:lnTo>
                    <a:lnTo>
                      <a:pt x="70804" y="595944"/>
                    </a:lnTo>
                    <a:lnTo>
                      <a:pt x="69979" y="594868"/>
                    </a:lnTo>
                    <a:lnTo>
                      <a:pt x="64135" y="592448"/>
                    </a:lnTo>
                    <a:lnTo>
                      <a:pt x="59458" y="581157"/>
                    </a:lnTo>
                    <a:lnTo>
                      <a:pt x="50270" y="569183"/>
                    </a:lnTo>
                    <a:lnTo>
                      <a:pt x="1512" y="387216"/>
                    </a:lnTo>
                    <a:cubicBezTo>
                      <a:pt x="-4788" y="363704"/>
                      <a:pt x="9164" y="339537"/>
                      <a:pt x="32676" y="333238"/>
                    </a:cubicBezTo>
                    <a:cubicBezTo>
                      <a:pt x="56188" y="326938"/>
                      <a:pt x="80354" y="340890"/>
                      <a:pt x="86654" y="364402"/>
                    </a:cubicBezTo>
                    <a:lnTo>
                      <a:pt x="127599" y="517210"/>
                    </a:lnTo>
                    <a:lnTo>
                      <a:pt x="232562" y="517210"/>
                    </a:lnTo>
                    <a:lnTo>
                      <a:pt x="243643" y="494158"/>
                    </a:lnTo>
                    <a:cubicBezTo>
                      <a:pt x="254811" y="477627"/>
                      <a:pt x="270627" y="464494"/>
                      <a:pt x="289214" y="456632"/>
                    </a:cubicBezTo>
                    <a:lnTo>
                      <a:pt x="297630" y="454933"/>
                    </a:lnTo>
                    <a:lnTo>
                      <a:pt x="301259" y="430887"/>
                    </a:lnTo>
                    <a:lnTo>
                      <a:pt x="255826" y="420291"/>
                    </a:lnTo>
                    <a:cubicBezTo>
                      <a:pt x="187865" y="387084"/>
                      <a:pt x="140178" y="309346"/>
                      <a:pt x="140178" y="218740"/>
                    </a:cubicBezTo>
                    <a:cubicBezTo>
                      <a:pt x="140178" y="97933"/>
                      <a:pt x="224954" y="0"/>
                      <a:pt x="32953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17783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曲がり角の衝突注意の貼り紙</dc:title>
  <dc:subject>曲がり角の衝突注意の貼り紙</dc:subject>
  <dc:creator>でじけろお</dc:creator>
  <cp:lastModifiedBy/>
  <cp:revision>1</cp:revision>
  <dcterms:created xsi:type="dcterms:W3CDTF">2014-07-30T05:46:34Z</dcterms:created>
  <dcterms:modified xsi:type="dcterms:W3CDTF">2019-07-01T07:05:00Z</dcterms:modified>
  <cp:version>1</cp:version>
</cp:coreProperties>
</file>