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170" y="31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星: 16 pt 4">
            <a:extLst>
              <a:ext uri="{FF2B5EF4-FFF2-40B4-BE49-F238E27FC236}">
                <a16:creationId xmlns:a16="http://schemas.microsoft.com/office/drawing/2014/main" id="{02F3E4CF-3A4B-4B09-92BB-1156755797B7}"/>
              </a:ext>
            </a:extLst>
          </p:cNvPr>
          <p:cNvSpPr/>
          <p:nvPr/>
        </p:nvSpPr>
        <p:spPr>
          <a:xfrm>
            <a:off x="223416" y="233645"/>
            <a:ext cx="6501234" cy="9489885"/>
          </a:xfrm>
          <a:prstGeom prst="star16">
            <a:avLst>
              <a:gd name="adj" fmla="val 3988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B26EE58-4757-4FBF-9DBE-E6CA43320981}"/>
              </a:ext>
            </a:extLst>
          </p:cNvPr>
          <p:cNvSpPr txBox="1"/>
          <p:nvPr/>
        </p:nvSpPr>
        <p:spPr>
          <a:xfrm rot="5400000">
            <a:off x="-921898" y="2561918"/>
            <a:ext cx="8791862" cy="478216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effectLst/>
              </a:rPr>
              <a:t>衝突注意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549BD0F-450D-4A43-BE84-8F0C78D59CEE}"/>
              </a:ext>
            </a:extLst>
          </p:cNvPr>
          <p:cNvSpPr txBox="1"/>
          <p:nvPr/>
        </p:nvSpPr>
        <p:spPr>
          <a:xfrm rot="5400000">
            <a:off x="-831267" y="2731083"/>
            <a:ext cx="8610600" cy="444383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衝突注意</a:t>
            </a: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3FF531F-F096-4C00-AAD7-911142D2AFCC}"/>
              </a:ext>
            </a:extLst>
          </p:cNvPr>
          <p:cNvSpPr txBox="1"/>
          <p:nvPr/>
        </p:nvSpPr>
        <p:spPr>
          <a:xfrm>
            <a:off x="302352" y="6076951"/>
            <a:ext cx="6174648" cy="302317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ln w="38100">
                  <a:noFill/>
                </a:ln>
                <a:effectLst/>
              </a:rPr>
              <a:t>衝突注意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A73056E-F430-48F3-B4BC-6780AA2F7DD5}"/>
              </a:ext>
            </a:extLst>
          </p:cNvPr>
          <p:cNvGrpSpPr/>
          <p:nvPr/>
        </p:nvGrpSpPr>
        <p:grpSpPr>
          <a:xfrm>
            <a:off x="645323" y="992560"/>
            <a:ext cx="5567354" cy="4613388"/>
            <a:chOff x="-1786672" y="1517650"/>
            <a:chExt cx="1456472" cy="120690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0A1B233-1AB4-409B-ACB2-CADEE6762180}"/>
                </a:ext>
              </a:extLst>
            </p:cNvPr>
            <p:cNvGrpSpPr/>
            <p:nvPr/>
          </p:nvGrpSpPr>
          <p:grpSpPr>
            <a:xfrm>
              <a:off x="-1786672" y="1517650"/>
              <a:ext cx="1456472" cy="1206906"/>
              <a:chOff x="-1786672" y="1517650"/>
              <a:chExt cx="1456472" cy="1206906"/>
            </a:xfrm>
          </p:grpSpPr>
          <p:sp>
            <p:nvSpPr>
              <p:cNvPr id="27" name="星: 24 pt 26">
                <a:extLst>
                  <a:ext uri="{FF2B5EF4-FFF2-40B4-BE49-F238E27FC236}">
                    <a16:creationId xmlns:a16="http://schemas.microsoft.com/office/drawing/2014/main" id="{31C15338-2C3B-4CA3-BA7F-C60B908CF3AB}"/>
                  </a:ext>
                </a:extLst>
              </p:cNvPr>
              <p:cNvSpPr/>
              <p:nvPr/>
            </p:nvSpPr>
            <p:spPr bwMode="auto">
              <a:xfrm>
                <a:off x="-1786672" y="1517650"/>
                <a:ext cx="1456472" cy="1206906"/>
              </a:xfrm>
              <a:prstGeom prst="star24">
                <a:avLst>
                  <a:gd name="adj" fmla="val 4268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0E5373AC-D2C8-4B15-B190-E405EE30CC69}"/>
                  </a:ext>
                </a:extLst>
              </p:cNvPr>
              <p:cNvGrpSpPr/>
              <p:nvPr/>
            </p:nvGrpSpPr>
            <p:grpSpPr>
              <a:xfrm>
                <a:off x="-1639648" y="1535786"/>
                <a:ext cx="1185509" cy="1154923"/>
                <a:chOff x="-1639648" y="1535786"/>
                <a:chExt cx="1185509" cy="1154923"/>
              </a:xfrm>
            </p:grpSpPr>
            <p:sp>
              <p:nvSpPr>
                <p:cNvPr id="29" name="星: 16 pt 28">
                  <a:extLst>
                    <a:ext uri="{FF2B5EF4-FFF2-40B4-BE49-F238E27FC236}">
                      <a16:creationId xmlns:a16="http://schemas.microsoft.com/office/drawing/2014/main" id="{C0454937-5FAE-4AB0-882A-90CF600F2F7F}"/>
                    </a:ext>
                  </a:extLst>
                </p:cNvPr>
                <p:cNvSpPr/>
                <p:nvPr/>
              </p:nvSpPr>
              <p:spPr bwMode="auto">
                <a:xfrm>
                  <a:off x="-1290248" y="1535786"/>
                  <a:ext cx="466879" cy="466879"/>
                </a:xfrm>
                <a:prstGeom prst="star16">
                  <a:avLst>
                    <a:gd name="adj" fmla="val 32400"/>
                  </a:avLst>
                </a:prstGeom>
                <a:solidFill>
                  <a:srgbClr val="FF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B64EFD46-366C-4ED1-A7F1-62A38A55C225}"/>
                    </a:ext>
                  </a:extLst>
                </p:cNvPr>
                <p:cNvGrpSpPr/>
                <p:nvPr/>
              </p:nvGrpSpPr>
              <p:grpSpPr>
                <a:xfrm rot="20700000">
                  <a:off x="-1639648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9E040E68-3307-4589-BC88-B4B93CFE372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5B6BB0FE-4E6E-40A7-BACA-98868414C6F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3DE79314-09B3-456E-8AED-D7D653AA08F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-916646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DAD3C2A8-C0F7-4B30-AC04-7F61E4767BF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91F94282-871A-49DD-95C7-05AE6B16C3E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3" name="乗算記号 22">
              <a:extLst>
                <a:ext uri="{FF2B5EF4-FFF2-40B4-BE49-F238E27FC236}">
                  <a16:creationId xmlns:a16="http://schemas.microsoft.com/office/drawing/2014/main" id="{26A1A8F4-820F-413A-B82D-B2A35D55B0D9}"/>
                </a:ext>
              </a:extLst>
            </p:cNvPr>
            <p:cNvSpPr/>
            <p:nvPr/>
          </p:nvSpPr>
          <p:spPr bwMode="auto">
            <a:xfrm>
              <a:off x="-1619861" y="1771136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乗算記号 23">
              <a:extLst>
                <a:ext uri="{FF2B5EF4-FFF2-40B4-BE49-F238E27FC236}">
                  <a16:creationId xmlns:a16="http://schemas.microsoft.com/office/drawing/2014/main" id="{23F2FD1D-1940-4919-A3DB-A1C033193EA8}"/>
                </a:ext>
              </a:extLst>
            </p:cNvPr>
            <p:cNvSpPr/>
            <p:nvPr/>
          </p:nvSpPr>
          <p:spPr bwMode="auto">
            <a:xfrm>
              <a:off x="-1498417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乗算記号 24">
              <a:extLst>
                <a:ext uri="{FF2B5EF4-FFF2-40B4-BE49-F238E27FC236}">
                  <a16:creationId xmlns:a16="http://schemas.microsoft.com/office/drawing/2014/main" id="{1196E20F-8ABC-4BB0-BC63-482A22203F02}"/>
                </a:ext>
              </a:extLst>
            </p:cNvPr>
            <p:cNvSpPr/>
            <p:nvPr/>
          </p:nvSpPr>
          <p:spPr bwMode="auto">
            <a:xfrm>
              <a:off x="-706856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乗算記号 25">
              <a:extLst>
                <a:ext uri="{FF2B5EF4-FFF2-40B4-BE49-F238E27FC236}">
                  <a16:creationId xmlns:a16="http://schemas.microsoft.com/office/drawing/2014/main" id="{A1C1C6C7-81F4-4D0C-9963-0F30C3C99DB7}"/>
                </a:ext>
              </a:extLst>
            </p:cNvPr>
            <p:cNvSpPr/>
            <p:nvPr/>
          </p:nvSpPr>
          <p:spPr bwMode="auto">
            <a:xfrm>
              <a:off x="-585412" y="1794948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3">
            <a:extLst>
              <a:ext uri="{FF2B5EF4-FFF2-40B4-BE49-F238E27FC236}">
                <a16:creationId xmlns:a16="http://schemas.microsoft.com/office/drawing/2014/main" id="{0FA4426E-84DA-4088-96E5-E30FAF6D0DC1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766A0B2-1943-4179-B96F-D25C314D18F2}"/>
              </a:ext>
            </a:extLst>
          </p:cNvPr>
          <p:cNvSpPr txBox="1"/>
          <p:nvPr/>
        </p:nvSpPr>
        <p:spPr>
          <a:xfrm>
            <a:off x="560042" y="6393160"/>
            <a:ext cx="5659268" cy="239075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ln w="38100">
                  <a:noFill/>
                </a:ln>
                <a:effectLst/>
              </a:rPr>
              <a:t>衝突注意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277FAD7-9887-4BFB-B24C-379D44F64CBA}"/>
              </a:ext>
            </a:extLst>
          </p:cNvPr>
          <p:cNvGrpSpPr/>
          <p:nvPr/>
        </p:nvGrpSpPr>
        <p:grpSpPr>
          <a:xfrm>
            <a:off x="914400" y="1415192"/>
            <a:ext cx="5029200" cy="4167446"/>
            <a:chOff x="-1786672" y="1517650"/>
            <a:chExt cx="1456472" cy="120690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F8DAE10-C95E-48B8-94C4-99D463E09CB4}"/>
                </a:ext>
              </a:extLst>
            </p:cNvPr>
            <p:cNvGrpSpPr/>
            <p:nvPr/>
          </p:nvGrpSpPr>
          <p:grpSpPr>
            <a:xfrm>
              <a:off x="-1786672" y="1517650"/>
              <a:ext cx="1456472" cy="1206906"/>
              <a:chOff x="-1786672" y="1517650"/>
              <a:chExt cx="1456472" cy="1206906"/>
            </a:xfrm>
          </p:grpSpPr>
          <p:sp>
            <p:nvSpPr>
              <p:cNvPr id="19" name="星: 24 pt 18">
                <a:extLst>
                  <a:ext uri="{FF2B5EF4-FFF2-40B4-BE49-F238E27FC236}">
                    <a16:creationId xmlns:a16="http://schemas.microsoft.com/office/drawing/2014/main" id="{995EEF95-DC6D-4C89-9288-A925B2BE6D0B}"/>
                  </a:ext>
                </a:extLst>
              </p:cNvPr>
              <p:cNvSpPr/>
              <p:nvPr/>
            </p:nvSpPr>
            <p:spPr bwMode="auto">
              <a:xfrm>
                <a:off x="-1786672" y="1517650"/>
                <a:ext cx="1456472" cy="1206906"/>
              </a:xfrm>
              <a:prstGeom prst="star24">
                <a:avLst>
                  <a:gd name="adj" fmla="val 4268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C455103-A808-47A9-92B1-C71EA7F2976B}"/>
                  </a:ext>
                </a:extLst>
              </p:cNvPr>
              <p:cNvGrpSpPr/>
              <p:nvPr/>
            </p:nvGrpSpPr>
            <p:grpSpPr>
              <a:xfrm>
                <a:off x="-1639648" y="1535786"/>
                <a:ext cx="1185509" cy="1154923"/>
                <a:chOff x="-1639648" y="1535786"/>
                <a:chExt cx="1185509" cy="1154923"/>
              </a:xfrm>
            </p:grpSpPr>
            <p:sp>
              <p:nvSpPr>
                <p:cNvPr id="21" name="星: 16 pt 20">
                  <a:extLst>
                    <a:ext uri="{FF2B5EF4-FFF2-40B4-BE49-F238E27FC236}">
                      <a16:creationId xmlns:a16="http://schemas.microsoft.com/office/drawing/2014/main" id="{823847E7-37E8-4EE5-A606-7BD54A79CB36}"/>
                    </a:ext>
                  </a:extLst>
                </p:cNvPr>
                <p:cNvSpPr/>
                <p:nvPr/>
              </p:nvSpPr>
              <p:spPr bwMode="auto">
                <a:xfrm>
                  <a:off x="-1290248" y="1535786"/>
                  <a:ext cx="466879" cy="466879"/>
                </a:xfrm>
                <a:prstGeom prst="star16">
                  <a:avLst>
                    <a:gd name="adj" fmla="val 32400"/>
                  </a:avLst>
                </a:prstGeom>
                <a:solidFill>
                  <a:srgbClr val="FF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92F8C845-7299-494A-90C2-5BA9579EB228}"/>
                    </a:ext>
                  </a:extLst>
                </p:cNvPr>
                <p:cNvGrpSpPr/>
                <p:nvPr/>
              </p:nvGrpSpPr>
              <p:grpSpPr>
                <a:xfrm rot="20700000">
                  <a:off x="-1639648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77750596-3A9B-4E6A-A6FA-77A0F8E4E09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B3901EAB-4B40-4DE4-89EC-C5B943FC07C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F2D497C5-ED12-4B18-888F-884450299E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-916646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80CDDE70-DB0E-4AE1-8E9D-15BC1871066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3352C987-D73C-4E02-80C7-1AB9DA52630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1" name="乗算記号 10">
              <a:extLst>
                <a:ext uri="{FF2B5EF4-FFF2-40B4-BE49-F238E27FC236}">
                  <a16:creationId xmlns:a16="http://schemas.microsoft.com/office/drawing/2014/main" id="{1295F938-85E6-4DA9-B7F0-92604A398C36}"/>
                </a:ext>
              </a:extLst>
            </p:cNvPr>
            <p:cNvSpPr/>
            <p:nvPr/>
          </p:nvSpPr>
          <p:spPr bwMode="auto">
            <a:xfrm>
              <a:off x="-1619861" y="1771136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乗算記号 15">
              <a:extLst>
                <a:ext uri="{FF2B5EF4-FFF2-40B4-BE49-F238E27FC236}">
                  <a16:creationId xmlns:a16="http://schemas.microsoft.com/office/drawing/2014/main" id="{9003FE70-012B-4146-B2E2-5E2F8F46F247}"/>
                </a:ext>
              </a:extLst>
            </p:cNvPr>
            <p:cNvSpPr/>
            <p:nvPr/>
          </p:nvSpPr>
          <p:spPr bwMode="auto">
            <a:xfrm>
              <a:off x="-1498417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乗算記号 16">
              <a:extLst>
                <a:ext uri="{FF2B5EF4-FFF2-40B4-BE49-F238E27FC236}">
                  <a16:creationId xmlns:a16="http://schemas.microsoft.com/office/drawing/2014/main" id="{4F46B1F5-5A9C-4D2A-A6BA-10FE472A0106}"/>
                </a:ext>
              </a:extLst>
            </p:cNvPr>
            <p:cNvSpPr/>
            <p:nvPr/>
          </p:nvSpPr>
          <p:spPr bwMode="auto">
            <a:xfrm>
              <a:off x="-706856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乗算記号 17">
              <a:extLst>
                <a:ext uri="{FF2B5EF4-FFF2-40B4-BE49-F238E27FC236}">
                  <a16:creationId xmlns:a16="http://schemas.microsoft.com/office/drawing/2014/main" id="{07989F26-0721-4CA3-8409-D7246B30B048}"/>
                </a:ext>
              </a:extLst>
            </p:cNvPr>
            <p:cNvSpPr/>
            <p:nvPr/>
          </p:nvSpPr>
          <p:spPr bwMode="auto">
            <a:xfrm>
              <a:off x="-585412" y="1794948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曲がり角に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気を付けて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3AB5A7-E732-4E1F-BF74-20A3673A74AA}"/>
              </a:ext>
            </a:extLst>
          </p:cNvPr>
          <p:cNvSpPr txBox="1"/>
          <p:nvPr/>
        </p:nvSpPr>
        <p:spPr>
          <a:xfrm>
            <a:off x="320570" y="6348155"/>
            <a:ext cx="6216860" cy="289506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ln w="38100">
                  <a:noFill/>
                </a:ln>
                <a:effectLst/>
              </a:rPr>
              <a:t>衝突注意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C93304B-80C2-488F-B4C9-C9842EC2634C}"/>
              </a:ext>
            </a:extLst>
          </p:cNvPr>
          <p:cNvGrpSpPr/>
          <p:nvPr/>
        </p:nvGrpSpPr>
        <p:grpSpPr>
          <a:xfrm>
            <a:off x="1219200" y="2432720"/>
            <a:ext cx="4419600" cy="3662302"/>
            <a:chOff x="-1786672" y="1517650"/>
            <a:chExt cx="1456472" cy="120690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CEECF87-6BA5-4789-8326-B88788974417}"/>
                </a:ext>
              </a:extLst>
            </p:cNvPr>
            <p:cNvGrpSpPr/>
            <p:nvPr/>
          </p:nvGrpSpPr>
          <p:grpSpPr>
            <a:xfrm>
              <a:off x="-1786672" y="1517650"/>
              <a:ext cx="1456472" cy="1206906"/>
              <a:chOff x="-1786672" y="1517650"/>
              <a:chExt cx="1456472" cy="1206906"/>
            </a:xfrm>
          </p:grpSpPr>
          <p:sp>
            <p:nvSpPr>
              <p:cNvPr id="19" name="星: 24 pt 18">
                <a:extLst>
                  <a:ext uri="{FF2B5EF4-FFF2-40B4-BE49-F238E27FC236}">
                    <a16:creationId xmlns:a16="http://schemas.microsoft.com/office/drawing/2014/main" id="{53F46585-32B6-44BC-9E75-5D0DA1FB5D66}"/>
                  </a:ext>
                </a:extLst>
              </p:cNvPr>
              <p:cNvSpPr/>
              <p:nvPr/>
            </p:nvSpPr>
            <p:spPr bwMode="auto">
              <a:xfrm>
                <a:off x="-1786672" y="1517650"/>
                <a:ext cx="1456472" cy="1206906"/>
              </a:xfrm>
              <a:prstGeom prst="star24">
                <a:avLst>
                  <a:gd name="adj" fmla="val 4268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B973C80B-1240-40C9-9C46-C06141B2E530}"/>
                  </a:ext>
                </a:extLst>
              </p:cNvPr>
              <p:cNvGrpSpPr/>
              <p:nvPr/>
            </p:nvGrpSpPr>
            <p:grpSpPr>
              <a:xfrm>
                <a:off x="-1639648" y="1535786"/>
                <a:ext cx="1185509" cy="1154923"/>
                <a:chOff x="-1639648" y="1535786"/>
                <a:chExt cx="1185509" cy="1154923"/>
              </a:xfrm>
            </p:grpSpPr>
            <p:sp>
              <p:nvSpPr>
                <p:cNvPr id="21" name="星: 16 pt 20">
                  <a:extLst>
                    <a:ext uri="{FF2B5EF4-FFF2-40B4-BE49-F238E27FC236}">
                      <a16:creationId xmlns:a16="http://schemas.microsoft.com/office/drawing/2014/main" id="{8C99A1D4-FE21-4F83-A300-8D3F71F93763}"/>
                    </a:ext>
                  </a:extLst>
                </p:cNvPr>
                <p:cNvSpPr/>
                <p:nvPr/>
              </p:nvSpPr>
              <p:spPr bwMode="auto">
                <a:xfrm>
                  <a:off x="-1290248" y="1535786"/>
                  <a:ext cx="466879" cy="466879"/>
                </a:xfrm>
                <a:prstGeom prst="star16">
                  <a:avLst>
                    <a:gd name="adj" fmla="val 32400"/>
                  </a:avLst>
                </a:prstGeom>
                <a:solidFill>
                  <a:srgbClr val="FF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C43E5FB9-1AF7-44AD-AEF3-35E467B3EEC7}"/>
                    </a:ext>
                  </a:extLst>
                </p:cNvPr>
                <p:cNvGrpSpPr/>
                <p:nvPr/>
              </p:nvGrpSpPr>
              <p:grpSpPr>
                <a:xfrm rot="20700000">
                  <a:off x="-1639648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9402448F-05AE-4C92-A2EB-BEC6226CBC3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E86AC139-6C82-4CC3-BF3C-03704BFE378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AF3974B0-C39F-44F9-BB07-714478C5C58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-916646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C546E775-A4CA-4D3A-BFC5-92591F97A3B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9A1DCDC8-170A-4307-B214-7172FEB81C7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1" name="乗算記号 10">
              <a:extLst>
                <a:ext uri="{FF2B5EF4-FFF2-40B4-BE49-F238E27FC236}">
                  <a16:creationId xmlns:a16="http://schemas.microsoft.com/office/drawing/2014/main" id="{8A36F33E-A4FB-4D8A-A7BD-43402CCE348C}"/>
                </a:ext>
              </a:extLst>
            </p:cNvPr>
            <p:cNvSpPr/>
            <p:nvPr/>
          </p:nvSpPr>
          <p:spPr bwMode="auto">
            <a:xfrm>
              <a:off x="-1619861" y="1771136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乗算記号 11">
              <a:extLst>
                <a:ext uri="{FF2B5EF4-FFF2-40B4-BE49-F238E27FC236}">
                  <a16:creationId xmlns:a16="http://schemas.microsoft.com/office/drawing/2014/main" id="{409AF2AB-A65A-4CA4-BE34-D8FC1C58AC79}"/>
                </a:ext>
              </a:extLst>
            </p:cNvPr>
            <p:cNvSpPr/>
            <p:nvPr/>
          </p:nvSpPr>
          <p:spPr bwMode="auto">
            <a:xfrm>
              <a:off x="-1498417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乗算記号 16">
              <a:extLst>
                <a:ext uri="{FF2B5EF4-FFF2-40B4-BE49-F238E27FC236}">
                  <a16:creationId xmlns:a16="http://schemas.microsoft.com/office/drawing/2014/main" id="{591FA3D2-E400-49DB-ADDC-92C8CF8BE94A}"/>
                </a:ext>
              </a:extLst>
            </p:cNvPr>
            <p:cNvSpPr/>
            <p:nvPr/>
          </p:nvSpPr>
          <p:spPr bwMode="auto">
            <a:xfrm>
              <a:off x="-706856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乗算記号 17">
              <a:extLst>
                <a:ext uri="{FF2B5EF4-FFF2-40B4-BE49-F238E27FC236}">
                  <a16:creationId xmlns:a16="http://schemas.microsoft.com/office/drawing/2014/main" id="{A54CC109-0338-411D-9F41-B6CE117DD277}"/>
                </a:ext>
              </a:extLst>
            </p:cNvPr>
            <p:cNvSpPr/>
            <p:nvPr/>
          </p:nvSpPr>
          <p:spPr bwMode="auto">
            <a:xfrm>
              <a:off x="-585412" y="1794948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前を見て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歩こう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3AB5A7-E732-4E1F-BF74-20A3673A74AA}"/>
              </a:ext>
            </a:extLst>
          </p:cNvPr>
          <p:cNvSpPr txBox="1"/>
          <p:nvPr/>
        </p:nvSpPr>
        <p:spPr>
          <a:xfrm>
            <a:off x="320570" y="6348155"/>
            <a:ext cx="6216860" cy="289506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ln w="38100">
                  <a:noFill/>
                </a:ln>
                <a:effectLst/>
              </a:rPr>
              <a:t>衝突注意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C93304B-80C2-488F-B4C9-C9842EC2634C}"/>
              </a:ext>
            </a:extLst>
          </p:cNvPr>
          <p:cNvGrpSpPr/>
          <p:nvPr/>
        </p:nvGrpSpPr>
        <p:grpSpPr>
          <a:xfrm>
            <a:off x="1219200" y="2432720"/>
            <a:ext cx="4419600" cy="3662302"/>
            <a:chOff x="-1786672" y="1517650"/>
            <a:chExt cx="1456472" cy="120690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CEECF87-6BA5-4789-8326-B88788974417}"/>
                </a:ext>
              </a:extLst>
            </p:cNvPr>
            <p:cNvGrpSpPr/>
            <p:nvPr/>
          </p:nvGrpSpPr>
          <p:grpSpPr>
            <a:xfrm>
              <a:off x="-1786672" y="1517650"/>
              <a:ext cx="1456472" cy="1206906"/>
              <a:chOff x="-1786672" y="1517650"/>
              <a:chExt cx="1456472" cy="1206906"/>
            </a:xfrm>
          </p:grpSpPr>
          <p:sp>
            <p:nvSpPr>
              <p:cNvPr id="19" name="星: 24 pt 18">
                <a:extLst>
                  <a:ext uri="{FF2B5EF4-FFF2-40B4-BE49-F238E27FC236}">
                    <a16:creationId xmlns:a16="http://schemas.microsoft.com/office/drawing/2014/main" id="{53F46585-32B6-44BC-9E75-5D0DA1FB5D66}"/>
                  </a:ext>
                </a:extLst>
              </p:cNvPr>
              <p:cNvSpPr/>
              <p:nvPr/>
            </p:nvSpPr>
            <p:spPr bwMode="auto">
              <a:xfrm>
                <a:off x="-1786672" y="1517650"/>
                <a:ext cx="1456472" cy="1206906"/>
              </a:xfrm>
              <a:prstGeom prst="star24">
                <a:avLst>
                  <a:gd name="adj" fmla="val 4268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B973C80B-1240-40C9-9C46-C06141B2E530}"/>
                  </a:ext>
                </a:extLst>
              </p:cNvPr>
              <p:cNvGrpSpPr/>
              <p:nvPr/>
            </p:nvGrpSpPr>
            <p:grpSpPr>
              <a:xfrm>
                <a:off x="-1639648" y="1535786"/>
                <a:ext cx="1185509" cy="1154923"/>
                <a:chOff x="-1639648" y="1535786"/>
                <a:chExt cx="1185509" cy="1154923"/>
              </a:xfrm>
            </p:grpSpPr>
            <p:sp>
              <p:nvSpPr>
                <p:cNvPr id="21" name="星: 16 pt 20">
                  <a:extLst>
                    <a:ext uri="{FF2B5EF4-FFF2-40B4-BE49-F238E27FC236}">
                      <a16:creationId xmlns:a16="http://schemas.microsoft.com/office/drawing/2014/main" id="{8C99A1D4-FE21-4F83-A300-8D3F71F93763}"/>
                    </a:ext>
                  </a:extLst>
                </p:cNvPr>
                <p:cNvSpPr/>
                <p:nvPr/>
              </p:nvSpPr>
              <p:spPr bwMode="auto">
                <a:xfrm>
                  <a:off x="-1290248" y="1535786"/>
                  <a:ext cx="466879" cy="466879"/>
                </a:xfrm>
                <a:prstGeom prst="star16">
                  <a:avLst>
                    <a:gd name="adj" fmla="val 32400"/>
                  </a:avLst>
                </a:prstGeom>
                <a:solidFill>
                  <a:srgbClr val="FF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C43E5FB9-1AF7-44AD-AEF3-35E467B3EEC7}"/>
                    </a:ext>
                  </a:extLst>
                </p:cNvPr>
                <p:cNvGrpSpPr/>
                <p:nvPr/>
              </p:nvGrpSpPr>
              <p:grpSpPr>
                <a:xfrm rot="20700000">
                  <a:off x="-1639648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9402448F-05AE-4C92-A2EB-BEC6226CBC3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E86AC139-6C82-4CC3-BF3C-03704BFE378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AF3974B0-C39F-44F9-BB07-714478C5C58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-916646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C546E775-A4CA-4D3A-BFC5-92591F97A3BC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9A1DCDC8-170A-4307-B214-7172FEB81C7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1" name="乗算記号 10">
              <a:extLst>
                <a:ext uri="{FF2B5EF4-FFF2-40B4-BE49-F238E27FC236}">
                  <a16:creationId xmlns:a16="http://schemas.microsoft.com/office/drawing/2014/main" id="{8A36F33E-A4FB-4D8A-A7BD-43402CCE348C}"/>
                </a:ext>
              </a:extLst>
            </p:cNvPr>
            <p:cNvSpPr/>
            <p:nvPr/>
          </p:nvSpPr>
          <p:spPr bwMode="auto">
            <a:xfrm>
              <a:off x="-1619861" y="1771136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乗算記号 11">
              <a:extLst>
                <a:ext uri="{FF2B5EF4-FFF2-40B4-BE49-F238E27FC236}">
                  <a16:creationId xmlns:a16="http://schemas.microsoft.com/office/drawing/2014/main" id="{409AF2AB-A65A-4CA4-BE34-D8FC1C58AC79}"/>
                </a:ext>
              </a:extLst>
            </p:cNvPr>
            <p:cNvSpPr/>
            <p:nvPr/>
          </p:nvSpPr>
          <p:spPr bwMode="auto">
            <a:xfrm>
              <a:off x="-1498417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乗算記号 16">
              <a:extLst>
                <a:ext uri="{FF2B5EF4-FFF2-40B4-BE49-F238E27FC236}">
                  <a16:creationId xmlns:a16="http://schemas.microsoft.com/office/drawing/2014/main" id="{591FA3D2-E400-49DB-ADDC-92C8CF8BE94A}"/>
                </a:ext>
              </a:extLst>
            </p:cNvPr>
            <p:cNvSpPr/>
            <p:nvPr/>
          </p:nvSpPr>
          <p:spPr bwMode="auto">
            <a:xfrm>
              <a:off x="-706856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乗算記号 17">
              <a:extLst>
                <a:ext uri="{FF2B5EF4-FFF2-40B4-BE49-F238E27FC236}">
                  <a16:creationId xmlns:a16="http://schemas.microsoft.com/office/drawing/2014/main" id="{A54CC109-0338-411D-9F41-B6CE117DD277}"/>
                </a:ext>
              </a:extLst>
            </p:cNvPr>
            <p:cNvSpPr/>
            <p:nvPr/>
          </p:nvSpPr>
          <p:spPr bwMode="auto">
            <a:xfrm>
              <a:off x="-585412" y="1794948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65727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衝突注意の貼り紙</dc:title>
  <dc:subject>衝突注意の貼り紙</dc:subject>
  <dc:creator>でじけろお</dc:creator>
  <cp:lastModifiedBy/>
  <cp:revision>1</cp:revision>
  <dcterms:created xsi:type="dcterms:W3CDTF">2014-07-30T05:46:22Z</dcterms:created>
  <dcterms:modified xsi:type="dcterms:W3CDTF">2019-07-01T06:25:34Z</dcterms:modified>
  <cp:version>1</cp:version>
</cp:coreProperties>
</file>