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3" r:id="rId3"/>
    <p:sldId id="277" r:id="rId4"/>
    <p:sldId id="273" r:id="rId5"/>
    <p:sldId id="281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192" y="43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星: 16 pt 5">
            <a:extLst>
              <a:ext uri="{FF2B5EF4-FFF2-40B4-BE49-F238E27FC236}">
                <a16:creationId xmlns:a16="http://schemas.microsoft.com/office/drawing/2014/main" id="{78A7B173-4115-40CA-8AE7-1A0679179794}"/>
              </a:ext>
            </a:extLst>
          </p:cNvPr>
          <p:cNvSpPr/>
          <p:nvPr/>
        </p:nvSpPr>
        <p:spPr>
          <a:xfrm>
            <a:off x="223416" y="233645"/>
            <a:ext cx="9369158" cy="6440027"/>
          </a:xfrm>
          <a:prstGeom prst="star16">
            <a:avLst>
              <a:gd name="adj" fmla="val 39885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D608C38-22D2-4153-8AB9-3B5833F2CDBD}"/>
              </a:ext>
            </a:extLst>
          </p:cNvPr>
          <p:cNvSpPr txBox="1"/>
          <p:nvPr/>
        </p:nvSpPr>
        <p:spPr>
          <a:xfrm>
            <a:off x="560042" y="1121434"/>
            <a:ext cx="8791862" cy="478216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7000" dirty="0">
                <a:effectLst/>
              </a:rPr>
              <a:t>衝突注意</a:t>
            </a: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E2E9C2A-2489-489D-B4FA-AB3AA4F5EF0D}"/>
              </a:ext>
            </a:extLst>
          </p:cNvPr>
          <p:cNvSpPr txBox="1"/>
          <p:nvPr/>
        </p:nvSpPr>
        <p:spPr>
          <a:xfrm>
            <a:off x="560042" y="1552755"/>
            <a:ext cx="8791862" cy="391952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7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衝突注意</a:t>
            </a: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C352153F-2AB0-4B1B-91FA-5F4742D757F8}"/>
              </a:ext>
            </a:extLst>
          </p:cNvPr>
          <p:cNvSpPr txBox="1"/>
          <p:nvPr/>
        </p:nvSpPr>
        <p:spPr>
          <a:xfrm>
            <a:off x="0" y="4347910"/>
            <a:ext cx="9905999" cy="270843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7000" b="1" spc="50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衝突注意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B10844DF-F89E-48C1-94F3-885B2A7B7A51}"/>
              </a:ext>
            </a:extLst>
          </p:cNvPr>
          <p:cNvGrpSpPr/>
          <p:nvPr/>
        </p:nvGrpSpPr>
        <p:grpSpPr>
          <a:xfrm>
            <a:off x="2793998" y="503675"/>
            <a:ext cx="4318002" cy="3578112"/>
            <a:chOff x="-1786672" y="1517650"/>
            <a:chExt cx="1456472" cy="1206906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371FCA10-02FC-4812-BD34-8B09232DC376}"/>
                </a:ext>
              </a:extLst>
            </p:cNvPr>
            <p:cNvGrpSpPr/>
            <p:nvPr/>
          </p:nvGrpSpPr>
          <p:grpSpPr>
            <a:xfrm>
              <a:off x="-1786672" y="1517650"/>
              <a:ext cx="1456472" cy="1206906"/>
              <a:chOff x="-1786672" y="1517650"/>
              <a:chExt cx="1456472" cy="1206906"/>
            </a:xfrm>
          </p:grpSpPr>
          <p:sp>
            <p:nvSpPr>
              <p:cNvPr id="27" name="星: 24 pt 26">
                <a:extLst>
                  <a:ext uri="{FF2B5EF4-FFF2-40B4-BE49-F238E27FC236}">
                    <a16:creationId xmlns:a16="http://schemas.microsoft.com/office/drawing/2014/main" id="{C2572BF3-D50C-4C6A-A7EC-A70B715D77EA}"/>
                  </a:ext>
                </a:extLst>
              </p:cNvPr>
              <p:cNvSpPr/>
              <p:nvPr/>
            </p:nvSpPr>
            <p:spPr bwMode="auto">
              <a:xfrm>
                <a:off x="-1786672" y="1517650"/>
                <a:ext cx="1456472" cy="1206906"/>
              </a:xfrm>
              <a:prstGeom prst="star24">
                <a:avLst>
                  <a:gd name="adj" fmla="val 42688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7CF44978-2E6F-47F5-AF9D-0E1FDDC7B2A7}"/>
                  </a:ext>
                </a:extLst>
              </p:cNvPr>
              <p:cNvGrpSpPr/>
              <p:nvPr/>
            </p:nvGrpSpPr>
            <p:grpSpPr>
              <a:xfrm>
                <a:off x="-1639648" y="1535786"/>
                <a:ext cx="1185509" cy="1154923"/>
                <a:chOff x="-1639648" y="1535786"/>
                <a:chExt cx="1185509" cy="1154923"/>
              </a:xfrm>
            </p:grpSpPr>
            <p:sp>
              <p:nvSpPr>
                <p:cNvPr id="29" name="星: 16 pt 28">
                  <a:extLst>
                    <a:ext uri="{FF2B5EF4-FFF2-40B4-BE49-F238E27FC236}">
                      <a16:creationId xmlns:a16="http://schemas.microsoft.com/office/drawing/2014/main" id="{A9E87133-904C-4EAA-841F-FD51E2A2B127}"/>
                    </a:ext>
                  </a:extLst>
                </p:cNvPr>
                <p:cNvSpPr/>
                <p:nvPr/>
              </p:nvSpPr>
              <p:spPr bwMode="auto">
                <a:xfrm>
                  <a:off x="-1290248" y="1535786"/>
                  <a:ext cx="466879" cy="466879"/>
                </a:xfrm>
                <a:prstGeom prst="star16">
                  <a:avLst>
                    <a:gd name="adj" fmla="val 32400"/>
                  </a:avLst>
                </a:prstGeom>
                <a:solidFill>
                  <a:srgbClr val="FF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30" name="グループ化 29">
                  <a:extLst>
                    <a:ext uri="{FF2B5EF4-FFF2-40B4-BE49-F238E27FC236}">
                      <a16:creationId xmlns:a16="http://schemas.microsoft.com/office/drawing/2014/main" id="{7FFE0D6D-3AAA-469D-A126-1B2672E895DC}"/>
                    </a:ext>
                  </a:extLst>
                </p:cNvPr>
                <p:cNvGrpSpPr/>
                <p:nvPr/>
              </p:nvGrpSpPr>
              <p:grpSpPr>
                <a:xfrm rot="20700000">
                  <a:off x="-1639648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42C9D687-7CC3-4105-BA98-23FD59476A6D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A4256E74-8668-4082-B838-1777831BC583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1" name="グループ化 30">
                  <a:extLst>
                    <a:ext uri="{FF2B5EF4-FFF2-40B4-BE49-F238E27FC236}">
                      <a16:creationId xmlns:a16="http://schemas.microsoft.com/office/drawing/2014/main" id="{6F0B82D8-CB69-4FA5-8AB5-5CD707CE7349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-916646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32" name="フリーフォーム: 図形 31">
                    <a:extLst>
                      <a:ext uri="{FF2B5EF4-FFF2-40B4-BE49-F238E27FC236}">
                        <a16:creationId xmlns:a16="http://schemas.microsoft.com/office/drawing/2014/main" id="{F506E973-75C4-412C-8FC0-F8F92D025A21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3" name="フリーフォーム: 図形 32">
                    <a:extLst>
                      <a:ext uri="{FF2B5EF4-FFF2-40B4-BE49-F238E27FC236}">
                        <a16:creationId xmlns:a16="http://schemas.microsoft.com/office/drawing/2014/main" id="{B5857DE8-FA13-471A-B915-B1A3DC2B4B71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sp>
          <p:nvSpPr>
            <p:cNvPr id="23" name="乗算記号 22">
              <a:extLst>
                <a:ext uri="{FF2B5EF4-FFF2-40B4-BE49-F238E27FC236}">
                  <a16:creationId xmlns:a16="http://schemas.microsoft.com/office/drawing/2014/main" id="{8BE88101-D60C-4050-9AC4-E075D6B7939B}"/>
                </a:ext>
              </a:extLst>
            </p:cNvPr>
            <p:cNvSpPr/>
            <p:nvPr/>
          </p:nvSpPr>
          <p:spPr bwMode="auto">
            <a:xfrm>
              <a:off x="-1619861" y="1771136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乗算記号 23">
              <a:extLst>
                <a:ext uri="{FF2B5EF4-FFF2-40B4-BE49-F238E27FC236}">
                  <a16:creationId xmlns:a16="http://schemas.microsoft.com/office/drawing/2014/main" id="{A805ED65-E166-49DB-B164-A2E9033E2D12}"/>
                </a:ext>
              </a:extLst>
            </p:cNvPr>
            <p:cNvSpPr/>
            <p:nvPr/>
          </p:nvSpPr>
          <p:spPr bwMode="auto">
            <a:xfrm>
              <a:off x="-1498417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乗算記号 24">
              <a:extLst>
                <a:ext uri="{FF2B5EF4-FFF2-40B4-BE49-F238E27FC236}">
                  <a16:creationId xmlns:a16="http://schemas.microsoft.com/office/drawing/2014/main" id="{851D5B5E-CE56-4151-9564-D2A868C4A594}"/>
                </a:ext>
              </a:extLst>
            </p:cNvPr>
            <p:cNvSpPr/>
            <p:nvPr/>
          </p:nvSpPr>
          <p:spPr bwMode="auto">
            <a:xfrm>
              <a:off x="-706856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乗算記号 25">
              <a:extLst>
                <a:ext uri="{FF2B5EF4-FFF2-40B4-BE49-F238E27FC236}">
                  <a16:creationId xmlns:a16="http://schemas.microsoft.com/office/drawing/2014/main" id="{A728D986-7B65-464A-9F34-A848626C5629}"/>
                </a:ext>
              </a:extLst>
            </p:cNvPr>
            <p:cNvSpPr/>
            <p:nvPr/>
          </p:nvSpPr>
          <p:spPr bwMode="auto">
            <a:xfrm>
              <a:off x="-585412" y="1794948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角丸四角形 1">
            <a:extLst>
              <a:ext uri="{FF2B5EF4-FFF2-40B4-BE49-F238E27FC236}">
                <a16:creationId xmlns:a16="http://schemas.microsoft.com/office/drawing/2014/main" id="{073064F6-74F8-45ED-86E8-09731A79D6D3}"/>
              </a:ext>
            </a:extLst>
          </p:cNvPr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A6E5F737-D068-45FB-9B3A-3B6DD931D09C}"/>
              </a:ext>
            </a:extLst>
          </p:cNvPr>
          <p:cNvSpPr txBox="1"/>
          <p:nvPr/>
        </p:nvSpPr>
        <p:spPr>
          <a:xfrm>
            <a:off x="0" y="4058169"/>
            <a:ext cx="9905999" cy="270843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7000" b="1" spc="50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衝突注意</a:t>
            </a:r>
          </a:p>
        </p:txBody>
      </p: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BD94C893-9DC6-45D0-AD30-C0C2375D5015}"/>
              </a:ext>
            </a:extLst>
          </p:cNvPr>
          <p:cNvGrpSpPr/>
          <p:nvPr/>
        </p:nvGrpSpPr>
        <p:grpSpPr>
          <a:xfrm>
            <a:off x="3026227" y="728700"/>
            <a:ext cx="3853544" cy="3193238"/>
            <a:chOff x="-1786672" y="1517650"/>
            <a:chExt cx="1456472" cy="1206906"/>
          </a:xfrm>
        </p:grpSpPr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832F7A47-6EF8-4E20-8DD8-11509B1A80E1}"/>
                </a:ext>
              </a:extLst>
            </p:cNvPr>
            <p:cNvGrpSpPr/>
            <p:nvPr/>
          </p:nvGrpSpPr>
          <p:grpSpPr>
            <a:xfrm>
              <a:off x="-1786672" y="1517650"/>
              <a:ext cx="1456472" cy="1206906"/>
              <a:chOff x="-1786672" y="1517650"/>
              <a:chExt cx="1456472" cy="1206906"/>
            </a:xfrm>
          </p:grpSpPr>
          <p:sp>
            <p:nvSpPr>
              <p:cNvPr id="29" name="星: 24 pt 28">
                <a:extLst>
                  <a:ext uri="{FF2B5EF4-FFF2-40B4-BE49-F238E27FC236}">
                    <a16:creationId xmlns:a16="http://schemas.microsoft.com/office/drawing/2014/main" id="{42329649-2428-4302-B683-5BBE8B0A9427}"/>
                  </a:ext>
                </a:extLst>
              </p:cNvPr>
              <p:cNvSpPr/>
              <p:nvPr/>
            </p:nvSpPr>
            <p:spPr bwMode="auto">
              <a:xfrm>
                <a:off x="-1786672" y="1517650"/>
                <a:ext cx="1456472" cy="1206906"/>
              </a:xfrm>
              <a:prstGeom prst="star24">
                <a:avLst>
                  <a:gd name="adj" fmla="val 42688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AD3AE490-B7D9-478B-B2DA-92990F21CC69}"/>
                  </a:ext>
                </a:extLst>
              </p:cNvPr>
              <p:cNvGrpSpPr/>
              <p:nvPr/>
            </p:nvGrpSpPr>
            <p:grpSpPr>
              <a:xfrm>
                <a:off x="-1639648" y="1535786"/>
                <a:ext cx="1185509" cy="1154923"/>
                <a:chOff x="-1639648" y="1535786"/>
                <a:chExt cx="1185509" cy="1154923"/>
              </a:xfrm>
            </p:grpSpPr>
            <p:sp>
              <p:nvSpPr>
                <p:cNvPr id="31" name="星: 16 pt 30">
                  <a:extLst>
                    <a:ext uri="{FF2B5EF4-FFF2-40B4-BE49-F238E27FC236}">
                      <a16:creationId xmlns:a16="http://schemas.microsoft.com/office/drawing/2014/main" id="{E890D309-1AE6-426B-8EB2-6B33067FCD3C}"/>
                    </a:ext>
                  </a:extLst>
                </p:cNvPr>
                <p:cNvSpPr/>
                <p:nvPr/>
              </p:nvSpPr>
              <p:spPr bwMode="auto">
                <a:xfrm>
                  <a:off x="-1290248" y="1535786"/>
                  <a:ext cx="466879" cy="466879"/>
                </a:xfrm>
                <a:prstGeom prst="star16">
                  <a:avLst>
                    <a:gd name="adj" fmla="val 32400"/>
                  </a:avLst>
                </a:prstGeom>
                <a:solidFill>
                  <a:srgbClr val="FF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32" name="グループ化 31">
                  <a:extLst>
                    <a:ext uri="{FF2B5EF4-FFF2-40B4-BE49-F238E27FC236}">
                      <a16:creationId xmlns:a16="http://schemas.microsoft.com/office/drawing/2014/main" id="{FEF50E30-7AC5-4AF7-95F0-506BCADF93E6}"/>
                    </a:ext>
                  </a:extLst>
                </p:cNvPr>
                <p:cNvGrpSpPr/>
                <p:nvPr/>
              </p:nvGrpSpPr>
              <p:grpSpPr>
                <a:xfrm rot="20700000">
                  <a:off x="-1639648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36" name="フリーフォーム: 図形 35">
                    <a:extLst>
                      <a:ext uri="{FF2B5EF4-FFF2-40B4-BE49-F238E27FC236}">
                        <a16:creationId xmlns:a16="http://schemas.microsoft.com/office/drawing/2014/main" id="{9586FA8A-1D43-49A1-9C0F-E023549FAAC8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" name="フリーフォーム: 図形 36">
                    <a:extLst>
                      <a:ext uri="{FF2B5EF4-FFF2-40B4-BE49-F238E27FC236}">
                        <a16:creationId xmlns:a16="http://schemas.microsoft.com/office/drawing/2014/main" id="{3E18747A-68FD-4EBE-A259-2A0CEFB67981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3" name="グループ化 32">
                  <a:extLst>
                    <a:ext uri="{FF2B5EF4-FFF2-40B4-BE49-F238E27FC236}">
                      <a16:creationId xmlns:a16="http://schemas.microsoft.com/office/drawing/2014/main" id="{C68CB193-18D7-47BD-979F-7419154CE26D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-916646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3150FF5E-6C9D-4BFA-AC04-B2B3F6D9A51D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1C47EAAA-6312-4956-886A-EA86D8D0B609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sp>
          <p:nvSpPr>
            <p:cNvPr id="25" name="乗算記号 24">
              <a:extLst>
                <a:ext uri="{FF2B5EF4-FFF2-40B4-BE49-F238E27FC236}">
                  <a16:creationId xmlns:a16="http://schemas.microsoft.com/office/drawing/2014/main" id="{F510BFA3-2C6F-4DC9-BE34-6795B5F19062}"/>
                </a:ext>
              </a:extLst>
            </p:cNvPr>
            <p:cNvSpPr/>
            <p:nvPr/>
          </p:nvSpPr>
          <p:spPr bwMode="auto">
            <a:xfrm>
              <a:off x="-1619861" y="1771136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乗算記号 25">
              <a:extLst>
                <a:ext uri="{FF2B5EF4-FFF2-40B4-BE49-F238E27FC236}">
                  <a16:creationId xmlns:a16="http://schemas.microsoft.com/office/drawing/2014/main" id="{CC862B89-ADEA-4171-B954-2C0839ABCEE5}"/>
                </a:ext>
              </a:extLst>
            </p:cNvPr>
            <p:cNvSpPr/>
            <p:nvPr/>
          </p:nvSpPr>
          <p:spPr bwMode="auto">
            <a:xfrm>
              <a:off x="-1498417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乗算記号 26">
              <a:extLst>
                <a:ext uri="{FF2B5EF4-FFF2-40B4-BE49-F238E27FC236}">
                  <a16:creationId xmlns:a16="http://schemas.microsoft.com/office/drawing/2014/main" id="{BEE7A239-2BA2-4022-B97D-C638AD8B24FE}"/>
                </a:ext>
              </a:extLst>
            </p:cNvPr>
            <p:cNvSpPr/>
            <p:nvPr/>
          </p:nvSpPr>
          <p:spPr bwMode="auto">
            <a:xfrm>
              <a:off x="-706856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乗算記号 27">
              <a:extLst>
                <a:ext uri="{FF2B5EF4-FFF2-40B4-BE49-F238E27FC236}">
                  <a16:creationId xmlns:a16="http://schemas.microsoft.com/office/drawing/2014/main" id="{7E31C59F-6211-418B-B120-15BD0A8462F0}"/>
                </a:ext>
              </a:extLst>
            </p:cNvPr>
            <p:cNvSpPr/>
            <p:nvPr/>
          </p:nvSpPr>
          <p:spPr bwMode="auto">
            <a:xfrm>
              <a:off x="-585412" y="1794948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435440"/>
            <a:ext cx="9906000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曲がり角に気を付けて</a:t>
            </a:r>
            <a:endParaRPr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0EB3B23-C6B1-4A72-9A4A-A13F393DDB10}"/>
              </a:ext>
            </a:extLst>
          </p:cNvPr>
          <p:cNvSpPr txBox="1"/>
          <p:nvPr/>
        </p:nvSpPr>
        <p:spPr>
          <a:xfrm>
            <a:off x="452500" y="3797771"/>
            <a:ext cx="9001000" cy="2624789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7000" dirty="0">
                <a:ln w="38100">
                  <a:noFill/>
                </a:ln>
                <a:effectLst/>
              </a:rPr>
              <a:t>衝突注意</a:t>
            </a: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065EDD31-A4E5-4C47-B0FD-4D37ED5E34CE}"/>
              </a:ext>
            </a:extLst>
          </p:cNvPr>
          <p:cNvGrpSpPr/>
          <p:nvPr/>
        </p:nvGrpSpPr>
        <p:grpSpPr>
          <a:xfrm>
            <a:off x="3418112" y="1306387"/>
            <a:ext cx="3069774" cy="2543768"/>
            <a:chOff x="-1786672" y="1517650"/>
            <a:chExt cx="1456472" cy="1206906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8F3F8700-B349-4D0A-AACE-59F8E056D9AA}"/>
                </a:ext>
              </a:extLst>
            </p:cNvPr>
            <p:cNvGrpSpPr/>
            <p:nvPr/>
          </p:nvGrpSpPr>
          <p:grpSpPr>
            <a:xfrm>
              <a:off x="-1786672" y="1517650"/>
              <a:ext cx="1456472" cy="1206906"/>
              <a:chOff x="-1786672" y="1517650"/>
              <a:chExt cx="1456472" cy="1206906"/>
            </a:xfrm>
          </p:grpSpPr>
          <p:sp>
            <p:nvSpPr>
              <p:cNvPr id="21" name="星: 24 pt 20">
                <a:extLst>
                  <a:ext uri="{FF2B5EF4-FFF2-40B4-BE49-F238E27FC236}">
                    <a16:creationId xmlns:a16="http://schemas.microsoft.com/office/drawing/2014/main" id="{8F478259-F1B6-4442-B83E-374ECBAA8455}"/>
                  </a:ext>
                </a:extLst>
              </p:cNvPr>
              <p:cNvSpPr/>
              <p:nvPr/>
            </p:nvSpPr>
            <p:spPr bwMode="auto">
              <a:xfrm>
                <a:off x="-1786672" y="1517650"/>
                <a:ext cx="1456472" cy="1206906"/>
              </a:xfrm>
              <a:prstGeom prst="star24">
                <a:avLst>
                  <a:gd name="adj" fmla="val 42688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8D7DB70C-955E-42E8-8307-D436C7019221}"/>
                  </a:ext>
                </a:extLst>
              </p:cNvPr>
              <p:cNvGrpSpPr/>
              <p:nvPr/>
            </p:nvGrpSpPr>
            <p:grpSpPr>
              <a:xfrm>
                <a:off x="-1639648" y="1535786"/>
                <a:ext cx="1185509" cy="1154923"/>
                <a:chOff x="-1639648" y="1535786"/>
                <a:chExt cx="1185509" cy="1154923"/>
              </a:xfrm>
            </p:grpSpPr>
            <p:sp>
              <p:nvSpPr>
                <p:cNvPr id="23" name="星: 16 pt 22">
                  <a:extLst>
                    <a:ext uri="{FF2B5EF4-FFF2-40B4-BE49-F238E27FC236}">
                      <a16:creationId xmlns:a16="http://schemas.microsoft.com/office/drawing/2014/main" id="{4CB9C246-05E8-44A0-9C9E-A7B47786550C}"/>
                    </a:ext>
                  </a:extLst>
                </p:cNvPr>
                <p:cNvSpPr/>
                <p:nvPr/>
              </p:nvSpPr>
              <p:spPr bwMode="auto">
                <a:xfrm>
                  <a:off x="-1290248" y="1535786"/>
                  <a:ext cx="466879" cy="466879"/>
                </a:xfrm>
                <a:prstGeom prst="star16">
                  <a:avLst>
                    <a:gd name="adj" fmla="val 32400"/>
                  </a:avLst>
                </a:prstGeom>
                <a:solidFill>
                  <a:srgbClr val="FF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24" name="グループ化 23">
                  <a:extLst>
                    <a:ext uri="{FF2B5EF4-FFF2-40B4-BE49-F238E27FC236}">
                      <a16:creationId xmlns:a16="http://schemas.microsoft.com/office/drawing/2014/main" id="{524CE39F-075C-4437-BCE1-5CC7B5D86844}"/>
                    </a:ext>
                  </a:extLst>
                </p:cNvPr>
                <p:cNvGrpSpPr/>
                <p:nvPr/>
              </p:nvGrpSpPr>
              <p:grpSpPr>
                <a:xfrm rot="20700000">
                  <a:off x="-1639648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29" name="フリーフォーム: 図形 28">
                    <a:extLst>
                      <a:ext uri="{FF2B5EF4-FFF2-40B4-BE49-F238E27FC236}">
                        <a16:creationId xmlns:a16="http://schemas.microsoft.com/office/drawing/2014/main" id="{A75C5A35-7FBE-4994-83F9-87B7B58E0F66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" name="フリーフォーム: 図形 29">
                    <a:extLst>
                      <a:ext uri="{FF2B5EF4-FFF2-40B4-BE49-F238E27FC236}">
                        <a16:creationId xmlns:a16="http://schemas.microsoft.com/office/drawing/2014/main" id="{B95E778E-41B3-492F-8782-37FE6C34C121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5" name="グループ化 24">
                  <a:extLst>
                    <a:ext uri="{FF2B5EF4-FFF2-40B4-BE49-F238E27FC236}">
                      <a16:creationId xmlns:a16="http://schemas.microsoft.com/office/drawing/2014/main" id="{FADB7089-7AFC-44A0-818E-F96F6B572007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-916646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26" name="フリーフォーム: 図形 25">
                    <a:extLst>
                      <a:ext uri="{FF2B5EF4-FFF2-40B4-BE49-F238E27FC236}">
                        <a16:creationId xmlns:a16="http://schemas.microsoft.com/office/drawing/2014/main" id="{F263B291-D22D-46D9-B3A1-8655C9B5C8F4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" name="フリーフォーム: 図形 27">
                    <a:extLst>
                      <a:ext uri="{FF2B5EF4-FFF2-40B4-BE49-F238E27FC236}">
                        <a16:creationId xmlns:a16="http://schemas.microsoft.com/office/drawing/2014/main" id="{95613BF8-F3A8-4BC6-B536-7B8487E62CF7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sp>
          <p:nvSpPr>
            <p:cNvPr id="13" name="乗算記号 12">
              <a:extLst>
                <a:ext uri="{FF2B5EF4-FFF2-40B4-BE49-F238E27FC236}">
                  <a16:creationId xmlns:a16="http://schemas.microsoft.com/office/drawing/2014/main" id="{C7EE9A4E-07A1-4B58-99D8-4F5249D40C15}"/>
                </a:ext>
              </a:extLst>
            </p:cNvPr>
            <p:cNvSpPr/>
            <p:nvPr/>
          </p:nvSpPr>
          <p:spPr bwMode="auto">
            <a:xfrm>
              <a:off x="-1619861" y="1771136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乗算記号 17">
              <a:extLst>
                <a:ext uri="{FF2B5EF4-FFF2-40B4-BE49-F238E27FC236}">
                  <a16:creationId xmlns:a16="http://schemas.microsoft.com/office/drawing/2014/main" id="{38BFFB53-1CE7-4A62-9E03-6F93CC39C8B6}"/>
                </a:ext>
              </a:extLst>
            </p:cNvPr>
            <p:cNvSpPr/>
            <p:nvPr/>
          </p:nvSpPr>
          <p:spPr bwMode="auto">
            <a:xfrm>
              <a:off x="-1498417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乗算記号 18">
              <a:extLst>
                <a:ext uri="{FF2B5EF4-FFF2-40B4-BE49-F238E27FC236}">
                  <a16:creationId xmlns:a16="http://schemas.microsoft.com/office/drawing/2014/main" id="{B4CE8513-C623-4EE9-BB1F-0BC6ABD8FF3A}"/>
                </a:ext>
              </a:extLst>
            </p:cNvPr>
            <p:cNvSpPr/>
            <p:nvPr/>
          </p:nvSpPr>
          <p:spPr bwMode="auto">
            <a:xfrm>
              <a:off x="-706856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乗算記号 19">
              <a:extLst>
                <a:ext uri="{FF2B5EF4-FFF2-40B4-BE49-F238E27FC236}">
                  <a16:creationId xmlns:a16="http://schemas.microsoft.com/office/drawing/2014/main" id="{CBBBFB3F-8585-43F5-B147-551BFC2FFDBC}"/>
                </a:ext>
              </a:extLst>
            </p:cNvPr>
            <p:cNvSpPr/>
            <p:nvPr/>
          </p:nvSpPr>
          <p:spPr bwMode="auto">
            <a:xfrm>
              <a:off x="-585412" y="1794948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C7DAB71-28EA-4CA5-9BAA-4E518FC11595}"/>
              </a:ext>
            </a:extLst>
          </p:cNvPr>
          <p:cNvSpPr txBox="1"/>
          <p:nvPr/>
        </p:nvSpPr>
        <p:spPr>
          <a:xfrm>
            <a:off x="0" y="435440"/>
            <a:ext cx="9906000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前を見て歩こう</a:t>
            </a:r>
            <a:endParaRPr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4D9408B4-52AA-42EB-B780-7A3E3DFF6085}"/>
              </a:ext>
            </a:extLst>
          </p:cNvPr>
          <p:cNvSpPr txBox="1"/>
          <p:nvPr/>
        </p:nvSpPr>
        <p:spPr>
          <a:xfrm>
            <a:off x="452500" y="3797771"/>
            <a:ext cx="9001000" cy="2624789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7000" dirty="0">
                <a:ln w="38100">
                  <a:noFill/>
                </a:ln>
                <a:effectLst/>
              </a:rPr>
              <a:t>衝突注意</a:t>
            </a: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BC2B5FD4-B8D7-41A1-865D-AC3A6AA96CEE}"/>
              </a:ext>
            </a:extLst>
          </p:cNvPr>
          <p:cNvGrpSpPr/>
          <p:nvPr/>
        </p:nvGrpSpPr>
        <p:grpSpPr>
          <a:xfrm>
            <a:off x="3418112" y="1306387"/>
            <a:ext cx="3069774" cy="2543768"/>
            <a:chOff x="-1786672" y="1517650"/>
            <a:chExt cx="1456472" cy="1206906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D47D58EB-C1DB-4DC2-8B06-91EB19D33314}"/>
                </a:ext>
              </a:extLst>
            </p:cNvPr>
            <p:cNvGrpSpPr/>
            <p:nvPr/>
          </p:nvGrpSpPr>
          <p:grpSpPr>
            <a:xfrm>
              <a:off x="-1786672" y="1517650"/>
              <a:ext cx="1456472" cy="1206906"/>
              <a:chOff x="-1786672" y="1517650"/>
              <a:chExt cx="1456472" cy="1206906"/>
            </a:xfrm>
          </p:grpSpPr>
          <p:sp>
            <p:nvSpPr>
              <p:cNvPr id="21" name="星: 24 pt 20">
                <a:extLst>
                  <a:ext uri="{FF2B5EF4-FFF2-40B4-BE49-F238E27FC236}">
                    <a16:creationId xmlns:a16="http://schemas.microsoft.com/office/drawing/2014/main" id="{875267D9-6EB7-4083-A3F7-11EC8F884F37}"/>
                  </a:ext>
                </a:extLst>
              </p:cNvPr>
              <p:cNvSpPr/>
              <p:nvPr/>
            </p:nvSpPr>
            <p:spPr bwMode="auto">
              <a:xfrm>
                <a:off x="-1786672" y="1517650"/>
                <a:ext cx="1456472" cy="1206906"/>
              </a:xfrm>
              <a:prstGeom prst="star24">
                <a:avLst>
                  <a:gd name="adj" fmla="val 42688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09540B30-F3BE-4D4F-B7CE-EE7F73D8857E}"/>
                  </a:ext>
                </a:extLst>
              </p:cNvPr>
              <p:cNvGrpSpPr/>
              <p:nvPr/>
            </p:nvGrpSpPr>
            <p:grpSpPr>
              <a:xfrm>
                <a:off x="-1639648" y="1535786"/>
                <a:ext cx="1185509" cy="1154923"/>
                <a:chOff x="-1639648" y="1535786"/>
                <a:chExt cx="1185509" cy="1154923"/>
              </a:xfrm>
            </p:grpSpPr>
            <p:sp>
              <p:nvSpPr>
                <p:cNvPr id="23" name="星: 16 pt 22">
                  <a:extLst>
                    <a:ext uri="{FF2B5EF4-FFF2-40B4-BE49-F238E27FC236}">
                      <a16:creationId xmlns:a16="http://schemas.microsoft.com/office/drawing/2014/main" id="{38441A48-3C59-4514-BC0B-6CF47FA944A0}"/>
                    </a:ext>
                  </a:extLst>
                </p:cNvPr>
                <p:cNvSpPr/>
                <p:nvPr/>
              </p:nvSpPr>
              <p:spPr bwMode="auto">
                <a:xfrm>
                  <a:off x="-1290248" y="1535786"/>
                  <a:ext cx="466879" cy="466879"/>
                </a:xfrm>
                <a:prstGeom prst="star16">
                  <a:avLst>
                    <a:gd name="adj" fmla="val 32400"/>
                  </a:avLst>
                </a:prstGeom>
                <a:solidFill>
                  <a:srgbClr val="FF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24" name="グループ化 23">
                  <a:extLst>
                    <a:ext uri="{FF2B5EF4-FFF2-40B4-BE49-F238E27FC236}">
                      <a16:creationId xmlns:a16="http://schemas.microsoft.com/office/drawing/2014/main" id="{C48C0533-2B6E-4F36-876B-380E8F2EF4BA}"/>
                    </a:ext>
                  </a:extLst>
                </p:cNvPr>
                <p:cNvGrpSpPr/>
                <p:nvPr/>
              </p:nvGrpSpPr>
              <p:grpSpPr>
                <a:xfrm rot="20700000">
                  <a:off x="-1639648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29" name="フリーフォーム: 図形 28">
                    <a:extLst>
                      <a:ext uri="{FF2B5EF4-FFF2-40B4-BE49-F238E27FC236}">
                        <a16:creationId xmlns:a16="http://schemas.microsoft.com/office/drawing/2014/main" id="{8DEC89F2-A1ED-404E-A9DE-919BFA11AB8E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" name="フリーフォーム: 図形 29">
                    <a:extLst>
                      <a:ext uri="{FF2B5EF4-FFF2-40B4-BE49-F238E27FC236}">
                        <a16:creationId xmlns:a16="http://schemas.microsoft.com/office/drawing/2014/main" id="{B9091C12-77C7-48E8-8A2D-4CFD93FAC476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5" name="グループ化 24">
                  <a:extLst>
                    <a:ext uri="{FF2B5EF4-FFF2-40B4-BE49-F238E27FC236}">
                      <a16:creationId xmlns:a16="http://schemas.microsoft.com/office/drawing/2014/main" id="{5383E9C0-7AB9-417A-AB6C-C084885DEDE2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-916646" y="1668505"/>
                  <a:ext cx="462507" cy="1022204"/>
                  <a:chOff x="3054017" y="3789948"/>
                  <a:chExt cx="556239" cy="1229365"/>
                </a:xfrm>
              </p:grpSpPr>
              <p:sp>
                <p:nvSpPr>
                  <p:cNvPr id="26" name="フリーフォーム: 図形 25">
                    <a:extLst>
                      <a:ext uri="{FF2B5EF4-FFF2-40B4-BE49-F238E27FC236}">
                        <a16:creationId xmlns:a16="http://schemas.microsoft.com/office/drawing/2014/main" id="{5AEA272B-0412-450D-B3D7-AF0B254CA06B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" name="フリーフォーム: 図形 27">
                    <a:extLst>
                      <a:ext uri="{FF2B5EF4-FFF2-40B4-BE49-F238E27FC236}">
                        <a16:creationId xmlns:a16="http://schemas.microsoft.com/office/drawing/2014/main" id="{6DC1857A-F147-4D9D-AB22-7DA91734C09A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3054017" y="3789948"/>
                    <a:ext cx="556239" cy="1229365"/>
                  </a:xfrm>
                  <a:custGeom>
                    <a:avLst/>
                    <a:gdLst>
                      <a:gd name="connsiteX0" fmla="*/ 471162 w 793525"/>
                      <a:gd name="connsiteY0" fmla="*/ 0 h 1753800"/>
                      <a:gd name="connsiteX1" fmla="*/ 196349 w 793525"/>
                      <a:gd name="connsiteY1" fmla="*/ 317462 h 1753800"/>
                      <a:gd name="connsiteX2" fmla="*/ 364193 w 793525"/>
                      <a:gd name="connsiteY2" fmla="*/ 609976 h 1753800"/>
                      <a:gd name="connsiteX3" fmla="*/ 450526 w 793525"/>
                      <a:gd name="connsiteY3" fmla="*/ 630111 h 1753800"/>
                      <a:gd name="connsiteX4" fmla="*/ 452376 w 793525"/>
                      <a:gd name="connsiteY4" fmla="*/ 677911 h 1753800"/>
                      <a:gd name="connsiteX5" fmla="*/ 270362 w 793525"/>
                      <a:gd name="connsiteY5" fmla="*/ 761639 h 1753800"/>
                      <a:gd name="connsiteX6" fmla="*/ 123695 w 793525"/>
                      <a:gd name="connsiteY6" fmla="*/ 584994 h 1753800"/>
                      <a:gd name="connsiteX7" fmla="*/ 33621 w 793525"/>
                      <a:gd name="connsiteY7" fmla="*/ 576642 h 1753800"/>
                      <a:gd name="connsiteX8" fmla="*/ 25269 w 793525"/>
                      <a:gd name="connsiteY8" fmla="*/ 666716 h 1753800"/>
                      <a:gd name="connsiteX9" fmla="*/ 199924 w 793525"/>
                      <a:gd name="connsiteY9" fmla="*/ 877068 h 1753800"/>
                      <a:gd name="connsiteX10" fmla="*/ 210837 w 793525"/>
                      <a:gd name="connsiteY10" fmla="*/ 885868 h 1753800"/>
                      <a:gd name="connsiteX11" fmla="*/ 211365 w 793525"/>
                      <a:gd name="connsiteY11" fmla="*/ 886592 h 1753800"/>
                      <a:gd name="connsiteX12" fmla="*/ 212868 w 793525"/>
                      <a:gd name="connsiteY12" fmla="*/ 887505 h 1753800"/>
                      <a:gd name="connsiteX13" fmla="*/ 219696 w 793525"/>
                      <a:gd name="connsiteY13" fmla="*/ 893013 h 1753800"/>
                      <a:gd name="connsiteX14" fmla="*/ 223984 w 793525"/>
                      <a:gd name="connsiteY14" fmla="*/ 894268 h 1753800"/>
                      <a:gd name="connsiteX15" fmla="*/ 232315 w 793525"/>
                      <a:gd name="connsiteY15" fmla="*/ 899334 h 1753800"/>
                      <a:gd name="connsiteX16" fmla="*/ 281236 w 793525"/>
                      <a:gd name="connsiteY16" fmla="*/ 897453 h 1753800"/>
                      <a:gd name="connsiteX17" fmla="*/ 330172 w 793525"/>
                      <a:gd name="connsiteY17" fmla="*/ 874942 h 1753800"/>
                      <a:gd name="connsiteX18" fmla="*/ 302255 w 793525"/>
                      <a:gd name="connsiteY18" fmla="*/ 924830 h 1753800"/>
                      <a:gd name="connsiteX19" fmla="*/ 79704 w 793525"/>
                      <a:gd name="connsiteY19" fmla="*/ 868386 h 1753800"/>
                      <a:gd name="connsiteX20" fmla="*/ 1978 w 793525"/>
                      <a:gd name="connsiteY20" fmla="*/ 914664 h 1753800"/>
                      <a:gd name="connsiteX21" fmla="*/ 48255 w 793525"/>
                      <a:gd name="connsiteY21" fmla="*/ 992391 h 1753800"/>
                      <a:gd name="connsiteX22" fmla="*/ 313273 w 793525"/>
                      <a:gd name="connsiteY22" fmla="*/ 1059603 h 1753800"/>
                      <a:gd name="connsiteX23" fmla="*/ 327275 w 793525"/>
                      <a:gd name="connsiteY23" fmla="*/ 1060293 h 1753800"/>
                      <a:gd name="connsiteX24" fmla="*/ 328128 w 793525"/>
                      <a:gd name="connsiteY24" fmla="*/ 1060567 h 1753800"/>
                      <a:gd name="connsiteX25" fmla="*/ 329881 w 793525"/>
                      <a:gd name="connsiteY25" fmla="*/ 1060420 h 1753800"/>
                      <a:gd name="connsiteX26" fmla="*/ 338642 w 793525"/>
                      <a:gd name="connsiteY26" fmla="*/ 1060852 h 1753800"/>
                      <a:gd name="connsiteX27" fmla="*/ 342848 w 793525"/>
                      <a:gd name="connsiteY27" fmla="*/ 1059342 h 1753800"/>
                      <a:gd name="connsiteX28" fmla="*/ 352565 w 793525"/>
                      <a:gd name="connsiteY28" fmla="*/ 1058533 h 1753800"/>
                      <a:gd name="connsiteX29" fmla="*/ 391001 w 793525"/>
                      <a:gd name="connsiteY29" fmla="*/ 1028211 h 1753800"/>
                      <a:gd name="connsiteX30" fmla="*/ 432027 w 793525"/>
                      <a:gd name="connsiteY30" fmla="*/ 954897 h 1753800"/>
                      <a:gd name="connsiteX31" fmla="*/ 492722 w 793525"/>
                      <a:gd name="connsiteY31" fmla="*/ 1181411 h 1753800"/>
                      <a:gd name="connsiteX32" fmla="*/ 271846 w 793525"/>
                      <a:gd name="connsiteY32" fmla="*/ 1249997 h 1753800"/>
                      <a:gd name="connsiteX33" fmla="*/ 259273 w 793525"/>
                      <a:gd name="connsiteY33" fmla="*/ 1256871 h 1753800"/>
                      <a:gd name="connsiteX34" fmla="*/ 257455 w 793525"/>
                      <a:gd name="connsiteY34" fmla="*/ 1257313 h 1753800"/>
                      <a:gd name="connsiteX35" fmla="*/ 254494 w 793525"/>
                      <a:gd name="connsiteY35" fmla="*/ 1259483 h 1753800"/>
                      <a:gd name="connsiteX36" fmla="*/ 249114 w 793525"/>
                      <a:gd name="connsiteY36" fmla="*/ 1262424 h 1753800"/>
                      <a:gd name="connsiteX37" fmla="*/ 247158 w 793525"/>
                      <a:gd name="connsiteY37" fmla="*/ 1264860 h 1753800"/>
                      <a:gd name="connsiteX38" fmla="*/ 237677 w 793525"/>
                      <a:gd name="connsiteY38" fmla="*/ 1271808 h 1753800"/>
                      <a:gd name="connsiteX39" fmla="*/ 220734 w 793525"/>
                      <a:gd name="connsiteY39" fmla="*/ 1317739 h 1753800"/>
                      <a:gd name="connsiteX40" fmla="*/ 231469 w 793525"/>
                      <a:gd name="connsiteY40" fmla="*/ 1590937 h 1753800"/>
                      <a:gd name="connsiteX41" fmla="*/ 297896 w 793525"/>
                      <a:gd name="connsiteY41" fmla="*/ 1652341 h 1753800"/>
                      <a:gd name="connsiteX42" fmla="*/ 359300 w 793525"/>
                      <a:gd name="connsiteY42" fmla="*/ 1585914 h 1753800"/>
                      <a:gd name="connsiteX43" fmla="*/ 350508 w 793525"/>
                      <a:gd name="connsiteY43" fmla="*/ 1362203 h 1753800"/>
                      <a:gd name="connsiteX44" fmla="*/ 486839 w 793525"/>
                      <a:gd name="connsiteY44" fmla="*/ 1319870 h 1753800"/>
                      <a:gd name="connsiteX45" fmla="*/ 406874 w 793525"/>
                      <a:gd name="connsiteY45" fmla="*/ 1388179 h 1753800"/>
                      <a:gd name="connsiteX46" fmla="*/ 398036 w 793525"/>
                      <a:gd name="connsiteY46" fmla="*/ 1399459 h 1753800"/>
                      <a:gd name="connsiteX47" fmla="*/ 396540 w 793525"/>
                      <a:gd name="connsiteY47" fmla="*/ 1400582 h 1753800"/>
                      <a:gd name="connsiteX48" fmla="*/ 394677 w 793525"/>
                      <a:gd name="connsiteY48" fmla="*/ 1403746 h 1753800"/>
                      <a:gd name="connsiteX49" fmla="*/ 390895 w 793525"/>
                      <a:gd name="connsiteY49" fmla="*/ 1408572 h 1753800"/>
                      <a:gd name="connsiteX50" fmla="*/ 390059 w 793525"/>
                      <a:gd name="connsiteY50" fmla="*/ 1411582 h 1753800"/>
                      <a:gd name="connsiteX51" fmla="*/ 384092 w 793525"/>
                      <a:gd name="connsiteY51" fmla="*/ 1421709 h 1753800"/>
                      <a:gd name="connsiteX52" fmla="*/ 386660 w 793525"/>
                      <a:gd name="connsiteY52" fmla="*/ 1470598 h 1753800"/>
                      <a:gd name="connsiteX53" fmla="*/ 504385 w 793525"/>
                      <a:gd name="connsiteY53" fmla="*/ 1717363 h 1753800"/>
                      <a:gd name="connsiteX54" fmla="*/ 589660 w 793525"/>
                      <a:gd name="connsiteY54" fmla="*/ 1747552 h 1753800"/>
                      <a:gd name="connsiteX55" fmla="*/ 619849 w 793525"/>
                      <a:gd name="connsiteY55" fmla="*/ 1662278 h 1753800"/>
                      <a:gd name="connsiteX56" fmla="*/ 523446 w 793525"/>
                      <a:gd name="connsiteY56" fmla="*/ 1460213 h 1753800"/>
                      <a:gd name="connsiteX57" fmla="*/ 730857 w 793525"/>
                      <a:gd name="connsiteY57" fmla="*/ 1283035 h 1753800"/>
                      <a:gd name="connsiteX58" fmla="*/ 735532 w 793525"/>
                      <a:gd name="connsiteY58" fmla="*/ 1280713 h 1753800"/>
                      <a:gd name="connsiteX59" fmla="*/ 741186 w 793525"/>
                      <a:gd name="connsiteY59" fmla="*/ 1274212 h 1753800"/>
                      <a:gd name="connsiteX60" fmla="*/ 742646 w 793525"/>
                      <a:gd name="connsiteY60" fmla="*/ 1272965 h 1753800"/>
                      <a:gd name="connsiteX61" fmla="*/ 746063 w 793525"/>
                      <a:gd name="connsiteY61" fmla="*/ 1268604 h 1753800"/>
                      <a:gd name="connsiteX62" fmla="*/ 773348 w 793525"/>
                      <a:gd name="connsiteY62" fmla="*/ 1237228 h 1753800"/>
                      <a:gd name="connsiteX63" fmla="*/ 788366 w 793525"/>
                      <a:gd name="connsiteY63" fmla="*/ 1123160 h 1753800"/>
                      <a:gd name="connsiteX64" fmla="*/ 691049 w 793525"/>
                      <a:gd name="connsiteY64" fmla="*/ 759966 h 1753800"/>
                      <a:gd name="connsiteX65" fmla="*/ 608187 w 793525"/>
                      <a:gd name="connsiteY65" fmla="*/ 662080 h 1753800"/>
                      <a:gd name="connsiteX66" fmla="*/ 599457 w 793525"/>
                      <a:gd name="connsiteY66" fmla="*/ 659536 h 1753800"/>
                      <a:gd name="connsiteX67" fmla="*/ 574074 w 793525"/>
                      <a:gd name="connsiteY67" fmla="*/ 610923 h 1753800"/>
                      <a:gd name="connsiteX68" fmla="*/ 578132 w 793525"/>
                      <a:gd name="connsiteY68" fmla="*/ 609976 h 1753800"/>
                      <a:gd name="connsiteX69" fmla="*/ 745975 w 793525"/>
                      <a:gd name="connsiteY69" fmla="*/ 317462 h 1753800"/>
                      <a:gd name="connsiteX70" fmla="*/ 471162 w 793525"/>
                      <a:gd name="connsiteY70" fmla="*/ 0 h 17538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</a:cxnLst>
                    <a:rect l="l" t="t" r="r" b="b"/>
                    <a:pathLst>
                      <a:path w="793525" h="1753800">
                        <a:moveTo>
                          <a:pt x="471162" y="0"/>
                        </a:moveTo>
                        <a:cubicBezTo>
                          <a:pt x="319387" y="0"/>
                          <a:pt x="196349" y="142133"/>
                          <a:pt x="196349" y="317462"/>
                        </a:cubicBezTo>
                        <a:cubicBezTo>
                          <a:pt x="196349" y="448959"/>
                          <a:pt x="265558" y="561783"/>
                          <a:pt x="364193" y="609976"/>
                        </a:cubicBezTo>
                        <a:lnTo>
                          <a:pt x="450526" y="630111"/>
                        </a:lnTo>
                        <a:lnTo>
                          <a:pt x="452376" y="677911"/>
                        </a:lnTo>
                        <a:lnTo>
                          <a:pt x="270362" y="761639"/>
                        </a:lnTo>
                        <a:lnTo>
                          <a:pt x="123695" y="584994"/>
                        </a:lnTo>
                        <a:cubicBezTo>
                          <a:pt x="101128" y="557814"/>
                          <a:pt x="60801" y="554075"/>
                          <a:pt x="33621" y="576642"/>
                        </a:cubicBezTo>
                        <a:cubicBezTo>
                          <a:pt x="6442" y="599209"/>
                          <a:pt x="2702" y="639536"/>
                          <a:pt x="25269" y="666716"/>
                        </a:cubicBezTo>
                        <a:lnTo>
                          <a:pt x="199924" y="877068"/>
                        </a:lnTo>
                        <a:lnTo>
                          <a:pt x="210837" y="885868"/>
                        </a:lnTo>
                        <a:lnTo>
                          <a:pt x="211365" y="886592"/>
                        </a:lnTo>
                        <a:lnTo>
                          <a:pt x="212868" y="887505"/>
                        </a:lnTo>
                        <a:lnTo>
                          <a:pt x="219696" y="893013"/>
                        </a:lnTo>
                        <a:lnTo>
                          <a:pt x="223984" y="894268"/>
                        </a:lnTo>
                        <a:lnTo>
                          <a:pt x="232315" y="899334"/>
                        </a:lnTo>
                        <a:cubicBezTo>
                          <a:pt x="247669" y="905013"/>
                          <a:pt x="265188" y="904834"/>
                          <a:pt x="281236" y="897453"/>
                        </a:cubicBezTo>
                        <a:lnTo>
                          <a:pt x="330172" y="874942"/>
                        </a:lnTo>
                        <a:lnTo>
                          <a:pt x="302255" y="924830"/>
                        </a:lnTo>
                        <a:lnTo>
                          <a:pt x="79704" y="868386"/>
                        </a:lnTo>
                        <a:cubicBezTo>
                          <a:pt x="45461" y="859702"/>
                          <a:pt x="10662" y="880421"/>
                          <a:pt x="1978" y="914664"/>
                        </a:cubicBezTo>
                        <a:cubicBezTo>
                          <a:pt x="-6707" y="948907"/>
                          <a:pt x="14012" y="983706"/>
                          <a:pt x="48255" y="992391"/>
                        </a:cubicBezTo>
                        <a:lnTo>
                          <a:pt x="313273" y="1059603"/>
                        </a:lnTo>
                        <a:lnTo>
                          <a:pt x="327275" y="1060293"/>
                        </a:lnTo>
                        <a:lnTo>
                          <a:pt x="328128" y="1060567"/>
                        </a:lnTo>
                        <a:lnTo>
                          <a:pt x="329881" y="1060420"/>
                        </a:lnTo>
                        <a:lnTo>
                          <a:pt x="338642" y="1060852"/>
                        </a:lnTo>
                        <a:lnTo>
                          <a:pt x="342848" y="1059342"/>
                        </a:lnTo>
                        <a:lnTo>
                          <a:pt x="352565" y="1058533"/>
                        </a:lnTo>
                        <a:cubicBezTo>
                          <a:pt x="368319" y="1054084"/>
                          <a:pt x="382375" y="1043625"/>
                          <a:pt x="391001" y="1028211"/>
                        </a:cubicBezTo>
                        <a:lnTo>
                          <a:pt x="432027" y="954897"/>
                        </a:lnTo>
                        <a:lnTo>
                          <a:pt x="492722" y="1181411"/>
                        </a:lnTo>
                        <a:lnTo>
                          <a:pt x="271846" y="1249997"/>
                        </a:lnTo>
                        <a:lnTo>
                          <a:pt x="259273" y="1256871"/>
                        </a:lnTo>
                        <a:lnTo>
                          <a:pt x="257455" y="1257313"/>
                        </a:lnTo>
                        <a:lnTo>
                          <a:pt x="254494" y="1259483"/>
                        </a:lnTo>
                        <a:lnTo>
                          <a:pt x="249114" y="1262424"/>
                        </a:lnTo>
                        <a:lnTo>
                          <a:pt x="247158" y="1264860"/>
                        </a:lnTo>
                        <a:lnTo>
                          <a:pt x="237677" y="1271808"/>
                        </a:lnTo>
                        <a:cubicBezTo>
                          <a:pt x="226565" y="1283830"/>
                          <a:pt x="220040" y="1300089"/>
                          <a:pt x="220734" y="1317739"/>
                        </a:cubicBezTo>
                        <a:cubicBezTo>
                          <a:pt x="224312" y="1408805"/>
                          <a:pt x="227890" y="1499871"/>
                          <a:pt x="231469" y="1590937"/>
                        </a:cubicBezTo>
                        <a:cubicBezTo>
                          <a:pt x="232856" y="1626237"/>
                          <a:pt x="262597" y="1653729"/>
                          <a:pt x="297896" y="1652341"/>
                        </a:cubicBezTo>
                        <a:cubicBezTo>
                          <a:pt x="333196" y="1650954"/>
                          <a:pt x="360688" y="1621213"/>
                          <a:pt x="359300" y="1585914"/>
                        </a:cubicBezTo>
                        <a:lnTo>
                          <a:pt x="350508" y="1362203"/>
                        </a:lnTo>
                        <a:lnTo>
                          <a:pt x="486839" y="1319870"/>
                        </a:lnTo>
                        <a:lnTo>
                          <a:pt x="406874" y="1388179"/>
                        </a:lnTo>
                        <a:lnTo>
                          <a:pt x="398036" y="1399459"/>
                        </a:lnTo>
                        <a:lnTo>
                          <a:pt x="396540" y="1400582"/>
                        </a:lnTo>
                        <a:lnTo>
                          <a:pt x="394677" y="1403746"/>
                        </a:lnTo>
                        <a:lnTo>
                          <a:pt x="390895" y="1408572"/>
                        </a:lnTo>
                        <a:lnTo>
                          <a:pt x="390059" y="1411582"/>
                        </a:lnTo>
                        <a:lnTo>
                          <a:pt x="384092" y="1421709"/>
                        </a:lnTo>
                        <a:cubicBezTo>
                          <a:pt x="378629" y="1437141"/>
                          <a:pt x="379053" y="1454656"/>
                          <a:pt x="386660" y="1470598"/>
                        </a:cubicBezTo>
                        <a:cubicBezTo>
                          <a:pt x="425901" y="1552853"/>
                          <a:pt x="465143" y="1635108"/>
                          <a:pt x="504385" y="1717363"/>
                        </a:cubicBezTo>
                        <a:cubicBezTo>
                          <a:pt x="519597" y="1749247"/>
                          <a:pt x="557776" y="1762764"/>
                          <a:pt x="589660" y="1747552"/>
                        </a:cubicBezTo>
                        <a:cubicBezTo>
                          <a:pt x="621544" y="1732340"/>
                          <a:pt x="635060" y="1694162"/>
                          <a:pt x="619849" y="1662278"/>
                        </a:cubicBezTo>
                        <a:lnTo>
                          <a:pt x="523446" y="1460213"/>
                        </a:lnTo>
                        <a:lnTo>
                          <a:pt x="730857" y="1283035"/>
                        </a:lnTo>
                        <a:lnTo>
                          <a:pt x="735532" y="1280713"/>
                        </a:lnTo>
                        <a:lnTo>
                          <a:pt x="741186" y="1274212"/>
                        </a:lnTo>
                        <a:lnTo>
                          <a:pt x="742646" y="1272965"/>
                        </a:lnTo>
                        <a:lnTo>
                          <a:pt x="746063" y="1268604"/>
                        </a:lnTo>
                        <a:lnTo>
                          <a:pt x="773348" y="1237228"/>
                        </a:lnTo>
                        <a:cubicBezTo>
                          <a:pt x="792584" y="1203911"/>
                          <a:pt x="799109" y="1163256"/>
                          <a:pt x="788366" y="1123160"/>
                        </a:cubicBezTo>
                        <a:cubicBezTo>
                          <a:pt x="755927" y="1002095"/>
                          <a:pt x="723489" y="881031"/>
                          <a:pt x="691049" y="759966"/>
                        </a:cubicBezTo>
                        <a:cubicBezTo>
                          <a:pt x="678963" y="714858"/>
                          <a:pt x="647594" y="680065"/>
                          <a:pt x="608187" y="662080"/>
                        </a:cubicBezTo>
                        <a:lnTo>
                          <a:pt x="599457" y="659536"/>
                        </a:lnTo>
                        <a:lnTo>
                          <a:pt x="574074" y="610923"/>
                        </a:lnTo>
                        <a:lnTo>
                          <a:pt x="578132" y="609976"/>
                        </a:lnTo>
                        <a:cubicBezTo>
                          <a:pt x="676766" y="561783"/>
                          <a:pt x="745975" y="448959"/>
                          <a:pt x="745975" y="317462"/>
                        </a:cubicBezTo>
                        <a:cubicBezTo>
                          <a:pt x="745975" y="142133"/>
                          <a:pt x="622937" y="0"/>
                          <a:pt x="471162" y="0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sp>
          <p:nvSpPr>
            <p:cNvPr id="13" name="乗算記号 12">
              <a:extLst>
                <a:ext uri="{FF2B5EF4-FFF2-40B4-BE49-F238E27FC236}">
                  <a16:creationId xmlns:a16="http://schemas.microsoft.com/office/drawing/2014/main" id="{F6B1501B-939A-4757-A6D4-1F48B2D622E2}"/>
                </a:ext>
              </a:extLst>
            </p:cNvPr>
            <p:cNvSpPr/>
            <p:nvPr/>
          </p:nvSpPr>
          <p:spPr bwMode="auto">
            <a:xfrm>
              <a:off x="-1619861" y="1771136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乗算記号 17">
              <a:extLst>
                <a:ext uri="{FF2B5EF4-FFF2-40B4-BE49-F238E27FC236}">
                  <a16:creationId xmlns:a16="http://schemas.microsoft.com/office/drawing/2014/main" id="{A8C25FC5-9AD5-4B37-84B8-9A80ECC08B9B}"/>
                </a:ext>
              </a:extLst>
            </p:cNvPr>
            <p:cNvSpPr/>
            <p:nvPr/>
          </p:nvSpPr>
          <p:spPr bwMode="auto">
            <a:xfrm>
              <a:off x="-1498417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乗算記号 18">
              <a:extLst>
                <a:ext uri="{FF2B5EF4-FFF2-40B4-BE49-F238E27FC236}">
                  <a16:creationId xmlns:a16="http://schemas.microsoft.com/office/drawing/2014/main" id="{617C21FA-5C57-4B69-98A7-CD5DA8B5693D}"/>
                </a:ext>
              </a:extLst>
            </p:cNvPr>
            <p:cNvSpPr/>
            <p:nvPr/>
          </p:nvSpPr>
          <p:spPr bwMode="auto">
            <a:xfrm>
              <a:off x="-706856" y="1744942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乗算記号 19">
              <a:extLst>
                <a:ext uri="{FF2B5EF4-FFF2-40B4-BE49-F238E27FC236}">
                  <a16:creationId xmlns:a16="http://schemas.microsoft.com/office/drawing/2014/main" id="{5E874F28-20A4-4095-8BA1-B29F899B04CF}"/>
                </a:ext>
              </a:extLst>
            </p:cNvPr>
            <p:cNvSpPr/>
            <p:nvPr/>
          </p:nvSpPr>
          <p:spPr bwMode="auto">
            <a:xfrm>
              <a:off x="-585412" y="1794948"/>
              <a:ext cx="133764" cy="133764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22112787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衝突注意の貼り紙</dc:title>
  <dc:subject>衝突注意の貼り紙</dc:subject>
  <dc:creator>でじけろお</dc:creator>
  <cp:lastModifiedBy/>
  <cp:revision>1</cp:revision>
  <dcterms:created xsi:type="dcterms:W3CDTF">2014-07-30T05:46:34Z</dcterms:created>
  <dcterms:modified xsi:type="dcterms:W3CDTF">2019-07-01T06:25:40Z</dcterms:modified>
  <cp:version>1</cp:version>
</cp:coreProperties>
</file>

<file path=docProps/thumbnail.jpeg>
</file>