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7" r:id="rId3"/>
    <p:sldId id="278" r:id="rId4"/>
    <p:sldId id="273" r:id="rId5"/>
    <p:sldId id="274" r:id="rId6"/>
    <p:sldId id="27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8" d="100"/>
          <a:sy n="58" d="100"/>
        </p:scale>
        <p:origin x="1098" y="7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42BEB46-0243-406C-AA6E-3A3C78BF2B15}"/>
              </a:ext>
            </a:extLst>
          </p:cNvPr>
          <p:cNvSpPr txBox="1"/>
          <p:nvPr/>
        </p:nvSpPr>
        <p:spPr>
          <a:xfrm>
            <a:off x="210136" y="847898"/>
            <a:ext cx="6093976" cy="839430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9200" dirty="0">
                <a:solidFill>
                  <a:schemeClr val="tx1"/>
                </a:solidFill>
                <a:effectLst/>
              </a:rPr>
              <a:t>臨時</a:t>
            </a:r>
            <a:endParaRPr lang="en-US" altLang="ja-JP" sz="19200" dirty="0">
              <a:solidFill>
                <a:schemeClr val="tx1"/>
              </a:solidFill>
              <a:effectLst/>
            </a:endParaRPr>
          </a:p>
          <a:p>
            <a:r>
              <a:rPr lang="ja-JP" altLang="en-US" sz="19200" dirty="0">
                <a:solidFill>
                  <a:schemeClr val="tx1"/>
                </a:solidFill>
                <a:effectLst/>
              </a:rPr>
              <a:t>駐車場</a:t>
            </a:r>
          </a:p>
        </p:txBody>
      </p:sp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E42E51C-0CE5-4321-8435-092C1EE727D9}"/>
              </a:ext>
            </a:extLst>
          </p:cNvPr>
          <p:cNvSpPr txBox="1"/>
          <p:nvPr/>
        </p:nvSpPr>
        <p:spPr>
          <a:xfrm>
            <a:off x="127009" y="1064029"/>
            <a:ext cx="6093976" cy="779579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9200" dirty="0">
                <a:effectLst/>
              </a:rPr>
              <a:t>臨時</a:t>
            </a:r>
            <a:endParaRPr lang="en-US" altLang="ja-JP" sz="19200" dirty="0">
              <a:effectLst/>
            </a:endParaRPr>
          </a:p>
          <a:p>
            <a:r>
              <a:rPr lang="ja-JP" altLang="en-US" sz="19200" dirty="0">
                <a:effectLst/>
              </a:rPr>
              <a:t>駐車場</a:t>
            </a: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323655" y="227475"/>
            <a:ext cx="6093976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9200" dirty="0">
                <a:solidFill>
                  <a:schemeClr val="tx1"/>
                </a:solidFill>
              </a:rPr>
              <a:t>臨時</a:t>
            </a:r>
            <a:endParaRPr lang="en-US" altLang="ja-JP" sz="19200" dirty="0">
              <a:solidFill>
                <a:schemeClr val="tx1"/>
              </a:solidFill>
            </a:endParaRPr>
          </a:p>
          <a:p>
            <a:r>
              <a:rPr lang="ja-JP" altLang="en-US" sz="19200" dirty="0">
                <a:solidFill>
                  <a:schemeClr val="tx1"/>
                </a:solidFill>
              </a:rPr>
              <a:t>駐車場</a:t>
            </a:r>
          </a:p>
        </p:txBody>
      </p:sp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DBBABEE-C79D-475C-B7AE-A95566C10016}"/>
              </a:ext>
            </a:extLst>
          </p:cNvPr>
          <p:cNvSpPr txBox="1"/>
          <p:nvPr/>
        </p:nvSpPr>
        <p:spPr>
          <a:xfrm rot="5400000">
            <a:off x="-2658156" y="3514368"/>
            <a:ext cx="8959608" cy="2828646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9200" dirty="0">
                <a:ln w="38100">
                  <a:noFill/>
                </a:ln>
                <a:effectLst/>
              </a:rPr>
              <a:t>駐車場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1042C04-FFEE-48D7-B9A4-FE314F30A476}"/>
              </a:ext>
            </a:extLst>
          </p:cNvPr>
          <p:cNvSpPr txBox="1"/>
          <p:nvPr/>
        </p:nvSpPr>
        <p:spPr>
          <a:xfrm rot="5400000">
            <a:off x="1204942" y="3514368"/>
            <a:ext cx="7662822" cy="2828646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9200" dirty="0">
                <a:ln w="38100">
                  <a:noFill/>
                </a:ln>
                <a:effectLst/>
              </a:rPr>
              <a:t>臨時</a:t>
            </a:r>
          </a:p>
        </p:txBody>
      </p: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1334A2E-D787-4BA4-9B78-375F6273C5BB}"/>
              </a:ext>
            </a:extLst>
          </p:cNvPr>
          <p:cNvSpPr txBox="1"/>
          <p:nvPr/>
        </p:nvSpPr>
        <p:spPr>
          <a:xfrm>
            <a:off x="0" y="4599542"/>
            <a:ext cx="6858000" cy="5201424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600" dirty="0">
                <a:ln w="38100">
                  <a:noFill/>
                </a:ln>
              </a:rPr>
              <a:t>臨時</a:t>
            </a:r>
            <a:endParaRPr lang="en-US" altLang="ja-JP" sz="16600" dirty="0">
              <a:ln w="38100">
                <a:noFill/>
              </a:ln>
            </a:endParaRPr>
          </a:p>
          <a:p>
            <a:r>
              <a:rPr lang="ja-JP" altLang="en-US" sz="16600" dirty="0">
                <a:ln w="38100">
                  <a:noFill/>
                </a:ln>
              </a:rPr>
              <a:t>駐車場</a:t>
            </a:r>
            <a:endParaRPr lang="en-US" altLang="ja-JP" sz="16600" dirty="0">
              <a:ln w="38100">
                <a:noFill/>
              </a:ln>
            </a:endParaRP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2CD5FB34-EC72-4FF1-B7B3-858EE79C1B24}"/>
              </a:ext>
            </a:extLst>
          </p:cNvPr>
          <p:cNvGrpSpPr/>
          <p:nvPr/>
        </p:nvGrpSpPr>
        <p:grpSpPr>
          <a:xfrm>
            <a:off x="1733550" y="722529"/>
            <a:ext cx="3390902" cy="3390897"/>
            <a:chOff x="9318485" y="953518"/>
            <a:chExt cx="1472666" cy="1472664"/>
          </a:xfrm>
        </p:grpSpPr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43B0D350-8F09-43FE-958E-C07496D4AA4F}"/>
                </a:ext>
              </a:extLst>
            </p:cNvPr>
            <p:cNvSpPr/>
            <p:nvPr/>
          </p:nvSpPr>
          <p:spPr bwMode="auto">
            <a:xfrm>
              <a:off x="9318485" y="953518"/>
              <a:ext cx="1472666" cy="1472664"/>
            </a:xfrm>
            <a:prstGeom prst="roundRect">
              <a:avLst>
                <a:gd name="adj" fmla="val 8207"/>
              </a:avLst>
            </a:prstGeom>
            <a:solidFill>
              <a:srgbClr val="0000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477603C3-B107-4467-93AC-713A05BD7940}"/>
                </a:ext>
              </a:extLst>
            </p:cNvPr>
            <p:cNvSpPr/>
            <p:nvPr/>
          </p:nvSpPr>
          <p:spPr bwMode="auto">
            <a:xfrm>
              <a:off x="9372513" y="1320800"/>
              <a:ext cx="1338468" cy="797112"/>
            </a:xfrm>
            <a:custGeom>
              <a:avLst/>
              <a:gdLst>
                <a:gd name="connsiteX0" fmla="*/ 1793684 w 2222646"/>
                <a:gd name="connsiteY0" fmla="*/ 868102 h 1323674"/>
                <a:gd name="connsiteX1" fmla="*/ 2021470 w 2222646"/>
                <a:gd name="connsiteY1" fmla="*/ 1095888 h 1323674"/>
                <a:gd name="connsiteX2" fmla="*/ 1793684 w 2222646"/>
                <a:gd name="connsiteY2" fmla="*/ 1323674 h 1323674"/>
                <a:gd name="connsiteX3" fmla="*/ 1565898 w 2222646"/>
                <a:gd name="connsiteY3" fmla="*/ 1095888 h 1323674"/>
                <a:gd name="connsiteX4" fmla="*/ 1793684 w 2222646"/>
                <a:gd name="connsiteY4" fmla="*/ 868102 h 1323674"/>
                <a:gd name="connsiteX5" fmla="*/ 479234 w 2222646"/>
                <a:gd name="connsiteY5" fmla="*/ 868102 h 1323674"/>
                <a:gd name="connsiteX6" fmla="*/ 707020 w 2222646"/>
                <a:gd name="connsiteY6" fmla="*/ 1095888 h 1323674"/>
                <a:gd name="connsiteX7" fmla="*/ 479234 w 2222646"/>
                <a:gd name="connsiteY7" fmla="*/ 1323674 h 1323674"/>
                <a:gd name="connsiteX8" fmla="*/ 251448 w 2222646"/>
                <a:gd name="connsiteY8" fmla="*/ 1095888 h 1323674"/>
                <a:gd name="connsiteX9" fmla="*/ 479234 w 2222646"/>
                <a:gd name="connsiteY9" fmla="*/ 868102 h 1323674"/>
                <a:gd name="connsiteX10" fmla="*/ 1313008 w 2222646"/>
                <a:gd name="connsiteY10" fmla="*/ 84525 h 1323674"/>
                <a:gd name="connsiteX11" fmla="*/ 1313008 w 2222646"/>
                <a:gd name="connsiteY11" fmla="*/ 564957 h 1323674"/>
                <a:gd name="connsiteX12" fmla="*/ 1895300 w 2222646"/>
                <a:gd name="connsiteY12" fmla="*/ 564957 h 1323674"/>
                <a:gd name="connsiteX13" fmla="*/ 1775192 w 2222646"/>
                <a:gd name="connsiteY13" fmla="*/ 84525 h 1323674"/>
                <a:gd name="connsiteX14" fmla="*/ 703615 w 2222646"/>
                <a:gd name="connsiteY14" fmla="*/ 84525 h 1323674"/>
                <a:gd name="connsiteX15" fmla="*/ 583507 w 2222646"/>
                <a:gd name="connsiteY15" fmla="*/ 564957 h 1323674"/>
                <a:gd name="connsiteX16" fmla="*/ 1193746 w 2222646"/>
                <a:gd name="connsiteY16" fmla="*/ 564957 h 1323674"/>
                <a:gd name="connsiteX17" fmla="*/ 1193746 w 2222646"/>
                <a:gd name="connsiteY17" fmla="*/ 84525 h 1323674"/>
                <a:gd name="connsiteX18" fmla="*/ 618992 w 2222646"/>
                <a:gd name="connsiteY18" fmla="*/ 0 h 1323674"/>
                <a:gd name="connsiteX19" fmla="*/ 1859814 w 2222646"/>
                <a:gd name="connsiteY19" fmla="*/ 0 h 1323674"/>
                <a:gd name="connsiteX20" fmla="*/ 2001053 w 2222646"/>
                <a:gd name="connsiteY20" fmla="*/ 564957 h 1323674"/>
                <a:gd name="connsiteX21" fmla="*/ 2029324 w 2222646"/>
                <a:gd name="connsiteY21" fmla="*/ 564957 h 1323674"/>
                <a:gd name="connsiteX22" fmla="*/ 2170389 w 2222646"/>
                <a:gd name="connsiteY22" fmla="*/ 706022 h 1323674"/>
                <a:gd name="connsiteX23" fmla="*/ 2170389 w 2222646"/>
                <a:gd name="connsiteY23" fmla="*/ 944882 h 1323674"/>
                <a:gd name="connsiteX24" fmla="*/ 2174739 w 2222646"/>
                <a:gd name="connsiteY24" fmla="*/ 944882 h 1323674"/>
                <a:gd name="connsiteX25" fmla="*/ 2222646 w 2222646"/>
                <a:gd name="connsiteY25" fmla="*/ 992789 h 1323674"/>
                <a:gd name="connsiteX26" fmla="*/ 2222646 w 2222646"/>
                <a:gd name="connsiteY26" fmla="*/ 1106160 h 1323674"/>
                <a:gd name="connsiteX27" fmla="*/ 2203237 w 2222646"/>
                <a:gd name="connsiteY27" fmla="*/ 1125569 h 1323674"/>
                <a:gd name="connsiteX28" fmla="*/ 2073780 w 2222646"/>
                <a:gd name="connsiteY28" fmla="*/ 1125569 h 1323674"/>
                <a:gd name="connsiteX29" fmla="*/ 2079772 w 2222646"/>
                <a:gd name="connsiteY29" fmla="*/ 1095888 h 1323674"/>
                <a:gd name="connsiteX30" fmla="*/ 1793684 w 2222646"/>
                <a:gd name="connsiteY30" fmla="*/ 809801 h 1323674"/>
                <a:gd name="connsiteX31" fmla="*/ 1507596 w 2222646"/>
                <a:gd name="connsiteY31" fmla="*/ 1095888 h 1323674"/>
                <a:gd name="connsiteX32" fmla="*/ 1513589 w 2222646"/>
                <a:gd name="connsiteY32" fmla="*/ 1125569 h 1323674"/>
                <a:gd name="connsiteX33" fmla="*/ 759330 w 2222646"/>
                <a:gd name="connsiteY33" fmla="*/ 1125569 h 1323674"/>
                <a:gd name="connsiteX34" fmla="*/ 765322 w 2222646"/>
                <a:gd name="connsiteY34" fmla="*/ 1095888 h 1323674"/>
                <a:gd name="connsiteX35" fmla="*/ 479234 w 2222646"/>
                <a:gd name="connsiteY35" fmla="*/ 809801 h 1323674"/>
                <a:gd name="connsiteX36" fmla="*/ 193146 w 2222646"/>
                <a:gd name="connsiteY36" fmla="*/ 1095888 h 1323674"/>
                <a:gd name="connsiteX37" fmla="*/ 199139 w 2222646"/>
                <a:gd name="connsiteY37" fmla="*/ 1125569 h 1323674"/>
                <a:gd name="connsiteX38" fmla="*/ 19409 w 2222646"/>
                <a:gd name="connsiteY38" fmla="*/ 1125569 h 1323674"/>
                <a:gd name="connsiteX39" fmla="*/ 0 w 2222646"/>
                <a:gd name="connsiteY39" fmla="*/ 1106160 h 1323674"/>
                <a:gd name="connsiteX40" fmla="*/ 0 w 2222646"/>
                <a:gd name="connsiteY40" fmla="*/ 992789 h 1323674"/>
                <a:gd name="connsiteX41" fmla="*/ 47907 w 2222646"/>
                <a:gd name="connsiteY41" fmla="*/ 944882 h 1323674"/>
                <a:gd name="connsiteX42" fmla="*/ 52257 w 2222646"/>
                <a:gd name="connsiteY42" fmla="*/ 944882 h 1323674"/>
                <a:gd name="connsiteX43" fmla="*/ 52257 w 2222646"/>
                <a:gd name="connsiteY43" fmla="*/ 706022 h 1323674"/>
                <a:gd name="connsiteX44" fmla="*/ 193322 w 2222646"/>
                <a:gd name="connsiteY44" fmla="*/ 564957 h 1323674"/>
                <a:gd name="connsiteX45" fmla="*/ 477753 w 2222646"/>
                <a:gd name="connsiteY45" fmla="*/ 564957 h 1323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222646" h="1323674">
                  <a:moveTo>
                    <a:pt x="1793684" y="868102"/>
                  </a:moveTo>
                  <a:cubicBezTo>
                    <a:pt x="1919487" y="868102"/>
                    <a:pt x="2021470" y="970085"/>
                    <a:pt x="2021470" y="1095888"/>
                  </a:cubicBezTo>
                  <a:cubicBezTo>
                    <a:pt x="2021470" y="1221691"/>
                    <a:pt x="1919487" y="1323674"/>
                    <a:pt x="1793684" y="1323674"/>
                  </a:cubicBezTo>
                  <a:cubicBezTo>
                    <a:pt x="1667881" y="1323674"/>
                    <a:pt x="1565898" y="1221691"/>
                    <a:pt x="1565898" y="1095888"/>
                  </a:cubicBezTo>
                  <a:cubicBezTo>
                    <a:pt x="1565898" y="970085"/>
                    <a:pt x="1667881" y="868102"/>
                    <a:pt x="1793684" y="868102"/>
                  </a:cubicBezTo>
                  <a:close/>
                  <a:moveTo>
                    <a:pt x="479234" y="868102"/>
                  </a:moveTo>
                  <a:cubicBezTo>
                    <a:pt x="605037" y="868102"/>
                    <a:pt x="707020" y="970085"/>
                    <a:pt x="707020" y="1095888"/>
                  </a:cubicBezTo>
                  <a:cubicBezTo>
                    <a:pt x="707020" y="1221691"/>
                    <a:pt x="605037" y="1323674"/>
                    <a:pt x="479234" y="1323674"/>
                  </a:cubicBezTo>
                  <a:cubicBezTo>
                    <a:pt x="353431" y="1323674"/>
                    <a:pt x="251448" y="1221691"/>
                    <a:pt x="251448" y="1095888"/>
                  </a:cubicBezTo>
                  <a:cubicBezTo>
                    <a:pt x="251448" y="970085"/>
                    <a:pt x="353431" y="868102"/>
                    <a:pt x="479234" y="868102"/>
                  </a:cubicBezTo>
                  <a:close/>
                  <a:moveTo>
                    <a:pt x="1313008" y="84525"/>
                  </a:moveTo>
                  <a:lnTo>
                    <a:pt x="1313008" y="564957"/>
                  </a:lnTo>
                  <a:lnTo>
                    <a:pt x="1895300" y="564957"/>
                  </a:lnTo>
                  <a:lnTo>
                    <a:pt x="1775192" y="84525"/>
                  </a:lnTo>
                  <a:close/>
                  <a:moveTo>
                    <a:pt x="703615" y="84525"/>
                  </a:moveTo>
                  <a:lnTo>
                    <a:pt x="583507" y="564957"/>
                  </a:lnTo>
                  <a:lnTo>
                    <a:pt x="1193746" y="564957"/>
                  </a:lnTo>
                  <a:lnTo>
                    <a:pt x="1193746" y="84525"/>
                  </a:lnTo>
                  <a:close/>
                  <a:moveTo>
                    <a:pt x="618992" y="0"/>
                  </a:moveTo>
                  <a:lnTo>
                    <a:pt x="1859814" y="0"/>
                  </a:lnTo>
                  <a:lnTo>
                    <a:pt x="2001053" y="564957"/>
                  </a:lnTo>
                  <a:lnTo>
                    <a:pt x="2029324" y="564957"/>
                  </a:lnTo>
                  <a:cubicBezTo>
                    <a:pt x="2107232" y="564957"/>
                    <a:pt x="2170389" y="628114"/>
                    <a:pt x="2170389" y="706022"/>
                  </a:cubicBezTo>
                  <a:lnTo>
                    <a:pt x="2170389" y="944882"/>
                  </a:lnTo>
                  <a:lnTo>
                    <a:pt x="2174739" y="944882"/>
                  </a:lnTo>
                  <a:cubicBezTo>
                    <a:pt x="2201197" y="944882"/>
                    <a:pt x="2222646" y="966331"/>
                    <a:pt x="2222646" y="992789"/>
                  </a:cubicBezTo>
                  <a:lnTo>
                    <a:pt x="2222646" y="1106160"/>
                  </a:lnTo>
                  <a:cubicBezTo>
                    <a:pt x="2222646" y="1116879"/>
                    <a:pt x="2213956" y="1125569"/>
                    <a:pt x="2203237" y="1125569"/>
                  </a:cubicBezTo>
                  <a:lnTo>
                    <a:pt x="2073780" y="1125569"/>
                  </a:lnTo>
                  <a:lnTo>
                    <a:pt x="2079772" y="1095888"/>
                  </a:lnTo>
                  <a:cubicBezTo>
                    <a:pt x="2079772" y="937887"/>
                    <a:pt x="1951686" y="809801"/>
                    <a:pt x="1793684" y="809801"/>
                  </a:cubicBezTo>
                  <a:cubicBezTo>
                    <a:pt x="1635682" y="809801"/>
                    <a:pt x="1507596" y="937887"/>
                    <a:pt x="1507596" y="1095888"/>
                  </a:cubicBezTo>
                  <a:lnTo>
                    <a:pt x="1513589" y="1125569"/>
                  </a:lnTo>
                  <a:lnTo>
                    <a:pt x="759330" y="1125569"/>
                  </a:lnTo>
                  <a:lnTo>
                    <a:pt x="765322" y="1095888"/>
                  </a:lnTo>
                  <a:cubicBezTo>
                    <a:pt x="765322" y="937887"/>
                    <a:pt x="637236" y="809801"/>
                    <a:pt x="479234" y="809801"/>
                  </a:cubicBezTo>
                  <a:cubicBezTo>
                    <a:pt x="321232" y="809801"/>
                    <a:pt x="193146" y="937887"/>
                    <a:pt x="193146" y="1095888"/>
                  </a:cubicBezTo>
                  <a:lnTo>
                    <a:pt x="199139" y="1125569"/>
                  </a:lnTo>
                  <a:lnTo>
                    <a:pt x="19409" y="1125569"/>
                  </a:lnTo>
                  <a:cubicBezTo>
                    <a:pt x="8690" y="1125569"/>
                    <a:pt x="0" y="1116879"/>
                    <a:pt x="0" y="1106160"/>
                  </a:cubicBezTo>
                  <a:lnTo>
                    <a:pt x="0" y="992789"/>
                  </a:lnTo>
                  <a:cubicBezTo>
                    <a:pt x="0" y="966331"/>
                    <a:pt x="21449" y="944882"/>
                    <a:pt x="47907" y="944882"/>
                  </a:cubicBezTo>
                  <a:lnTo>
                    <a:pt x="52257" y="944882"/>
                  </a:lnTo>
                  <a:lnTo>
                    <a:pt x="52257" y="706022"/>
                  </a:lnTo>
                  <a:cubicBezTo>
                    <a:pt x="52257" y="628114"/>
                    <a:pt x="115414" y="564957"/>
                    <a:pt x="193322" y="564957"/>
                  </a:cubicBezTo>
                  <a:lnTo>
                    <a:pt x="477753" y="56495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8F0DE4A-5782-48F7-B0D1-0D184F675E30}"/>
              </a:ext>
            </a:extLst>
          </p:cNvPr>
          <p:cNvSpPr txBox="1"/>
          <p:nvPr/>
        </p:nvSpPr>
        <p:spPr>
          <a:xfrm>
            <a:off x="0" y="3197805"/>
            <a:ext cx="6858000" cy="4524315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4400" dirty="0">
                <a:ln w="38100">
                  <a:noFill/>
                </a:ln>
                <a:solidFill>
                  <a:schemeClr val="tx1"/>
                </a:solidFill>
              </a:rPr>
              <a:t>臨時</a:t>
            </a:r>
            <a:endParaRPr lang="en-US" altLang="ja-JP" sz="14400" dirty="0">
              <a:ln w="38100">
                <a:noFill/>
              </a:ln>
              <a:solidFill>
                <a:schemeClr val="tx1"/>
              </a:solidFill>
            </a:endParaRPr>
          </a:p>
          <a:p>
            <a:r>
              <a:rPr lang="ja-JP" altLang="en-US" sz="14400" dirty="0">
                <a:ln w="38100">
                  <a:noFill/>
                </a:ln>
                <a:solidFill>
                  <a:schemeClr val="tx1"/>
                </a:solidFill>
              </a:rPr>
              <a:t>駐車場</a:t>
            </a:r>
            <a:endParaRPr lang="en-US" altLang="ja-JP" sz="14400" dirty="0">
              <a:ln w="38100">
                <a:noFill/>
              </a:ln>
              <a:solidFill>
                <a:schemeClr val="tx1"/>
              </a:solidFill>
            </a:endParaRPr>
          </a:p>
        </p:txBody>
      </p:sp>
      <p:sp>
        <p:nvSpPr>
          <p:cNvPr id="2" name="矢印: 右 1">
            <a:extLst>
              <a:ext uri="{FF2B5EF4-FFF2-40B4-BE49-F238E27FC236}">
                <a16:creationId xmlns:a16="http://schemas.microsoft.com/office/drawing/2014/main" id="{7507DED4-F2C7-4BEE-91E0-17D786CDF6B5}"/>
              </a:ext>
            </a:extLst>
          </p:cNvPr>
          <p:cNvSpPr/>
          <p:nvPr/>
        </p:nvSpPr>
        <p:spPr>
          <a:xfrm>
            <a:off x="413665" y="7681009"/>
            <a:ext cx="6120680" cy="1620180"/>
          </a:xfrm>
          <a:prstGeom prst="rightArrow">
            <a:avLst>
              <a:gd name="adj1" fmla="val 50176"/>
              <a:gd name="adj2" fmla="val 14529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C5133BF-88A5-4DCB-8703-642924735CAE}"/>
              </a:ext>
            </a:extLst>
          </p:cNvPr>
          <p:cNvGrpSpPr/>
          <p:nvPr/>
        </p:nvGrpSpPr>
        <p:grpSpPr>
          <a:xfrm>
            <a:off x="2266950" y="566194"/>
            <a:ext cx="2324100" cy="2324097"/>
            <a:chOff x="9318485" y="953518"/>
            <a:chExt cx="1472666" cy="1472664"/>
          </a:xfrm>
        </p:grpSpPr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0561A0A5-0ACF-4105-8E0C-7B7652B01BBF}"/>
                </a:ext>
              </a:extLst>
            </p:cNvPr>
            <p:cNvSpPr/>
            <p:nvPr/>
          </p:nvSpPr>
          <p:spPr bwMode="auto">
            <a:xfrm>
              <a:off x="9318485" y="953518"/>
              <a:ext cx="1472666" cy="1472664"/>
            </a:xfrm>
            <a:prstGeom prst="roundRect">
              <a:avLst>
                <a:gd name="adj" fmla="val 8207"/>
              </a:avLst>
            </a:prstGeom>
            <a:solidFill>
              <a:srgbClr val="0000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DF43595E-B2CF-4746-BEE7-605EBE310A04}"/>
                </a:ext>
              </a:extLst>
            </p:cNvPr>
            <p:cNvSpPr/>
            <p:nvPr/>
          </p:nvSpPr>
          <p:spPr bwMode="auto">
            <a:xfrm>
              <a:off x="9372513" y="1320800"/>
              <a:ext cx="1338468" cy="797112"/>
            </a:xfrm>
            <a:custGeom>
              <a:avLst/>
              <a:gdLst>
                <a:gd name="connsiteX0" fmla="*/ 1793684 w 2222646"/>
                <a:gd name="connsiteY0" fmla="*/ 868102 h 1323674"/>
                <a:gd name="connsiteX1" fmla="*/ 2021470 w 2222646"/>
                <a:gd name="connsiteY1" fmla="*/ 1095888 h 1323674"/>
                <a:gd name="connsiteX2" fmla="*/ 1793684 w 2222646"/>
                <a:gd name="connsiteY2" fmla="*/ 1323674 h 1323674"/>
                <a:gd name="connsiteX3" fmla="*/ 1565898 w 2222646"/>
                <a:gd name="connsiteY3" fmla="*/ 1095888 h 1323674"/>
                <a:gd name="connsiteX4" fmla="*/ 1793684 w 2222646"/>
                <a:gd name="connsiteY4" fmla="*/ 868102 h 1323674"/>
                <a:gd name="connsiteX5" fmla="*/ 479234 w 2222646"/>
                <a:gd name="connsiteY5" fmla="*/ 868102 h 1323674"/>
                <a:gd name="connsiteX6" fmla="*/ 707020 w 2222646"/>
                <a:gd name="connsiteY6" fmla="*/ 1095888 h 1323674"/>
                <a:gd name="connsiteX7" fmla="*/ 479234 w 2222646"/>
                <a:gd name="connsiteY7" fmla="*/ 1323674 h 1323674"/>
                <a:gd name="connsiteX8" fmla="*/ 251448 w 2222646"/>
                <a:gd name="connsiteY8" fmla="*/ 1095888 h 1323674"/>
                <a:gd name="connsiteX9" fmla="*/ 479234 w 2222646"/>
                <a:gd name="connsiteY9" fmla="*/ 868102 h 1323674"/>
                <a:gd name="connsiteX10" fmla="*/ 1313008 w 2222646"/>
                <a:gd name="connsiteY10" fmla="*/ 84525 h 1323674"/>
                <a:gd name="connsiteX11" fmla="*/ 1313008 w 2222646"/>
                <a:gd name="connsiteY11" fmla="*/ 564957 h 1323674"/>
                <a:gd name="connsiteX12" fmla="*/ 1895300 w 2222646"/>
                <a:gd name="connsiteY12" fmla="*/ 564957 h 1323674"/>
                <a:gd name="connsiteX13" fmla="*/ 1775192 w 2222646"/>
                <a:gd name="connsiteY13" fmla="*/ 84525 h 1323674"/>
                <a:gd name="connsiteX14" fmla="*/ 703615 w 2222646"/>
                <a:gd name="connsiteY14" fmla="*/ 84525 h 1323674"/>
                <a:gd name="connsiteX15" fmla="*/ 583507 w 2222646"/>
                <a:gd name="connsiteY15" fmla="*/ 564957 h 1323674"/>
                <a:gd name="connsiteX16" fmla="*/ 1193746 w 2222646"/>
                <a:gd name="connsiteY16" fmla="*/ 564957 h 1323674"/>
                <a:gd name="connsiteX17" fmla="*/ 1193746 w 2222646"/>
                <a:gd name="connsiteY17" fmla="*/ 84525 h 1323674"/>
                <a:gd name="connsiteX18" fmla="*/ 618992 w 2222646"/>
                <a:gd name="connsiteY18" fmla="*/ 0 h 1323674"/>
                <a:gd name="connsiteX19" fmla="*/ 1859814 w 2222646"/>
                <a:gd name="connsiteY19" fmla="*/ 0 h 1323674"/>
                <a:gd name="connsiteX20" fmla="*/ 2001053 w 2222646"/>
                <a:gd name="connsiteY20" fmla="*/ 564957 h 1323674"/>
                <a:gd name="connsiteX21" fmla="*/ 2029324 w 2222646"/>
                <a:gd name="connsiteY21" fmla="*/ 564957 h 1323674"/>
                <a:gd name="connsiteX22" fmla="*/ 2170389 w 2222646"/>
                <a:gd name="connsiteY22" fmla="*/ 706022 h 1323674"/>
                <a:gd name="connsiteX23" fmla="*/ 2170389 w 2222646"/>
                <a:gd name="connsiteY23" fmla="*/ 944882 h 1323674"/>
                <a:gd name="connsiteX24" fmla="*/ 2174739 w 2222646"/>
                <a:gd name="connsiteY24" fmla="*/ 944882 h 1323674"/>
                <a:gd name="connsiteX25" fmla="*/ 2222646 w 2222646"/>
                <a:gd name="connsiteY25" fmla="*/ 992789 h 1323674"/>
                <a:gd name="connsiteX26" fmla="*/ 2222646 w 2222646"/>
                <a:gd name="connsiteY26" fmla="*/ 1106160 h 1323674"/>
                <a:gd name="connsiteX27" fmla="*/ 2203237 w 2222646"/>
                <a:gd name="connsiteY27" fmla="*/ 1125569 h 1323674"/>
                <a:gd name="connsiteX28" fmla="*/ 2073780 w 2222646"/>
                <a:gd name="connsiteY28" fmla="*/ 1125569 h 1323674"/>
                <a:gd name="connsiteX29" fmla="*/ 2079772 w 2222646"/>
                <a:gd name="connsiteY29" fmla="*/ 1095888 h 1323674"/>
                <a:gd name="connsiteX30" fmla="*/ 1793684 w 2222646"/>
                <a:gd name="connsiteY30" fmla="*/ 809801 h 1323674"/>
                <a:gd name="connsiteX31" fmla="*/ 1507596 w 2222646"/>
                <a:gd name="connsiteY31" fmla="*/ 1095888 h 1323674"/>
                <a:gd name="connsiteX32" fmla="*/ 1513589 w 2222646"/>
                <a:gd name="connsiteY32" fmla="*/ 1125569 h 1323674"/>
                <a:gd name="connsiteX33" fmla="*/ 759330 w 2222646"/>
                <a:gd name="connsiteY33" fmla="*/ 1125569 h 1323674"/>
                <a:gd name="connsiteX34" fmla="*/ 765322 w 2222646"/>
                <a:gd name="connsiteY34" fmla="*/ 1095888 h 1323674"/>
                <a:gd name="connsiteX35" fmla="*/ 479234 w 2222646"/>
                <a:gd name="connsiteY35" fmla="*/ 809801 h 1323674"/>
                <a:gd name="connsiteX36" fmla="*/ 193146 w 2222646"/>
                <a:gd name="connsiteY36" fmla="*/ 1095888 h 1323674"/>
                <a:gd name="connsiteX37" fmla="*/ 199139 w 2222646"/>
                <a:gd name="connsiteY37" fmla="*/ 1125569 h 1323674"/>
                <a:gd name="connsiteX38" fmla="*/ 19409 w 2222646"/>
                <a:gd name="connsiteY38" fmla="*/ 1125569 h 1323674"/>
                <a:gd name="connsiteX39" fmla="*/ 0 w 2222646"/>
                <a:gd name="connsiteY39" fmla="*/ 1106160 h 1323674"/>
                <a:gd name="connsiteX40" fmla="*/ 0 w 2222646"/>
                <a:gd name="connsiteY40" fmla="*/ 992789 h 1323674"/>
                <a:gd name="connsiteX41" fmla="*/ 47907 w 2222646"/>
                <a:gd name="connsiteY41" fmla="*/ 944882 h 1323674"/>
                <a:gd name="connsiteX42" fmla="*/ 52257 w 2222646"/>
                <a:gd name="connsiteY42" fmla="*/ 944882 h 1323674"/>
                <a:gd name="connsiteX43" fmla="*/ 52257 w 2222646"/>
                <a:gd name="connsiteY43" fmla="*/ 706022 h 1323674"/>
                <a:gd name="connsiteX44" fmla="*/ 193322 w 2222646"/>
                <a:gd name="connsiteY44" fmla="*/ 564957 h 1323674"/>
                <a:gd name="connsiteX45" fmla="*/ 477753 w 2222646"/>
                <a:gd name="connsiteY45" fmla="*/ 564957 h 1323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222646" h="1323674">
                  <a:moveTo>
                    <a:pt x="1793684" y="868102"/>
                  </a:moveTo>
                  <a:cubicBezTo>
                    <a:pt x="1919487" y="868102"/>
                    <a:pt x="2021470" y="970085"/>
                    <a:pt x="2021470" y="1095888"/>
                  </a:cubicBezTo>
                  <a:cubicBezTo>
                    <a:pt x="2021470" y="1221691"/>
                    <a:pt x="1919487" y="1323674"/>
                    <a:pt x="1793684" y="1323674"/>
                  </a:cubicBezTo>
                  <a:cubicBezTo>
                    <a:pt x="1667881" y="1323674"/>
                    <a:pt x="1565898" y="1221691"/>
                    <a:pt x="1565898" y="1095888"/>
                  </a:cubicBezTo>
                  <a:cubicBezTo>
                    <a:pt x="1565898" y="970085"/>
                    <a:pt x="1667881" y="868102"/>
                    <a:pt x="1793684" y="868102"/>
                  </a:cubicBezTo>
                  <a:close/>
                  <a:moveTo>
                    <a:pt x="479234" y="868102"/>
                  </a:moveTo>
                  <a:cubicBezTo>
                    <a:pt x="605037" y="868102"/>
                    <a:pt x="707020" y="970085"/>
                    <a:pt x="707020" y="1095888"/>
                  </a:cubicBezTo>
                  <a:cubicBezTo>
                    <a:pt x="707020" y="1221691"/>
                    <a:pt x="605037" y="1323674"/>
                    <a:pt x="479234" y="1323674"/>
                  </a:cubicBezTo>
                  <a:cubicBezTo>
                    <a:pt x="353431" y="1323674"/>
                    <a:pt x="251448" y="1221691"/>
                    <a:pt x="251448" y="1095888"/>
                  </a:cubicBezTo>
                  <a:cubicBezTo>
                    <a:pt x="251448" y="970085"/>
                    <a:pt x="353431" y="868102"/>
                    <a:pt x="479234" y="868102"/>
                  </a:cubicBezTo>
                  <a:close/>
                  <a:moveTo>
                    <a:pt x="1313008" y="84525"/>
                  </a:moveTo>
                  <a:lnTo>
                    <a:pt x="1313008" y="564957"/>
                  </a:lnTo>
                  <a:lnTo>
                    <a:pt x="1895300" y="564957"/>
                  </a:lnTo>
                  <a:lnTo>
                    <a:pt x="1775192" y="84525"/>
                  </a:lnTo>
                  <a:close/>
                  <a:moveTo>
                    <a:pt x="703615" y="84525"/>
                  </a:moveTo>
                  <a:lnTo>
                    <a:pt x="583507" y="564957"/>
                  </a:lnTo>
                  <a:lnTo>
                    <a:pt x="1193746" y="564957"/>
                  </a:lnTo>
                  <a:lnTo>
                    <a:pt x="1193746" y="84525"/>
                  </a:lnTo>
                  <a:close/>
                  <a:moveTo>
                    <a:pt x="618992" y="0"/>
                  </a:moveTo>
                  <a:lnTo>
                    <a:pt x="1859814" y="0"/>
                  </a:lnTo>
                  <a:lnTo>
                    <a:pt x="2001053" y="564957"/>
                  </a:lnTo>
                  <a:lnTo>
                    <a:pt x="2029324" y="564957"/>
                  </a:lnTo>
                  <a:cubicBezTo>
                    <a:pt x="2107232" y="564957"/>
                    <a:pt x="2170389" y="628114"/>
                    <a:pt x="2170389" y="706022"/>
                  </a:cubicBezTo>
                  <a:lnTo>
                    <a:pt x="2170389" y="944882"/>
                  </a:lnTo>
                  <a:lnTo>
                    <a:pt x="2174739" y="944882"/>
                  </a:lnTo>
                  <a:cubicBezTo>
                    <a:pt x="2201197" y="944882"/>
                    <a:pt x="2222646" y="966331"/>
                    <a:pt x="2222646" y="992789"/>
                  </a:cubicBezTo>
                  <a:lnTo>
                    <a:pt x="2222646" y="1106160"/>
                  </a:lnTo>
                  <a:cubicBezTo>
                    <a:pt x="2222646" y="1116879"/>
                    <a:pt x="2213956" y="1125569"/>
                    <a:pt x="2203237" y="1125569"/>
                  </a:cubicBezTo>
                  <a:lnTo>
                    <a:pt x="2073780" y="1125569"/>
                  </a:lnTo>
                  <a:lnTo>
                    <a:pt x="2079772" y="1095888"/>
                  </a:lnTo>
                  <a:cubicBezTo>
                    <a:pt x="2079772" y="937887"/>
                    <a:pt x="1951686" y="809801"/>
                    <a:pt x="1793684" y="809801"/>
                  </a:cubicBezTo>
                  <a:cubicBezTo>
                    <a:pt x="1635682" y="809801"/>
                    <a:pt x="1507596" y="937887"/>
                    <a:pt x="1507596" y="1095888"/>
                  </a:cubicBezTo>
                  <a:lnTo>
                    <a:pt x="1513589" y="1125569"/>
                  </a:lnTo>
                  <a:lnTo>
                    <a:pt x="759330" y="1125569"/>
                  </a:lnTo>
                  <a:lnTo>
                    <a:pt x="765322" y="1095888"/>
                  </a:lnTo>
                  <a:cubicBezTo>
                    <a:pt x="765322" y="937887"/>
                    <a:pt x="637236" y="809801"/>
                    <a:pt x="479234" y="809801"/>
                  </a:cubicBezTo>
                  <a:cubicBezTo>
                    <a:pt x="321232" y="809801"/>
                    <a:pt x="193146" y="937887"/>
                    <a:pt x="193146" y="1095888"/>
                  </a:cubicBezTo>
                  <a:lnTo>
                    <a:pt x="199139" y="1125569"/>
                  </a:lnTo>
                  <a:lnTo>
                    <a:pt x="19409" y="1125569"/>
                  </a:lnTo>
                  <a:cubicBezTo>
                    <a:pt x="8690" y="1125569"/>
                    <a:pt x="0" y="1116879"/>
                    <a:pt x="0" y="1106160"/>
                  </a:cubicBezTo>
                  <a:lnTo>
                    <a:pt x="0" y="992789"/>
                  </a:lnTo>
                  <a:cubicBezTo>
                    <a:pt x="0" y="966331"/>
                    <a:pt x="21449" y="944882"/>
                    <a:pt x="47907" y="944882"/>
                  </a:cubicBezTo>
                  <a:lnTo>
                    <a:pt x="52257" y="944882"/>
                  </a:lnTo>
                  <a:lnTo>
                    <a:pt x="52257" y="706022"/>
                  </a:lnTo>
                  <a:cubicBezTo>
                    <a:pt x="52257" y="628114"/>
                    <a:pt x="115414" y="564957"/>
                    <a:pt x="193322" y="564957"/>
                  </a:cubicBezTo>
                  <a:lnTo>
                    <a:pt x="477753" y="56495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8F0DE4A-5782-48F7-B0D1-0D184F675E30}"/>
              </a:ext>
            </a:extLst>
          </p:cNvPr>
          <p:cNvSpPr txBox="1"/>
          <p:nvPr/>
        </p:nvSpPr>
        <p:spPr>
          <a:xfrm>
            <a:off x="0" y="3197805"/>
            <a:ext cx="6858000" cy="4524315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4400" dirty="0">
                <a:ln w="38100">
                  <a:noFill/>
                </a:ln>
                <a:solidFill>
                  <a:schemeClr val="tx1"/>
                </a:solidFill>
              </a:rPr>
              <a:t>臨時</a:t>
            </a:r>
            <a:endParaRPr lang="en-US" altLang="ja-JP" sz="14400" dirty="0">
              <a:ln w="38100">
                <a:noFill/>
              </a:ln>
              <a:solidFill>
                <a:schemeClr val="tx1"/>
              </a:solidFill>
            </a:endParaRPr>
          </a:p>
          <a:p>
            <a:r>
              <a:rPr lang="ja-JP" altLang="en-US" sz="14400" dirty="0">
                <a:ln w="38100">
                  <a:noFill/>
                </a:ln>
                <a:solidFill>
                  <a:schemeClr val="tx1"/>
                </a:solidFill>
              </a:rPr>
              <a:t>駐車場</a:t>
            </a:r>
            <a:endParaRPr lang="en-US" altLang="ja-JP" sz="14400" dirty="0">
              <a:ln w="38100">
                <a:noFill/>
              </a:ln>
              <a:solidFill>
                <a:schemeClr val="tx1"/>
              </a:solidFill>
            </a:endParaRPr>
          </a:p>
        </p:txBody>
      </p:sp>
      <p:sp>
        <p:nvSpPr>
          <p:cNvPr id="2" name="矢印: 右 1">
            <a:extLst>
              <a:ext uri="{FF2B5EF4-FFF2-40B4-BE49-F238E27FC236}">
                <a16:creationId xmlns:a16="http://schemas.microsoft.com/office/drawing/2014/main" id="{7507DED4-F2C7-4BEE-91E0-17D786CDF6B5}"/>
              </a:ext>
            </a:extLst>
          </p:cNvPr>
          <p:cNvSpPr/>
          <p:nvPr/>
        </p:nvSpPr>
        <p:spPr>
          <a:xfrm flipH="1">
            <a:off x="413665" y="7681009"/>
            <a:ext cx="6120680" cy="1620180"/>
          </a:xfrm>
          <a:prstGeom prst="rightArrow">
            <a:avLst>
              <a:gd name="adj1" fmla="val 50176"/>
              <a:gd name="adj2" fmla="val 14529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2490E519-4365-4972-9A57-53CA022EBD7D}"/>
              </a:ext>
            </a:extLst>
          </p:cNvPr>
          <p:cNvGrpSpPr/>
          <p:nvPr/>
        </p:nvGrpSpPr>
        <p:grpSpPr>
          <a:xfrm>
            <a:off x="2266950" y="566194"/>
            <a:ext cx="2324100" cy="2324097"/>
            <a:chOff x="9318485" y="953518"/>
            <a:chExt cx="1472666" cy="1472664"/>
          </a:xfrm>
        </p:grpSpPr>
        <p:sp>
          <p:nvSpPr>
            <p:cNvPr id="9" name="四角形: 角を丸くする 8">
              <a:extLst>
                <a:ext uri="{FF2B5EF4-FFF2-40B4-BE49-F238E27FC236}">
                  <a16:creationId xmlns:a16="http://schemas.microsoft.com/office/drawing/2014/main" id="{13478246-123A-4A1F-B492-17C2E837EC5A}"/>
                </a:ext>
              </a:extLst>
            </p:cNvPr>
            <p:cNvSpPr/>
            <p:nvPr/>
          </p:nvSpPr>
          <p:spPr bwMode="auto">
            <a:xfrm>
              <a:off x="9318485" y="953518"/>
              <a:ext cx="1472666" cy="1472664"/>
            </a:xfrm>
            <a:prstGeom prst="roundRect">
              <a:avLst>
                <a:gd name="adj" fmla="val 8207"/>
              </a:avLst>
            </a:prstGeom>
            <a:solidFill>
              <a:srgbClr val="0000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78ACB178-119B-4256-941C-B0589B7DF3A1}"/>
                </a:ext>
              </a:extLst>
            </p:cNvPr>
            <p:cNvSpPr/>
            <p:nvPr/>
          </p:nvSpPr>
          <p:spPr bwMode="auto">
            <a:xfrm>
              <a:off x="9372513" y="1320800"/>
              <a:ext cx="1338468" cy="797112"/>
            </a:xfrm>
            <a:custGeom>
              <a:avLst/>
              <a:gdLst>
                <a:gd name="connsiteX0" fmla="*/ 1793684 w 2222646"/>
                <a:gd name="connsiteY0" fmla="*/ 868102 h 1323674"/>
                <a:gd name="connsiteX1" fmla="*/ 2021470 w 2222646"/>
                <a:gd name="connsiteY1" fmla="*/ 1095888 h 1323674"/>
                <a:gd name="connsiteX2" fmla="*/ 1793684 w 2222646"/>
                <a:gd name="connsiteY2" fmla="*/ 1323674 h 1323674"/>
                <a:gd name="connsiteX3" fmla="*/ 1565898 w 2222646"/>
                <a:gd name="connsiteY3" fmla="*/ 1095888 h 1323674"/>
                <a:gd name="connsiteX4" fmla="*/ 1793684 w 2222646"/>
                <a:gd name="connsiteY4" fmla="*/ 868102 h 1323674"/>
                <a:gd name="connsiteX5" fmla="*/ 479234 w 2222646"/>
                <a:gd name="connsiteY5" fmla="*/ 868102 h 1323674"/>
                <a:gd name="connsiteX6" fmla="*/ 707020 w 2222646"/>
                <a:gd name="connsiteY6" fmla="*/ 1095888 h 1323674"/>
                <a:gd name="connsiteX7" fmla="*/ 479234 w 2222646"/>
                <a:gd name="connsiteY7" fmla="*/ 1323674 h 1323674"/>
                <a:gd name="connsiteX8" fmla="*/ 251448 w 2222646"/>
                <a:gd name="connsiteY8" fmla="*/ 1095888 h 1323674"/>
                <a:gd name="connsiteX9" fmla="*/ 479234 w 2222646"/>
                <a:gd name="connsiteY9" fmla="*/ 868102 h 1323674"/>
                <a:gd name="connsiteX10" fmla="*/ 1313008 w 2222646"/>
                <a:gd name="connsiteY10" fmla="*/ 84525 h 1323674"/>
                <a:gd name="connsiteX11" fmla="*/ 1313008 w 2222646"/>
                <a:gd name="connsiteY11" fmla="*/ 564957 h 1323674"/>
                <a:gd name="connsiteX12" fmla="*/ 1895300 w 2222646"/>
                <a:gd name="connsiteY12" fmla="*/ 564957 h 1323674"/>
                <a:gd name="connsiteX13" fmla="*/ 1775192 w 2222646"/>
                <a:gd name="connsiteY13" fmla="*/ 84525 h 1323674"/>
                <a:gd name="connsiteX14" fmla="*/ 703615 w 2222646"/>
                <a:gd name="connsiteY14" fmla="*/ 84525 h 1323674"/>
                <a:gd name="connsiteX15" fmla="*/ 583507 w 2222646"/>
                <a:gd name="connsiteY15" fmla="*/ 564957 h 1323674"/>
                <a:gd name="connsiteX16" fmla="*/ 1193746 w 2222646"/>
                <a:gd name="connsiteY16" fmla="*/ 564957 h 1323674"/>
                <a:gd name="connsiteX17" fmla="*/ 1193746 w 2222646"/>
                <a:gd name="connsiteY17" fmla="*/ 84525 h 1323674"/>
                <a:gd name="connsiteX18" fmla="*/ 618992 w 2222646"/>
                <a:gd name="connsiteY18" fmla="*/ 0 h 1323674"/>
                <a:gd name="connsiteX19" fmla="*/ 1859814 w 2222646"/>
                <a:gd name="connsiteY19" fmla="*/ 0 h 1323674"/>
                <a:gd name="connsiteX20" fmla="*/ 2001053 w 2222646"/>
                <a:gd name="connsiteY20" fmla="*/ 564957 h 1323674"/>
                <a:gd name="connsiteX21" fmla="*/ 2029324 w 2222646"/>
                <a:gd name="connsiteY21" fmla="*/ 564957 h 1323674"/>
                <a:gd name="connsiteX22" fmla="*/ 2170389 w 2222646"/>
                <a:gd name="connsiteY22" fmla="*/ 706022 h 1323674"/>
                <a:gd name="connsiteX23" fmla="*/ 2170389 w 2222646"/>
                <a:gd name="connsiteY23" fmla="*/ 944882 h 1323674"/>
                <a:gd name="connsiteX24" fmla="*/ 2174739 w 2222646"/>
                <a:gd name="connsiteY24" fmla="*/ 944882 h 1323674"/>
                <a:gd name="connsiteX25" fmla="*/ 2222646 w 2222646"/>
                <a:gd name="connsiteY25" fmla="*/ 992789 h 1323674"/>
                <a:gd name="connsiteX26" fmla="*/ 2222646 w 2222646"/>
                <a:gd name="connsiteY26" fmla="*/ 1106160 h 1323674"/>
                <a:gd name="connsiteX27" fmla="*/ 2203237 w 2222646"/>
                <a:gd name="connsiteY27" fmla="*/ 1125569 h 1323674"/>
                <a:gd name="connsiteX28" fmla="*/ 2073780 w 2222646"/>
                <a:gd name="connsiteY28" fmla="*/ 1125569 h 1323674"/>
                <a:gd name="connsiteX29" fmla="*/ 2079772 w 2222646"/>
                <a:gd name="connsiteY29" fmla="*/ 1095888 h 1323674"/>
                <a:gd name="connsiteX30" fmla="*/ 1793684 w 2222646"/>
                <a:gd name="connsiteY30" fmla="*/ 809801 h 1323674"/>
                <a:gd name="connsiteX31" fmla="*/ 1507596 w 2222646"/>
                <a:gd name="connsiteY31" fmla="*/ 1095888 h 1323674"/>
                <a:gd name="connsiteX32" fmla="*/ 1513589 w 2222646"/>
                <a:gd name="connsiteY32" fmla="*/ 1125569 h 1323674"/>
                <a:gd name="connsiteX33" fmla="*/ 759330 w 2222646"/>
                <a:gd name="connsiteY33" fmla="*/ 1125569 h 1323674"/>
                <a:gd name="connsiteX34" fmla="*/ 765322 w 2222646"/>
                <a:gd name="connsiteY34" fmla="*/ 1095888 h 1323674"/>
                <a:gd name="connsiteX35" fmla="*/ 479234 w 2222646"/>
                <a:gd name="connsiteY35" fmla="*/ 809801 h 1323674"/>
                <a:gd name="connsiteX36" fmla="*/ 193146 w 2222646"/>
                <a:gd name="connsiteY36" fmla="*/ 1095888 h 1323674"/>
                <a:gd name="connsiteX37" fmla="*/ 199139 w 2222646"/>
                <a:gd name="connsiteY37" fmla="*/ 1125569 h 1323674"/>
                <a:gd name="connsiteX38" fmla="*/ 19409 w 2222646"/>
                <a:gd name="connsiteY38" fmla="*/ 1125569 h 1323674"/>
                <a:gd name="connsiteX39" fmla="*/ 0 w 2222646"/>
                <a:gd name="connsiteY39" fmla="*/ 1106160 h 1323674"/>
                <a:gd name="connsiteX40" fmla="*/ 0 w 2222646"/>
                <a:gd name="connsiteY40" fmla="*/ 992789 h 1323674"/>
                <a:gd name="connsiteX41" fmla="*/ 47907 w 2222646"/>
                <a:gd name="connsiteY41" fmla="*/ 944882 h 1323674"/>
                <a:gd name="connsiteX42" fmla="*/ 52257 w 2222646"/>
                <a:gd name="connsiteY42" fmla="*/ 944882 h 1323674"/>
                <a:gd name="connsiteX43" fmla="*/ 52257 w 2222646"/>
                <a:gd name="connsiteY43" fmla="*/ 706022 h 1323674"/>
                <a:gd name="connsiteX44" fmla="*/ 193322 w 2222646"/>
                <a:gd name="connsiteY44" fmla="*/ 564957 h 1323674"/>
                <a:gd name="connsiteX45" fmla="*/ 477753 w 2222646"/>
                <a:gd name="connsiteY45" fmla="*/ 564957 h 1323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222646" h="1323674">
                  <a:moveTo>
                    <a:pt x="1793684" y="868102"/>
                  </a:moveTo>
                  <a:cubicBezTo>
                    <a:pt x="1919487" y="868102"/>
                    <a:pt x="2021470" y="970085"/>
                    <a:pt x="2021470" y="1095888"/>
                  </a:cubicBezTo>
                  <a:cubicBezTo>
                    <a:pt x="2021470" y="1221691"/>
                    <a:pt x="1919487" y="1323674"/>
                    <a:pt x="1793684" y="1323674"/>
                  </a:cubicBezTo>
                  <a:cubicBezTo>
                    <a:pt x="1667881" y="1323674"/>
                    <a:pt x="1565898" y="1221691"/>
                    <a:pt x="1565898" y="1095888"/>
                  </a:cubicBezTo>
                  <a:cubicBezTo>
                    <a:pt x="1565898" y="970085"/>
                    <a:pt x="1667881" y="868102"/>
                    <a:pt x="1793684" y="868102"/>
                  </a:cubicBezTo>
                  <a:close/>
                  <a:moveTo>
                    <a:pt x="479234" y="868102"/>
                  </a:moveTo>
                  <a:cubicBezTo>
                    <a:pt x="605037" y="868102"/>
                    <a:pt x="707020" y="970085"/>
                    <a:pt x="707020" y="1095888"/>
                  </a:cubicBezTo>
                  <a:cubicBezTo>
                    <a:pt x="707020" y="1221691"/>
                    <a:pt x="605037" y="1323674"/>
                    <a:pt x="479234" y="1323674"/>
                  </a:cubicBezTo>
                  <a:cubicBezTo>
                    <a:pt x="353431" y="1323674"/>
                    <a:pt x="251448" y="1221691"/>
                    <a:pt x="251448" y="1095888"/>
                  </a:cubicBezTo>
                  <a:cubicBezTo>
                    <a:pt x="251448" y="970085"/>
                    <a:pt x="353431" y="868102"/>
                    <a:pt x="479234" y="868102"/>
                  </a:cubicBezTo>
                  <a:close/>
                  <a:moveTo>
                    <a:pt x="1313008" y="84525"/>
                  </a:moveTo>
                  <a:lnTo>
                    <a:pt x="1313008" y="564957"/>
                  </a:lnTo>
                  <a:lnTo>
                    <a:pt x="1895300" y="564957"/>
                  </a:lnTo>
                  <a:lnTo>
                    <a:pt x="1775192" y="84525"/>
                  </a:lnTo>
                  <a:close/>
                  <a:moveTo>
                    <a:pt x="703615" y="84525"/>
                  </a:moveTo>
                  <a:lnTo>
                    <a:pt x="583507" y="564957"/>
                  </a:lnTo>
                  <a:lnTo>
                    <a:pt x="1193746" y="564957"/>
                  </a:lnTo>
                  <a:lnTo>
                    <a:pt x="1193746" y="84525"/>
                  </a:lnTo>
                  <a:close/>
                  <a:moveTo>
                    <a:pt x="618992" y="0"/>
                  </a:moveTo>
                  <a:lnTo>
                    <a:pt x="1859814" y="0"/>
                  </a:lnTo>
                  <a:lnTo>
                    <a:pt x="2001053" y="564957"/>
                  </a:lnTo>
                  <a:lnTo>
                    <a:pt x="2029324" y="564957"/>
                  </a:lnTo>
                  <a:cubicBezTo>
                    <a:pt x="2107232" y="564957"/>
                    <a:pt x="2170389" y="628114"/>
                    <a:pt x="2170389" y="706022"/>
                  </a:cubicBezTo>
                  <a:lnTo>
                    <a:pt x="2170389" y="944882"/>
                  </a:lnTo>
                  <a:lnTo>
                    <a:pt x="2174739" y="944882"/>
                  </a:lnTo>
                  <a:cubicBezTo>
                    <a:pt x="2201197" y="944882"/>
                    <a:pt x="2222646" y="966331"/>
                    <a:pt x="2222646" y="992789"/>
                  </a:cubicBezTo>
                  <a:lnTo>
                    <a:pt x="2222646" y="1106160"/>
                  </a:lnTo>
                  <a:cubicBezTo>
                    <a:pt x="2222646" y="1116879"/>
                    <a:pt x="2213956" y="1125569"/>
                    <a:pt x="2203237" y="1125569"/>
                  </a:cubicBezTo>
                  <a:lnTo>
                    <a:pt x="2073780" y="1125569"/>
                  </a:lnTo>
                  <a:lnTo>
                    <a:pt x="2079772" y="1095888"/>
                  </a:lnTo>
                  <a:cubicBezTo>
                    <a:pt x="2079772" y="937887"/>
                    <a:pt x="1951686" y="809801"/>
                    <a:pt x="1793684" y="809801"/>
                  </a:cubicBezTo>
                  <a:cubicBezTo>
                    <a:pt x="1635682" y="809801"/>
                    <a:pt x="1507596" y="937887"/>
                    <a:pt x="1507596" y="1095888"/>
                  </a:cubicBezTo>
                  <a:lnTo>
                    <a:pt x="1513589" y="1125569"/>
                  </a:lnTo>
                  <a:lnTo>
                    <a:pt x="759330" y="1125569"/>
                  </a:lnTo>
                  <a:lnTo>
                    <a:pt x="765322" y="1095888"/>
                  </a:lnTo>
                  <a:cubicBezTo>
                    <a:pt x="765322" y="937887"/>
                    <a:pt x="637236" y="809801"/>
                    <a:pt x="479234" y="809801"/>
                  </a:cubicBezTo>
                  <a:cubicBezTo>
                    <a:pt x="321232" y="809801"/>
                    <a:pt x="193146" y="937887"/>
                    <a:pt x="193146" y="1095888"/>
                  </a:cubicBezTo>
                  <a:lnTo>
                    <a:pt x="199139" y="1125569"/>
                  </a:lnTo>
                  <a:lnTo>
                    <a:pt x="19409" y="1125569"/>
                  </a:lnTo>
                  <a:cubicBezTo>
                    <a:pt x="8690" y="1125569"/>
                    <a:pt x="0" y="1116879"/>
                    <a:pt x="0" y="1106160"/>
                  </a:cubicBezTo>
                  <a:lnTo>
                    <a:pt x="0" y="992789"/>
                  </a:lnTo>
                  <a:cubicBezTo>
                    <a:pt x="0" y="966331"/>
                    <a:pt x="21449" y="944882"/>
                    <a:pt x="47907" y="944882"/>
                  </a:cubicBezTo>
                  <a:lnTo>
                    <a:pt x="52257" y="944882"/>
                  </a:lnTo>
                  <a:lnTo>
                    <a:pt x="52257" y="706022"/>
                  </a:lnTo>
                  <a:cubicBezTo>
                    <a:pt x="52257" y="628114"/>
                    <a:pt x="115414" y="564957"/>
                    <a:pt x="193322" y="564957"/>
                  </a:cubicBezTo>
                  <a:lnTo>
                    <a:pt x="477753" y="56495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7453767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pop995_臨時駐車場</dc:title>
  <dc:subject>pop995_臨時駐車場</dc:subject>
  <dc:creator>Digipot.net</dc:creator>
  <cp:lastModifiedBy/>
  <cp:revision>1</cp:revision>
  <dcterms:created xsi:type="dcterms:W3CDTF">2014-07-30T05:46:22Z</dcterms:created>
  <dcterms:modified xsi:type="dcterms:W3CDTF">2018-11-19T05:11:09Z</dcterms:modified>
  <cp:version>1</cp:version>
</cp:coreProperties>
</file>