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7" r:id="rId4"/>
    <p:sldId id="281" r:id="rId5"/>
    <p:sldId id="285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2" d="100"/>
          <a:sy n="72" d="100"/>
        </p:scale>
        <p:origin x="78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343568-911C-45CD-9C0E-FFB2B7777E25}"/>
              </a:ext>
            </a:extLst>
          </p:cNvPr>
          <p:cNvSpPr txBox="1"/>
          <p:nvPr/>
        </p:nvSpPr>
        <p:spPr>
          <a:xfrm>
            <a:off x="927601" y="783831"/>
            <a:ext cx="7969656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臨時</a:t>
            </a:r>
            <a:endParaRPr lang="en-US" altLang="ja-JP" sz="19200" dirty="0">
              <a:solidFill>
                <a:schemeClr val="tx1"/>
              </a:solidFill>
              <a:effectLst/>
            </a:endParaRPr>
          </a:p>
          <a:p>
            <a:r>
              <a:rPr lang="ja-JP" altLang="en-US" sz="19200" dirty="0">
                <a:solidFill>
                  <a:schemeClr val="tx1"/>
                </a:solidFill>
                <a:effectLst/>
              </a:rPr>
              <a:t>駐車場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1C2584-71E4-4A65-8CBA-4FD44F424933}"/>
              </a:ext>
            </a:extLst>
          </p:cNvPr>
          <p:cNvSpPr txBox="1"/>
          <p:nvPr/>
        </p:nvSpPr>
        <p:spPr>
          <a:xfrm>
            <a:off x="826001" y="682231"/>
            <a:ext cx="7969656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effectLst/>
              </a:rPr>
              <a:t>臨時</a:t>
            </a:r>
            <a:endParaRPr lang="en-US" altLang="ja-JP" sz="19200" dirty="0">
              <a:effectLst/>
            </a:endParaRPr>
          </a:p>
          <a:p>
            <a:r>
              <a:rPr lang="ja-JP" altLang="en-US" sz="19200" dirty="0">
                <a:effectLst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667717"/>
            <a:ext cx="9900055" cy="600164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92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endParaRPr lang="en-US" altLang="ja-JP" sz="192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92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4182281-0D02-497B-BBF3-35CA28D9B78C}"/>
              </a:ext>
            </a:extLst>
          </p:cNvPr>
          <p:cNvSpPr txBox="1"/>
          <p:nvPr/>
        </p:nvSpPr>
        <p:spPr>
          <a:xfrm>
            <a:off x="1255486" y="503675"/>
            <a:ext cx="7395028" cy="2812143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臨時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098327-4C99-45B6-AC5D-C3C24DB01870}"/>
              </a:ext>
            </a:extLst>
          </p:cNvPr>
          <p:cNvSpPr txBox="1"/>
          <p:nvPr/>
        </p:nvSpPr>
        <p:spPr>
          <a:xfrm>
            <a:off x="448632" y="3663846"/>
            <a:ext cx="9014682" cy="2812143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200" dirty="0">
                <a:ln w="38100">
                  <a:noFill/>
                </a:ln>
                <a:effectLst/>
              </a:rPr>
              <a:t>駐車場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488244-C43C-4D1B-B2CD-EC5DF24B4335}"/>
              </a:ext>
            </a:extLst>
          </p:cNvPr>
          <p:cNvSpPr txBox="1"/>
          <p:nvPr/>
        </p:nvSpPr>
        <p:spPr>
          <a:xfrm>
            <a:off x="0" y="4535542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駐車場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1641B72-0CAB-451B-9876-52232FFBA2AD}"/>
              </a:ext>
            </a:extLst>
          </p:cNvPr>
          <p:cNvGrpSpPr/>
          <p:nvPr/>
        </p:nvGrpSpPr>
        <p:grpSpPr>
          <a:xfrm>
            <a:off x="3156857" y="614047"/>
            <a:ext cx="3592286" cy="3592281"/>
            <a:chOff x="9318485" y="953518"/>
            <a:chExt cx="1472666" cy="1472664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1A2C070F-1456-4ADE-88BF-6FADECDA0D4C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F62E1AA-F171-4132-9E43-1AD41DF09B69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1FF28E-05ED-46D8-98D1-F528C1B7BFAF}"/>
              </a:ext>
            </a:extLst>
          </p:cNvPr>
          <p:cNvSpPr txBox="1"/>
          <p:nvPr/>
        </p:nvSpPr>
        <p:spPr>
          <a:xfrm>
            <a:off x="0" y="302395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駐車場</a:t>
            </a: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D5DB2CF3-2634-43B3-AE2A-5A32831CC489}"/>
              </a:ext>
            </a:extLst>
          </p:cNvPr>
          <p:cNvSpPr/>
          <p:nvPr/>
        </p:nvSpPr>
        <p:spPr>
          <a:xfrm>
            <a:off x="568097" y="5139190"/>
            <a:ext cx="8769805" cy="1305145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5F353D8-B582-4BA4-9B62-F12A44183197}"/>
              </a:ext>
            </a:extLst>
          </p:cNvPr>
          <p:cNvGrpSpPr/>
          <p:nvPr/>
        </p:nvGrpSpPr>
        <p:grpSpPr>
          <a:xfrm>
            <a:off x="3856184" y="516033"/>
            <a:ext cx="2215994" cy="2215991"/>
            <a:chOff x="9318485" y="953518"/>
            <a:chExt cx="1472666" cy="1472664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7F8D1DD-1D5A-491B-BFD6-BECAD73AD7F2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9CF636A-B65D-49A4-94E0-B885F3DBAE07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1FF28E-05ED-46D8-98D1-F528C1B7BFAF}"/>
              </a:ext>
            </a:extLst>
          </p:cNvPr>
          <p:cNvSpPr txBox="1"/>
          <p:nvPr/>
        </p:nvSpPr>
        <p:spPr>
          <a:xfrm>
            <a:off x="0" y="3023955"/>
            <a:ext cx="9905999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臨時</a:t>
            </a:r>
            <a:r>
              <a:rPr lang="ja-JP" altLang="en-US" sz="13800" b="1" spc="50" dirty="0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駐車場</a:t>
            </a:r>
          </a:p>
        </p:txBody>
      </p:sp>
      <p:sp>
        <p:nvSpPr>
          <p:cNvPr id="5" name="矢印: 右 4">
            <a:extLst>
              <a:ext uri="{FF2B5EF4-FFF2-40B4-BE49-F238E27FC236}">
                <a16:creationId xmlns:a16="http://schemas.microsoft.com/office/drawing/2014/main" id="{D5DB2CF3-2634-43B3-AE2A-5A32831CC489}"/>
              </a:ext>
            </a:extLst>
          </p:cNvPr>
          <p:cNvSpPr/>
          <p:nvPr/>
        </p:nvSpPr>
        <p:spPr>
          <a:xfrm flipH="1">
            <a:off x="568097" y="5139190"/>
            <a:ext cx="8769805" cy="1305145"/>
          </a:xfrm>
          <a:prstGeom prst="rightArrow">
            <a:avLst>
              <a:gd name="adj1" fmla="val 50176"/>
              <a:gd name="adj2" fmla="val 14529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CD7C5BB-46EB-41F9-BFAF-ED88AB46998C}"/>
              </a:ext>
            </a:extLst>
          </p:cNvPr>
          <p:cNvGrpSpPr/>
          <p:nvPr/>
        </p:nvGrpSpPr>
        <p:grpSpPr>
          <a:xfrm>
            <a:off x="3856184" y="516033"/>
            <a:ext cx="2215994" cy="2215991"/>
            <a:chOff x="9318485" y="953518"/>
            <a:chExt cx="1472666" cy="1472664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DCBC356C-D156-49AC-990F-A3699D830934}"/>
                </a:ext>
              </a:extLst>
            </p:cNvPr>
            <p:cNvSpPr/>
            <p:nvPr/>
          </p:nvSpPr>
          <p:spPr bwMode="auto">
            <a:xfrm>
              <a:off x="9318485" y="953518"/>
              <a:ext cx="1472666" cy="1472664"/>
            </a:xfrm>
            <a:prstGeom prst="roundRect">
              <a:avLst>
                <a:gd name="adj" fmla="val 8207"/>
              </a:avLst>
            </a:prstGeom>
            <a:solidFill>
              <a:srgbClr val="0000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16F52A6-516D-4F1A-961E-10CAB166E9E2}"/>
                </a:ext>
              </a:extLst>
            </p:cNvPr>
            <p:cNvSpPr/>
            <p:nvPr/>
          </p:nvSpPr>
          <p:spPr bwMode="auto">
            <a:xfrm>
              <a:off x="9372513" y="1320800"/>
              <a:ext cx="1338468" cy="797112"/>
            </a:xfrm>
            <a:custGeom>
              <a:avLst/>
              <a:gdLst>
                <a:gd name="connsiteX0" fmla="*/ 1793684 w 2222646"/>
                <a:gd name="connsiteY0" fmla="*/ 868102 h 1323674"/>
                <a:gd name="connsiteX1" fmla="*/ 2021470 w 2222646"/>
                <a:gd name="connsiteY1" fmla="*/ 1095888 h 1323674"/>
                <a:gd name="connsiteX2" fmla="*/ 1793684 w 2222646"/>
                <a:gd name="connsiteY2" fmla="*/ 1323674 h 1323674"/>
                <a:gd name="connsiteX3" fmla="*/ 1565898 w 2222646"/>
                <a:gd name="connsiteY3" fmla="*/ 1095888 h 1323674"/>
                <a:gd name="connsiteX4" fmla="*/ 1793684 w 2222646"/>
                <a:gd name="connsiteY4" fmla="*/ 868102 h 1323674"/>
                <a:gd name="connsiteX5" fmla="*/ 479234 w 2222646"/>
                <a:gd name="connsiteY5" fmla="*/ 868102 h 1323674"/>
                <a:gd name="connsiteX6" fmla="*/ 707020 w 2222646"/>
                <a:gd name="connsiteY6" fmla="*/ 1095888 h 1323674"/>
                <a:gd name="connsiteX7" fmla="*/ 479234 w 2222646"/>
                <a:gd name="connsiteY7" fmla="*/ 1323674 h 1323674"/>
                <a:gd name="connsiteX8" fmla="*/ 251448 w 2222646"/>
                <a:gd name="connsiteY8" fmla="*/ 1095888 h 1323674"/>
                <a:gd name="connsiteX9" fmla="*/ 479234 w 2222646"/>
                <a:gd name="connsiteY9" fmla="*/ 868102 h 1323674"/>
                <a:gd name="connsiteX10" fmla="*/ 1313008 w 2222646"/>
                <a:gd name="connsiteY10" fmla="*/ 84525 h 1323674"/>
                <a:gd name="connsiteX11" fmla="*/ 1313008 w 2222646"/>
                <a:gd name="connsiteY11" fmla="*/ 564957 h 1323674"/>
                <a:gd name="connsiteX12" fmla="*/ 1895300 w 2222646"/>
                <a:gd name="connsiteY12" fmla="*/ 564957 h 1323674"/>
                <a:gd name="connsiteX13" fmla="*/ 1775192 w 2222646"/>
                <a:gd name="connsiteY13" fmla="*/ 84525 h 1323674"/>
                <a:gd name="connsiteX14" fmla="*/ 703615 w 2222646"/>
                <a:gd name="connsiteY14" fmla="*/ 84525 h 1323674"/>
                <a:gd name="connsiteX15" fmla="*/ 583507 w 2222646"/>
                <a:gd name="connsiteY15" fmla="*/ 564957 h 1323674"/>
                <a:gd name="connsiteX16" fmla="*/ 1193746 w 2222646"/>
                <a:gd name="connsiteY16" fmla="*/ 564957 h 1323674"/>
                <a:gd name="connsiteX17" fmla="*/ 1193746 w 2222646"/>
                <a:gd name="connsiteY17" fmla="*/ 84525 h 1323674"/>
                <a:gd name="connsiteX18" fmla="*/ 618992 w 2222646"/>
                <a:gd name="connsiteY18" fmla="*/ 0 h 1323674"/>
                <a:gd name="connsiteX19" fmla="*/ 1859814 w 2222646"/>
                <a:gd name="connsiteY19" fmla="*/ 0 h 1323674"/>
                <a:gd name="connsiteX20" fmla="*/ 2001053 w 2222646"/>
                <a:gd name="connsiteY20" fmla="*/ 564957 h 1323674"/>
                <a:gd name="connsiteX21" fmla="*/ 2029324 w 2222646"/>
                <a:gd name="connsiteY21" fmla="*/ 564957 h 1323674"/>
                <a:gd name="connsiteX22" fmla="*/ 2170389 w 2222646"/>
                <a:gd name="connsiteY22" fmla="*/ 706022 h 1323674"/>
                <a:gd name="connsiteX23" fmla="*/ 2170389 w 2222646"/>
                <a:gd name="connsiteY23" fmla="*/ 944882 h 1323674"/>
                <a:gd name="connsiteX24" fmla="*/ 2174739 w 2222646"/>
                <a:gd name="connsiteY24" fmla="*/ 944882 h 1323674"/>
                <a:gd name="connsiteX25" fmla="*/ 2222646 w 2222646"/>
                <a:gd name="connsiteY25" fmla="*/ 992789 h 1323674"/>
                <a:gd name="connsiteX26" fmla="*/ 2222646 w 2222646"/>
                <a:gd name="connsiteY26" fmla="*/ 1106160 h 1323674"/>
                <a:gd name="connsiteX27" fmla="*/ 2203237 w 2222646"/>
                <a:gd name="connsiteY27" fmla="*/ 1125569 h 1323674"/>
                <a:gd name="connsiteX28" fmla="*/ 2073780 w 2222646"/>
                <a:gd name="connsiteY28" fmla="*/ 1125569 h 1323674"/>
                <a:gd name="connsiteX29" fmla="*/ 2079772 w 2222646"/>
                <a:gd name="connsiteY29" fmla="*/ 1095888 h 1323674"/>
                <a:gd name="connsiteX30" fmla="*/ 1793684 w 2222646"/>
                <a:gd name="connsiteY30" fmla="*/ 809801 h 1323674"/>
                <a:gd name="connsiteX31" fmla="*/ 1507596 w 2222646"/>
                <a:gd name="connsiteY31" fmla="*/ 1095888 h 1323674"/>
                <a:gd name="connsiteX32" fmla="*/ 1513589 w 2222646"/>
                <a:gd name="connsiteY32" fmla="*/ 1125569 h 1323674"/>
                <a:gd name="connsiteX33" fmla="*/ 759330 w 2222646"/>
                <a:gd name="connsiteY33" fmla="*/ 1125569 h 1323674"/>
                <a:gd name="connsiteX34" fmla="*/ 765322 w 2222646"/>
                <a:gd name="connsiteY34" fmla="*/ 1095888 h 1323674"/>
                <a:gd name="connsiteX35" fmla="*/ 479234 w 2222646"/>
                <a:gd name="connsiteY35" fmla="*/ 809801 h 1323674"/>
                <a:gd name="connsiteX36" fmla="*/ 193146 w 2222646"/>
                <a:gd name="connsiteY36" fmla="*/ 1095888 h 1323674"/>
                <a:gd name="connsiteX37" fmla="*/ 199139 w 2222646"/>
                <a:gd name="connsiteY37" fmla="*/ 1125569 h 1323674"/>
                <a:gd name="connsiteX38" fmla="*/ 19409 w 2222646"/>
                <a:gd name="connsiteY38" fmla="*/ 1125569 h 1323674"/>
                <a:gd name="connsiteX39" fmla="*/ 0 w 2222646"/>
                <a:gd name="connsiteY39" fmla="*/ 1106160 h 1323674"/>
                <a:gd name="connsiteX40" fmla="*/ 0 w 2222646"/>
                <a:gd name="connsiteY40" fmla="*/ 992789 h 1323674"/>
                <a:gd name="connsiteX41" fmla="*/ 47907 w 2222646"/>
                <a:gd name="connsiteY41" fmla="*/ 944882 h 1323674"/>
                <a:gd name="connsiteX42" fmla="*/ 52257 w 2222646"/>
                <a:gd name="connsiteY42" fmla="*/ 944882 h 1323674"/>
                <a:gd name="connsiteX43" fmla="*/ 52257 w 2222646"/>
                <a:gd name="connsiteY43" fmla="*/ 706022 h 1323674"/>
                <a:gd name="connsiteX44" fmla="*/ 193322 w 2222646"/>
                <a:gd name="connsiteY44" fmla="*/ 564957 h 1323674"/>
                <a:gd name="connsiteX45" fmla="*/ 477753 w 2222646"/>
                <a:gd name="connsiteY45" fmla="*/ 564957 h 1323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22646" h="1323674">
                  <a:moveTo>
                    <a:pt x="1793684" y="868102"/>
                  </a:moveTo>
                  <a:cubicBezTo>
                    <a:pt x="1919487" y="868102"/>
                    <a:pt x="2021470" y="970085"/>
                    <a:pt x="2021470" y="1095888"/>
                  </a:cubicBezTo>
                  <a:cubicBezTo>
                    <a:pt x="2021470" y="1221691"/>
                    <a:pt x="1919487" y="1323674"/>
                    <a:pt x="1793684" y="1323674"/>
                  </a:cubicBezTo>
                  <a:cubicBezTo>
                    <a:pt x="1667881" y="1323674"/>
                    <a:pt x="1565898" y="1221691"/>
                    <a:pt x="1565898" y="1095888"/>
                  </a:cubicBezTo>
                  <a:cubicBezTo>
                    <a:pt x="1565898" y="970085"/>
                    <a:pt x="1667881" y="868102"/>
                    <a:pt x="1793684" y="868102"/>
                  </a:cubicBezTo>
                  <a:close/>
                  <a:moveTo>
                    <a:pt x="479234" y="868102"/>
                  </a:moveTo>
                  <a:cubicBezTo>
                    <a:pt x="605037" y="868102"/>
                    <a:pt x="707020" y="970085"/>
                    <a:pt x="707020" y="1095888"/>
                  </a:cubicBezTo>
                  <a:cubicBezTo>
                    <a:pt x="707020" y="1221691"/>
                    <a:pt x="605037" y="1323674"/>
                    <a:pt x="479234" y="1323674"/>
                  </a:cubicBezTo>
                  <a:cubicBezTo>
                    <a:pt x="353431" y="1323674"/>
                    <a:pt x="251448" y="1221691"/>
                    <a:pt x="251448" y="1095888"/>
                  </a:cubicBezTo>
                  <a:cubicBezTo>
                    <a:pt x="251448" y="970085"/>
                    <a:pt x="353431" y="868102"/>
                    <a:pt x="479234" y="868102"/>
                  </a:cubicBezTo>
                  <a:close/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9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9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5488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pop995_臨時駐車場</dc:title>
  <dc:subject>pop995_臨時駐車場</dc:subject>
  <dc:creator>Digipot.net</dc:creator>
  <cp:lastModifiedBy/>
  <cp:revision>1</cp:revision>
  <dcterms:created xsi:type="dcterms:W3CDTF">2014-07-30T05:46:34Z</dcterms:created>
  <dcterms:modified xsi:type="dcterms:W3CDTF">2018-11-19T05:20:16Z</dcterms:modified>
  <cp:version>1</cp:version>
</cp:coreProperties>
</file>