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7" r:id="rId3"/>
    <p:sldId id="278" r:id="rId4"/>
    <p:sldId id="273" r:id="rId5"/>
    <p:sldId id="274" r:id="rId6"/>
    <p:sldId id="27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50" d="100"/>
          <a:sy n="50" d="100"/>
        </p:scale>
        <p:origin x="1254" y="30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42BEB46-0243-406C-AA6E-3A3C78BF2B15}"/>
              </a:ext>
            </a:extLst>
          </p:cNvPr>
          <p:cNvSpPr txBox="1"/>
          <p:nvPr/>
        </p:nvSpPr>
        <p:spPr>
          <a:xfrm>
            <a:off x="210136" y="847898"/>
            <a:ext cx="6093976" cy="8394306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9200" dirty="0">
                <a:solidFill>
                  <a:schemeClr val="tx1"/>
                </a:solidFill>
                <a:effectLst/>
              </a:rPr>
              <a:t>臨時</a:t>
            </a:r>
            <a:endParaRPr lang="en-US" altLang="ja-JP" sz="19200" dirty="0">
              <a:solidFill>
                <a:schemeClr val="tx1"/>
              </a:solidFill>
              <a:effectLst/>
            </a:endParaRPr>
          </a:p>
          <a:p>
            <a:r>
              <a:rPr lang="ja-JP" altLang="en-US" sz="19200" dirty="0">
                <a:solidFill>
                  <a:schemeClr val="tx1"/>
                </a:solidFill>
                <a:effectLst/>
              </a:rPr>
              <a:t>駐輪場</a:t>
            </a:r>
          </a:p>
        </p:txBody>
      </p:sp>
      <p:sp>
        <p:nvSpPr>
          <p:cNvPr id="4" name="角丸四角形 3"/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1905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E42E51C-0CE5-4321-8435-092C1EE727D9}"/>
              </a:ext>
            </a:extLst>
          </p:cNvPr>
          <p:cNvSpPr txBox="1"/>
          <p:nvPr/>
        </p:nvSpPr>
        <p:spPr>
          <a:xfrm>
            <a:off x="127009" y="1064029"/>
            <a:ext cx="6093976" cy="779579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9200" dirty="0">
                <a:effectLst/>
              </a:rPr>
              <a:t>臨時</a:t>
            </a:r>
            <a:endParaRPr lang="en-US" altLang="ja-JP" sz="19200" dirty="0">
              <a:effectLst/>
            </a:endParaRPr>
          </a:p>
          <a:p>
            <a:r>
              <a:rPr lang="ja-JP" altLang="en-US" sz="19200" dirty="0">
                <a:effectLst/>
              </a:rPr>
              <a:t>駐輪場</a:t>
            </a: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23655" y="227475"/>
            <a:ext cx="6093976" cy="9607746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9200" dirty="0">
                <a:solidFill>
                  <a:schemeClr val="tx1"/>
                </a:solidFill>
              </a:rPr>
              <a:t>臨時</a:t>
            </a:r>
            <a:endParaRPr lang="en-US" altLang="ja-JP" sz="19200" dirty="0">
              <a:solidFill>
                <a:schemeClr val="tx1"/>
              </a:solidFill>
            </a:endParaRPr>
          </a:p>
          <a:p>
            <a:r>
              <a:rPr lang="ja-JP" altLang="en-US" sz="19200" dirty="0">
                <a:solidFill>
                  <a:schemeClr val="tx1"/>
                </a:solidFill>
              </a:rPr>
              <a:t>駐輪場</a:t>
            </a:r>
          </a:p>
        </p:txBody>
      </p:sp>
      <p:sp>
        <p:nvSpPr>
          <p:cNvPr id="4" name="角丸四角形 3"/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1905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DBBABEE-C79D-475C-B7AE-A95566C10016}"/>
              </a:ext>
            </a:extLst>
          </p:cNvPr>
          <p:cNvSpPr txBox="1"/>
          <p:nvPr/>
        </p:nvSpPr>
        <p:spPr>
          <a:xfrm rot="5400000">
            <a:off x="-2658156" y="3514368"/>
            <a:ext cx="8959608" cy="282864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9200" dirty="0">
                <a:ln w="38100">
                  <a:noFill/>
                </a:ln>
                <a:effectLst/>
              </a:rPr>
              <a:t>駐輪場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1042C04-FFEE-48D7-B9A4-FE314F30A476}"/>
              </a:ext>
            </a:extLst>
          </p:cNvPr>
          <p:cNvSpPr txBox="1"/>
          <p:nvPr/>
        </p:nvSpPr>
        <p:spPr>
          <a:xfrm rot="5400000">
            <a:off x="1204942" y="3514368"/>
            <a:ext cx="7662822" cy="282864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9200" dirty="0">
                <a:ln w="38100">
                  <a:noFill/>
                </a:ln>
                <a:effectLst/>
              </a:rPr>
              <a:t>臨時</a:t>
            </a:r>
          </a:p>
        </p:txBody>
      </p: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1334A2E-D787-4BA4-9B78-375F6273C5BB}"/>
              </a:ext>
            </a:extLst>
          </p:cNvPr>
          <p:cNvSpPr txBox="1"/>
          <p:nvPr/>
        </p:nvSpPr>
        <p:spPr>
          <a:xfrm>
            <a:off x="0" y="4599542"/>
            <a:ext cx="6858000" cy="5201424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600" dirty="0">
                <a:ln w="38100">
                  <a:noFill/>
                </a:ln>
              </a:rPr>
              <a:t>臨時</a:t>
            </a:r>
            <a:endParaRPr lang="en-US" altLang="ja-JP" sz="16600" dirty="0">
              <a:ln w="38100">
                <a:noFill/>
              </a:ln>
            </a:endParaRPr>
          </a:p>
          <a:p>
            <a:r>
              <a:rPr lang="ja-JP" altLang="en-US" sz="16600" dirty="0">
                <a:ln w="38100">
                  <a:noFill/>
                </a:ln>
              </a:rPr>
              <a:t>駐輪場</a:t>
            </a:r>
            <a:endParaRPr lang="en-US" altLang="ja-JP" sz="16600" dirty="0">
              <a:ln w="38100">
                <a:noFill/>
              </a:ln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1B85E2D0-FD98-48FB-9FA9-79D295A301BE}"/>
              </a:ext>
            </a:extLst>
          </p:cNvPr>
          <p:cNvGrpSpPr/>
          <p:nvPr/>
        </p:nvGrpSpPr>
        <p:grpSpPr>
          <a:xfrm>
            <a:off x="1733550" y="722530"/>
            <a:ext cx="3390900" cy="3390896"/>
            <a:chOff x="10912335" y="953518"/>
            <a:chExt cx="1472666" cy="1472664"/>
          </a:xfrm>
        </p:grpSpPr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AF3DBD7B-C8D2-49FE-9FAD-E0BFB8C85D34}"/>
                </a:ext>
              </a:extLst>
            </p:cNvPr>
            <p:cNvSpPr/>
            <p:nvPr/>
          </p:nvSpPr>
          <p:spPr bwMode="auto">
            <a:xfrm>
              <a:off x="10912335" y="953518"/>
              <a:ext cx="1472666" cy="1472664"/>
            </a:xfrm>
            <a:prstGeom prst="roundRect">
              <a:avLst>
                <a:gd name="adj" fmla="val 8207"/>
              </a:avLst>
            </a:prstGeom>
            <a:solidFill>
              <a:srgbClr val="0000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9D6E5A68-46A2-4C94-9D70-AC94E518E80C}"/>
                </a:ext>
              </a:extLst>
            </p:cNvPr>
            <p:cNvSpPr/>
            <p:nvPr/>
          </p:nvSpPr>
          <p:spPr bwMode="auto">
            <a:xfrm>
              <a:off x="10991036" y="1272364"/>
              <a:ext cx="1315264" cy="834972"/>
            </a:xfrm>
            <a:custGeom>
              <a:avLst/>
              <a:gdLst>
                <a:gd name="connsiteX0" fmla="*/ 877961 w 1590495"/>
                <a:gd name="connsiteY0" fmla="*/ 775652 h 1009700"/>
                <a:gd name="connsiteX1" fmla="*/ 874300 w 1590495"/>
                <a:gd name="connsiteY1" fmla="*/ 784490 h 1009700"/>
                <a:gd name="connsiteX2" fmla="*/ 858901 w 1590495"/>
                <a:gd name="connsiteY2" fmla="*/ 794872 h 1009700"/>
                <a:gd name="connsiteX3" fmla="*/ 858470 w 1590495"/>
                <a:gd name="connsiteY3" fmla="*/ 794959 h 1009700"/>
                <a:gd name="connsiteX4" fmla="*/ 858470 w 1590495"/>
                <a:gd name="connsiteY4" fmla="*/ 851344 h 1009700"/>
                <a:gd name="connsiteX5" fmla="*/ 870939 w 1590495"/>
                <a:gd name="connsiteY5" fmla="*/ 849459 h 1009700"/>
                <a:gd name="connsiteX6" fmla="*/ 935775 w 1590495"/>
                <a:gd name="connsiteY6" fmla="*/ 790675 h 1009700"/>
                <a:gd name="connsiteX7" fmla="*/ 938808 w 1590495"/>
                <a:gd name="connsiteY7" fmla="*/ 775652 h 1009700"/>
                <a:gd name="connsiteX8" fmla="*/ 739868 w 1590495"/>
                <a:gd name="connsiteY8" fmla="*/ 768661 h 1009700"/>
                <a:gd name="connsiteX9" fmla="*/ 744312 w 1590495"/>
                <a:gd name="connsiteY9" fmla="*/ 790675 h 1009700"/>
                <a:gd name="connsiteX10" fmla="*/ 799602 w 1590495"/>
                <a:gd name="connsiteY10" fmla="*/ 845966 h 1009700"/>
                <a:gd name="connsiteX11" fmla="*/ 821616 w 1590495"/>
                <a:gd name="connsiteY11" fmla="*/ 850410 h 1009700"/>
                <a:gd name="connsiteX12" fmla="*/ 821616 w 1590495"/>
                <a:gd name="connsiteY12" fmla="*/ 794959 h 1009700"/>
                <a:gd name="connsiteX13" fmla="*/ 821186 w 1590495"/>
                <a:gd name="connsiteY13" fmla="*/ 794872 h 1009700"/>
                <a:gd name="connsiteX14" fmla="*/ 805787 w 1590495"/>
                <a:gd name="connsiteY14" fmla="*/ 784490 h 1009700"/>
                <a:gd name="connsiteX15" fmla="*/ 799230 w 1590495"/>
                <a:gd name="connsiteY15" fmla="*/ 768661 h 1009700"/>
                <a:gd name="connsiteX16" fmla="*/ 821616 w 1590495"/>
                <a:gd name="connsiteY16" fmla="*/ 650059 h 1009700"/>
                <a:gd name="connsiteX17" fmla="*/ 799602 w 1590495"/>
                <a:gd name="connsiteY17" fmla="*/ 654503 h 1009700"/>
                <a:gd name="connsiteX18" fmla="*/ 744312 w 1590495"/>
                <a:gd name="connsiteY18" fmla="*/ 709793 h 1009700"/>
                <a:gd name="connsiteX19" fmla="*/ 739868 w 1590495"/>
                <a:gd name="connsiteY19" fmla="*/ 731807 h 1009700"/>
                <a:gd name="connsiteX20" fmla="*/ 799230 w 1590495"/>
                <a:gd name="connsiteY20" fmla="*/ 731807 h 1009700"/>
                <a:gd name="connsiteX21" fmla="*/ 805787 w 1590495"/>
                <a:gd name="connsiteY21" fmla="*/ 715979 h 1009700"/>
                <a:gd name="connsiteX22" fmla="*/ 821186 w 1590495"/>
                <a:gd name="connsiteY22" fmla="*/ 705596 h 1009700"/>
                <a:gd name="connsiteX23" fmla="*/ 821616 w 1590495"/>
                <a:gd name="connsiteY23" fmla="*/ 705509 h 1009700"/>
                <a:gd name="connsiteX24" fmla="*/ 858470 w 1590495"/>
                <a:gd name="connsiteY24" fmla="*/ 649124 h 1009700"/>
                <a:gd name="connsiteX25" fmla="*/ 858470 w 1590495"/>
                <a:gd name="connsiteY25" fmla="*/ 705509 h 1009700"/>
                <a:gd name="connsiteX26" fmla="*/ 858901 w 1590495"/>
                <a:gd name="connsiteY26" fmla="*/ 705596 h 1009700"/>
                <a:gd name="connsiteX27" fmla="*/ 874300 w 1590495"/>
                <a:gd name="connsiteY27" fmla="*/ 715979 h 1009700"/>
                <a:gd name="connsiteX28" fmla="*/ 877961 w 1590495"/>
                <a:gd name="connsiteY28" fmla="*/ 724817 h 1009700"/>
                <a:gd name="connsiteX29" fmla="*/ 938808 w 1590495"/>
                <a:gd name="connsiteY29" fmla="*/ 724817 h 1009700"/>
                <a:gd name="connsiteX30" fmla="*/ 935775 w 1590495"/>
                <a:gd name="connsiteY30" fmla="*/ 709793 h 1009700"/>
                <a:gd name="connsiteX31" fmla="*/ 870939 w 1590495"/>
                <a:gd name="connsiteY31" fmla="*/ 651009 h 1009700"/>
                <a:gd name="connsiteX32" fmla="*/ 1238246 w 1590495"/>
                <a:gd name="connsiteY32" fmla="*/ 580736 h 1009700"/>
                <a:gd name="connsiteX33" fmla="*/ 1222006 w 1590495"/>
                <a:gd name="connsiteY33" fmla="*/ 588542 h 1009700"/>
                <a:gd name="connsiteX34" fmla="*/ 1151359 w 1590495"/>
                <a:gd name="connsiteY34" fmla="*/ 674334 h 1009700"/>
                <a:gd name="connsiteX35" fmla="*/ 1141167 w 1590495"/>
                <a:gd name="connsiteY35" fmla="*/ 724817 h 1009700"/>
                <a:gd name="connsiteX36" fmla="*/ 1269372 w 1590495"/>
                <a:gd name="connsiteY36" fmla="*/ 724817 h 1009700"/>
                <a:gd name="connsiteX37" fmla="*/ 1279987 w 1590495"/>
                <a:gd name="connsiteY37" fmla="*/ 699193 h 1009700"/>
                <a:gd name="connsiteX38" fmla="*/ 1284064 w 1590495"/>
                <a:gd name="connsiteY38" fmla="*/ 696444 h 1009700"/>
                <a:gd name="connsiteX39" fmla="*/ 1331029 w 1590495"/>
                <a:gd name="connsiteY39" fmla="*/ 555240 h 1009700"/>
                <a:gd name="connsiteX40" fmla="*/ 1280357 w 1590495"/>
                <a:gd name="connsiteY40" fmla="*/ 562901 h 1009700"/>
                <a:gd name="connsiteX41" fmla="*/ 1326329 w 1590495"/>
                <a:gd name="connsiteY41" fmla="*/ 678999 h 1009700"/>
                <a:gd name="connsiteX42" fmla="*/ 1331029 w 1590495"/>
                <a:gd name="connsiteY42" fmla="*/ 678050 h 1009700"/>
                <a:gd name="connsiteX43" fmla="*/ 1403214 w 1590495"/>
                <a:gd name="connsiteY43" fmla="*/ 750234 h 1009700"/>
                <a:gd name="connsiteX44" fmla="*/ 1331029 w 1590495"/>
                <a:gd name="connsiteY44" fmla="*/ 822418 h 1009700"/>
                <a:gd name="connsiteX45" fmla="*/ 1279987 w 1590495"/>
                <a:gd name="connsiteY45" fmla="*/ 801276 h 1009700"/>
                <a:gd name="connsiteX46" fmla="*/ 1269373 w 1590495"/>
                <a:gd name="connsiteY46" fmla="*/ 775652 h 1009700"/>
                <a:gd name="connsiteX47" fmla="*/ 1141167 w 1590495"/>
                <a:gd name="connsiteY47" fmla="*/ 775652 h 1009700"/>
                <a:gd name="connsiteX48" fmla="*/ 1151359 w 1590495"/>
                <a:gd name="connsiteY48" fmla="*/ 826135 h 1009700"/>
                <a:gd name="connsiteX49" fmla="*/ 1331029 w 1590495"/>
                <a:gd name="connsiteY49" fmla="*/ 945228 h 1009700"/>
                <a:gd name="connsiteX50" fmla="*/ 1526023 w 1590495"/>
                <a:gd name="connsiteY50" fmla="*/ 750234 h 1009700"/>
                <a:gd name="connsiteX51" fmla="*/ 1331029 w 1590495"/>
                <a:gd name="connsiteY51" fmla="*/ 555240 h 1009700"/>
                <a:gd name="connsiteX52" fmla="*/ 259466 w 1590495"/>
                <a:gd name="connsiteY52" fmla="*/ 555240 h 1009700"/>
                <a:gd name="connsiteX53" fmla="*/ 64472 w 1590495"/>
                <a:gd name="connsiteY53" fmla="*/ 750234 h 1009700"/>
                <a:gd name="connsiteX54" fmla="*/ 259466 w 1590495"/>
                <a:gd name="connsiteY54" fmla="*/ 945228 h 1009700"/>
                <a:gd name="connsiteX55" fmla="*/ 454460 w 1590495"/>
                <a:gd name="connsiteY55" fmla="*/ 750234 h 1009700"/>
                <a:gd name="connsiteX56" fmla="*/ 397348 w 1590495"/>
                <a:gd name="connsiteY56" fmla="*/ 612353 h 1009700"/>
                <a:gd name="connsiteX57" fmla="*/ 362888 w 1590495"/>
                <a:gd name="connsiteY57" fmla="*/ 589119 h 1009700"/>
                <a:gd name="connsiteX58" fmla="*/ 312030 w 1590495"/>
                <a:gd name="connsiteY58" fmla="*/ 702865 h 1009700"/>
                <a:gd name="connsiteX59" fmla="*/ 331651 w 1590495"/>
                <a:gd name="connsiteY59" fmla="*/ 750234 h 1009700"/>
                <a:gd name="connsiteX60" fmla="*/ 259466 w 1590495"/>
                <a:gd name="connsiteY60" fmla="*/ 822418 h 1009700"/>
                <a:gd name="connsiteX61" fmla="*/ 187281 w 1590495"/>
                <a:gd name="connsiteY61" fmla="*/ 750234 h 1009700"/>
                <a:gd name="connsiteX62" fmla="*/ 259466 w 1590495"/>
                <a:gd name="connsiteY62" fmla="*/ 678050 h 1009700"/>
                <a:gd name="connsiteX63" fmla="*/ 271920 w 1590495"/>
                <a:gd name="connsiteY63" fmla="*/ 680565 h 1009700"/>
                <a:gd name="connsiteX64" fmla="*/ 322842 w 1590495"/>
                <a:gd name="connsiteY64" fmla="*/ 566676 h 1009700"/>
                <a:gd name="connsiteX65" fmla="*/ 298764 w 1590495"/>
                <a:gd name="connsiteY65" fmla="*/ 559202 h 1009700"/>
                <a:gd name="connsiteX66" fmla="*/ 259466 w 1590495"/>
                <a:gd name="connsiteY66" fmla="*/ 555240 h 1009700"/>
                <a:gd name="connsiteX67" fmla="*/ 1139729 w 1590495"/>
                <a:gd name="connsiteY67" fmla="*/ 331940 h 1009700"/>
                <a:gd name="connsiteX68" fmla="*/ 947888 w 1590495"/>
                <a:gd name="connsiteY68" fmla="*/ 664218 h 1009700"/>
                <a:gd name="connsiteX69" fmla="*/ 967427 w 1590495"/>
                <a:gd name="connsiteY69" fmla="*/ 696422 h 1009700"/>
                <a:gd name="connsiteX70" fmla="*/ 973160 w 1590495"/>
                <a:gd name="connsiteY70" fmla="*/ 724817 h 1009700"/>
                <a:gd name="connsiteX71" fmla="*/ 1076695 w 1590495"/>
                <a:gd name="connsiteY71" fmla="*/ 724817 h 1009700"/>
                <a:gd name="connsiteX72" fmla="*/ 1091953 w 1590495"/>
                <a:gd name="connsiteY72" fmla="*/ 649238 h 1009700"/>
                <a:gd name="connsiteX73" fmla="*/ 1185959 w 1590495"/>
                <a:gd name="connsiteY73" fmla="*/ 535081 h 1009700"/>
                <a:gd name="connsiteX74" fmla="*/ 1214697 w 1590495"/>
                <a:gd name="connsiteY74" fmla="*/ 521266 h 1009700"/>
                <a:gd name="connsiteX75" fmla="*/ 490593 w 1590495"/>
                <a:gd name="connsiteY75" fmla="*/ 303497 h 1009700"/>
                <a:gd name="connsiteX76" fmla="*/ 444908 w 1590495"/>
                <a:gd name="connsiteY76" fmla="*/ 405674 h 1009700"/>
                <a:gd name="connsiteX77" fmla="*/ 738215 w 1590495"/>
                <a:gd name="connsiteY77" fmla="*/ 658518 h 1009700"/>
                <a:gd name="connsiteX78" fmla="*/ 742287 w 1590495"/>
                <a:gd name="connsiteY78" fmla="*/ 652478 h 1009700"/>
                <a:gd name="connsiteX79" fmla="*/ 779795 w 1590495"/>
                <a:gd name="connsiteY79" fmla="*/ 627190 h 1009700"/>
                <a:gd name="connsiteX80" fmla="*/ 779795 w 1590495"/>
                <a:gd name="connsiteY80" fmla="*/ 551274 h 1009700"/>
                <a:gd name="connsiteX81" fmla="*/ 737471 w 1590495"/>
                <a:gd name="connsiteY81" fmla="*/ 551274 h 1009700"/>
                <a:gd name="connsiteX82" fmla="*/ 737471 w 1590495"/>
                <a:gd name="connsiteY82" fmla="*/ 528976 h 1009700"/>
                <a:gd name="connsiteX83" fmla="*/ 826213 w 1590495"/>
                <a:gd name="connsiteY83" fmla="*/ 528976 h 1009700"/>
                <a:gd name="connsiteX84" fmla="*/ 826212 w 1590495"/>
                <a:gd name="connsiteY84" fmla="*/ 614779 h 1009700"/>
                <a:gd name="connsiteX85" fmla="*/ 840043 w 1590495"/>
                <a:gd name="connsiteY85" fmla="*/ 611986 h 1009700"/>
                <a:gd name="connsiteX86" fmla="*/ 881154 w 1590495"/>
                <a:gd name="connsiteY86" fmla="*/ 618202 h 1009700"/>
                <a:gd name="connsiteX87" fmla="*/ 912863 w 1590495"/>
                <a:gd name="connsiteY87" fmla="*/ 633445 h 1009700"/>
                <a:gd name="connsiteX88" fmla="*/ 1103359 w 1590495"/>
                <a:gd name="connsiteY88" fmla="*/ 303497 h 1009700"/>
                <a:gd name="connsiteX89" fmla="*/ 466869 w 1590495"/>
                <a:gd name="connsiteY89" fmla="*/ 119 h 1009700"/>
                <a:gd name="connsiteX90" fmla="*/ 503442 w 1590495"/>
                <a:gd name="connsiteY90" fmla="*/ 9502 h 1009700"/>
                <a:gd name="connsiteX91" fmla="*/ 606762 w 1590495"/>
                <a:gd name="connsiteY91" fmla="*/ 59455 h 1009700"/>
                <a:gd name="connsiteX92" fmla="*/ 584903 w 1590495"/>
                <a:gd name="connsiteY92" fmla="*/ 104236 h 1009700"/>
                <a:gd name="connsiteX93" fmla="*/ 481752 w 1590495"/>
                <a:gd name="connsiteY93" fmla="*/ 54366 h 1009700"/>
                <a:gd name="connsiteX94" fmla="*/ 421313 w 1590495"/>
                <a:gd name="connsiteY94" fmla="*/ 75410 h 1009700"/>
                <a:gd name="connsiteX95" fmla="*/ 442358 w 1590495"/>
                <a:gd name="connsiteY95" fmla="*/ 135848 h 1009700"/>
                <a:gd name="connsiteX96" fmla="*/ 545201 w 1590495"/>
                <a:gd name="connsiteY96" fmla="*/ 185570 h 1009700"/>
                <a:gd name="connsiteX97" fmla="*/ 523341 w 1590495"/>
                <a:gd name="connsiteY97" fmla="*/ 230352 h 1009700"/>
                <a:gd name="connsiteX98" fmla="*/ 523306 w 1590495"/>
                <a:gd name="connsiteY98" fmla="*/ 230334 h 1009700"/>
                <a:gd name="connsiteX99" fmla="*/ 511035 w 1590495"/>
                <a:gd name="connsiteY99" fmla="*/ 257778 h 1009700"/>
                <a:gd name="connsiteX100" fmla="*/ 1129755 w 1590495"/>
                <a:gd name="connsiteY100" fmla="*/ 257778 h 1009700"/>
                <a:gd name="connsiteX101" fmla="*/ 1175864 w 1590495"/>
                <a:gd name="connsiteY101" fmla="*/ 177914 h 1009700"/>
                <a:gd name="connsiteX102" fmla="*/ 1117466 w 1590495"/>
                <a:gd name="connsiteY102" fmla="*/ 177914 h 1009700"/>
                <a:gd name="connsiteX103" fmla="*/ 1095093 w 1590495"/>
                <a:gd name="connsiteY103" fmla="*/ 155541 h 1009700"/>
                <a:gd name="connsiteX104" fmla="*/ 1095093 w 1590495"/>
                <a:gd name="connsiteY104" fmla="*/ 145767 h 1009700"/>
                <a:gd name="connsiteX105" fmla="*/ 1127240 w 1590495"/>
                <a:gd name="connsiteY105" fmla="*/ 113620 h 1009700"/>
                <a:gd name="connsiteX106" fmla="*/ 1249635 w 1590495"/>
                <a:gd name="connsiteY106" fmla="*/ 113620 h 1009700"/>
                <a:gd name="connsiteX107" fmla="*/ 1281782 w 1590495"/>
                <a:gd name="connsiteY107" fmla="*/ 145767 h 1009700"/>
                <a:gd name="connsiteX108" fmla="*/ 1281782 w 1590495"/>
                <a:gd name="connsiteY108" fmla="*/ 155541 h 1009700"/>
                <a:gd name="connsiteX109" fmla="*/ 1259409 w 1590495"/>
                <a:gd name="connsiteY109" fmla="*/ 177914 h 1009700"/>
                <a:gd name="connsiteX110" fmla="*/ 1228656 w 1590495"/>
                <a:gd name="connsiteY110" fmla="*/ 177914 h 1009700"/>
                <a:gd name="connsiteX111" fmla="*/ 1168897 w 1590495"/>
                <a:gd name="connsiteY111" fmla="*/ 281419 h 1009700"/>
                <a:gd name="connsiteX112" fmla="*/ 1256269 w 1590495"/>
                <a:gd name="connsiteY112" fmla="*/ 502071 h 1009700"/>
                <a:gd name="connsiteX113" fmla="*/ 1331029 w 1590495"/>
                <a:gd name="connsiteY113" fmla="*/ 490768 h 1009700"/>
                <a:gd name="connsiteX114" fmla="*/ 1590495 w 1590495"/>
                <a:gd name="connsiteY114" fmla="*/ 750234 h 1009700"/>
                <a:gd name="connsiteX115" fmla="*/ 1331029 w 1590495"/>
                <a:gd name="connsiteY115" fmla="*/ 1009700 h 1009700"/>
                <a:gd name="connsiteX116" fmla="*/ 1091953 w 1590495"/>
                <a:gd name="connsiteY116" fmla="*/ 851230 h 1009700"/>
                <a:gd name="connsiteX117" fmla="*/ 1076695 w 1590495"/>
                <a:gd name="connsiteY117" fmla="*/ 775652 h 1009700"/>
                <a:gd name="connsiteX118" fmla="*/ 973160 w 1590495"/>
                <a:gd name="connsiteY118" fmla="*/ 775652 h 1009700"/>
                <a:gd name="connsiteX119" fmla="*/ 967427 w 1590495"/>
                <a:gd name="connsiteY119" fmla="*/ 804046 h 1009700"/>
                <a:gd name="connsiteX120" fmla="*/ 917339 w 1590495"/>
                <a:gd name="connsiteY120" fmla="*/ 864872 h 1009700"/>
                <a:gd name="connsiteX121" fmla="*/ 902411 w 1590495"/>
                <a:gd name="connsiteY121" fmla="*/ 872048 h 1009700"/>
                <a:gd name="connsiteX122" fmla="*/ 902412 w 1590495"/>
                <a:gd name="connsiteY122" fmla="*/ 967300 h 1009700"/>
                <a:gd name="connsiteX123" fmla="*/ 813670 w 1590495"/>
                <a:gd name="connsiteY123" fmla="*/ 967300 h 1009700"/>
                <a:gd name="connsiteX124" fmla="*/ 813670 w 1590495"/>
                <a:gd name="connsiteY124" fmla="*/ 945002 h 1009700"/>
                <a:gd name="connsiteX125" fmla="*/ 855994 w 1590495"/>
                <a:gd name="connsiteY125" fmla="*/ 945002 h 1009700"/>
                <a:gd name="connsiteX126" fmla="*/ 855994 w 1590495"/>
                <a:gd name="connsiteY126" fmla="*/ 886071 h 1009700"/>
                <a:gd name="connsiteX127" fmla="*/ 840043 w 1590495"/>
                <a:gd name="connsiteY127" fmla="*/ 888482 h 1009700"/>
                <a:gd name="connsiteX128" fmla="*/ 701795 w 1590495"/>
                <a:gd name="connsiteY128" fmla="*/ 750234 h 1009700"/>
                <a:gd name="connsiteX129" fmla="*/ 712586 w 1590495"/>
                <a:gd name="connsiteY129" fmla="*/ 696786 h 1009700"/>
                <a:gd name="connsiteX130" fmla="*/ 425428 w 1590495"/>
                <a:gd name="connsiteY130" fmla="*/ 449243 h 1009700"/>
                <a:gd name="connsiteX131" fmla="*/ 390464 w 1590495"/>
                <a:gd name="connsiteY131" fmla="*/ 527443 h 1009700"/>
                <a:gd name="connsiteX132" fmla="*/ 404536 w 1590495"/>
                <a:gd name="connsiteY132" fmla="*/ 535081 h 1009700"/>
                <a:gd name="connsiteX133" fmla="*/ 518932 w 1590495"/>
                <a:gd name="connsiteY133" fmla="*/ 750234 h 1009700"/>
                <a:gd name="connsiteX134" fmla="*/ 259466 w 1590495"/>
                <a:gd name="connsiteY134" fmla="*/ 1009700 h 1009700"/>
                <a:gd name="connsiteX135" fmla="*/ 0 w 1590495"/>
                <a:gd name="connsiteY135" fmla="*/ 750234 h 1009700"/>
                <a:gd name="connsiteX136" fmla="*/ 259466 w 1590495"/>
                <a:gd name="connsiteY136" fmla="*/ 490768 h 1009700"/>
                <a:gd name="connsiteX137" fmla="*/ 311758 w 1590495"/>
                <a:gd name="connsiteY137" fmla="*/ 496040 h 1009700"/>
                <a:gd name="connsiteX138" fmla="*/ 349224 w 1590495"/>
                <a:gd name="connsiteY138" fmla="*/ 507670 h 1009700"/>
                <a:gd name="connsiteX139" fmla="*/ 482126 w 1590495"/>
                <a:gd name="connsiteY139" fmla="*/ 210426 h 1009700"/>
                <a:gd name="connsiteX140" fmla="*/ 420667 w 1590495"/>
                <a:gd name="connsiteY140" fmla="*/ 180712 h 1009700"/>
                <a:gd name="connsiteX141" fmla="*/ 376449 w 1590495"/>
                <a:gd name="connsiteY141" fmla="*/ 53720 h 1009700"/>
                <a:gd name="connsiteX142" fmla="*/ 466869 w 1590495"/>
                <a:gd name="connsiteY142" fmla="*/ 119 h 1009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</a:cxnLst>
              <a:rect l="l" t="t" r="r" b="b"/>
              <a:pathLst>
                <a:path w="1590495" h="1009700">
                  <a:moveTo>
                    <a:pt x="877961" y="775652"/>
                  </a:moveTo>
                  <a:lnTo>
                    <a:pt x="874300" y="784490"/>
                  </a:lnTo>
                  <a:cubicBezTo>
                    <a:pt x="869916" y="788873"/>
                    <a:pt x="864697" y="792421"/>
                    <a:pt x="858901" y="794872"/>
                  </a:cubicBezTo>
                  <a:lnTo>
                    <a:pt x="858470" y="794959"/>
                  </a:lnTo>
                  <a:lnTo>
                    <a:pt x="858470" y="851344"/>
                  </a:lnTo>
                  <a:lnTo>
                    <a:pt x="870939" y="849459"/>
                  </a:lnTo>
                  <a:cubicBezTo>
                    <a:pt x="900218" y="840352"/>
                    <a:pt x="923945" y="818643"/>
                    <a:pt x="935775" y="790675"/>
                  </a:cubicBezTo>
                  <a:lnTo>
                    <a:pt x="938808" y="775652"/>
                  </a:lnTo>
                  <a:close/>
                  <a:moveTo>
                    <a:pt x="739868" y="768661"/>
                  </a:moveTo>
                  <a:lnTo>
                    <a:pt x="744312" y="790675"/>
                  </a:lnTo>
                  <a:cubicBezTo>
                    <a:pt x="754827" y="815535"/>
                    <a:pt x="774742" y="835451"/>
                    <a:pt x="799602" y="845966"/>
                  </a:cubicBezTo>
                  <a:lnTo>
                    <a:pt x="821616" y="850410"/>
                  </a:lnTo>
                  <a:lnTo>
                    <a:pt x="821616" y="794959"/>
                  </a:lnTo>
                  <a:lnTo>
                    <a:pt x="821186" y="794872"/>
                  </a:lnTo>
                  <a:cubicBezTo>
                    <a:pt x="815390" y="792421"/>
                    <a:pt x="810170" y="788873"/>
                    <a:pt x="805787" y="784490"/>
                  </a:cubicBezTo>
                  <a:lnTo>
                    <a:pt x="799230" y="768661"/>
                  </a:lnTo>
                  <a:close/>
                  <a:moveTo>
                    <a:pt x="821616" y="650059"/>
                  </a:moveTo>
                  <a:lnTo>
                    <a:pt x="799602" y="654503"/>
                  </a:lnTo>
                  <a:cubicBezTo>
                    <a:pt x="774742" y="665018"/>
                    <a:pt x="754827" y="684933"/>
                    <a:pt x="744312" y="709793"/>
                  </a:cubicBezTo>
                  <a:lnTo>
                    <a:pt x="739868" y="731807"/>
                  </a:lnTo>
                  <a:lnTo>
                    <a:pt x="799230" y="731807"/>
                  </a:lnTo>
                  <a:lnTo>
                    <a:pt x="805787" y="715979"/>
                  </a:lnTo>
                  <a:cubicBezTo>
                    <a:pt x="810170" y="711595"/>
                    <a:pt x="815390" y="708048"/>
                    <a:pt x="821186" y="705596"/>
                  </a:cubicBezTo>
                  <a:lnTo>
                    <a:pt x="821616" y="705509"/>
                  </a:lnTo>
                  <a:close/>
                  <a:moveTo>
                    <a:pt x="858470" y="649124"/>
                  </a:moveTo>
                  <a:lnTo>
                    <a:pt x="858470" y="705509"/>
                  </a:lnTo>
                  <a:lnTo>
                    <a:pt x="858901" y="705596"/>
                  </a:lnTo>
                  <a:cubicBezTo>
                    <a:pt x="864697" y="708048"/>
                    <a:pt x="869916" y="711595"/>
                    <a:pt x="874300" y="715979"/>
                  </a:cubicBezTo>
                  <a:lnTo>
                    <a:pt x="877961" y="724817"/>
                  </a:lnTo>
                  <a:lnTo>
                    <a:pt x="938808" y="724817"/>
                  </a:lnTo>
                  <a:lnTo>
                    <a:pt x="935775" y="709793"/>
                  </a:lnTo>
                  <a:cubicBezTo>
                    <a:pt x="923945" y="681826"/>
                    <a:pt x="900218" y="660116"/>
                    <a:pt x="870939" y="651009"/>
                  </a:cubicBezTo>
                  <a:close/>
                  <a:moveTo>
                    <a:pt x="1238246" y="580736"/>
                  </a:moveTo>
                  <a:lnTo>
                    <a:pt x="1222006" y="588542"/>
                  </a:lnTo>
                  <a:cubicBezTo>
                    <a:pt x="1190885" y="609567"/>
                    <a:pt x="1166160" y="639341"/>
                    <a:pt x="1151359" y="674334"/>
                  </a:cubicBezTo>
                  <a:lnTo>
                    <a:pt x="1141167" y="724817"/>
                  </a:lnTo>
                  <a:lnTo>
                    <a:pt x="1269372" y="724817"/>
                  </a:lnTo>
                  <a:lnTo>
                    <a:pt x="1279987" y="699193"/>
                  </a:lnTo>
                  <a:lnTo>
                    <a:pt x="1284064" y="696444"/>
                  </a:lnTo>
                  <a:close/>
                  <a:moveTo>
                    <a:pt x="1331029" y="555240"/>
                  </a:moveTo>
                  <a:lnTo>
                    <a:pt x="1280357" y="562901"/>
                  </a:lnTo>
                  <a:lnTo>
                    <a:pt x="1326329" y="678999"/>
                  </a:lnTo>
                  <a:lnTo>
                    <a:pt x="1331029" y="678050"/>
                  </a:lnTo>
                  <a:cubicBezTo>
                    <a:pt x="1370896" y="678050"/>
                    <a:pt x="1403214" y="710368"/>
                    <a:pt x="1403214" y="750234"/>
                  </a:cubicBezTo>
                  <a:cubicBezTo>
                    <a:pt x="1403214" y="790100"/>
                    <a:pt x="1370896" y="822418"/>
                    <a:pt x="1331029" y="822418"/>
                  </a:cubicBezTo>
                  <a:cubicBezTo>
                    <a:pt x="1311096" y="822418"/>
                    <a:pt x="1293050" y="814339"/>
                    <a:pt x="1279987" y="801276"/>
                  </a:cubicBezTo>
                  <a:lnTo>
                    <a:pt x="1269373" y="775652"/>
                  </a:lnTo>
                  <a:lnTo>
                    <a:pt x="1141167" y="775652"/>
                  </a:lnTo>
                  <a:lnTo>
                    <a:pt x="1151359" y="826135"/>
                  </a:lnTo>
                  <a:cubicBezTo>
                    <a:pt x="1180961" y="896121"/>
                    <a:pt x="1250260" y="945228"/>
                    <a:pt x="1331029" y="945228"/>
                  </a:cubicBezTo>
                  <a:cubicBezTo>
                    <a:pt x="1438721" y="945228"/>
                    <a:pt x="1526023" y="857926"/>
                    <a:pt x="1526023" y="750234"/>
                  </a:cubicBezTo>
                  <a:cubicBezTo>
                    <a:pt x="1526023" y="642542"/>
                    <a:pt x="1438721" y="555240"/>
                    <a:pt x="1331029" y="555240"/>
                  </a:cubicBezTo>
                  <a:close/>
                  <a:moveTo>
                    <a:pt x="259466" y="555240"/>
                  </a:moveTo>
                  <a:cubicBezTo>
                    <a:pt x="151774" y="555240"/>
                    <a:pt x="64472" y="642542"/>
                    <a:pt x="64472" y="750234"/>
                  </a:cubicBezTo>
                  <a:cubicBezTo>
                    <a:pt x="64472" y="857926"/>
                    <a:pt x="151774" y="945228"/>
                    <a:pt x="259466" y="945228"/>
                  </a:cubicBezTo>
                  <a:cubicBezTo>
                    <a:pt x="367158" y="945228"/>
                    <a:pt x="454460" y="857926"/>
                    <a:pt x="454460" y="750234"/>
                  </a:cubicBezTo>
                  <a:cubicBezTo>
                    <a:pt x="454460" y="696388"/>
                    <a:pt x="432635" y="647640"/>
                    <a:pt x="397348" y="612353"/>
                  </a:cubicBezTo>
                  <a:lnTo>
                    <a:pt x="362888" y="589119"/>
                  </a:lnTo>
                  <a:lnTo>
                    <a:pt x="312030" y="702865"/>
                  </a:lnTo>
                  <a:lnTo>
                    <a:pt x="331651" y="750234"/>
                  </a:lnTo>
                  <a:cubicBezTo>
                    <a:pt x="331651" y="790100"/>
                    <a:pt x="299333" y="822418"/>
                    <a:pt x="259466" y="822418"/>
                  </a:cubicBezTo>
                  <a:cubicBezTo>
                    <a:pt x="219599" y="822418"/>
                    <a:pt x="187281" y="790100"/>
                    <a:pt x="187281" y="750234"/>
                  </a:cubicBezTo>
                  <a:cubicBezTo>
                    <a:pt x="187281" y="710368"/>
                    <a:pt x="219599" y="678050"/>
                    <a:pt x="259466" y="678050"/>
                  </a:cubicBezTo>
                  <a:lnTo>
                    <a:pt x="271920" y="680565"/>
                  </a:lnTo>
                  <a:lnTo>
                    <a:pt x="322842" y="566676"/>
                  </a:lnTo>
                  <a:lnTo>
                    <a:pt x="298764" y="559202"/>
                  </a:lnTo>
                  <a:cubicBezTo>
                    <a:pt x="286071" y="556604"/>
                    <a:pt x="272928" y="555240"/>
                    <a:pt x="259466" y="555240"/>
                  </a:cubicBezTo>
                  <a:close/>
                  <a:moveTo>
                    <a:pt x="1139729" y="331940"/>
                  </a:moveTo>
                  <a:lnTo>
                    <a:pt x="947888" y="664218"/>
                  </a:lnTo>
                  <a:lnTo>
                    <a:pt x="967427" y="696422"/>
                  </a:lnTo>
                  <a:lnTo>
                    <a:pt x="973160" y="724817"/>
                  </a:lnTo>
                  <a:lnTo>
                    <a:pt x="1076695" y="724817"/>
                  </a:lnTo>
                  <a:lnTo>
                    <a:pt x="1091953" y="649238"/>
                  </a:lnTo>
                  <a:cubicBezTo>
                    <a:pt x="1111648" y="602675"/>
                    <a:pt x="1144548" y="563058"/>
                    <a:pt x="1185959" y="535081"/>
                  </a:cubicBezTo>
                  <a:lnTo>
                    <a:pt x="1214697" y="521266"/>
                  </a:lnTo>
                  <a:close/>
                  <a:moveTo>
                    <a:pt x="490593" y="303497"/>
                  </a:moveTo>
                  <a:lnTo>
                    <a:pt x="444908" y="405674"/>
                  </a:lnTo>
                  <a:lnTo>
                    <a:pt x="738215" y="658518"/>
                  </a:lnTo>
                  <a:lnTo>
                    <a:pt x="742287" y="652478"/>
                  </a:lnTo>
                  <a:lnTo>
                    <a:pt x="779795" y="627190"/>
                  </a:lnTo>
                  <a:lnTo>
                    <a:pt x="779795" y="551274"/>
                  </a:lnTo>
                  <a:lnTo>
                    <a:pt x="737471" y="551274"/>
                  </a:lnTo>
                  <a:lnTo>
                    <a:pt x="737471" y="528976"/>
                  </a:lnTo>
                  <a:lnTo>
                    <a:pt x="826213" y="528976"/>
                  </a:lnTo>
                  <a:lnTo>
                    <a:pt x="826212" y="614779"/>
                  </a:lnTo>
                  <a:lnTo>
                    <a:pt x="840043" y="611986"/>
                  </a:lnTo>
                  <a:cubicBezTo>
                    <a:pt x="854359" y="611986"/>
                    <a:pt x="868167" y="614162"/>
                    <a:pt x="881154" y="618202"/>
                  </a:cubicBezTo>
                  <a:lnTo>
                    <a:pt x="912863" y="633445"/>
                  </a:lnTo>
                  <a:lnTo>
                    <a:pt x="1103359" y="303497"/>
                  </a:lnTo>
                  <a:close/>
                  <a:moveTo>
                    <a:pt x="466869" y="119"/>
                  </a:moveTo>
                  <a:cubicBezTo>
                    <a:pt x="479204" y="739"/>
                    <a:pt x="491622" y="3787"/>
                    <a:pt x="503442" y="9502"/>
                  </a:cubicBezTo>
                  <a:lnTo>
                    <a:pt x="606762" y="59455"/>
                  </a:lnTo>
                  <a:lnTo>
                    <a:pt x="584903" y="104236"/>
                  </a:lnTo>
                  <a:lnTo>
                    <a:pt x="481752" y="54366"/>
                  </a:lnTo>
                  <a:cubicBezTo>
                    <a:pt x="459250" y="43487"/>
                    <a:pt x="432192" y="52909"/>
                    <a:pt x="421313" y="75410"/>
                  </a:cubicBezTo>
                  <a:cubicBezTo>
                    <a:pt x="410435" y="97911"/>
                    <a:pt x="419856" y="124970"/>
                    <a:pt x="442358" y="135848"/>
                  </a:cubicBezTo>
                  <a:lnTo>
                    <a:pt x="545201" y="185570"/>
                  </a:lnTo>
                  <a:lnTo>
                    <a:pt x="523341" y="230352"/>
                  </a:lnTo>
                  <a:lnTo>
                    <a:pt x="523306" y="230334"/>
                  </a:lnTo>
                  <a:lnTo>
                    <a:pt x="511035" y="257778"/>
                  </a:lnTo>
                  <a:lnTo>
                    <a:pt x="1129755" y="257778"/>
                  </a:lnTo>
                  <a:lnTo>
                    <a:pt x="1175864" y="177914"/>
                  </a:lnTo>
                  <a:lnTo>
                    <a:pt x="1117466" y="177914"/>
                  </a:lnTo>
                  <a:cubicBezTo>
                    <a:pt x="1105110" y="177914"/>
                    <a:pt x="1095093" y="167897"/>
                    <a:pt x="1095093" y="155541"/>
                  </a:cubicBezTo>
                  <a:lnTo>
                    <a:pt x="1095093" y="145767"/>
                  </a:lnTo>
                  <a:cubicBezTo>
                    <a:pt x="1095093" y="128013"/>
                    <a:pt x="1109486" y="113620"/>
                    <a:pt x="1127240" y="113620"/>
                  </a:cubicBezTo>
                  <a:lnTo>
                    <a:pt x="1249635" y="113620"/>
                  </a:lnTo>
                  <a:cubicBezTo>
                    <a:pt x="1267389" y="113620"/>
                    <a:pt x="1281782" y="128013"/>
                    <a:pt x="1281782" y="145767"/>
                  </a:cubicBezTo>
                  <a:lnTo>
                    <a:pt x="1281782" y="155541"/>
                  </a:lnTo>
                  <a:cubicBezTo>
                    <a:pt x="1281782" y="167897"/>
                    <a:pt x="1271765" y="177914"/>
                    <a:pt x="1259409" y="177914"/>
                  </a:cubicBezTo>
                  <a:lnTo>
                    <a:pt x="1228656" y="177914"/>
                  </a:lnTo>
                  <a:lnTo>
                    <a:pt x="1168897" y="281419"/>
                  </a:lnTo>
                  <a:lnTo>
                    <a:pt x="1256269" y="502071"/>
                  </a:lnTo>
                  <a:lnTo>
                    <a:pt x="1331029" y="490768"/>
                  </a:lnTo>
                  <a:cubicBezTo>
                    <a:pt x="1474328" y="490768"/>
                    <a:pt x="1590495" y="606935"/>
                    <a:pt x="1590495" y="750234"/>
                  </a:cubicBezTo>
                  <a:cubicBezTo>
                    <a:pt x="1590495" y="893533"/>
                    <a:pt x="1474328" y="1009700"/>
                    <a:pt x="1331029" y="1009700"/>
                  </a:cubicBezTo>
                  <a:cubicBezTo>
                    <a:pt x="1223555" y="1009700"/>
                    <a:pt x="1131342" y="944356"/>
                    <a:pt x="1091953" y="851230"/>
                  </a:cubicBezTo>
                  <a:lnTo>
                    <a:pt x="1076695" y="775652"/>
                  </a:lnTo>
                  <a:lnTo>
                    <a:pt x="973160" y="775652"/>
                  </a:lnTo>
                  <a:lnTo>
                    <a:pt x="967427" y="804046"/>
                  </a:lnTo>
                  <a:cubicBezTo>
                    <a:pt x="956933" y="828856"/>
                    <a:pt x="939403" y="849965"/>
                    <a:pt x="917339" y="864872"/>
                  </a:cubicBezTo>
                  <a:lnTo>
                    <a:pt x="902411" y="872048"/>
                  </a:lnTo>
                  <a:lnTo>
                    <a:pt x="902412" y="967300"/>
                  </a:lnTo>
                  <a:lnTo>
                    <a:pt x="813670" y="967300"/>
                  </a:lnTo>
                  <a:lnTo>
                    <a:pt x="813670" y="945002"/>
                  </a:lnTo>
                  <a:lnTo>
                    <a:pt x="855994" y="945002"/>
                  </a:lnTo>
                  <a:lnTo>
                    <a:pt x="855994" y="886071"/>
                  </a:lnTo>
                  <a:lnTo>
                    <a:pt x="840043" y="888482"/>
                  </a:lnTo>
                  <a:cubicBezTo>
                    <a:pt x="763691" y="888482"/>
                    <a:pt x="701795" y="826586"/>
                    <a:pt x="701795" y="750234"/>
                  </a:cubicBezTo>
                  <a:lnTo>
                    <a:pt x="712586" y="696786"/>
                  </a:lnTo>
                  <a:lnTo>
                    <a:pt x="425428" y="449243"/>
                  </a:lnTo>
                  <a:lnTo>
                    <a:pt x="390464" y="527443"/>
                  </a:lnTo>
                  <a:lnTo>
                    <a:pt x="404536" y="535081"/>
                  </a:lnTo>
                  <a:cubicBezTo>
                    <a:pt x="473555" y="581709"/>
                    <a:pt x="518932" y="660672"/>
                    <a:pt x="518932" y="750234"/>
                  </a:cubicBezTo>
                  <a:cubicBezTo>
                    <a:pt x="518932" y="893533"/>
                    <a:pt x="402765" y="1009700"/>
                    <a:pt x="259466" y="1009700"/>
                  </a:cubicBezTo>
                  <a:cubicBezTo>
                    <a:pt x="116167" y="1009700"/>
                    <a:pt x="0" y="893533"/>
                    <a:pt x="0" y="750234"/>
                  </a:cubicBezTo>
                  <a:cubicBezTo>
                    <a:pt x="0" y="606935"/>
                    <a:pt x="116167" y="490768"/>
                    <a:pt x="259466" y="490768"/>
                  </a:cubicBezTo>
                  <a:cubicBezTo>
                    <a:pt x="277379" y="490768"/>
                    <a:pt x="294867" y="492583"/>
                    <a:pt x="311758" y="496040"/>
                  </a:cubicBezTo>
                  <a:lnTo>
                    <a:pt x="349224" y="507670"/>
                  </a:lnTo>
                  <a:lnTo>
                    <a:pt x="482126" y="210426"/>
                  </a:lnTo>
                  <a:lnTo>
                    <a:pt x="420667" y="180712"/>
                  </a:lnTo>
                  <a:cubicBezTo>
                    <a:pt x="373389" y="157855"/>
                    <a:pt x="353592" y="100998"/>
                    <a:pt x="376449" y="53720"/>
                  </a:cubicBezTo>
                  <a:cubicBezTo>
                    <a:pt x="393593" y="18260"/>
                    <a:pt x="429860" y="-1740"/>
                    <a:pt x="466869" y="119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38F0DE4A-5782-48F7-B0D1-0D184F675E30}"/>
              </a:ext>
            </a:extLst>
          </p:cNvPr>
          <p:cNvSpPr txBox="1"/>
          <p:nvPr/>
        </p:nvSpPr>
        <p:spPr>
          <a:xfrm>
            <a:off x="0" y="3197805"/>
            <a:ext cx="6858000" cy="4524315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4400" dirty="0">
                <a:ln w="38100">
                  <a:noFill/>
                </a:ln>
                <a:solidFill>
                  <a:schemeClr val="tx1"/>
                </a:solidFill>
              </a:rPr>
              <a:t>臨時</a:t>
            </a:r>
            <a:endParaRPr lang="en-US" altLang="ja-JP" sz="14400" dirty="0">
              <a:ln w="38100">
                <a:noFill/>
              </a:ln>
              <a:solidFill>
                <a:schemeClr val="tx1"/>
              </a:solidFill>
            </a:endParaRPr>
          </a:p>
          <a:p>
            <a:r>
              <a:rPr lang="ja-JP" altLang="en-US" sz="14400" dirty="0">
                <a:ln w="38100">
                  <a:noFill/>
                </a:ln>
                <a:solidFill>
                  <a:schemeClr val="tx1"/>
                </a:solidFill>
              </a:rPr>
              <a:t>駐輪場</a:t>
            </a:r>
            <a:endParaRPr lang="en-US" altLang="ja-JP" sz="14400" dirty="0">
              <a:ln w="38100">
                <a:noFill/>
              </a:ln>
              <a:solidFill>
                <a:schemeClr val="tx1"/>
              </a:solidFill>
            </a:endParaRPr>
          </a:p>
        </p:txBody>
      </p:sp>
      <p:sp>
        <p:nvSpPr>
          <p:cNvPr id="2" name="矢印: 右 1">
            <a:extLst>
              <a:ext uri="{FF2B5EF4-FFF2-40B4-BE49-F238E27FC236}">
                <a16:creationId xmlns:a16="http://schemas.microsoft.com/office/drawing/2014/main" id="{7507DED4-F2C7-4BEE-91E0-17D786CDF6B5}"/>
              </a:ext>
            </a:extLst>
          </p:cNvPr>
          <p:cNvSpPr/>
          <p:nvPr/>
        </p:nvSpPr>
        <p:spPr>
          <a:xfrm>
            <a:off x="413665" y="7681009"/>
            <a:ext cx="6120680" cy="1620180"/>
          </a:xfrm>
          <a:prstGeom prst="rightArrow">
            <a:avLst>
              <a:gd name="adj1" fmla="val 50176"/>
              <a:gd name="adj2" fmla="val 145297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9F77059D-2FBF-48A5-8ACE-807E9519FCD0}"/>
              </a:ext>
            </a:extLst>
          </p:cNvPr>
          <p:cNvGrpSpPr/>
          <p:nvPr/>
        </p:nvGrpSpPr>
        <p:grpSpPr>
          <a:xfrm>
            <a:off x="2266950" y="566196"/>
            <a:ext cx="2324100" cy="2324096"/>
            <a:chOff x="10912335" y="953518"/>
            <a:chExt cx="1472666" cy="1472664"/>
          </a:xfrm>
        </p:grpSpPr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B7016AE6-BED7-42DF-A77C-00EE7F3CEE79}"/>
                </a:ext>
              </a:extLst>
            </p:cNvPr>
            <p:cNvSpPr/>
            <p:nvPr/>
          </p:nvSpPr>
          <p:spPr bwMode="auto">
            <a:xfrm>
              <a:off x="10912335" y="953518"/>
              <a:ext cx="1472666" cy="1472664"/>
            </a:xfrm>
            <a:prstGeom prst="roundRect">
              <a:avLst>
                <a:gd name="adj" fmla="val 8207"/>
              </a:avLst>
            </a:prstGeom>
            <a:solidFill>
              <a:srgbClr val="0000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1AE83CE2-9ACC-436E-BBFF-0FAB059BD3B1}"/>
                </a:ext>
              </a:extLst>
            </p:cNvPr>
            <p:cNvSpPr/>
            <p:nvPr/>
          </p:nvSpPr>
          <p:spPr bwMode="auto">
            <a:xfrm>
              <a:off x="10991036" y="1272364"/>
              <a:ext cx="1315264" cy="834972"/>
            </a:xfrm>
            <a:custGeom>
              <a:avLst/>
              <a:gdLst>
                <a:gd name="connsiteX0" fmla="*/ 877961 w 1590495"/>
                <a:gd name="connsiteY0" fmla="*/ 775652 h 1009700"/>
                <a:gd name="connsiteX1" fmla="*/ 874300 w 1590495"/>
                <a:gd name="connsiteY1" fmla="*/ 784490 h 1009700"/>
                <a:gd name="connsiteX2" fmla="*/ 858901 w 1590495"/>
                <a:gd name="connsiteY2" fmla="*/ 794872 h 1009700"/>
                <a:gd name="connsiteX3" fmla="*/ 858470 w 1590495"/>
                <a:gd name="connsiteY3" fmla="*/ 794959 h 1009700"/>
                <a:gd name="connsiteX4" fmla="*/ 858470 w 1590495"/>
                <a:gd name="connsiteY4" fmla="*/ 851344 h 1009700"/>
                <a:gd name="connsiteX5" fmla="*/ 870939 w 1590495"/>
                <a:gd name="connsiteY5" fmla="*/ 849459 h 1009700"/>
                <a:gd name="connsiteX6" fmla="*/ 935775 w 1590495"/>
                <a:gd name="connsiteY6" fmla="*/ 790675 h 1009700"/>
                <a:gd name="connsiteX7" fmla="*/ 938808 w 1590495"/>
                <a:gd name="connsiteY7" fmla="*/ 775652 h 1009700"/>
                <a:gd name="connsiteX8" fmla="*/ 739868 w 1590495"/>
                <a:gd name="connsiteY8" fmla="*/ 768661 h 1009700"/>
                <a:gd name="connsiteX9" fmla="*/ 744312 w 1590495"/>
                <a:gd name="connsiteY9" fmla="*/ 790675 h 1009700"/>
                <a:gd name="connsiteX10" fmla="*/ 799602 w 1590495"/>
                <a:gd name="connsiteY10" fmla="*/ 845966 h 1009700"/>
                <a:gd name="connsiteX11" fmla="*/ 821616 w 1590495"/>
                <a:gd name="connsiteY11" fmla="*/ 850410 h 1009700"/>
                <a:gd name="connsiteX12" fmla="*/ 821616 w 1590495"/>
                <a:gd name="connsiteY12" fmla="*/ 794959 h 1009700"/>
                <a:gd name="connsiteX13" fmla="*/ 821186 w 1590495"/>
                <a:gd name="connsiteY13" fmla="*/ 794872 h 1009700"/>
                <a:gd name="connsiteX14" fmla="*/ 805787 w 1590495"/>
                <a:gd name="connsiteY14" fmla="*/ 784490 h 1009700"/>
                <a:gd name="connsiteX15" fmla="*/ 799230 w 1590495"/>
                <a:gd name="connsiteY15" fmla="*/ 768661 h 1009700"/>
                <a:gd name="connsiteX16" fmla="*/ 821616 w 1590495"/>
                <a:gd name="connsiteY16" fmla="*/ 650059 h 1009700"/>
                <a:gd name="connsiteX17" fmla="*/ 799602 w 1590495"/>
                <a:gd name="connsiteY17" fmla="*/ 654503 h 1009700"/>
                <a:gd name="connsiteX18" fmla="*/ 744312 w 1590495"/>
                <a:gd name="connsiteY18" fmla="*/ 709793 h 1009700"/>
                <a:gd name="connsiteX19" fmla="*/ 739868 w 1590495"/>
                <a:gd name="connsiteY19" fmla="*/ 731807 h 1009700"/>
                <a:gd name="connsiteX20" fmla="*/ 799230 w 1590495"/>
                <a:gd name="connsiteY20" fmla="*/ 731807 h 1009700"/>
                <a:gd name="connsiteX21" fmla="*/ 805787 w 1590495"/>
                <a:gd name="connsiteY21" fmla="*/ 715979 h 1009700"/>
                <a:gd name="connsiteX22" fmla="*/ 821186 w 1590495"/>
                <a:gd name="connsiteY22" fmla="*/ 705596 h 1009700"/>
                <a:gd name="connsiteX23" fmla="*/ 821616 w 1590495"/>
                <a:gd name="connsiteY23" fmla="*/ 705509 h 1009700"/>
                <a:gd name="connsiteX24" fmla="*/ 858470 w 1590495"/>
                <a:gd name="connsiteY24" fmla="*/ 649124 h 1009700"/>
                <a:gd name="connsiteX25" fmla="*/ 858470 w 1590495"/>
                <a:gd name="connsiteY25" fmla="*/ 705509 h 1009700"/>
                <a:gd name="connsiteX26" fmla="*/ 858901 w 1590495"/>
                <a:gd name="connsiteY26" fmla="*/ 705596 h 1009700"/>
                <a:gd name="connsiteX27" fmla="*/ 874300 w 1590495"/>
                <a:gd name="connsiteY27" fmla="*/ 715979 h 1009700"/>
                <a:gd name="connsiteX28" fmla="*/ 877961 w 1590495"/>
                <a:gd name="connsiteY28" fmla="*/ 724817 h 1009700"/>
                <a:gd name="connsiteX29" fmla="*/ 938808 w 1590495"/>
                <a:gd name="connsiteY29" fmla="*/ 724817 h 1009700"/>
                <a:gd name="connsiteX30" fmla="*/ 935775 w 1590495"/>
                <a:gd name="connsiteY30" fmla="*/ 709793 h 1009700"/>
                <a:gd name="connsiteX31" fmla="*/ 870939 w 1590495"/>
                <a:gd name="connsiteY31" fmla="*/ 651009 h 1009700"/>
                <a:gd name="connsiteX32" fmla="*/ 1238246 w 1590495"/>
                <a:gd name="connsiteY32" fmla="*/ 580736 h 1009700"/>
                <a:gd name="connsiteX33" fmla="*/ 1222006 w 1590495"/>
                <a:gd name="connsiteY33" fmla="*/ 588542 h 1009700"/>
                <a:gd name="connsiteX34" fmla="*/ 1151359 w 1590495"/>
                <a:gd name="connsiteY34" fmla="*/ 674334 h 1009700"/>
                <a:gd name="connsiteX35" fmla="*/ 1141167 w 1590495"/>
                <a:gd name="connsiteY35" fmla="*/ 724817 h 1009700"/>
                <a:gd name="connsiteX36" fmla="*/ 1269372 w 1590495"/>
                <a:gd name="connsiteY36" fmla="*/ 724817 h 1009700"/>
                <a:gd name="connsiteX37" fmla="*/ 1279987 w 1590495"/>
                <a:gd name="connsiteY37" fmla="*/ 699193 h 1009700"/>
                <a:gd name="connsiteX38" fmla="*/ 1284064 w 1590495"/>
                <a:gd name="connsiteY38" fmla="*/ 696444 h 1009700"/>
                <a:gd name="connsiteX39" fmla="*/ 1331029 w 1590495"/>
                <a:gd name="connsiteY39" fmla="*/ 555240 h 1009700"/>
                <a:gd name="connsiteX40" fmla="*/ 1280357 w 1590495"/>
                <a:gd name="connsiteY40" fmla="*/ 562901 h 1009700"/>
                <a:gd name="connsiteX41" fmla="*/ 1326329 w 1590495"/>
                <a:gd name="connsiteY41" fmla="*/ 678999 h 1009700"/>
                <a:gd name="connsiteX42" fmla="*/ 1331029 w 1590495"/>
                <a:gd name="connsiteY42" fmla="*/ 678050 h 1009700"/>
                <a:gd name="connsiteX43" fmla="*/ 1403214 w 1590495"/>
                <a:gd name="connsiteY43" fmla="*/ 750234 h 1009700"/>
                <a:gd name="connsiteX44" fmla="*/ 1331029 w 1590495"/>
                <a:gd name="connsiteY44" fmla="*/ 822418 h 1009700"/>
                <a:gd name="connsiteX45" fmla="*/ 1279987 w 1590495"/>
                <a:gd name="connsiteY45" fmla="*/ 801276 h 1009700"/>
                <a:gd name="connsiteX46" fmla="*/ 1269373 w 1590495"/>
                <a:gd name="connsiteY46" fmla="*/ 775652 h 1009700"/>
                <a:gd name="connsiteX47" fmla="*/ 1141167 w 1590495"/>
                <a:gd name="connsiteY47" fmla="*/ 775652 h 1009700"/>
                <a:gd name="connsiteX48" fmla="*/ 1151359 w 1590495"/>
                <a:gd name="connsiteY48" fmla="*/ 826135 h 1009700"/>
                <a:gd name="connsiteX49" fmla="*/ 1331029 w 1590495"/>
                <a:gd name="connsiteY49" fmla="*/ 945228 h 1009700"/>
                <a:gd name="connsiteX50" fmla="*/ 1526023 w 1590495"/>
                <a:gd name="connsiteY50" fmla="*/ 750234 h 1009700"/>
                <a:gd name="connsiteX51" fmla="*/ 1331029 w 1590495"/>
                <a:gd name="connsiteY51" fmla="*/ 555240 h 1009700"/>
                <a:gd name="connsiteX52" fmla="*/ 259466 w 1590495"/>
                <a:gd name="connsiteY52" fmla="*/ 555240 h 1009700"/>
                <a:gd name="connsiteX53" fmla="*/ 64472 w 1590495"/>
                <a:gd name="connsiteY53" fmla="*/ 750234 h 1009700"/>
                <a:gd name="connsiteX54" fmla="*/ 259466 w 1590495"/>
                <a:gd name="connsiteY54" fmla="*/ 945228 h 1009700"/>
                <a:gd name="connsiteX55" fmla="*/ 454460 w 1590495"/>
                <a:gd name="connsiteY55" fmla="*/ 750234 h 1009700"/>
                <a:gd name="connsiteX56" fmla="*/ 397348 w 1590495"/>
                <a:gd name="connsiteY56" fmla="*/ 612353 h 1009700"/>
                <a:gd name="connsiteX57" fmla="*/ 362888 w 1590495"/>
                <a:gd name="connsiteY57" fmla="*/ 589119 h 1009700"/>
                <a:gd name="connsiteX58" fmla="*/ 312030 w 1590495"/>
                <a:gd name="connsiteY58" fmla="*/ 702865 h 1009700"/>
                <a:gd name="connsiteX59" fmla="*/ 331651 w 1590495"/>
                <a:gd name="connsiteY59" fmla="*/ 750234 h 1009700"/>
                <a:gd name="connsiteX60" fmla="*/ 259466 w 1590495"/>
                <a:gd name="connsiteY60" fmla="*/ 822418 h 1009700"/>
                <a:gd name="connsiteX61" fmla="*/ 187281 w 1590495"/>
                <a:gd name="connsiteY61" fmla="*/ 750234 h 1009700"/>
                <a:gd name="connsiteX62" fmla="*/ 259466 w 1590495"/>
                <a:gd name="connsiteY62" fmla="*/ 678050 h 1009700"/>
                <a:gd name="connsiteX63" fmla="*/ 271920 w 1590495"/>
                <a:gd name="connsiteY63" fmla="*/ 680565 h 1009700"/>
                <a:gd name="connsiteX64" fmla="*/ 322842 w 1590495"/>
                <a:gd name="connsiteY64" fmla="*/ 566676 h 1009700"/>
                <a:gd name="connsiteX65" fmla="*/ 298764 w 1590495"/>
                <a:gd name="connsiteY65" fmla="*/ 559202 h 1009700"/>
                <a:gd name="connsiteX66" fmla="*/ 259466 w 1590495"/>
                <a:gd name="connsiteY66" fmla="*/ 555240 h 1009700"/>
                <a:gd name="connsiteX67" fmla="*/ 1139729 w 1590495"/>
                <a:gd name="connsiteY67" fmla="*/ 331940 h 1009700"/>
                <a:gd name="connsiteX68" fmla="*/ 947888 w 1590495"/>
                <a:gd name="connsiteY68" fmla="*/ 664218 h 1009700"/>
                <a:gd name="connsiteX69" fmla="*/ 967427 w 1590495"/>
                <a:gd name="connsiteY69" fmla="*/ 696422 h 1009700"/>
                <a:gd name="connsiteX70" fmla="*/ 973160 w 1590495"/>
                <a:gd name="connsiteY70" fmla="*/ 724817 h 1009700"/>
                <a:gd name="connsiteX71" fmla="*/ 1076695 w 1590495"/>
                <a:gd name="connsiteY71" fmla="*/ 724817 h 1009700"/>
                <a:gd name="connsiteX72" fmla="*/ 1091953 w 1590495"/>
                <a:gd name="connsiteY72" fmla="*/ 649238 h 1009700"/>
                <a:gd name="connsiteX73" fmla="*/ 1185959 w 1590495"/>
                <a:gd name="connsiteY73" fmla="*/ 535081 h 1009700"/>
                <a:gd name="connsiteX74" fmla="*/ 1214697 w 1590495"/>
                <a:gd name="connsiteY74" fmla="*/ 521266 h 1009700"/>
                <a:gd name="connsiteX75" fmla="*/ 490593 w 1590495"/>
                <a:gd name="connsiteY75" fmla="*/ 303497 h 1009700"/>
                <a:gd name="connsiteX76" fmla="*/ 444908 w 1590495"/>
                <a:gd name="connsiteY76" fmla="*/ 405674 h 1009700"/>
                <a:gd name="connsiteX77" fmla="*/ 738215 w 1590495"/>
                <a:gd name="connsiteY77" fmla="*/ 658518 h 1009700"/>
                <a:gd name="connsiteX78" fmla="*/ 742287 w 1590495"/>
                <a:gd name="connsiteY78" fmla="*/ 652478 h 1009700"/>
                <a:gd name="connsiteX79" fmla="*/ 779795 w 1590495"/>
                <a:gd name="connsiteY79" fmla="*/ 627190 h 1009700"/>
                <a:gd name="connsiteX80" fmla="*/ 779795 w 1590495"/>
                <a:gd name="connsiteY80" fmla="*/ 551274 h 1009700"/>
                <a:gd name="connsiteX81" fmla="*/ 737471 w 1590495"/>
                <a:gd name="connsiteY81" fmla="*/ 551274 h 1009700"/>
                <a:gd name="connsiteX82" fmla="*/ 737471 w 1590495"/>
                <a:gd name="connsiteY82" fmla="*/ 528976 h 1009700"/>
                <a:gd name="connsiteX83" fmla="*/ 826213 w 1590495"/>
                <a:gd name="connsiteY83" fmla="*/ 528976 h 1009700"/>
                <a:gd name="connsiteX84" fmla="*/ 826212 w 1590495"/>
                <a:gd name="connsiteY84" fmla="*/ 614779 h 1009700"/>
                <a:gd name="connsiteX85" fmla="*/ 840043 w 1590495"/>
                <a:gd name="connsiteY85" fmla="*/ 611986 h 1009700"/>
                <a:gd name="connsiteX86" fmla="*/ 881154 w 1590495"/>
                <a:gd name="connsiteY86" fmla="*/ 618202 h 1009700"/>
                <a:gd name="connsiteX87" fmla="*/ 912863 w 1590495"/>
                <a:gd name="connsiteY87" fmla="*/ 633445 h 1009700"/>
                <a:gd name="connsiteX88" fmla="*/ 1103359 w 1590495"/>
                <a:gd name="connsiteY88" fmla="*/ 303497 h 1009700"/>
                <a:gd name="connsiteX89" fmla="*/ 466869 w 1590495"/>
                <a:gd name="connsiteY89" fmla="*/ 119 h 1009700"/>
                <a:gd name="connsiteX90" fmla="*/ 503442 w 1590495"/>
                <a:gd name="connsiteY90" fmla="*/ 9502 h 1009700"/>
                <a:gd name="connsiteX91" fmla="*/ 606762 w 1590495"/>
                <a:gd name="connsiteY91" fmla="*/ 59455 h 1009700"/>
                <a:gd name="connsiteX92" fmla="*/ 584903 w 1590495"/>
                <a:gd name="connsiteY92" fmla="*/ 104236 h 1009700"/>
                <a:gd name="connsiteX93" fmla="*/ 481752 w 1590495"/>
                <a:gd name="connsiteY93" fmla="*/ 54366 h 1009700"/>
                <a:gd name="connsiteX94" fmla="*/ 421313 w 1590495"/>
                <a:gd name="connsiteY94" fmla="*/ 75410 h 1009700"/>
                <a:gd name="connsiteX95" fmla="*/ 442358 w 1590495"/>
                <a:gd name="connsiteY95" fmla="*/ 135848 h 1009700"/>
                <a:gd name="connsiteX96" fmla="*/ 545201 w 1590495"/>
                <a:gd name="connsiteY96" fmla="*/ 185570 h 1009700"/>
                <a:gd name="connsiteX97" fmla="*/ 523341 w 1590495"/>
                <a:gd name="connsiteY97" fmla="*/ 230352 h 1009700"/>
                <a:gd name="connsiteX98" fmla="*/ 523306 w 1590495"/>
                <a:gd name="connsiteY98" fmla="*/ 230334 h 1009700"/>
                <a:gd name="connsiteX99" fmla="*/ 511035 w 1590495"/>
                <a:gd name="connsiteY99" fmla="*/ 257778 h 1009700"/>
                <a:gd name="connsiteX100" fmla="*/ 1129755 w 1590495"/>
                <a:gd name="connsiteY100" fmla="*/ 257778 h 1009700"/>
                <a:gd name="connsiteX101" fmla="*/ 1175864 w 1590495"/>
                <a:gd name="connsiteY101" fmla="*/ 177914 h 1009700"/>
                <a:gd name="connsiteX102" fmla="*/ 1117466 w 1590495"/>
                <a:gd name="connsiteY102" fmla="*/ 177914 h 1009700"/>
                <a:gd name="connsiteX103" fmla="*/ 1095093 w 1590495"/>
                <a:gd name="connsiteY103" fmla="*/ 155541 h 1009700"/>
                <a:gd name="connsiteX104" fmla="*/ 1095093 w 1590495"/>
                <a:gd name="connsiteY104" fmla="*/ 145767 h 1009700"/>
                <a:gd name="connsiteX105" fmla="*/ 1127240 w 1590495"/>
                <a:gd name="connsiteY105" fmla="*/ 113620 h 1009700"/>
                <a:gd name="connsiteX106" fmla="*/ 1249635 w 1590495"/>
                <a:gd name="connsiteY106" fmla="*/ 113620 h 1009700"/>
                <a:gd name="connsiteX107" fmla="*/ 1281782 w 1590495"/>
                <a:gd name="connsiteY107" fmla="*/ 145767 h 1009700"/>
                <a:gd name="connsiteX108" fmla="*/ 1281782 w 1590495"/>
                <a:gd name="connsiteY108" fmla="*/ 155541 h 1009700"/>
                <a:gd name="connsiteX109" fmla="*/ 1259409 w 1590495"/>
                <a:gd name="connsiteY109" fmla="*/ 177914 h 1009700"/>
                <a:gd name="connsiteX110" fmla="*/ 1228656 w 1590495"/>
                <a:gd name="connsiteY110" fmla="*/ 177914 h 1009700"/>
                <a:gd name="connsiteX111" fmla="*/ 1168897 w 1590495"/>
                <a:gd name="connsiteY111" fmla="*/ 281419 h 1009700"/>
                <a:gd name="connsiteX112" fmla="*/ 1256269 w 1590495"/>
                <a:gd name="connsiteY112" fmla="*/ 502071 h 1009700"/>
                <a:gd name="connsiteX113" fmla="*/ 1331029 w 1590495"/>
                <a:gd name="connsiteY113" fmla="*/ 490768 h 1009700"/>
                <a:gd name="connsiteX114" fmla="*/ 1590495 w 1590495"/>
                <a:gd name="connsiteY114" fmla="*/ 750234 h 1009700"/>
                <a:gd name="connsiteX115" fmla="*/ 1331029 w 1590495"/>
                <a:gd name="connsiteY115" fmla="*/ 1009700 h 1009700"/>
                <a:gd name="connsiteX116" fmla="*/ 1091953 w 1590495"/>
                <a:gd name="connsiteY116" fmla="*/ 851230 h 1009700"/>
                <a:gd name="connsiteX117" fmla="*/ 1076695 w 1590495"/>
                <a:gd name="connsiteY117" fmla="*/ 775652 h 1009700"/>
                <a:gd name="connsiteX118" fmla="*/ 973160 w 1590495"/>
                <a:gd name="connsiteY118" fmla="*/ 775652 h 1009700"/>
                <a:gd name="connsiteX119" fmla="*/ 967427 w 1590495"/>
                <a:gd name="connsiteY119" fmla="*/ 804046 h 1009700"/>
                <a:gd name="connsiteX120" fmla="*/ 917339 w 1590495"/>
                <a:gd name="connsiteY120" fmla="*/ 864872 h 1009700"/>
                <a:gd name="connsiteX121" fmla="*/ 902411 w 1590495"/>
                <a:gd name="connsiteY121" fmla="*/ 872048 h 1009700"/>
                <a:gd name="connsiteX122" fmla="*/ 902412 w 1590495"/>
                <a:gd name="connsiteY122" fmla="*/ 967300 h 1009700"/>
                <a:gd name="connsiteX123" fmla="*/ 813670 w 1590495"/>
                <a:gd name="connsiteY123" fmla="*/ 967300 h 1009700"/>
                <a:gd name="connsiteX124" fmla="*/ 813670 w 1590495"/>
                <a:gd name="connsiteY124" fmla="*/ 945002 h 1009700"/>
                <a:gd name="connsiteX125" fmla="*/ 855994 w 1590495"/>
                <a:gd name="connsiteY125" fmla="*/ 945002 h 1009700"/>
                <a:gd name="connsiteX126" fmla="*/ 855994 w 1590495"/>
                <a:gd name="connsiteY126" fmla="*/ 886071 h 1009700"/>
                <a:gd name="connsiteX127" fmla="*/ 840043 w 1590495"/>
                <a:gd name="connsiteY127" fmla="*/ 888482 h 1009700"/>
                <a:gd name="connsiteX128" fmla="*/ 701795 w 1590495"/>
                <a:gd name="connsiteY128" fmla="*/ 750234 h 1009700"/>
                <a:gd name="connsiteX129" fmla="*/ 712586 w 1590495"/>
                <a:gd name="connsiteY129" fmla="*/ 696786 h 1009700"/>
                <a:gd name="connsiteX130" fmla="*/ 425428 w 1590495"/>
                <a:gd name="connsiteY130" fmla="*/ 449243 h 1009700"/>
                <a:gd name="connsiteX131" fmla="*/ 390464 w 1590495"/>
                <a:gd name="connsiteY131" fmla="*/ 527443 h 1009700"/>
                <a:gd name="connsiteX132" fmla="*/ 404536 w 1590495"/>
                <a:gd name="connsiteY132" fmla="*/ 535081 h 1009700"/>
                <a:gd name="connsiteX133" fmla="*/ 518932 w 1590495"/>
                <a:gd name="connsiteY133" fmla="*/ 750234 h 1009700"/>
                <a:gd name="connsiteX134" fmla="*/ 259466 w 1590495"/>
                <a:gd name="connsiteY134" fmla="*/ 1009700 h 1009700"/>
                <a:gd name="connsiteX135" fmla="*/ 0 w 1590495"/>
                <a:gd name="connsiteY135" fmla="*/ 750234 h 1009700"/>
                <a:gd name="connsiteX136" fmla="*/ 259466 w 1590495"/>
                <a:gd name="connsiteY136" fmla="*/ 490768 h 1009700"/>
                <a:gd name="connsiteX137" fmla="*/ 311758 w 1590495"/>
                <a:gd name="connsiteY137" fmla="*/ 496040 h 1009700"/>
                <a:gd name="connsiteX138" fmla="*/ 349224 w 1590495"/>
                <a:gd name="connsiteY138" fmla="*/ 507670 h 1009700"/>
                <a:gd name="connsiteX139" fmla="*/ 482126 w 1590495"/>
                <a:gd name="connsiteY139" fmla="*/ 210426 h 1009700"/>
                <a:gd name="connsiteX140" fmla="*/ 420667 w 1590495"/>
                <a:gd name="connsiteY140" fmla="*/ 180712 h 1009700"/>
                <a:gd name="connsiteX141" fmla="*/ 376449 w 1590495"/>
                <a:gd name="connsiteY141" fmla="*/ 53720 h 1009700"/>
                <a:gd name="connsiteX142" fmla="*/ 466869 w 1590495"/>
                <a:gd name="connsiteY142" fmla="*/ 119 h 1009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</a:cxnLst>
              <a:rect l="l" t="t" r="r" b="b"/>
              <a:pathLst>
                <a:path w="1590495" h="1009700">
                  <a:moveTo>
                    <a:pt x="877961" y="775652"/>
                  </a:moveTo>
                  <a:lnTo>
                    <a:pt x="874300" y="784490"/>
                  </a:lnTo>
                  <a:cubicBezTo>
                    <a:pt x="869916" y="788873"/>
                    <a:pt x="864697" y="792421"/>
                    <a:pt x="858901" y="794872"/>
                  </a:cubicBezTo>
                  <a:lnTo>
                    <a:pt x="858470" y="794959"/>
                  </a:lnTo>
                  <a:lnTo>
                    <a:pt x="858470" y="851344"/>
                  </a:lnTo>
                  <a:lnTo>
                    <a:pt x="870939" y="849459"/>
                  </a:lnTo>
                  <a:cubicBezTo>
                    <a:pt x="900218" y="840352"/>
                    <a:pt x="923945" y="818643"/>
                    <a:pt x="935775" y="790675"/>
                  </a:cubicBezTo>
                  <a:lnTo>
                    <a:pt x="938808" y="775652"/>
                  </a:lnTo>
                  <a:close/>
                  <a:moveTo>
                    <a:pt x="739868" y="768661"/>
                  </a:moveTo>
                  <a:lnTo>
                    <a:pt x="744312" y="790675"/>
                  </a:lnTo>
                  <a:cubicBezTo>
                    <a:pt x="754827" y="815535"/>
                    <a:pt x="774742" y="835451"/>
                    <a:pt x="799602" y="845966"/>
                  </a:cubicBezTo>
                  <a:lnTo>
                    <a:pt x="821616" y="850410"/>
                  </a:lnTo>
                  <a:lnTo>
                    <a:pt x="821616" y="794959"/>
                  </a:lnTo>
                  <a:lnTo>
                    <a:pt x="821186" y="794872"/>
                  </a:lnTo>
                  <a:cubicBezTo>
                    <a:pt x="815390" y="792421"/>
                    <a:pt x="810170" y="788873"/>
                    <a:pt x="805787" y="784490"/>
                  </a:cubicBezTo>
                  <a:lnTo>
                    <a:pt x="799230" y="768661"/>
                  </a:lnTo>
                  <a:close/>
                  <a:moveTo>
                    <a:pt x="821616" y="650059"/>
                  </a:moveTo>
                  <a:lnTo>
                    <a:pt x="799602" y="654503"/>
                  </a:lnTo>
                  <a:cubicBezTo>
                    <a:pt x="774742" y="665018"/>
                    <a:pt x="754827" y="684933"/>
                    <a:pt x="744312" y="709793"/>
                  </a:cubicBezTo>
                  <a:lnTo>
                    <a:pt x="739868" y="731807"/>
                  </a:lnTo>
                  <a:lnTo>
                    <a:pt x="799230" y="731807"/>
                  </a:lnTo>
                  <a:lnTo>
                    <a:pt x="805787" y="715979"/>
                  </a:lnTo>
                  <a:cubicBezTo>
                    <a:pt x="810170" y="711595"/>
                    <a:pt x="815390" y="708048"/>
                    <a:pt x="821186" y="705596"/>
                  </a:cubicBezTo>
                  <a:lnTo>
                    <a:pt x="821616" y="705509"/>
                  </a:lnTo>
                  <a:close/>
                  <a:moveTo>
                    <a:pt x="858470" y="649124"/>
                  </a:moveTo>
                  <a:lnTo>
                    <a:pt x="858470" y="705509"/>
                  </a:lnTo>
                  <a:lnTo>
                    <a:pt x="858901" y="705596"/>
                  </a:lnTo>
                  <a:cubicBezTo>
                    <a:pt x="864697" y="708048"/>
                    <a:pt x="869916" y="711595"/>
                    <a:pt x="874300" y="715979"/>
                  </a:cubicBezTo>
                  <a:lnTo>
                    <a:pt x="877961" y="724817"/>
                  </a:lnTo>
                  <a:lnTo>
                    <a:pt x="938808" y="724817"/>
                  </a:lnTo>
                  <a:lnTo>
                    <a:pt x="935775" y="709793"/>
                  </a:lnTo>
                  <a:cubicBezTo>
                    <a:pt x="923945" y="681826"/>
                    <a:pt x="900218" y="660116"/>
                    <a:pt x="870939" y="651009"/>
                  </a:cubicBezTo>
                  <a:close/>
                  <a:moveTo>
                    <a:pt x="1238246" y="580736"/>
                  </a:moveTo>
                  <a:lnTo>
                    <a:pt x="1222006" y="588542"/>
                  </a:lnTo>
                  <a:cubicBezTo>
                    <a:pt x="1190885" y="609567"/>
                    <a:pt x="1166160" y="639341"/>
                    <a:pt x="1151359" y="674334"/>
                  </a:cubicBezTo>
                  <a:lnTo>
                    <a:pt x="1141167" y="724817"/>
                  </a:lnTo>
                  <a:lnTo>
                    <a:pt x="1269372" y="724817"/>
                  </a:lnTo>
                  <a:lnTo>
                    <a:pt x="1279987" y="699193"/>
                  </a:lnTo>
                  <a:lnTo>
                    <a:pt x="1284064" y="696444"/>
                  </a:lnTo>
                  <a:close/>
                  <a:moveTo>
                    <a:pt x="1331029" y="555240"/>
                  </a:moveTo>
                  <a:lnTo>
                    <a:pt x="1280357" y="562901"/>
                  </a:lnTo>
                  <a:lnTo>
                    <a:pt x="1326329" y="678999"/>
                  </a:lnTo>
                  <a:lnTo>
                    <a:pt x="1331029" y="678050"/>
                  </a:lnTo>
                  <a:cubicBezTo>
                    <a:pt x="1370896" y="678050"/>
                    <a:pt x="1403214" y="710368"/>
                    <a:pt x="1403214" y="750234"/>
                  </a:cubicBezTo>
                  <a:cubicBezTo>
                    <a:pt x="1403214" y="790100"/>
                    <a:pt x="1370896" y="822418"/>
                    <a:pt x="1331029" y="822418"/>
                  </a:cubicBezTo>
                  <a:cubicBezTo>
                    <a:pt x="1311096" y="822418"/>
                    <a:pt x="1293050" y="814339"/>
                    <a:pt x="1279987" y="801276"/>
                  </a:cubicBezTo>
                  <a:lnTo>
                    <a:pt x="1269373" y="775652"/>
                  </a:lnTo>
                  <a:lnTo>
                    <a:pt x="1141167" y="775652"/>
                  </a:lnTo>
                  <a:lnTo>
                    <a:pt x="1151359" y="826135"/>
                  </a:lnTo>
                  <a:cubicBezTo>
                    <a:pt x="1180961" y="896121"/>
                    <a:pt x="1250260" y="945228"/>
                    <a:pt x="1331029" y="945228"/>
                  </a:cubicBezTo>
                  <a:cubicBezTo>
                    <a:pt x="1438721" y="945228"/>
                    <a:pt x="1526023" y="857926"/>
                    <a:pt x="1526023" y="750234"/>
                  </a:cubicBezTo>
                  <a:cubicBezTo>
                    <a:pt x="1526023" y="642542"/>
                    <a:pt x="1438721" y="555240"/>
                    <a:pt x="1331029" y="555240"/>
                  </a:cubicBezTo>
                  <a:close/>
                  <a:moveTo>
                    <a:pt x="259466" y="555240"/>
                  </a:moveTo>
                  <a:cubicBezTo>
                    <a:pt x="151774" y="555240"/>
                    <a:pt x="64472" y="642542"/>
                    <a:pt x="64472" y="750234"/>
                  </a:cubicBezTo>
                  <a:cubicBezTo>
                    <a:pt x="64472" y="857926"/>
                    <a:pt x="151774" y="945228"/>
                    <a:pt x="259466" y="945228"/>
                  </a:cubicBezTo>
                  <a:cubicBezTo>
                    <a:pt x="367158" y="945228"/>
                    <a:pt x="454460" y="857926"/>
                    <a:pt x="454460" y="750234"/>
                  </a:cubicBezTo>
                  <a:cubicBezTo>
                    <a:pt x="454460" y="696388"/>
                    <a:pt x="432635" y="647640"/>
                    <a:pt x="397348" y="612353"/>
                  </a:cubicBezTo>
                  <a:lnTo>
                    <a:pt x="362888" y="589119"/>
                  </a:lnTo>
                  <a:lnTo>
                    <a:pt x="312030" y="702865"/>
                  </a:lnTo>
                  <a:lnTo>
                    <a:pt x="331651" y="750234"/>
                  </a:lnTo>
                  <a:cubicBezTo>
                    <a:pt x="331651" y="790100"/>
                    <a:pt x="299333" y="822418"/>
                    <a:pt x="259466" y="822418"/>
                  </a:cubicBezTo>
                  <a:cubicBezTo>
                    <a:pt x="219599" y="822418"/>
                    <a:pt x="187281" y="790100"/>
                    <a:pt x="187281" y="750234"/>
                  </a:cubicBezTo>
                  <a:cubicBezTo>
                    <a:pt x="187281" y="710368"/>
                    <a:pt x="219599" y="678050"/>
                    <a:pt x="259466" y="678050"/>
                  </a:cubicBezTo>
                  <a:lnTo>
                    <a:pt x="271920" y="680565"/>
                  </a:lnTo>
                  <a:lnTo>
                    <a:pt x="322842" y="566676"/>
                  </a:lnTo>
                  <a:lnTo>
                    <a:pt x="298764" y="559202"/>
                  </a:lnTo>
                  <a:cubicBezTo>
                    <a:pt x="286071" y="556604"/>
                    <a:pt x="272928" y="555240"/>
                    <a:pt x="259466" y="555240"/>
                  </a:cubicBezTo>
                  <a:close/>
                  <a:moveTo>
                    <a:pt x="1139729" y="331940"/>
                  </a:moveTo>
                  <a:lnTo>
                    <a:pt x="947888" y="664218"/>
                  </a:lnTo>
                  <a:lnTo>
                    <a:pt x="967427" y="696422"/>
                  </a:lnTo>
                  <a:lnTo>
                    <a:pt x="973160" y="724817"/>
                  </a:lnTo>
                  <a:lnTo>
                    <a:pt x="1076695" y="724817"/>
                  </a:lnTo>
                  <a:lnTo>
                    <a:pt x="1091953" y="649238"/>
                  </a:lnTo>
                  <a:cubicBezTo>
                    <a:pt x="1111648" y="602675"/>
                    <a:pt x="1144548" y="563058"/>
                    <a:pt x="1185959" y="535081"/>
                  </a:cubicBezTo>
                  <a:lnTo>
                    <a:pt x="1214697" y="521266"/>
                  </a:lnTo>
                  <a:close/>
                  <a:moveTo>
                    <a:pt x="490593" y="303497"/>
                  </a:moveTo>
                  <a:lnTo>
                    <a:pt x="444908" y="405674"/>
                  </a:lnTo>
                  <a:lnTo>
                    <a:pt x="738215" y="658518"/>
                  </a:lnTo>
                  <a:lnTo>
                    <a:pt x="742287" y="652478"/>
                  </a:lnTo>
                  <a:lnTo>
                    <a:pt x="779795" y="627190"/>
                  </a:lnTo>
                  <a:lnTo>
                    <a:pt x="779795" y="551274"/>
                  </a:lnTo>
                  <a:lnTo>
                    <a:pt x="737471" y="551274"/>
                  </a:lnTo>
                  <a:lnTo>
                    <a:pt x="737471" y="528976"/>
                  </a:lnTo>
                  <a:lnTo>
                    <a:pt x="826213" y="528976"/>
                  </a:lnTo>
                  <a:lnTo>
                    <a:pt x="826212" y="614779"/>
                  </a:lnTo>
                  <a:lnTo>
                    <a:pt x="840043" y="611986"/>
                  </a:lnTo>
                  <a:cubicBezTo>
                    <a:pt x="854359" y="611986"/>
                    <a:pt x="868167" y="614162"/>
                    <a:pt x="881154" y="618202"/>
                  </a:cubicBezTo>
                  <a:lnTo>
                    <a:pt x="912863" y="633445"/>
                  </a:lnTo>
                  <a:lnTo>
                    <a:pt x="1103359" y="303497"/>
                  </a:lnTo>
                  <a:close/>
                  <a:moveTo>
                    <a:pt x="466869" y="119"/>
                  </a:moveTo>
                  <a:cubicBezTo>
                    <a:pt x="479204" y="739"/>
                    <a:pt x="491622" y="3787"/>
                    <a:pt x="503442" y="9502"/>
                  </a:cubicBezTo>
                  <a:lnTo>
                    <a:pt x="606762" y="59455"/>
                  </a:lnTo>
                  <a:lnTo>
                    <a:pt x="584903" y="104236"/>
                  </a:lnTo>
                  <a:lnTo>
                    <a:pt x="481752" y="54366"/>
                  </a:lnTo>
                  <a:cubicBezTo>
                    <a:pt x="459250" y="43487"/>
                    <a:pt x="432192" y="52909"/>
                    <a:pt x="421313" y="75410"/>
                  </a:cubicBezTo>
                  <a:cubicBezTo>
                    <a:pt x="410435" y="97911"/>
                    <a:pt x="419856" y="124970"/>
                    <a:pt x="442358" y="135848"/>
                  </a:cubicBezTo>
                  <a:lnTo>
                    <a:pt x="545201" y="185570"/>
                  </a:lnTo>
                  <a:lnTo>
                    <a:pt x="523341" y="230352"/>
                  </a:lnTo>
                  <a:lnTo>
                    <a:pt x="523306" y="230334"/>
                  </a:lnTo>
                  <a:lnTo>
                    <a:pt x="511035" y="257778"/>
                  </a:lnTo>
                  <a:lnTo>
                    <a:pt x="1129755" y="257778"/>
                  </a:lnTo>
                  <a:lnTo>
                    <a:pt x="1175864" y="177914"/>
                  </a:lnTo>
                  <a:lnTo>
                    <a:pt x="1117466" y="177914"/>
                  </a:lnTo>
                  <a:cubicBezTo>
                    <a:pt x="1105110" y="177914"/>
                    <a:pt x="1095093" y="167897"/>
                    <a:pt x="1095093" y="155541"/>
                  </a:cubicBezTo>
                  <a:lnTo>
                    <a:pt x="1095093" y="145767"/>
                  </a:lnTo>
                  <a:cubicBezTo>
                    <a:pt x="1095093" y="128013"/>
                    <a:pt x="1109486" y="113620"/>
                    <a:pt x="1127240" y="113620"/>
                  </a:cubicBezTo>
                  <a:lnTo>
                    <a:pt x="1249635" y="113620"/>
                  </a:lnTo>
                  <a:cubicBezTo>
                    <a:pt x="1267389" y="113620"/>
                    <a:pt x="1281782" y="128013"/>
                    <a:pt x="1281782" y="145767"/>
                  </a:cubicBezTo>
                  <a:lnTo>
                    <a:pt x="1281782" y="155541"/>
                  </a:lnTo>
                  <a:cubicBezTo>
                    <a:pt x="1281782" y="167897"/>
                    <a:pt x="1271765" y="177914"/>
                    <a:pt x="1259409" y="177914"/>
                  </a:cubicBezTo>
                  <a:lnTo>
                    <a:pt x="1228656" y="177914"/>
                  </a:lnTo>
                  <a:lnTo>
                    <a:pt x="1168897" y="281419"/>
                  </a:lnTo>
                  <a:lnTo>
                    <a:pt x="1256269" y="502071"/>
                  </a:lnTo>
                  <a:lnTo>
                    <a:pt x="1331029" y="490768"/>
                  </a:lnTo>
                  <a:cubicBezTo>
                    <a:pt x="1474328" y="490768"/>
                    <a:pt x="1590495" y="606935"/>
                    <a:pt x="1590495" y="750234"/>
                  </a:cubicBezTo>
                  <a:cubicBezTo>
                    <a:pt x="1590495" y="893533"/>
                    <a:pt x="1474328" y="1009700"/>
                    <a:pt x="1331029" y="1009700"/>
                  </a:cubicBezTo>
                  <a:cubicBezTo>
                    <a:pt x="1223555" y="1009700"/>
                    <a:pt x="1131342" y="944356"/>
                    <a:pt x="1091953" y="851230"/>
                  </a:cubicBezTo>
                  <a:lnTo>
                    <a:pt x="1076695" y="775652"/>
                  </a:lnTo>
                  <a:lnTo>
                    <a:pt x="973160" y="775652"/>
                  </a:lnTo>
                  <a:lnTo>
                    <a:pt x="967427" y="804046"/>
                  </a:lnTo>
                  <a:cubicBezTo>
                    <a:pt x="956933" y="828856"/>
                    <a:pt x="939403" y="849965"/>
                    <a:pt x="917339" y="864872"/>
                  </a:cubicBezTo>
                  <a:lnTo>
                    <a:pt x="902411" y="872048"/>
                  </a:lnTo>
                  <a:lnTo>
                    <a:pt x="902412" y="967300"/>
                  </a:lnTo>
                  <a:lnTo>
                    <a:pt x="813670" y="967300"/>
                  </a:lnTo>
                  <a:lnTo>
                    <a:pt x="813670" y="945002"/>
                  </a:lnTo>
                  <a:lnTo>
                    <a:pt x="855994" y="945002"/>
                  </a:lnTo>
                  <a:lnTo>
                    <a:pt x="855994" y="886071"/>
                  </a:lnTo>
                  <a:lnTo>
                    <a:pt x="840043" y="888482"/>
                  </a:lnTo>
                  <a:cubicBezTo>
                    <a:pt x="763691" y="888482"/>
                    <a:pt x="701795" y="826586"/>
                    <a:pt x="701795" y="750234"/>
                  </a:cubicBezTo>
                  <a:lnTo>
                    <a:pt x="712586" y="696786"/>
                  </a:lnTo>
                  <a:lnTo>
                    <a:pt x="425428" y="449243"/>
                  </a:lnTo>
                  <a:lnTo>
                    <a:pt x="390464" y="527443"/>
                  </a:lnTo>
                  <a:lnTo>
                    <a:pt x="404536" y="535081"/>
                  </a:lnTo>
                  <a:cubicBezTo>
                    <a:pt x="473555" y="581709"/>
                    <a:pt x="518932" y="660672"/>
                    <a:pt x="518932" y="750234"/>
                  </a:cubicBezTo>
                  <a:cubicBezTo>
                    <a:pt x="518932" y="893533"/>
                    <a:pt x="402765" y="1009700"/>
                    <a:pt x="259466" y="1009700"/>
                  </a:cubicBezTo>
                  <a:cubicBezTo>
                    <a:pt x="116167" y="1009700"/>
                    <a:pt x="0" y="893533"/>
                    <a:pt x="0" y="750234"/>
                  </a:cubicBezTo>
                  <a:cubicBezTo>
                    <a:pt x="0" y="606935"/>
                    <a:pt x="116167" y="490768"/>
                    <a:pt x="259466" y="490768"/>
                  </a:cubicBezTo>
                  <a:cubicBezTo>
                    <a:pt x="277379" y="490768"/>
                    <a:pt x="294867" y="492583"/>
                    <a:pt x="311758" y="496040"/>
                  </a:cubicBezTo>
                  <a:lnTo>
                    <a:pt x="349224" y="507670"/>
                  </a:lnTo>
                  <a:lnTo>
                    <a:pt x="482126" y="210426"/>
                  </a:lnTo>
                  <a:lnTo>
                    <a:pt x="420667" y="180712"/>
                  </a:lnTo>
                  <a:cubicBezTo>
                    <a:pt x="373389" y="157855"/>
                    <a:pt x="353592" y="100998"/>
                    <a:pt x="376449" y="53720"/>
                  </a:cubicBezTo>
                  <a:cubicBezTo>
                    <a:pt x="393593" y="18260"/>
                    <a:pt x="429860" y="-1740"/>
                    <a:pt x="466869" y="119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38F0DE4A-5782-48F7-B0D1-0D184F675E30}"/>
              </a:ext>
            </a:extLst>
          </p:cNvPr>
          <p:cNvSpPr txBox="1"/>
          <p:nvPr/>
        </p:nvSpPr>
        <p:spPr>
          <a:xfrm>
            <a:off x="0" y="3197805"/>
            <a:ext cx="6858000" cy="4524315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4400" dirty="0">
                <a:ln w="38100">
                  <a:noFill/>
                </a:ln>
                <a:solidFill>
                  <a:schemeClr val="tx1"/>
                </a:solidFill>
              </a:rPr>
              <a:t>臨時</a:t>
            </a:r>
            <a:endParaRPr lang="en-US" altLang="ja-JP" sz="14400" dirty="0">
              <a:ln w="38100">
                <a:noFill/>
              </a:ln>
              <a:solidFill>
                <a:schemeClr val="tx1"/>
              </a:solidFill>
            </a:endParaRPr>
          </a:p>
          <a:p>
            <a:r>
              <a:rPr lang="ja-JP" altLang="en-US" sz="14400" dirty="0">
                <a:ln w="38100">
                  <a:noFill/>
                </a:ln>
                <a:solidFill>
                  <a:schemeClr val="tx1"/>
                </a:solidFill>
              </a:rPr>
              <a:t>駐輪場</a:t>
            </a:r>
            <a:endParaRPr lang="en-US" altLang="ja-JP" sz="14400" dirty="0">
              <a:ln w="38100">
                <a:noFill/>
              </a:ln>
              <a:solidFill>
                <a:schemeClr val="tx1"/>
              </a:solidFill>
            </a:endParaRPr>
          </a:p>
        </p:txBody>
      </p:sp>
      <p:sp>
        <p:nvSpPr>
          <p:cNvPr id="2" name="矢印: 右 1">
            <a:extLst>
              <a:ext uri="{FF2B5EF4-FFF2-40B4-BE49-F238E27FC236}">
                <a16:creationId xmlns:a16="http://schemas.microsoft.com/office/drawing/2014/main" id="{7507DED4-F2C7-4BEE-91E0-17D786CDF6B5}"/>
              </a:ext>
            </a:extLst>
          </p:cNvPr>
          <p:cNvSpPr/>
          <p:nvPr/>
        </p:nvSpPr>
        <p:spPr>
          <a:xfrm flipH="1">
            <a:off x="413665" y="7681009"/>
            <a:ext cx="6120680" cy="1620180"/>
          </a:xfrm>
          <a:prstGeom prst="rightArrow">
            <a:avLst>
              <a:gd name="adj1" fmla="val 50176"/>
              <a:gd name="adj2" fmla="val 145297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4E687D1F-98FD-4FB2-BBFC-39601909B492}"/>
              </a:ext>
            </a:extLst>
          </p:cNvPr>
          <p:cNvGrpSpPr/>
          <p:nvPr/>
        </p:nvGrpSpPr>
        <p:grpSpPr>
          <a:xfrm>
            <a:off x="2266950" y="566196"/>
            <a:ext cx="2324100" cy="2324096"/>
            <a:chOff x="10912335" y="953518"/>
            <a:chExt cx="1472666" cy="1472664"/>
          </a:xfrm>
        </p:grpSpPr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76130EFE-88FA-4971-8142-04C78ADF9433}"/>
                </a:ext>
              </a:extLst>
            </p:cNvPr>
            <p:cNvSpPr/>
            <p:nvPr/>
          </p:nvSpPr>
          <p:spPr bwMode="auto">
            <a:xfrm>
              <a:off x="10912335" y="953518"/>
              <a:ext cx="1472666" cy="1472664"/>
            </a:xfrm>
            <a:prstGeom prst="roundRect">
              <a:avLst>
                <a:gd name="adj" fmla="val 8207"/>
              </a:avLst>
            </a:prstGeom>
            <a:solidFill>
              <a:srgbClr val="0000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A62B9E51-4A17-4E12-9103-4CA641DB212B}"/>
                </a:ext>
              </a:extLst>
            </p:cNvPr>
            <p:cNvSpPr/>
            <p:nvPr/>
          </p:nvSpPr>
          <p:spPr bwMode="auto">
            <a:xfrm>
              <a:off x="10991036" y="1272364"/>
              <a:ext cx="1315264" cy="834972"/>
            </a:xfrm>
            <a:custGeom>
              <a:avLst/>
              <a:gdLst>
                <a:gd name="connsiteX0" fmla="*/ 877961 w 1590495"/>
                <a:gd name="connsiteY0" fmla="*/ 775652 h 1009700"/>
                <a:gd name="connsiteX1" fmla="*/ 874300 w 1590495"/>
                <a:gd name="connsiteY1" fmla="*/ 784490 h 1009700"/>
                <a:gd name="connsiteX2" fmla="*/ 858901 w 1590495"/>
                <a:gd name="connsiteY2" fmla="*/ 794872 h 1009700"/>
                <a:gd name="connsiteX3" fmla="*/ 858470 w 1590495"/>
                <a:gd name="connsiteY3" fmla="*/ 794959 h 1009700"/>
                <a:gd name="connsiteX4" fmla="*/ 858470 w 1590495"/>
                <a:gd name="connsiteY4" fmla="*/ 851344 h 1009700"/>
                <a:gd name="connsiteX5" fmla="*/ 870939 w 1590495"/>
                <a:gd name="connsiteY5" fmla="*/ 849459 h 1009700"/>
                <a:gd name="connsiteX6" fmla="*/ 935775 w 1590495"/>
                <a:gd name="connsiteY6" fmla="*/ 790675 h 1009700"/>
                <a:gd name="connsiteX7" fmla="*/ 938808 w 1590495"/>
                <a:gd name="connsiteY7" fmla="*/ 775652 h 1009700"/>
                <a:gd name="connsiteX8" fmla="*/ 739868 w 1590495"/>
                <a:gd name="connsiteY8" fmla="*/ 768661 h 1009700"/>
                <a:gd name="connsiteX9" fmla="*/ 744312 w 1590495"/>
                <a:gd name="connsiteY9" fmla="*/ 790675 h 1009700"/>
                <a:gd name="connsiteX10" fmla="*/ 799602 w 1590495"/>
                <a:gd name="connsiteY10" fmla="*/ 845966 h 1009700"/>
                <a:gd name="connsiteX11" fmla="*/ 821616 w 1590495"/>
                <a:gd name="connsiteY11" fmla="*/ 850410 h 1009700"/>
                <a:gd name="connsiteX12" fmla="*/ 821616 w 1590495"/>
                <a:gd name="connsiteY12" fmla="*/ 794959 h 1009700"/>
                <a:gd name="connsiteX13" fmla="*/ 821186 w 1590495"/>
                <a:gd name="connsiteY13" fmla="*/ 794872 h 1009700"/>
                <a:gd name="connsiteX14" fmla="*/ 805787 w 1590495"/>
                <a:gd name="connsiteY14" fmla="*/ 784490 h 1009700"/>
                <a:gd name="connsiteX15" fmla="*/ 799230 w 1590495"/>
                <a:gd name="connsiteY15" fmla="*/ 768661 h 1009700"/>
                <a:gd name="connsiteX16" fmla="*/ 821616 w 1590495"/>
                <a:gd name="connsiteY16" fmla="*/ 650059 h 1009700"/>
                <a:gd name="connsiteX17" fmla="*/ 799602 w 1590495"/>
                <a:gd name="connsiteY17" fmla="*/ 654503 h 1009700"/>
                <a:gd name="connsiteX18" fmla="*/ 744312 w 1590495"/>
                <a:gd name="connsiteY18" fmla="*/ 709793 h 1009700"/>
                <a:gd name="connsiteX19" fmla="*/ 739868 w 1590495"/>
                <a:gd name="connsiteY19" fmla="*/ 731807 h 1009700"/>
                <a:gd name="connsiteX20" fmla="*/ 799230 w 1590495"/>
                <a:gd name="connsiteY20" fmla="*/ 731807 h 1009700"/>
                <a:gd name="connsiteX21" fmla="*/ 805787 w 1590495"/>
                <a:gd name="connsiteY21" fmla="*/ 715979 h 1009700"/>
                <a:gd name="connsiteX22" fmla="*/ 821186 w 1590495"/>
                <a:gd name="connsiteY22" fmla="*/ 705596 h 1009700"/>
                <a:gd name="connsiteX23" fmla="*/ 821616 w 1590495"/>
                <a:gd name="connsiteY23" fmla="*/ 705509 h 1009700"/>
                <a:gd name="connsiteX24" fmla="*/ 858470 w 1590495"/>
                <a:gd name="connsiteY24" fmla="*/ 649124 h 1009700"/>
                <a:gd name="connsiteX25" fmla="*/ 858470 w 1590495"/>
                <a:gd name="connsiteY25" fmla="*/ 705509 h 1009700"/>
                <a:gd name="connsiteX26" fmla="*/ 858901 w 1590495"/>
                <a:gd name="connsiteY26" fmla="*/ 705596 h 1009700"/>
                <a:gd name="connsiteX27" fmla="*/ 874300 w 1590495"/>
                <a:gd name="connsiteY27" fmla="*/ 715979 h 1009700"/>
                <a:gd name="connsiteX28" fmla="*/ 877961 w 1590495"/>
                <a:gd name="connsiteY28" fmla="*/ 724817 h 1009700"/>
                <a:gd name="connsiteX29" fmla="*/ 938808 w 1590495"/>
                <a:gd name="connsiteY29" fmla="*/ 724817 h 1009700"/>
                <a:gd name="connsiteX30" fmla="*/ 935775 w 1590495"/>
                <a:gd name="connsiteY30" fmla="*/ 709793 h 1009700"/>
                <a:gd name="connsiteX31" fmla="*/ 870939 w 1590495"/>
                <a:gd name="connsiteY31" fmla="*/ 651009 h 1009700"/>
                <a:gd name="connsiteX32" fmla="*/ 1238246 w 1590495"/>
                <a:gd name="connsiteY32" fmla="*/ 580736 h 1009700"/>
                <a:gd name="connsiteX33" fmla="*/ 1222006 w 1590495"/>
                <a:gd name="connsiteY33" fmla="*/ 588542 h 1009700"/>
                <a:gd name="connsiteX34" fmla="*/ 1151359 w 1590495"/>
                <a:gd name="connsiteY34" fmla="*/ 674334 h 1009700"/>
                <a:gd name="connsiteX35" fmla="*/ 1141167 w 1590495"/>
                <a:gd name="connsiteY35" fmla="*/ 724817 h 1009700"/>
                <a:gd name="connsiteX36" fmla="*/ 1269372 w 1590495"/>
                <a:gd name="connsiteY36" fmla="*/ 724817 h 1009700"/>
                <a:gd name="connsiteX37" fmla="*/ 1279987 w 1590495"/>
                <a:gd name="connsiteY37" fmla="*/ 699193 h 1009700"/>
                <a:gd name="connsiteX38" fmla="*/ 1284064 w 1590495"/>
                <a:gd name="connsiteY38" fmla="*/ 696444 h 1009700"/>
                <a:gd name="connsiteX39" fmla="*/ 1331029 w 1590495"/>
                <a:gd name="connsiteY39" fmla="*/ 555240 h 1009700"/>
                <a:gd name="connsiteX40" fmla="*/ 1280357 w 1590495"/>
                <a:gd name="connsiteY40" fmla="*/ 562901 h 1009700"/>
                <a:gd name="connsiteX41" fmla="*/ 1326329 w 1590495"/>
                <a:gd name="connsiteY41" fmla="*/ 678999 h 1009700"/>
                <a:gd name="connsiteX42" fmla="*/ 1331029 w 1590495"/>
                <a:gd name="connsiteY42" fmla="*/ 678050 h 1009700"/>
                <a:gd name="connsiteX43" fmla="*/ 1403214 w 1590495"/>
                <a:gd name="connsiteY43" fmla="*/ 750234 h 1009700"/>
                <a:gd name="connsiteX44" fmla="*/ 1331029 w 1590495"/>
                <a:gd name="connsiteY44" fmla="*/ 822418 h 1009700"/>
                <a:gd name="connsiteX45" fmla="*/ 1279987 w 1590495"/>
                <a:gd name="connsiteY45" fmla="*/ 801276 h 1009700"/>
                <a:gd name="connsiteX46" fmla="*/ 1269373 w 1590495"/>
                <a:gd name="connsiteY46" fmla="*/ 775652 h 1009700"/>
                <a:gd name="connsiteX47" fmla="*/ 1141167 w 1590495"/>
                <a:gd name="connsiteY47" fmla="*/ 775652 h 1009700"/>
                <a:gd name="connsiteX48" fmla="*/ 1151359 w 1590495"/>
                <a:gd name="connsiteY48" fmla="*/ 826135 h 1009700"/>
                <a:gd name="connsiteX49" fmla="*/ 1331029 w 1590495"/>
                <a:gd name="connsiteY49" fmla="*/ 945228 h 1009700"/>
                <a:gd name="connsiteX50" fmla="*/ 1526023 w 1590495"/>
                <a:gd name="connsiteY50" fmla="*/ 750234 h 1009700"/>
                <a:gd name="connsiteX51" fmla="*/ 1331029 w 1590495"/>
                <a:gd name="connsiteY51" fmla="*/ 555240 h 1009700"/>
                <a:gd name="connsiteX52" fmla="*/ 259466 w 1590495"/>
                <a:gd name="connsiteY52" fmla="*/ 555240 h 1009700"/>
                <a:gd name="connsiteX53" fmla="*/ 64472 w 1590495"/>
                <a:gd name="connsiteY53" fmla="*/ 750234 h 1009700"/>
                <a:gd name="connsiteX54" fmla="*/ 259466 w 1590495"/>
                <a:gd name="connsiteY54" fmla="*/ 945228 h 1009700"/>
                <a:gd name="connsiteX55" fmla="*/ 454460 w 1590495"/>
                <a:gd name="connsiteY55" fmla="*/ 750234 h 1009700"/>
                <a:gd name="connsiteX56" fmla="*/ 397348 w 1590495"/>
                <a:gd name="connsiteY56" fmla="*/ 612353 h 1009700"/>
                <a:gd name="connsiteX57" fmla="*/ 362888 w 1590495"/>
                <a:gd name="connsiteY57" fmla="*/ 589119 h 1009700"/>
                <a:gd name="connsiteX58" fmla="*/ 312030 w 1590495"/>
                <a:gd name="connsiteY58" fmla="*/ 702865 h 1009700"/>
                <a:gd name="connsiteX59" fmla="*/ 331651 w 1590495"/>
                <a:gd name="connsiteY59" fmla="*/ 750234 h 1009700"/>
                <a:gd name="connsiteX60" fmla="*/ 259466 w 1590495"/>
                <a:gd name="connsiteY60" fmla="*/ 822418 h 1009700"/>
                <a:gd name="connsiteX61" fmla="*/ 187281 w 1590495"/>
                <a:gd name="connsiteY61" fmla="*/ 750234 h 1009700"/>
                <a:gd name="connsiteX62" fmla="*/ 259466 w 1590495"/>
                <a:gd name="connsiteY62" fmla="*/ 678050 h 1009700"/>
                <a:gd name="connsiteX63" fmla="*/ 271920 w 1590495"/>
                <a:gd name="connsiteY63" fmla="*/ 680565 h 1009700"/>
                <a:gd name="connsiteX64" fmla="*/ 322842 w 1590495"/>
                <a:gd name="connsiteY64" fmla="*/ 566676 h 1009700"/>
                <a:gd name="connsiteX65" fmla="*/ 298764 w 1590495"/>
                <a:gd name="connsiteY65" fmla="*/ 559202 h 1009700"/>
                <a:gd name="connsiteX66" fmla="*/ 259466 w 1590495"/>
                <a:gd name="connsiteY66" fmla="*/ 555240 h 1009700"/>
                <a:gd name="connsiteX67" fmla="*/ 1139729 w 1590495"/>
                <a:gd name="connsiteY67" fmla="*/ 331940 h 1009700"/>
                <a:gd name="connsiteX68" fmla="*/ 947888 w 1590495"/>
                <a:gd name="connsiteY68" fmla="*/ 664218 h 1009700"/>
                <a:gd name="connsiteX69" fmla="*/ 967427 w 1590495"/>
                <a:gd name="connsiteY69" fmla="*/ 696422 h 1009700"/>
                <a:gd name="connsiteX70" fmla="*/ 973160 w 1590495"/>
                <a:gd name="connsiteY70" fmla="*/ 724817 h 1009700"/>
                <a:gd name="connsiteX71" fmla="*/ 1076695 w 1590495"/>
                <a:gd name="connsiteY71" fmla="*/ 724817 h 1009700"/>
                <a:gd name="connsiteX72" fmla="*/ 1091953 w 1590495"/>
                <a:gd name="connsiteY72" fmla="*/ 649238 h 1009700"/>
                <a:gd name="connsiteX73" fmla="*/ 1185959 w 1590495"/>
                <a:gd name="connsiteY73" fmla="*/ 535081 h 1009700"/>
                <a:gd name="connsiteX74" fmla="*/ 1214697 w 1590495"/>
                <a:gd name="connsiteY74" fmla="*/ 521266 h 1009700"/>
                <a:gd name="connsiteX75" fmla="*/ 490593 w 1590495"/>
                <a:gd name="connsiteY75" fmla="*/ 303497 h 1009700"/>
                <a:gd name="connsiteX76" fmla="*/ 444908 w 1590495"/>
                <a:gd name="connsiteY76" fmla="*/ 405674 h 1009700"/>
                <a:gd name="connsiteX77" fmla="*/ 738215 w 1590495"/>
                <a:gd name="connsiteY77" fmla="*/ 658518 h 1009700"/>
                <a:gd name="connsiteX78" fmla="*/ 742287 w 1590495"/>
                <a:gd name="connsiteY78" fmla="*/ 652478 h 1009700"/>
                <a:gd name="connsiteX79" fmla="*/ 779795 w 1590495"/>
                <a:gd name="connsiteY79" fmla="*/ 627190 h 1009700"/>
                <a:gd name="connsiteX80" fmla="*/ 779795 w 1590495"/>
                <a:gd name="connsiteY80" fmla="*/ 551274 h 1009700"/>
                <a:gd name="connsiteX81" fmla="*/ 737471 w 1590495"/>
                <a:gd name="connsiteY81" fmla="*/ 551274 h 1009700"/>
                <a:gd name="connsiteX82" fmla="*/ 737471 w 1590495"/>
                <a:gd name="connsiteY82" fmla="*/ 528976 h 1009700"/>
                <a:gd name="connsiteX83" fmla="*/ 826213 w 1590495"/>
                <a:gd name="connsiteY83" fmla="*/ 528976 h 1009700"/>
                <a:gd name="connsiteX84" fmla="*/ 826212 w 1590495"/>
                <a:gd name="connsiteY84" fmla="*/ 614779 h 1009700"/>
                <a:gd name="connsiteX85" fmla="*/ 840043 w 1590495"/>
                <a:gd name="connsiteY85" fmla="*/ 611986 h 1009700"/>
                <a:gd name="connsiteX86" fmla="*/ 881154 w 1590495"/>
                <a:gd name="connsiteY86" fmla="*/ 618202 h 1009700"/>
                <a:gd name="connsiteX87" fmla="*/ 912863 w 1590495"/>
                <a:gd name="connsiteY87" fmla="*/ 633445 h 1009700"/>
                <a:gd name="connsiteX88" fmla="*/ 1103359 w 1590495"/>
                <a:gd name="connsiteY88" fmla="*/ 303497 h 1009700"/>
                <a:gd name="connsiteX89" fmla="*/ 466869 w 1590495"/>
                <a:gd name="connsiteY89" fmla="*/ 119 h 1009700"/>
                <a:gd name="connsiteX90" fmla="*/ 503442 w 1590495"/>
                <a:gd name="connsiteY90" fmla="*/ 9502 h 1009700"/>
                <a:gd name="connsiteX91" fmla="*/ 606762 w 1590495"/>
                <a:gd name="connsiteY91" fmla="*/ 59455 h 1009700"/>
                <a:gd name="connsiteX92" fmla="*/ 584903 w 1590495"/>
                <a:gd name="connsiteY92" fmla="*/ 104236 h 1009700"/>
                <a:gd name="connsiteX93" fmla="*/ 481752 w 1590495"/>
                <a:gd name="connsiteY93" fmla="*/ 54366 h 1009700"/>
                <a:gd name="connsiteX94" fmla="*/ 421313 w 1590495"/>
                <a:gd name="connsiteY94" fmla="*/ 75410 h 1009700"/>
                <a:gd name="connsiteX95" fmla="*/ 442358 w 1590495"/>
                <a:gd name="connsiteY95" fmla="*/ 135848 h 1009700"/>
                <a:gd name="connsiteX96" fmla="*/ 545201 w 1590495"/>
                <a:gd name="connsiteY96" fmla="*/ 185570 h 1009700"/>
                <a:gd name="connsiteX97" fmla="*/ 523341 w 1590495"/>
                <a:gd name="connsiteY97" fmla="*/ 230352 h 1009700"/>
                <a:gd name="connsiteX98" fmla="*/ 523306 w 1590495"/>
                <a:gd name="connsiteY98" fmla="*/ 230334 h 1009700"/>
                <a:gd name="connsiteX99" fmla="*/ 511035 w 1590495"/>
                <a:gd name="connsiteY99" fmla="*/ 257778 h 1009700"/>
                <a:gd name="connsiteX100" fmla="*/ 1129755 w 1590495"/>
                <a:gd name="connsiteY100" fmla="*/ 257778 h 1009700"/>
                <a:gd name="connsiteX101" fmla="*/ 1175864 w 1590495"/>
                <a:gd name="connsiteY101" fmla="*/ 177914 h 1009700"/>
                <a:gd name="connsiteX102" fmla="*/ 1117466 w 1590495"/>
                <a:gd name="connsiteY102" fmla="*/ 177914 h 1009700"/>
                <a:gd name="connsiteX103" fmla="*/ 1095093 w 1590495"/>
                <a:gd name="connsiteY103" fmla="*/ 155541 h 1009700"/>
                <a:gd name="connsiteX104" fmla="*/ 1095093 w 1590495"/>
                <a:gd name="connsiteY104" fmla="*/ 145767 h 1009700"/>
                <a:gd name="connsiteX105" fmla="*/ 1127240 w 1590495"/>
                <a:gd name="connsiteY105" fmla="*/ 113620 h 1009700"/>
                <a:gd name="connsiteX106" fmla="*/ 1249635 w 1590495"/>
                <a:gd name="connsiteY106" fmla="*/ 113620 h 1009700"/>
                <a:gd name="connsiteX107" fmla="*/ 1281782 w 1590495"/>
                <a:gd name="connsiteY107" fmla="*/ 145767 h 1009700"/>
                <a:gd name="connsiteX108" fmla="*/ 1281782 w 1590495"/>
                <a:gd name="connsiteY108" fmla="*/ 155541 h 1009700"/>
                <a:gd name="connsiteX109" fmla="*/ 1259409 w 1590495"/>
                <a:gd name="connsiteY109" fmla="*/ 177914 h 1009700"/>
                <a:gd name="connsiteX110" fmla="*/ 1228656 w 1590495"/>
                <a:gd name="connsiteY110" fmla="*/ 177914 h 1009700"/>
                <a:gd name="connsiteX111" fmla="*/ 1168897 w 1590495"/>
                <a:gd name="connsiteY111" fmla="*/ 281419 h 1009700"/>
                <a:gd name="connsiteX112" fmla="*/ 1256269 w 1590495"/>
                <a:gd name="connsiteY112" fmla="*/ 502071 h 1009700"/>
                <a:gd name="connsiteX113" fmla="*/ 1331029 w 1590495"/>
                <a:gd name="connsiteY113" fmla="*/ 490768 h 1009700"/>
                <a:gd name="connsiteX114" fmla="*/ 1590495 w 1590495"/>
                <a:gd name="connsiteY114" fmla="*/ 750234 h 1009700"/>
                <a:gd name="connsiteX115" fmla="*/ 1331029 w 1590495"/>
                <a:gd name="connsiteY115" fmla="*/ 1009700 h 1009700"/>
                <a:gd name="connsiteX116" fmla="*/ 1091953 w 1590495"/>
                <a:gd name="connsiteY116" fmla="*/ 851230 h 1009700"/>
                <a:gd name="connsiteX117" fmla="*/ 1076695 w 1590495"/>
                <a:gd name="connsiteY117" fmla="*/ 775652 h 1009700"/>
                <a:gd name="connsiteX118" fmla="*/ 973160 w 1590495"/>
                <a:gd name="connsiteY118" fmla="*/ 775652 h 1009700"/>
                <a:gd name="connsiteX119" fmla="*/ 967427 w 1590495"/>
                <a:gd name="connsiteY119" fmla="*/ 804046 h 1009700"/>
                <a:gd name="connsiteX120" fmla="*/ 917339 w 1590495"/>
                <a:gd name="connsiteY120" fmla="*/ 864872 h 1009700"/>
                <a:gd name="connsiteX121" fmla="*/ 902411 w 1590495"/>
                <a:gd name="connsiteY121" fmla="*/ 872048 h 1009700"/>
                <a:gd name="connsiteX122" fmla="*/ 902412 w 1590495"/>
                <a:gd name="connsiteY122" fmla="*/ 967300 h 1009700"/>
                <a:gd name="connsiteX123" fmla="*/ 813670 w 1590495"/>
                <a:gd name="connsiteY123" fmla="*/ 967300 h 1009700"/>
                <a:gd name="connsiteX124" fmla="*/ 813670 w 1590495"/>
                <a:gd name="connsiteY124" fmla="*/ 945002 h 1009700"/>
                <a:gd name="connsiteX125" fmla="*/ 855994 w 1590495"/>
                <a:gd name="connsiteY125" fmla="*/ 945002 h 1009700"/>
                <a:gd name="connsiteX126" fmla="*/ 855994 w 1590495"/>
                <a:gd name="connsiteY126" fmla="*/ 886071 h 1009700"/>
                <a:gd name="connsiteX127" fmla="*/ 840043 w 1590495"/>
                <a:gd name="connsiteY127" fmla="*/ 888482 h 1009700"/>
                <a:gd name="connsiteX128" fmla="*/ 701795 w 1590495"/>
                <a:gd name="connsiteY128" fmla="*/ 750234 h 1009700"/>
                <a:gd name="connsiteX129" fmla="*/ 712586 w 1590495"/>
                <a:gd name="connsiteY129" fmla="*/ 696786 h 1009700"/>
                <a:gd name="connsiteX130" fmla="*/ 425428 w 1590495"/>
                <a:gd name="connsiteY130" fmla="*/ 449243 h 1009700"/>
                <a:gd name="connsiteX131" fmla="*/ 390464 w 1590495"/>
                <a:gd name="connsiteY131" fmla="*/ 527443 h 1009700"/>
                <a:gd name="connsiteX132" fmla="*/ 404536 w 1590495"/>
                <a:gd name="connsiteY132" fmla="*/ 535081 h 1009700"/>
                <a:gd name="connsiteX133" fmla="*/ 518932 w 1590495"/>
                <a:gd name="connsiteY133" fmla="*/ 750234 h 1009700"/>
                <a:gd name="connsiteX134" fmla="*/ 259466 w 1590495"/>
                <a:gd name="connsiteY134" fmla="*/ 1009700 h 1009700"/>
                <a:gd name="connsiteX135" fmla="*/ 0 w 1590495"/>
                <a:gd name="connsiteY135" fmla="*/ 750234 h 1009700"/>
                <a:gd name="connsiteX136" fmla="*/ 259466 w 1590495"/>
                <a:gd name="connsiteY136" fmla="*/ 490768 h 1009700"/>
                <a:gd name="connsiteX137" fmla="*/ 311758 w 1590495"/>
                <a:gd name="connsiteY137" fmla="*/ 496040 h 1009700"/>
                <a:gd name="connsiteX138" fmla="*/ 349224 w 1590495"/>
                <a:gd name="connsiteY138" fmla="*/ 507670 h 1009700"/>
                <a:gd name="connsiteX139" fmla="*/ 482126 w 1590495"/>
                <a:gd name="connsiteY139" fmla="*/ 210426 h 1009700"/>
                <a:gd name="connsiteX140" fmla="*/ 420667 w 1590495"/>
                <a:gd name="connsiteY140" fmla="*/ 180712 h 1009700"/>
                <a:gd name="connsiteX141" fmla="*/ 376449 w 1590495"/>
                <a:gd name="connsiteY141" fmla="*/ 53720 h 1009700"/>
                <a:gd name="connsiteX142" fmla="*/ 466869 w 1590495"/>
                <a:gd name="connsiteY142" fmla="*/ 119 h 1009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</a:cxnLst>
              <a:rect l="l" t="t" r="r" b="b"/>
              <a:pathLst>
                <a:path w="1590495" h="1009700">
                  <a:moveTo>
                    <a:pt x="877961" y="775652"/>
                  </a:moveTo>
                  <a:lnTo>
                    <a:pt x="874300" y="784490"/>
                  </a:lnTo>
                  <a:cubicBezTo>
                    <a:pt x="869916" y="788873"/>
                    <a:pt x="864697" y="792421"/>
                    <a:pt x="858901" y="794872"/>
                  </a:cubicBezTo>
                  <a:lnTo>
                    <a:pt x="858470" y="794959"/>
                  </a:lnTo>
                  <a:lnTo>
                    <a:pt x="858470" y="851344"/>
                  </a:lnTo>
                  <a:lnTo>
                    <a:pt x="870939" y="849459"/>
                  </a:lnTo>
                  <a:cubicBezTo>
                    <a:pt x="900218" y="840352"/>
                    <a:pt x="923945" y="818643"/>
                    <a:pt x="935775" y="790675"/>
                  </a:cubicBezTo>
                  <a:lnTo>
                    <a:pt x="938808" y="775652"/>
                  </a:lnTo>
                  <a:close/>
                  <a:moveTo>
                    <a:pt x="739868" y="768661"/>
                  </a:moveTo>
                  <a:lnTo>
                    <a:pt x="744312" y="790675"/>
                  </a:lnTo>
                  <a:cubicBezTo>
                    <a:pt x="754827" y="815535"/>
                    <a:pt x="774742" y="835451"/>
                    <a:pt x="799602" y="845966"/>
                  </a:cubicBezTo>
                  <a:lnTo>
                    <a:pt x="821616" y="850410"/>
                  </a:lnTo>
                  <a:lnTo>
                    <a:pt x="821616" y="794959"/>
                  </a:lnTo>
                  <a:lnTo>
                    <a:pt x="821186" y="794872"/>
                  </a:lnTo>
                  <a:cubicBezTo>
                    <a:pt x="815390" y="792421"/>
                    <a:pt x="810170" y="788873"/>
                    <a:pt x="805787" y="784490"/>
                  </a:cubicBezTo>
                  <a:lnTo>
                    <a:pt x="799230" y="768661"/>
                  </a:lnTo>
                  <a:close/>
                  <a:moveTo>
                    <a:pt x="821616" y="650059"/>
                  </a:moveTo>
                  <a:lnTo>
                    <a:pt x="799602" y="654503"/>
                  </a:lnTo>
                  <a:cubicBezTo>
                    <a:pt x="774742" y="665018"/>
                    <a:pt x="754827" y="684933"/>
                    <a:pt x="744312" y="709793"/>
                  </a:cubicBezTo>
                  <a:lnTo>
                    <a:pt x="739868" y="731807"/>
                  </a:lnTo>
                  <a:lnTo>
                    <a:pt x="799230" y="731807"/>
                  </a:lnTo>
                  <a:lnTo>
                    <a:pt x="805787" y="715979"/>
                  </a:lnTo>
                  <a:cubicBezTo>
                    <a:pt x="810170" y="711595"/>
                    <a:pt x="815390" y="708048"/>
                    <a:pt x="821186" y="705596"/>
                  </a:cubicBezTo>
                  <a:lnTo>
                    <a:pt x="821616" y="705509"/>
                  </a:lnTo>
                  <a:close/>
                  <a:moveTo>
                    <a:pt x="858470" y="649124"/>
                  </a:moveTo>
                  <a:lnTo>
                    <a:pt x="858470" y="705509"/>
                  </a:lnTo>
                  <a:lnTo>
                    <a:pt x="858901" y="705596"/>
                  </a:lnTo>
                  <a:cubicBezTo>
                    <a:pt x="864697" y="708048"/>
                    <a:pt x="869916" y="711595"/>
                    <a:pt x="874300" y="715979"/>
                  </a:cubicBezTo>
                  <a:lnTo>
                    <a:pt x="877961" y="724817"/>
                  </a:lnTo>
                  <a:lnTo>
                    <a:pt x="938808" y="724817"/>
                  </a:lnTo>
                  <a:lnTo>
                    <a:pt x="935775" y="709793"/>
                  </a:lnTo>
                  <a:cubicBezTo>
                    <a:pt x="923945" y="681826"/>
                    <a:pt x="900218" y="660116"/>
                    <a:pt x="870939" y="651009"/>
                  </a:cubicBezTo>
                  <a:close/>
                  <a:moveTo>
                    <a:pt x="1238246" y="580736"/>
                  </a:moveTo>
                  <a:lnTo>
                    <a:pt x="1222006" y="588542"/>
                  </a:lnTo>
                  <a:cubicBezTo>
                    <a:pt x="1190885" y="609567"/>
                    <a:pt x="1166160" y="639341"/>
                    <a:pt x="1151359" y="674334"/>
                  </a:cubicBezTo>
                  <a:lnTo>
                    <a:pt x="1141167" y="724817"/>
                  </a:lnTo>
                  <a:lnTo>
                    <a:pt x="1269372" y="724817"/>
                  </a:lnTo>
                  <a:lnTo>
                    <a:pt x="1279987" y="699193"/>
                  </a:lnTo>
                  <a:lnTo>
                    <a:pt x="1284064" y="696444"/>
                  </a:lnTo>
                  <a:close/>
                  <a:moveTo>
                    <a:pt x="1331029" y="555240"/>
                  </a:moveTo>
                  <a:lnTo>
                    <a:pt x="1280357" y="562901"/>
                  </a:lnTo>
                  <a:lnTo>
                    <a:pt x="1326329" y="678999"/>
                  </a:lnTo>
                  <a:lnTo>
                    <a:pt x="1331029" y="678050"/>
                  </a:lnTo>
                  <a:cubicBezTo>
                    <a:pt x="1370896" y="678050"/>
                    <a:pt x="1403214" y="710368"/>
                    <a:pt x="1403214" y="750234"/>
                  </a:cubicBezTo>
                  <a:cubicBezTo>
                    <a:pt x="1403214" y="790100"/>
                    <a:pt x="1370896" y="822418"/>
                    <a:pt x="1331029" y="822418"/>
                  </a:cubicBezTo>
                  <a:cubicBezTo>
                    <a:pt x="1311096" y="822418"/>
                    <a:pt x="1293050" y="814339"/>
                    <a:pt x="1279987" y="801276"/>
                  </a:cubicBezTo>
                  <a:lnTo>
                    <a:pt x="1269373" y="775652"/>
                  </a:lnTo>
                  <a:lnTo>
                    <a:pt x="1141167" y="775652"/>
                  </a:lnTo>
                  <a:lnTo>
                    <a:pt x="1151359" y="826135"/>
                  </a:lnTo>
                  <a:cubicBezTo>
                    <a:pt x="1180961" y="896121"/>
                    <a:pt x="1250260" y="945228"/>
                    <a:pt x="1331029" y="945228"/>
                  </a:cubicBezTo>
                  <a:cubicBezTo>
                    <a:pt x="1438721" y="945228"/>
                    <a:pt x="1526023" y="857926"/>
                    <a:pt x="1526023" y="750234"/>
                  </a:cubicBezTo>
                  <a:cubicBezTo>
                    <a:pt x="1526023" y="642542"/>
                    <a:pt x="1438721" y="555240"/>
                    <a:pt x="1331029" y="555240"/>
                  </a:cubicBezTo>
                  <a:close/>
                  <a:moveTo>
                    <a:pt x="259466" y="555240"/>
                  </a:moveTo>
                  <a:cubicBezTo>
                    <a:pt x="151774" y="555240"/>
                    <a:pt x="64472" y="642542"/>
                    <a:pt x="64472" y="750234"/>
                  </a:cubicBezTo>
                  <a:cubicBezTo>
                    <a:pt x="64472" y="857926"/>
                    <a:pt x="151774" y="945228"/>
                    <a:pt x="259466" y="945228"/>
                  </a:cubicBezTo>
                  <a:cubicBezTo>
                    <a:pt x="367158" y="945228"/>
                    <a:pt x="454460" y="857926"/>
                    <a:pt x="454460" y="750234"/>
                  </a:cubicBezTo>
                  <a:cubicBezTo>
                    <a:pt x="454460" y="696388"/>
                    <a:pt x="432635" y="647640"/>
                    <a:pt x="397348" y="612353"/>
                  </a:cubicBezTo>
                  <a:lnTo>
                    <a:pt x="362888" y="589119"/>
                  </a:lnTo>
                  <a:lnTo>
                    <a:pt x="312030" y="702865"/>
                  </a:lnTo>
                  <a:lnTo>
                    <a:pt x="331651" y="750234"/>
                  </a:lnTo>
                  <a:cubicBezTo>
                    <a:pt x="331651" y="790100"/>
                    <a:pt x="299333" y="822418"/>
                    <a:pt x="259466" y="822418"/>
                  </a:cubicBezTo>
                  <a:cubicBezTo>
                    <a:pt x="219599" y="822418"/>
                    <a:pt x="187281" y="790100"/>
                    <a:pt x="187281" y="750234"/>
                  </a:cubicBezTo>
                  <a:cubicBezTo>
                    <a:pt x="187281" y="710368"/>
                    <a:pt x="219599" y="678050"/>
                    <a:pt x="259466" y="678050"/>
                  </a:cubicBezTo>
                  <a:lnTo>
                    <a:pt x="271920" y="680565"/>
                  </a:lnTo>
                  <a:lnTo>
                    <a:pt x="322842" y="566676"/>
                  </a:lnTo>
                  <a:lnTo>
                    <a:pt x="298764" y="559202"/>
                  </a:lnTo>
                  <a:cubicBezTo>
                    <a:pt x="286071" y="556604"/>
                    <a:pt x="272928" y="555240"/>
                    <a:pt x="259466" y="555240"/>
                  </a:cubicBezTo>
                  <a:close/>
                  <a:moveTo>
                    <a:pt x="1139729" y="331940"/>
                  </a:moveTo>
                  <a:lnTo>
                    <a:pt x="947888" y="664218"/>
                  </a:lnTo>
                  <a:lnTo>
                    <a:pt x="967427" y="696422"/>
                  </a:lnTo>
                  <a:lnTo>
                    <a:pt x="973160" y="724817"/>
                  </a:lnTo>
                  <a:lnTo>
                    <a:pt x="1076695" y="724817"/>
                  </a:lnTo>
                  <a:lnTo>
                    <a:pt x="1091953" y="649238"/>
                  </a:lnTo>
                  <a:cubicBezTo>
                    <a:pt x="1111648" y="602675"/>
                    <a:pt x="1144548" y="563058"/>
                    <a:pt x="1185959" y="535081"/>
                  </a:cubicBezTo>
                  <a:lnTo>
                    <a:pt x="1214697" y="521266"/>
                  </a:lnTo>
                  <a:close/>
                  <a:moveTo>
                    <a:pt x="490593" y="303497"/>
                  </a:moveTo>
                  <a:lnTo>
                    <a:pt x="444908" y="405674"/>
                  </a:lnTo>
                  <a:lnTo>
                    <a:pt x="738215" y="658518"/>
                  </a:lnTo>
                  <a:lnTo>
                    <a:pt x="742287" y="652478"/>
                  </a:lnTo>
                  <a:lnTo>
                    <a:pt x="779795" y="627190"/>
                  </a:lnTo>
                  <a:lnTo>
                    <a:pt x="779795" y="551274"/>
                  </a:lnTo>
                  <a:lnTo>
                    <a:pt x="737471" y="551274"/>
                  </a:lnTo>
                  <a:lnTo>
                    <a:pt x="737471" y="528976"/>
                  </a:lnTo>
                  <a:lnTo>
                    <a:pt x="826213" y="528976"/>
                  </a:lnTo>
                  <a:lnTo>
                    <a:pt x="826212" y="614779"/>
                  </a:lnTo>
                  <a:lnTo>
                    <a:pt x="840043" y="611986"/>
                  </a:lnTo>
                  <a:cubicBezTo>
                    <a:pt x="854359" y="611986"/>
                    <a:pt x="868167" y="614162"/>
                    <a:pt x="881154" y="618202"/>
                  </a:cubicBezTo>
                  <a:lnTo>
                    <a:pt x="912863" y="633445"/>
                  </a:lnTo>
                  <a:lnTo>
                    <a:pt x="1103359" y="303497"/>
                  </a:lnTo>
                  <a:close/>
                  <a:moveTo>
                    <a:pt x="466869" y="119"/>
                  </a:moveTo>
                  <a:cubicBezTo>
                    <a:pt x="479204" y="739"/>
                    <a:pt x="491622" y="3787"/>
                    <a:pt x="503442" y="9502"/>
                  </a:cubicBezTo>
                  <a:lnTo>
                    <a:pt x="606762" y="59455"/>
                  </a:lnTo>
                  <a:lnTo>
                    <a:pt x="584903" y="104236"/>
                  </a:lnTo>
                  <a:lnTo>
                    <a:pt x="481752" y="54366"/>
                  </a:lnTo>
                  <a:cubicBezTo>
                    <a:pt x="459250" y="43487"/>
                    <a:pt x="432192" y="52909"/>
                    <a:pt x="421313" y="75410"/>
                  </a:cubicBezTo>
                  <a:cubicBezTo>
                    <a:pt x="410435" y="97911"/>
                    <a:pt x="419856" y="124970"/>
                    <a:pt x="442358" y="135848"/>
                  </a:cubicBezTo>
                  <a:lnTo>
                    <a:pt x="545201" y="185570"/>
                  </a:lnTo>
                  <a:lnTo>
                    <a:pt x="523341" y="230352"/>
                  </a:lnTo>
                  <a:lnTo>
                    <a:pt x="523306" y="230334"/>
                  </a:lnTo>
                  <a:lnTo>
                    <a:pt x="511035" y="257778"/>
                  </a:lnTo>
                  <a:lnTo>
                    <a:pt x="1129755" y="257778"/>
                  </a:lnTo>
                  <a:lnTo>
                    <a:pt x="1175864" y="177914"/>
                  </a:lnTo>
                  <a:lnTo>
                    <a:pt x="1117466" y="177914"/>
                  </a:lnTo>
                  <a:cubicBezTo>
                    <a:pt x="1105110" y="177914"/>
                    <a:pt x="1095093" y="167897"/>
                    <a:pt x="1095093" y="155541"/>
                  </a:cubicBezTo>
                  <a:lnTo>
                    <a:pt x="1095093" y="145767"/>
                  </a:lnTo>
                  <a:cubicBezTo>
                    <a:pt x="1095093" y="128013"/>
                    <a:pt x="1109486" y="113620"/>
                    <a:pt x="1127240" y="113620"/>
                  </a:cubicBezTo>
                  <a:lnTo>
                    <a:pt x="1249635" y="113620"/>
                  </a:lnTo>
                  <a:cubicBezTo>
                    <a:pt x="1267389" y="113620"/>
                    <a:pt x="1281782" y="128013"/>
                    <a:pt x="1281782" y="145767"/>
                  </a:cubicBezTo>
                  <a:lnTo>
                    <a:pt x="1281782" y="155541"/>
                  </a:lnTo>
                  <a:cubicBezTo>
                    <a:pt x="1281782" y="167897"/>
                    <a:pt x="1271765" y="177914"/>
                    <a:pt x="1259409" y="177914"/>
                  </a:cubicBezTo>
                  <a:lnTo>
                    <a:pt x="1228656" y="177914"/>
                  </a:lnTo>
                  <a:lnTo>
                    <a:pt x="1168897" y="281419"/>
                  </a:lnTo>
                  <a:lnTo>
                    <a:pt x="1256269" y="502071"/>
                  </a:lnTo>
                  <a:lnTo>
                    <a:pt x="1331029" y="490768"/>
                  </a:lnTo>
                  <a:cubicBezTo>
                    <a:pt x="1474328" y="490768"/>
                    <a:pt x="1590495" y="606935"/>
                    <a:pt x="1590495" y="750234"/>
                  </a:cubicBezTo>
                  <a:cubicBezTo>
                    <a:pt x="1590495" y="893533"/>
                    <a:pt x="1474328" y="1009700"/>
                    <a:pt x="1331029" y="1009700"/>
                  </a:cubicBezTo>
                  <a:cubicBezTo>
                    <a:pt x="1223555" y="1009700"/>
                    <a:pt x="1131342" y="944356"/>
                    <a:pt x="1091953" y="851230"/>
                  </a:cubicBezTo>
                  <a:lnTo>
                    <a:pt x="1076695" y="775652"/>
                  </a:lnTo>
                  <a:lnTo>
                    <a:pt x="973160" y="775652"/>
                  </a:lnTo>
                  <a:lnTo>
                    <a:pt x="967427" y="804046"/>
                  </a:lnTo>
                  <a:cubicBezTo>
                    <a:pt x="956933" y="828856"/>
                    <a:pt x="939403" y="849965"/>
                    <a:pt x="917339" y="864872"/>
                  </a:cubicBezTo>
                  <a:lnTo>
                    <a:pt x="902411" y="872048"/>
                  </a:lnTo>
                  <a:lnTo>
                    <a:pt x="902412" y="967300"/>
                  </a:lnTo>
                  <a:lnTo>
                    <a:pt x="813670" y="967300"/>
                  </a:lnTo>
                  <a:lnTo>
                    <a:pt x="813670" y="945002"/>
                  </a:lnTo>
                  <a:lnTo>
                    <a:pt x="855994" y="945002"/>
                  </a:lnTo>
                  <a:lnTo>
                    <a:pt x="855994" y="886071"/>
                  </a:lnTo>
                  <a:lnTo>
                    <a:pt x="840043" y="888482"/>
                  </a:lnTo>
                  <a:cubicBezTo>
                    <a:pt x="763691" y="888482"/>
                    <a:pt x="701795" y="826586"/>
                    <a:pt x="701795" y="750234"/>
                  </a:cubicBezTo>
                  <a:lnTo>
                    <a:pt x="712586" y="696786"/>
                  </a:lnTo>
                  <a:lnTo>
                    <a:pt x="425428" y="449243"/>
                  </a:lnTo>
                  <a:lnTo>
                    <a:pt x="390464" y="527443"/>
                  </a:lnTo>
                  <a:lnTo>
                    <a:pt x="404536" y="535081"/>
                  </a:lnTo>
                  <a:cubicBezTo>
                    <a:pt x="473555" y="581709"/>
                    <a:pt x="518932" y="660672"/>
                    <a:pt x="518932" y="750234"/>
                  </a:cubicBezTo>
                  <a:cubicBezTo>
                    <a:pt x="518932" y="893533"/>
                    <a:pt x="402765" y="1009700"/>
                    <a:pt x="259466" y="1009700"/>
                  </a:cubicBezTo>
                  <a:cubicBezTo>
                    <a:pt x="116167" y="1009700"/>
                    <a:pt x="0" y="893533"/>
                    <a:pt x="0" y="750234"/>
                  </a:cubicBezTo>
                  <a:cubicBezTo>
                    <a:pt x="0" y="606935"/>
                    <a:pt x="116167" y="490768"/>
                    <a:pt x="259466" y="490768"/>
                  </a:cubicBezTo>
                  <a:cubicBezTo>
                    <a:pt x="277379" y="490768"/>
                    <a:pt x="294867" y="492583"/>
                    <a:pt x="311758" y="496040"/>
                  </a:cubicBezTo>
                  <a:lnTo>
                    <a:pt x="349224" y="507670"/>
                  </a:lnTo>
                  <a:lnTo>
                    <a:pt x="482126" y="210426"/>
                  </a:lnTo>
                  <a:lnTo>
                    <a:pt x="420667" y="180712"/>
                  </a:lnTo>
                  <a:cubicBezTo>
                    <a:pt x="373389" y="157855"/>
                    <a:pt x="353592" y="100998"/>
                    <a:pt x="376449" y="53720"/>
                  </a:cubicBezTo>
                  <a:cubicBezTo>
                    <a:pt x="393593" y="18260"/>
                    <a:pt x="429860" y="-1740"/>
                    <a:pt x="466869" y="119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67453767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pop993_臨時駐輪場</dc:title>
  <dc:subject>pop993_臨時駐輪場</dc:subject>
  <dc:creator>Digipot.net</dc:creator>
  <cp:lastModifiedBy/>
  <cp:revision>1</cp:revision>
  <dcterms:created xsi:type="dcterms:W3CDTF">2014-07-30T05:46:22Z</dcterms:created>
  <dcterms:modified xsi:type="dcterms:W3CDTF">2018-11-19T05:08:22Z</dcterms:modified>
  <cp:version>1</cp:version>
</cp:coreProperties>
</file>

<file path=docProps/thumbnail.jpeg>
</file>