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5" d="100"/>
          <a:sy n="55" d="100"/>
        </p:scale>
        <p:origin x="1092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>
            <a:off x="824332" y="4624754"/>
            <a:ext cx="2185214" cy="403606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atin typeface="Meiryo UI" panose="020B0604030504040204" pitchFamily="50" charset="-128"/>
                <a:ea typeface="Meiryo UI" panose="020B0604030504040204" pitchFamily="50" charset="-128"/>
              </a:rPr>
              <a:t>度に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A2E2D8-318D-42FA-AD4D-888D28705A8F}"/>
              </a:ext>
            </a:extLst>
          </p:cNvPr>
          <p:cNvSpPr txBox="1"/>
          <p:nvPr/>
        </p:nvSpPr>
        <p:spPr>
          <a:xfrm>
            <a:off x="3020579" y="323849"/>
            <a:ext cx="3323987" cy="9264665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エアコンの</a:t>
            </a:r>
            <a:br>
              <a:rPr lang="en-US" altLang="ja-JP" sz="9600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9600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設定温度は</a:t>
            </a:r>
            <a:r>
              <a:rPr lang="ja-JP" altLang="en-US" sz="108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31A30D1-CCD6-424E-B002-2904C127B796}"/>
              </a:ext>
            </a:extLst>
          </p:cNvPr>
          <p:cNvSpPr txBox="1"/>
          <p:nvPr/>
        </p:nvSpPr>
        <p:spPr>
          <a:xfrm>
            <a:off x="824332" y="4624754"/>
            <a:ext cx="2185214" cy="403606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度に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ADB8A7A-AC9A-46C3-880A-32C7140613D0}"/>
              </a:ext>
            </a:extLst>
          </p:cNvPr>
          <p:cNvSpPr txBox="1"/>
          <p:nvPr/>
        </p:nvSpPr>
        <p:spPr>
          <a:xfrm>
            <a:off x="3020579" y="323849"/>
            <a:ext cx="3323987" cy="9264665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エアコンの</a:t>
            </a:r>
            <a:br>
              <a:rPr lang="en-US" altLang="ja-JP" sz="96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96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設定温度は</a:t>
            </a:r>
            <a:r>
              <a:rPr lang="ja-JP" altLang="en-US" sz="108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　　　　</a:t>
            </a: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D69260-DB77-4350-B16B-D873A1B3E902}"/>
              </a:ext>
            </a:extLst>
          </p:cNvPr>
          <p:cNvSpPr txBox="1"/>
          <p:nvPr/>
        </p:nvSpPr>
        <p:spPr>
          <a:xfrm>
            <a:off x="1" y="497505"/>
            <a:ext cx="6858000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エアコンの</a:t>
            </a:r>
            <a:endParaRPr lang="en-US" altLang="ja-JP" sz="9000" b="1" spc="50" dirty="0">
              <a:ln w="285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設定温度は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C2AA7D63-0339-47C2-9002-72ED0089CC6A}"/>
              </a:ext>
            </a:extLst>
          </p:cNvPr>
          <p:cNvGrpSpPr/>
          <p:nvPr/>
        </p:nvGrpSpPr>
        <p:grpSpPr>
          <a:xfrm>
            <a:off x="1246257" y="3481286"/>
            <a:ext cx="4365485" cy="6424714"/>
            <a:chOff x="1988840" y="3872880"/>
            <a:chExt cx="3122528" cy="4595446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D6D8024-18C6-4237-906B-55C1A175B6BB}"/>
                </a:ext>
              </a:extLst>
            </p:cNvPr>
            <p:cNvSpPr/>
            <p:nvPr/>
          </p:nvSpPr>
          <p:spPr bwMode="auto">
            <a:xfrm>
              <a:off x="1988840" y="3872880"/>
              <a:ext cx="3122528" cy="4595446"/>
            </a:xfrm>
            <a:custGeom>
              <a:avLst/>
              <a:gdLst>
                <a:gd name="connsiteX0" fmla="*/ 1561265 w 3122528"/>
                <a:gd name="connsiteY0" fmla="*/ 0 h 4595446"/>
                <a:gd name="connsiteX1" fmla="*/ 2972092 w 3122528"/>
                <a:gd name="connsiteY1" fmla="*/ 151973 h 4595446"/>
                <a:gd name="connsiteX2" fmla="*/ 3006888 w 3122528"/>
                <a:gd name="connsiteY2" fmla="*/ 170189 h 4595446"/>
                <a:gd name="connsiteX3" fmla="*/ 3013920 w 3122528"/>
                <a:gd name="connsiteY3" fmla="*/ 171576 h 4595446"/>
                <a:gd name="connsiteX4" fmla="*/ 3030835 w 3122528"/>
                <a:gd name="connsiteY4" fmla="*/ 182725 h 4595446"/>
                <a:gd name="connsiteX5" fmla="*/ 3061310 w 3122528"/>
                <a:gd name="connsiteY5" fmla="*/ 198680 h 4595446"/>
                <a:gd name="connsiteX6" fmla="*/ 3065644 w 3122528"/>
                <a:gd name="connsiteY6" fmla="*/ 205669 h 4595446"/>
                <a:gd name="connsiteX7" fmla="*/ 3070444 w 3122528"/>
                <a:gd name="connsiteY7" fmla="*/ 208831 h 4595446"/>
                <a:gd name="connsiteX8" fmla="*/ 3122528 w 3122528"/>
                <a:gd name="connsiteY8" fmla="*/ 331755 h 4595446"/>
                <a:gd name="connsiteX9" fmla="*/ 3122528 w 3122528"/>
                <a:gd name="connsiteY9" fmla="*/ 4595446 h 4595446"/>
                <a:gd name="connsiteX10" fmla="*/ 0 w 3122528"/>
                <a:gd name="connsiteY10" fmla="*/ 4595446 h 4595446"/>
                <a:gd name="connsiteX11" fmla="*/ 0 w 3122528"/>
                <a:gd name="connsiteY11" fmla="*/ 331755 h 4595446"/>
                <a:gd name="connsiteX12" fmla="*/ 52086 w 3122528"/>
                <a:gd name="connsiteY12" fmla="*/ 208831 h 4595446"/>
                <a:gd name="connsiteX13" fmla="*/ 56888 w 3122528"/>
                <a:gd name="connsiteY13" fmla="*/ 205666 h 4595446"/>
                <a:gd name="connsiteX14" fmla="*/ 61223 w 3122528"/>
                <a:gd name="connsiteY14" fmla="*/ 198680 h 4595446"/>
                <a:gd name="connsiteX15" fmla="*/ 91687 w 3122528"/>
                <a:gd name="connsiteY15" fmla="*/ 182731 h 4595446"/>
                <a:gd name="connsiteX16" fmla="*/ 108610 w 3122528"/>
                <a:gd name="connsiteY16" fmla="*/ 171576 h 4595446"/>
                <a:gd name="connsiteX17" fmla="*/ 115645 w 3122528"/>
                <a:gd name="connsiteY17" fmla="*/ 170189 h 4595446"/>
                <a:gd name="connsiteX18" fmla="*/ 150439 w 3122528"/>
                <a:gd name="connsiteY18" fmla="*/ 151973 h 4595446"/>
                <a:gd name="connsiteX19" fmla="*/ 1561265 w 3122528"/>
                <a:gd name="connsiteY19" fmla="*/ 0 h 4595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22528" h="4595446">
                  <a:moveTo>
                    <a:pt x="1561265" y="0"/>
                  </a:moveTo>
                  <a:cubicBezTo>
                    <a:pt x="2195490" y="0"/>
                    <a:pt x="2739650" y="62665"/>
                    <a:pt x="2972092" y="151973"/>
                  </a:cubicBezTo>
                  <a:lnTo>
                    <a:pt x="3006888" y="170189"/>
                  </a:lnTo>
                  <a:lnTo>
                    <a:pt x="3013920" y="171576"/>
                  </a:lnTo>
                  <a:lnTo>
                    <a:pt x="3030835" y="182725"/>
                  </a:lnTo>
                  <a:lnTo>
                    <a:pt x="3061310" y="198680"/>
                  </a:lnTo>
                  <a:lnTo>
                    <a:pt x="3065644" y="205669"/>
                  </a:lnTo>
                  <a:lnTo>
                    <a:pt x="3070444" y="208831"/>
                  </a:lnTo>
                  <a:cubicBezTo>
                    <a:pt x="3102623" y="240291"/>
                    <a:pt x="3122528" y="283750"/>
                    <a:pt x="3122528" y="331755"/>
                  </a:cubicBezTo>
                  <a:lnTo>
                    <a:pt x="3122528" y="4595446"/>
                  </a:lnTo>
                  <a:lnTo>
                    <a:pt x="0" y="4595446"/>
                  </a:lnTo>
                  <a:lnTo>
                    <a:pt x="0" y="331755"/>
                  </a:lnTo>
                  <a:cubicBezTo>
                    <a:pt x="0" y="283750"/>
                    <a:pt x="19905" y="240291"/>
                    <a:pt x="52086" y="208831"/>
                  </a:cubicBezTo>
                  <a:lnTo>
                    <a:pt x="56888" y="205666"/>
                  </a:lnTo>
                  <a:lnTo>
                    <a:pt x="61223" y="198680"/>
                  </a:lnTo>
                  <a:lnTo>
                    <a:pt x="91687" y="182731"/>
                  </a:lnTo>
                  <a:lnTo>
                    <a:pt x="108610" y="171576"/>
                  </a:lnTo>
                  <a:lnTo>
                    <a:pt x="115645" y="170189"/>
                  </a:lnTo>
                  <a:lnTo>
                    <a:pt x="150439" y="151973"/>
                  </a:lnTo>
                  <a:cubicBezTo>
                    <a:pt x="382881" y="62665"/>
                    <a:pt x="927042" y="0"/>
                    <a:pt x="1561265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5715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337DB8C1-7AF9-450B-8086-5DBB55F99BC6}"/>
                </a:ext>
              </a:extLst>
            </p:cNvPr>
            <p:cNvSpPr/>
            <p:nvPr/>
          </p:nvSpPr>
          <p:spPr bwMode="auto">
            <a:xfrm>
              <a:off x="2385079" y="4432126"/>
              <a:ext cx="2330048" cy="26362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C5A66BC-79F7-4084-86A2-1EA821A85F02}"/>
                </a:ext>
              </a:extLst>
            </p:cNvPr>
            <p:cNvSpPr/>
            <p:nvPr/>
          </p:nvSpPr>
          <p:spPr bwMode="auto">
            <a:xfrm>
              <a:off x="2481435" y="4541146"/>
              <a:ext cx="2137336" cy="241820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221CAFFD-A052-43F7-BC3B-DE1D5A5EB42D}"/>
                </a:ext>
              </a:extLst>
            </p:cNvPr>
            <p:cNvSpPr/>
            <p:nvPr/>
          </p:nvSpPr>
          <p:spPr bwMode="auto">
            <a:xfrm>
              <a:off x="2398055" y="7361567"/>
              <a:ext cx="1038613" cy="61880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D10622F1-AE9D-4EA0-B555-3F5A07093938}"/>
                </a:ext>
              </a:extLst>
            </p:cNvPr>
            <p:cNvSpPr/>
            <p:nvPr/>
          </p:nvSpPr>
          <p:spPr bwMode="auto">
            <a:xfrm>
              <a:off x="3730837" y="7361567"/>
              <a:ext cx="1038613" cy="618803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DE8447B-35D5-44B8-8E31-D9458FCB6C82}"/>
                </a:ext>
              </a:extLst>
            </p:cNvPr>
            <p:cNvSpPr txBox="1"/>
            <p:nvPr/>
          </p:nvSpPr>
          <p:spPr>
            <a:xfrm>
              <a:off x="2692716" y="7563565"/>
              <a:ext cx="452115" cy="2363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D29ED30-504B-4F03-A51C-B1EDC2CDF603}"/>
                </a:ext>
              </a:extLst>
            </p:cNvPr>
            <p:cNvSpPr txBox="1"/>
            <p:nvPr/>
          </p:nvSpPr>
          <p:spPr>
            <a:xfrm>
              <a:off x="3906128" y="7563565"/>
              <a:ext cx="723349" cy="2363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4FF4749-B471-4A0D-97C0-CF3F4011FD8D}"/>
                </a:ext>
              </a:extLst>
            </p:cNvPr>
            <p:cNvSpPr txBox="1"/>
            <p:nvPr/>
          </p:nvSpPr>
          <p:spPr>
            <a:xfrm>
              <a:off x="4135373" y="6093281"/>
              <a:ext cx="314673" cy="3062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D80BF3AA-6D18-4102-B5C0-A2C7C48EDE5C}"/>
                </a:ext>
              </a:extLst>
            </p:cNvPr>
            <p:cNvGrpSpPr/>
            <p:nvPr/>
          </p:nvGrpSpPr>
          <p:grpSpPr>
            <a:xfrm>
              <a:off x="2445335" y="4898373"/>
              <a:ext cx="2173436" cy="1693604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2D0DD681-0589-417F-ADCF-069C8C362D22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E27F44AE-E4AA-40B1-9949-C6CB39BCAC41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8966D6CA-8EE0-4E0C-873C-C6AF36650C96}"/>
                </a:ext>
              </a:extLst>
            </p:cNvPr>
            <p:cNvSpPr txBox="1"/>
            <p:nvPr/>
          </p:nvSpPr>
          <p:spPr>
            <a:xfrm>
              <a:off x="4135322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2F278F86-DE36-4C4F-AF3D-FF26C52B9567}"/>
                </a:ext>
              </a:extLst>
            </p:cNvPr>
            <p:cNvSpPr txBox="1"/>
            <p:nvPr/>
          </p:nvSpPr>
          <p:spPr>
            <a:xfrm>
              <a:off x="3101791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903BCC18-52A4-4761-81FF-6EF435A6FA1B}"/>
                </a:ext>
              </a:extLst>
            </p:cNvPr>
            <p:cNvSpPr txBox="1"/>
            <p:nvPr/>
          </p:nvSpPr>
          <p:spPr>
            <a:xfrm>
              <a:off x="3618555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FCA71D9A-0356-48B3-99C2-75AFA1957F1E}"/>
                </a:ext>
              </a:extLst>
            </p:cNvPr>
            <p:cNvSpPr txBox="1"/>
            <p:nvPr/>
          </p:nvSpPr>
          <p:spPr>
            <a:xfrm>
              <a:off x="2585027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1A6A692-773E-4856-96AD-063F23C88ED7}"/>
                </a:ext>
              </a:extLst>
            </p:cNvPr>
            <p:cNvGrpSpPr/>
            <p:nvPr/>
          </p:nvGrpSpPr>
          <p:grpSpPr>
            <a:xfrm rot="5400000">
              <a:off x="2850735" y="6386087"/>
              <a:ext cx="222591" cy="765307"/>
              <a:chOff x="7199711" y="3029429"/>
              <a:chExt cx="166936" cy="354992"/>
            </a:xfrm>
          </p:grpSpPr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88856374-025D-4E97-9D19-103A95B74EB5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932E2758-3AF3-4B92-B53E-89860A92BCD9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13A97C06-D7B5-49DC-9BA2-2DD4049F53D3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BA21C5AA-50A1-4420-BBDE-CA3F3A8354B9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2DD9FA30-6A27-4E14-9C65-078BB62E363D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E6D602C-84EB-4F78-86FE-886AB23F0ACB}"/>
              </a:ext>
            </a:extLst>
          </p:cNvPr>
          <p:cNvSpPr txBox="1"/>
          <p:nvPr/>
        </p:nvSpPr>
        <p:spPr>
          <a:xfrm>
            <a:off x="2251854" y="5025723"/>
            <a:ext cx="1804495" cy="2014127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ja-JP" sz="9000" b="1" spc="50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28</a:t>
            </a:r>
            <a:endParaRPr lang="ja-JP" altLang="en-US" sz="9000" b="1" spc="50" dirty="0">
              <a:ln w="28575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D8C9DDA-AFD9-40A6-8020-E6DEC2D97AC2}"/>
              </a:ext>
            </a:extLst>
          </p:cNvPr>
          <p:cNvSpPr txBox="1"/>
          <p:nvPr/>
        </p:nvSpPr>
        <p:spPr>
          <a:xfrm>
            <a:off x="1" y="497505"/>
            <a:ext cx="6858000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エアコンの</a:t>
            </a:r>
            <a:endParaRPr lang="en-US" altLang="ja-JP" sz="9000" b="1" spc="50" dirty="0">
              <a:ln w="285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0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設定温度は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937DEF7-9113-44D5-9767-A9604BFE415C}"/>
              </a:ext>
            </a:extLst>
          </p:cNvPr>
          <p:cNvGrpSpPr/>
          <p:nvPr/>
        </p:nvGrpSpPr>
        <p:grpSpPr>
          <a:xfrm>
            <a:off x="1246257" y="3481286"/>
            <a:ext cx="4365485" cy="6424714"/>
            <a:chOff x="1988840" y="3872880"/>
            <a:chExt cx="3122528" cy="4595446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0EFF572-730B-48DB-A23D-13727F50FE10}"/>
                </a:ext>
              </a:extLst>
            </p:cNvPr>
            <p:cNvSpPr/>
            <p:nvPr/>
          </p:nvSpPr>
          <p:spPr bwMode="auto">
            <a:xfrm>
              <a:off x="1988840" y="3872880"/>
              <a:ext cx="3122528" cy="4595446"/>
            </a:xfrm>
            <a:custGeom>
              <a:avLst/>
              <a:gdLst>
                <a:gd name="connsiteX0" fmla="*/ 1561265 w 3122528"/>
                <a:gd name="connsiteY0" fmla="*/ 0 h 4595446"/>
                <a:gd name="connsiteX1" fmla="*/ 2972092 w 3122528"/>
                <a:gd name="connsiteY1" fmla="*/ 151973 h 4595446"/>
                <a:gd name="connsiteX2" fmla="*/ 3006888 w 3122528"/>
                <a:gd name="connsiteY2" fmla="*/ 170189 h 4595446"/>
                <a:gd name="connsiteX3" fmla="*/ 3013920 w 3122528"/>
                <a:gd name="connsiteY3" fmla="*/ 171576 h 4595446"/>
                <a:gd name="connsiteX4" fmla="*/ 3030835 w 3122528"/>
                <a:gd name="connsiteY4" fmla="*/ 182725 h 4595446"/>
                <a:gd name="connsiteX5" fmla="*/ 3061310 w 3122528"/>
                <a:gd name="connsiteY5" fmla="*/ 198680 h 4595446"/>
                <a:gd name="connsiteX6" fmla="*/ 3065644 w 3122528"/>
                <a:gd name="connsiteY6" fmla="*/ 205669 h 4595446"/>
                <a:gd name="connsiteX7" fmla="*/ 3070444 w 3122528"/>
                <a:gd name="connsiteY7" fmla="*/ 208831 h 4595446"/>
                <a:gd name="connsiteX8" fmla="*/ 3122528 w 3122528"/>
                <a:gd name="connsiteY8" fmla="*/ 331755 h 4595446"/>
                <a:gd name="connsiteX9" fmla="*/ 3122528 w 3122528"/>
                <a:gd name="connsiteY9" fmla="*/ 4595446 h 4595446"/>
                <a:gd name="connsiteX10" fmla="*/ 0 w 3122528"/>
                <a:gd name="connsiteY10" fmla="*/ 4595446 h 4595446"/>
                <a:gd name="connsiteX11" fmla="*/ 0 w 3122528"/>
                <a:gd name="connsiteY11" fmla="*/ 331755 h 4595446"/>
                <a:gd name="connsiteX12" fmla="*/ 52086 w 3122528"/>
                <a:gd name="connsiteY12" fmla="*/ 208831 h 4595446"/>
                <a:gd name="connsiteX13" fmla="*/ 56888 w 3122528"/>
                <a:gd name="connsiteY13" fmla="*/ 205666 h 4595446"/>
                <a:gd name="connsiteX14" fmla="*/ 61223 w 3122528"/>
                <a:gd name="connsiteY14" fmla="*/ 198680 h 4595446"/>
                <a:gd name="connsiteX15" fmla="*/ 91687 w 3122528"/>
                <a:gd name="connsiteY15" fmla="*/ 182731 h 4595446"/>
                <a:gd name="connsiteX16" fmla="*/ 108610 w 3122528"/>
                <a:gd name="connsiteY16" fmla="*/ 171576 h 4595446"/>
                <a:gd name="connsiteX17" fmla="*/ 115645 w 3122528"/>
                <a:gd name="connsiteY17" fmla="*/ 170189 h 4595446"/>
                <a:gd name="connsiteX18" fmla="*/ 150439 w 3122528"/>
                <a:gd name="connsiteY18" fmla="*/ 151973 h 4595446"/>
                <a:gd name="connsiteX19" fmla="*/ 1561265 w 3122528"/>
                <a:gd name="connsiteY19" fmla="*/ 0 h 4595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22528" h="4595446">
                  <a:moveTo>
                    <a:pt x="1561265" y="0"/>
                  </a:moveTo>
                  <a:cubicBezTo>
                    <a:pt x="2195490" y="0"/>
                    <a:pt x="2739650" y="62665"/>
                    <a:pt x="2972092" y="151973"/>
                  </a:cubicBezTo>
                  <a:lnTo>
                    <a:pt x="3006888" y="170189"/>
                  </a:lnTo>
                  <a:lnTo>
                    <a:pt x="3013920" y="171576"/>
                  </a:lnTo>
                  <a:lnTo>
                    <a:pt x="3030835" y="182725"/>
                  </a:lnTo>
                  <a:lnTo>
                    <a:pt x="3061310" y="198680"/>
                  </a:lnTo>
                  <a:lnTo>
                    <a:pt x="3065644" y="205669"/>
                  </a:lnTo>
                  <a:lnTo>
                    <a:pt x="3070444" y="208831"/>
                  </a:lnTo>
                  <a:cubicBezTo>
                    <a:pt x="3102623" y="240291"/>
                    <a:pt x="3122528" y="283750"/>
                    <a:pt x="3122528" y="331755"/>
                  </a:cubicBezTo>
                  <a:lnTo>
                    <a:pt x="3122528" y="4595446"/>
                  </a:lnTo>
                  <a:lnTo>
                    <a:pt x="0" y="4595446"/>
                  </a:lnTo>
                  <a:lnTo>
                    <a:pt x="0" y="331755"/>
                  </a:lnTo>
                  <a:cubicBezTo>
                    <a:pt x="0" y="283750"/>
                    <a:pt x="19905" y="240291"/>
                    <a:pt x="52086" y="208831"/>
                  </a:cubicBezTo>
                  <a:lnTo>
                    <a:pt x="56888" y="205666"/>
                  </a:lnTo>
                  <a:lnTo>
                    <a:pt x="61223" y="198680"/>
                  </a:lnTo>
                  <a:lnTo>
                    <a:pt x="91687" y="182731"/>
                  </a:lnTo>
                  <a:lnTo>
                    <a:pt x="108610" y="171576"/>
                  </a:lnTo>
                  <a:lnTo>
                    <a:pt x="115645" y="170189"/>
                  </a:lnTo>
                  <a:lnTo>
                    <a:pt x="150439" y="151973"/>
                  </a:lnTo>
                  <a:cubicBezTo>
                    <a:pt x="382881" y="62665"/>
                    <a:pt x="927042" y="0"/>
                    <a:pt x="1561265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5715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3559AB44-AE99-49A0-A1B2-EEE7D3220C8D}"/>
                </a:ext>
              </a:extLst>
            </p:cNvPr>
            <p:cNvSpPr/>
            <p:nvPr/>
          </p:nvSpPr>
          <p:spPr bwMode="auto">
            <a:xfrm>
              <a:off x="2385079" y="4432126"/>
              <a:ext cx="2330048" cy="26362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263B21F-9840-4C43-8D3F-E7B97B927417}"/>
                </a:ext>
              </a:extLst>
            </p:cNvPr>
            <p:cNvSpPr/>
            <p:nvPr/>
          </p:nvSpPr>
          <p:spPr bwMode="auto">
            <a:xfrm>
              <a:off x="2481435" y="4541146"/>
              <a:ext cx="2137336" cy="241820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F6AD6CCC-044A-4C64-9794-FE5E3988DB62}"/>
                </a:ext>
              </a:extLst>
            </p:cNvPr>
            <p:cNvSpPr/>
            <p:nvPr/>
          </p:nvSpPr>
          <p:spPr bwMode="auto">
            <a:xfrm>
              <a:off x="2398055" y="7361567"/>
              <a:ext cx="1038613" cy="61880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76EDA9EE-5016-4838-BE65-140401BAAC5D}"/>
                </a:ext>
              </a:extLst>
            </p:cNvPr>
            <p:cNvSpPr/>
            <p:nvPr/>
          </p:nvSpPr>
          <p:spPr bwMode="auto">
            <a:xfrm>
              <a:off x="3730837" y="7361567"/>
              <a:ext cx="1038613" cy="618803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97272512-3CC3-4A0A-A339-24B77CC11FE6}"/>
                </a:ext>
              </a:extLst>
            </p:cNvPr>
            <p:cNvSpPr txBox="1"/>
            <p:nvPr/>
          </p:nvSpPr>
          <p:spPr>
            <a:xfrm>
              <a:off x="2692716" y="7563565"/>
              <a:ext cx="452115" cy="2363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C087465A-040A-4768-AB93-9860183E5F2D}"/>
                </a:ext>
              </a:extLst>
            </p:cNvPr>
            <p:cNvSpPr txBox="1"/>
            <p:nvPr/>
          </p:nvSpPr>
          <p:spPr>
            <a:xfrm>
              <a:off x="3906128" y="7563565"/>
              <a:ext cx="723349" cy="2363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1B080B64-E801-468C-8B8D-2420F69C78DD}"/>
                </a:ext>
              </a:extLst>
            </p:cNvPr>
            <p:cNvSpPr txBox="1"/>
            <p:nvPr/>
          </p:nvSpPr>
          <p:spPr>
            <a:xfrm>
              <a:off x="4135373" y="6093281"/>
              <a:ext cx="314673" cy="3062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9051D3F-FCD0-4611-AA9D-4F0EA4933519}"/>
                </a:ext>
              </a:extLst>
            </p:cNvPr>
            <p:cNvGrpSpPr/>
            <p:nvPr/>
          </p:nvGrpSpPr>
          <p:grpSpPr>
            <a:xfrm>
              <a:off x="2445335" y="4898373"/>
              <a:ext cx="2173436" cy="1693604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8E30BC62-CC73-4E61-96B8-428B6925F7C7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8D1E049A-57D4-42BD-B1E9-DF0D7A332B61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97BC1272-119F-4E6B-9A5E-8A6299E31F6B}"/>
                </a:ext>
              </a:extLst>
            </p:cNvPr>
            <p:cNvSpPr txBox="1"/>
            <p:nvPr/>
          </p:nvSpPr>
          <p:spPr>
            <a:xfrm>
              <a:off x="4135322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49BF216-DE35-42D4-BAFE-442B60E3C938}"/>
                </a:ext>
              </a:extLst>
            </p:cNvPr>
            <p:cNvSpPr txBox="1"/>
            <p:nvPr/>
          </p:nvSpPr>
          <p:spPr>
            <a:xfrm>
              <a:off x="3101791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A67AD42-10B1-453E-8D07-864A4A732EF7}"/>
                </a:ext>
              </a:extLst>
            </p:cNvPr>
            <p:cNvSpPr txBox="1"/>
            <p:nvPr/>
          </p:nvSpPr>
          <p:spPr>
            <a:xfrm>
              <a:off x="3618555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9BBA024B-1947-4237-A9E7-681224F781BA}"/>
                </a:ext>
              </a:extLst>
            </p:cNvPr>
            <p:cNvSpPr txBox="1"/>
            <p:nvPr/>
          </p:nvSpPr>
          <p:spPr>
            <a:xfrm>
              <a:off x="2585027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FC20262-7529-4D0A-9373-A3249F8B454D}"/>
                </a:ext>
              </a:extLst>
            </p:cNvPr>
            <p:cNvGrpSpPr/>
            <p:nvPr/>
          </p:nvGrpSpPr>
          <p:grpSpPr>
            <a:xfrm rot="5400000">
              <a:off x="2850735" y="6386087"/>
              <a:ext cx="222591" cy="765307"/>
              <a:chOff x="7199711" y="3029429"/>
              <a:chExt cx="166936" cy="354992"/>
            </a:xfrm>
          </p:grpSpPr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223D5FC8-2E1A-44E6-8ECB-2620D9911FEA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3334AEB4-02C3-46CF-8E76-BF16DE350C2E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BE858809-BD53-46B4-8FA7-416B6DB3404D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994C5997-886D-4D4B-8CD7-87F90F57F1C5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D9664151-DD8B-4090-A3A7-6BDF4C6A5927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379805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3EAAF4-11F7-4EA7-9DFB-B941724EA096}"/>
              </a:ext>
            </a:extLst>
          </p:cNvPr>
          <p:cNvSpPr txBox="1"/>
          <p:nvPr/>
        </p:nvSpPr>
        <p:spPr>
          <a:xfrm>
            <a:off x="1" y="1602539"/>
            <a:ext cx="685800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8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エアコンの</a:t>
            </a:r>
            <a:endParaRPr lang="en-US" altLang="ja-JP" sz="8000" b="1" spc="5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設定温度は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DE0A594-F356-45CC-AF13-3BC69D710705}"/>
              </a:ext>
            </a:extLst>
          </p:cNvPr>
          <p:cNvGrpSpPr/>
          <p:nvPr/>
        </p:nvGrpSpPr>
        <p:grpSpPr>
          <a:xfrm>
            <a:off x="1002323" y="6502258"/>
            <a:ext cx="4853354" cy="2950172"/>
            <a:chOff x="2245474" y="1167051"/>
            <a:chExt cx="1613960" cy="9810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4ACA55B-189B-4F51-846C-21BC2D8FD1CE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BE89250B-FBF4-4D49-8414-8AAD8A09B051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39AA4C15-9C0D-459F-83DB-70C64A7E9891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2F8D4C48-155A-4646-8A03-70B751D3B442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B80F143A-8EF4-40DB-9E8E-3CA093E6445C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AB53AEBD-9D45-434B-A62F-BD5FDA1CD9E7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539C022B-AF83-4BEF-9C75-B08433FB8FCD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1438ACAA-82FF-4340-893A-31B54AEFB061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86D03739-3447-4F39-B223-C67CDF8346C6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B3E2DD72-305A-41BE-82B5-A888161353A9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5890614-D31A-47C9-B64C-ED483C3C6BA8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アーチ 7">
              <a:extLst>
                <a:ext uri="{FF2B5EF4-FFF2-40B4-BE49-F238E27FC236}">
                  <a16:creationId xmlns:a16="http://schemas.microsoft.com/office/drawing/2014/main" id="{49F37067-FAD6-4321-BB36-C7455DB1658D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アーチ 8">
              <a:extLst>
                <a:ext uri="{FF2B5EF4-FFF2-40B4-BE49-F238E27FC236}">
                  <a16:creationId xmlns:a16="http://schemas.microsoft.com/office/drawing/2014/main" id="{51858BE6-6EA3-4D4F-8DCF-71E611234778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6E416B57-C3BC-4D7F-A362-CE73AF210012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A2626E2-7B88-4C2F-8ED9-110C66008B92}"/>
              </a:ext>
            </a:extLst>
          </p:cNvPr>
          <p:cNvSpPr txBox="1"/>
          <p:nvPr/>
        </p:nvSpPr>
        <p:spPr>
          <a:xfrm>
            <a:off x="3873917" y="4838721"/>
            <a:ext cx="2110152" cy="14773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℃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45FCF93-D97E-4A35-9F19-E0F6093F54B8}"/>
              </a:ext>
            </a:extLst>
          </p:cNvPr>
          <p:cNvSpPr txBox="1"/>
          <p:nvPr/>
        </p:nvSpPr>
        <p:spPr>
          <a:xfrm>
            <a:off x="1037492" y="3950849"/>
            <a:ext cx="3396099" cy="264687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altLang="ja-JP" sz="166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28</a:t>
            </a:r>
            <a:endParaRPr lang="ja-JP" altLang="en-US" sz="16600" b="1" spc="50" dirty="0">
              <a:ln w="28575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8357DDE-2583-4E40-A2E4-592991823E2D}"/>
              </a:ext>
            </a:extLst>
          </p:cNvPr>
          <p:cNvSpPr txBox="1"/>
          <p:nvPr/>
        </p:nvSpPr>
        <p:spPr>
          <a:xfrm>
            <a:off x="0" y="379805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108D39C-5364-4035-BDCC-9188791028C9}"/>
              </a:ext>
            </a:extLst>
          </p:cNvPr>
          <p:cNvSpPr txBox="1"/>
          <p:nvPr/>
        </p:nvSpPr>
        <p:spPr>
          <a:xfrm>
            <a:off x="1" y="1602539"/>
            <a:ext cx="6858000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8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エアコンの</a:t>
            </a:r>
            <a:endParaRPr lang="en-US" altLang="ja-JP" sz="8000" b="1" spc="5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設定温度は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91C1813-BD96-4FCB-983D-479613B55326}"/>
              </a:ext>
            </a:extLst>
          </p:cNvPr>
          <p:cNvGrpSpPr/>
          <p:nvPr/>
        </p:nvGrpSpPr>
        <p:grpSpPr>
          <a:xfrm>
            <a:off x="1002323" y="6502258"/>
            <a:ext cx="4853354" cy="2950172"/>
            <a:chOff x="2245474" y="1167051"/>
            <a:chExt cx="1613960" cy="98106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69BD034-8D6E-4942-A14A-12392EF810E4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1798EA7B-30AD-4E25-872A-900F6C28FC89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A8535DE1-11B7-49B9-9927-8070DC593144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2F7A6A16-EE7F-447B-9484-701773DB9B12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40B3CE8-2578-4966-B496-E5B08055C49A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D3970B2B-F69D-4804-B584-E3FBB985F30B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08ADC6F3-BF65-47D1-85B3-9BA989267839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3A25E388-737B-44E4-94FC-0EE9FF544586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2A7D0C07-6048-4974-ABA3-6226FAE27ACA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7542DC26-CF23-4630-876B-D655F8BBB479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0BE8A5A-DA69-4FA0-A711-31AB3010B508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A18761F9-5233-4DED-8794-BFB407F63EEE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D102E5EF-21E7-4A4C-8C68-764FD4650BC4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アーチ 11">
              <a:extLst>
                <a:ext uri="{FF2B5EF4-FFF2-40B4-BE49-F238E27FC236}">
                  <a16:creationId xmlns:a16="http://schemas.microsoft.com/office/drawing/2014/main" id="{91A6397B-D6E4-423E-9908-04C15EA27925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6227163-5527-4D32-93E1-46D0EE946847}"/>
              </a:ext>
            </a:extLst>
          </p:cNvPr>
          <p:cNvSpPr txBox="1"/>
          <p:nvPr/>
        </p:nvSpPr>
        <p:spPr>
          <a:xfrm>
            <a:off x="3873917" y="4838721"/>
            <a:ext cx="2110152" cy="14773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℃</a:t>
            </a:r>
          </a:p>
        </p:txBody>
      </p: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A4 210 x 297 mm</PresentationFormat>
  <Paragraphs>32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エアコンの設定温度は〇度にの貼り紙</dc:title>
  <dc:subject>エアコンの設定温度は〇度にの貼り紙</dc:subject>
  <dc:creator>digipot.net</dc:creator>
  <cp:lastModifiedBy/>
  <cp:revision>1</cp:revision>
  <dcterms:created xsi:type="dcterms:W3CDTF">2014-07-30T05:46:22Z</dcterms:created>
  <dcterms:modified xsi:type="dcterms:W3CDTF">2018-09-13T01:48:23Z</dcterms:modified>
  <cp:version>1</cp:version>
</cp:coreProperties>
</file>