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690" y="4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81C2584-71E4-4A65-8CBA-4FD44F424933}"/>
              </a:ext>
            </a:extLst>
          </p:cNvPr>
          <p:cNvSpPr txBox="1"/>
          <p:nvPr/>
        </p:nvSpPr>
        <p:spPr>
          <a:xfrm>
            <a:off x="5945" y="881823"/>
            <a:ext cx="9900055" cy="304698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solidFill>
                  <a:srgbClr val="FFFF00"/>
                </a:solidFill>
              </a:rPr>
              <a:t>エアコンの</a:t>
            </a:r>
            <a:endParaRPr lang="en-US" altLang="ja-JP" sz="9600" dirty="0">
              <a:solidFill>
                <a:srgbClr val="FFFF00"/>
              </a:solidFill>
            </a:endParaRPr>
          </a:p>
          <a:p>
            <a:r>
              <a:rPr lang="ja-JP" altLang="en-US" sz="9600" dirty="0">
                <a:solidFill>
                  <a:srgbClr val="FFFF00"/>
                </a:solidFill>
              </a:rPr>
              <a:t>設定温度は</a:t>
            </a:r>
            <a:endParaRPr lang="en-US" altLang="ja-JP" sz="9600" dirty="0">
              <a:solidFill>
                <a:srgbClr val="FFFF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62FF8B6-207B-46EC-B3E9-DD13022DBF1A}"/>
              </a:ext>
            </a:extLst>
          </p:cNvPr>
          <p:cNvSpPr txBox="1"/>
          <p:nvPr/>
        </p:nvSpPr>
        <p:spPr>
          <a:xfrm>
            <a:off x="4772980" y="4452683"/>
            <a:ext cx="4691160" cy="20928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/>
              <a:t>度に</a:t>
            </a:r>
            <a:endParaRPr lang="en-US" altLang="ja-JP" sz="13000" dirty="0"/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5055304-38DE-4393-BD9D-C731EC8ECB0E}"/>
              </a:ext>
            </a:extLst>
          </p:cNvPr>
          <p:cNvSpPr txBox="1"/>
          <p:nvPr/>
        </p:nvSpPr>
        <p:spPr>
          <a:xfrm>
            <a:off x="5945" y="881823"/>
            <a:ext cx="9900055" cy="304698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エアコンの</a:t>
            </a:r>
            <a:endParaRPr lang="en-US" altLang="ja-JP" sz="96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9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設定温度は</a:t>
            </a:r>
            <a:endParaRPr lang="en-US" altLang="ja-JP" sz="96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10F823D-513D-433E-96B5-6D3459A22559}"/>
              </a:ext>
            </a:extLst>
          </p:cNvPr>
          <p:cNvSpPr txBox="1"/>
          <p:nvPr/>
        </p:nvSpPr>
        <p:spPr>
          <a:xfrm>
            <a:off x="4772980" y="4452683"/>
            <a:ext cx="4691160" cy="20928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度に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E9C15F93-2795-4128-BF5B-1BB535D7B3AA}"/>
              </a:ext>
            </a:extLst>
          </p:cNvPr>
          <p:cNvGrpSpPr/>
          <p:nvPr/>
        </p:nvGrpSpPr>
        <p:grpSpPr>
          <a:xfrm>
            <a:off x="3180958" y="1642149"/>
            <a:ext cx="3544083" cy="5215851"/>
            <a:chOff x="1988840" y="3872880"/>
            <a:chExt cx="3122528" cy="4595446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32D9B36D-4846-4BDB-BC7A-086E3075FD04}"/>
                </a:ext>
              </a:extLst>
            </p:cNvPr>
            <p:cNvSpPr/>
            <p:nvPr/>
          </p:nvSpPr>
          <p:spPr bwMode="auto">
            <a:xfrm>
              <a:off x="1988840" y="3872880"/>
              <a:ext cx="3122528" cy="4595446"/>
            </a:xfrm>
            <a:custGeom>
              <a:avLst/>
              <a:gdLst>
                <a:gd name="connsiteX0" fmla="*/ 1561265 w 3122528"/>
                <a:gd name="connsiteY0" fmla="*/ 0 h 4595446"/>
                <a:gd name="connsiteX1" fmla="*/ 2972092 w 3122528"/>
                <a:gd name="connsiteY1" fmla="*/ 151973 h 4595446"/>
                <a:gd name="connsiteX2" fmla="*/ 3006888 w 3122528"/>
                <a:gd name="connsiteY2" fmla="*/ 170189 h 4595446"/>
                <a:gd name="connsiteX3" fmla="*/ 3013920 w 3122528"/>
                <a:gd name="connsiteY3" fmla="*/ 171576 h 4595446"/>
                <a:gd name="connsiteX4" fmla="*/ 3030835 w 3122528"/>
                <a:gd name="connsiteY4" fmla="*/ 182725 h 4595446"/>
                <a:gd name="connsiteX5" fmla="*/ 3061310 w 3122528"/>
                <a:gd name="connsiteY5" fmla="*/ 198680 h 4595446"/>
                <a:gd name="connsiteX6" fmla="*/ 3065644 w 3122528"/>
                <a:gd name="connsiteY6" fmla="*/ 205669 h 4595446"/>
                <a:gd name="connsiteX7" fmla="*/ 3070444 w 3122528"/>
                <a:gd name="connsiteY7" fmla="*/ 208831 h 4595446"/>
                <a:gd name="connsiteX8" fmla="*/ 3122528 w 3122528"/>
                <a:gd name="connsiteY8" fmla="*/ 331755 h 4595446"/>
                <a:gd name="connsiteX9" fmla="*/ 3122528 w 3122528"/>
                <a:gd name="connsiteY9" fmla="*/ 4595446 h 4595446"/>
                <a:gd name="connsiteX10" fmla="*/ 0 w 3122528"/>
                <a:gd name="connsiteY10" fmla="*/ 4595446 h 4595446"/>
                <a:gd name="connsiteX11" fmla="*/ 0 w 3122528"/>
                <a:gd name="connsiteY11" fmla="*/ 331755 h 4595446"/>
                <a:gd name="connsiteX12" fmla="*/ 52086 w 3122528"/>
                <a:gd name="connsiteY12" fmla="*/ 208831 h 4595446"/>
                <a:gd name="connsiteX13" fmla="*/ 56888 w 3122528"/>
                <a:gd name="connsiteY13" fmla="*/ 205666 h 4595446"/>
                <a:gd name="connsiteX14" fmla="*/ 61223 w 3122528"/>
                <a:gd name="connsiteY14" fmla="*/ 198680 h 4595446"/>
                <a:gd name="connsiteX15" fmla="*/ 91687 w 3122528"/>
                <a:gd name="connsiteY15" fmla="*/ 182731 h 4595446"/>
                <a:gd name="connsiteX16" fmla="*/ 108610 w 3122528"/>
                <a:gd name="connsiteY16" fmla="*/ 171576 h 4595446"/>
                <a:gd name="connsiteX17" fmla="*/ 115645 w 3122528"/>
                <a:gd name="connsiteY17" fmla="*/ 170189 h 4595446"/>
                <a:gd name="connsiteX18" fmla="*/ 150439 w 3122528"/>
                <a:gd name="connsiteY18" fmla="*/ 151973 h 4595446"/>
                <a:gd name="connsiteX19" fmla="*/ 1561265 w 3122528"/>
                <a:gd name="connsiteY19" fmla="*/ 0 h 4595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122528" h="4595446">
                  <a:moveTo>
                    <a:pt x="1561265" y="0"/>
                  </a:moveTo>
                  <a:cubicBezTo>
                    <a:pt x="2195490" y="0"/>
                    <a:pt x="2739650" y="62665"/>
                    <a:pt x="2972092" y="151973"/>
                  </a:cubicBezTo>
                  <a:lnTo>
                    <a:pt x="3006888" y="170189"/>
                  </a:lnTo>
                  <a:lnTo>
                    <a:pt x="3013920" y="171576"/>
                  </a:lnTo>
                  <a:lnTo>
                    <a:pt x="3030835" y="182725"/>
                  </a:lnTo>
                  <a:lnTo>
                    <a:pt x="3061310" y="198680"/>
                  </a:lnTo>
                  <a:lnTo>
                    <a:pt x="3065644" y="205669"/>
                  </a:lnTo>
                  <a:lnTo>
                    <a:pt x="3070444" y="208831"/>
                  </a:lnTo>
                  <a:cubicBezTo>
                    <a:pt x="3102623" y="240291"/>
                    <a:pt x="3122528" y="283750"/>
                    <a:pt x="3122528" y="331755"/>
                  </a:cubicBezTo>
                  <a:lnTo>
                    <a:pt x="3122528" y="4595446"/>
                  </a:lnTo>
                  <a:lnTo>
                    <a:pt x="0" y="4595446"/>
                  </a:lnTo>
                  <a:lnTo>
                    <a:pt x="0" y="331755"/>
                  </a:lnTo>
                  <a:cubicBezTo>
                    <a:pt x="0" y="283750"/>
                    <a:pt x="19905" y="240291"/>
                    <a:pt x="52086" y="208831"/>
                  </a:cubicBezTo>
                  <a:lnTo>
                    <a:pt x="56888" y="205666"/>
                  </a:lnTo>
                  <a:lnTo>
                    <a:pt x="61223" y="198680"/>
                  </a:lnTo>
                  <a:lnTo>
                    <a:pt x="91687" y="182731"/>
                  </a:lnTo>
                  <a:lnTo>
                    <a:pt x="108610" y="171576"/>
                  </a:lnTo>
                  <a:lnTo>
                    <a:pt x="115645" y="170189"/>
                  </a:lnTo>
                  <a:lnTo>
                    <a:pt x="150439" y="151973"/>
                  </a:lnTo>
                  <a:cubicBezTo>
                    <a:pt x="382881" y="62665"/>
                    <a:pt x="927042" y="0"/>
                    <a:pt x="1561265" y="0"/>
                  </a:cubicBezTo>
                  <a:close/>
                </a:path>
              </a:pathLst>
            </a:custGeom>
            <a:solidFill>
              <a:srgbClr val="808080">
                <a:lumMod val="20000"/>
                <a:lumOff val="80000"/>
              </a:srgbClr>
            </a:solidFill>
            <a:ln w="5715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CAF2C7B5-4034-4BD7-BDEF-9A4A73632C29}"/>
                </a:ext>
              </a:extLst>
            </p:cNvPr>
            <p:cNvSpPr/>
            <p:nvPr/>
          </p:nvSpPr>
          <p:spPr bwMode="auto">
            <a:xfrm>
              <a:off x="2385079" y="4432126"/>
              <a:ext cx="2330048" cy="2636241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17B2BB0-E32C-4C5B-8815-6C9E239B0769}"/>
                </a:ext>
              </a:extLst>
            </p:cNvPr>
            <p:cNvSpPr/>
            <p:nvPr/>
          </p:nvSpPr>
          <p:spPr bwMode="auto">
            <a:xfrm>
              <a:off x="2481435" y="4541146"/>
              <a:ext cx="2137336" cy="241820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DE6EC6E1-76DD-4CEA-A562-ED94B4A736A2}"/>
                </a:ext>
              </a:extLst>
            </p:cNvPr>
            <p:cNvSpPr/>
            <p:nvPr/>
          </p:nvSpPr>
          <p:spPr bwMode="auto">
            <a:xfrm>
              <a:off x="2398055" y="7361567"/>
              <a:ext cx="1038613" cy="618803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EA322AE9-CA54-4522-91AF-82D4AAB5720E}"/>
                </a:ext>
              </a:extLst>
            </p:cNvPr>
            <p:cNvSpPr/>
            <p:nvPr/>
          </p:nvSpPr>
          <p:spPr bwMode="auto">
            <a:xfrm>
              <a:off x="3730837" y="7361567"/>
              <a:ext cx="1038613" cy="618803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1F4D6027-0795-417D-8B17-73C110A0057C}"/>
                </a:ext>
              </a:extLst>
            </p:cNvPr>
            <p:cNvSpPr txBox="1"/>
            <p:nvPr/>
          </p:nvSpPr>
          <p:spPr>
            <a:xfrm>
              <a:off x="2692716" y="7563565"/>
              <a:ext cx="452115" cy="2363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電源</a:t>
              </a: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072E1F74-0B58-49CA-B95C-FC60A2D06EDC}"/>
                </a:ext>
              </a:extLst>
            </p:cNvPr>
            <p:cNvSpPr txBox="1"/>
            <p:nvPr/>
          </p:nvSpPr>
          <p:spPr>
            <a:xfrm>
              <a:off x="3906128" y="7563565"/>
              <a:ext cx="723349" cy="2363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運転切替</a:t>
              </a: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36CCCB46-AF29-4E29-80FF-E5B2CFB60423}"/>
                </a:ext>
              </a:extLst>
            </p:cNvPr>
            <p:cNvSpPr txBox="1"/>
            <p:nvPr/>
          </p:nvSpPr>
          <p:spPr>
            <a:xfrm>
              <a:off x="4135373" y="6093281"/>
              <a:ext cx="314673" cy="3062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09B9C887-D883-4359-9B0F-354DF051CE53}"/>
                </a:ext>
              </a:extLst>
            </p:cNvPr>
            <p:cNvGrpSpPr/>
            <p:nvPr/>
          </p:nvGrpSpPr>
          <p:grpSpPr>
            <a:xfrm>
              <a:off x="2445335" y="4898373"/>
              <a:ext cx="2173436" cy="1693604"/>
              <a:chOff x="7428311" y="3353279"/>
              <a:chExt cx="166936" cy="5772356"/>
            </a:xfrm>
            <a:solidFill>
              <a:srgbClr val="000000">
                <a:alpha val="50196"/>
              </a:srgbClr>
            </a:solidFill>
          </p:grpSpPr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EA2FD1B3-3CCD-4C02-BDF3-1221553B6F71}"/>
                  </a:ext>
                </a:extLst>
              </p:cNvPr>
              <p:cNvSpPr/>
              <p:nvPr/>
            </p:nvSpPr>
            <p:spPr bwMode="auto">
              <a:xfrm rot="5400000">
                <a:off x="7481920" y="3299670"/>
                <a:ext cx="59718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CE559633-FC87-492A-991B-6DC371578EFA}"/>
                  </a:ext>
                </a:extLst>
              </p:cNvPr>
              <p:cNvSpPr/>
              <p:nvPr/>
            </p:nvSpPr>
            <p:spPr bwMode="auto">
              <a:xfrm rot="5400000">
                <a:off x="7481920" y="9012309"/>
                <a:ext cx="59717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420FD423-62C0-4DF7-9D98-D768CCE1A584}"/>
                </a:ext>
              </a:extLst>
            </p:cNvPr>
            <p:cNvSpPr txBox="1"/>
            <p:nvPr/>
          </p:nvSpPr>
          <p:spPr>
            <a:xfrm>
              <a:off x="4135322" y="4617532"/>
              <a:ext cx="393379" cy="2093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0E9C49B7-EF1D-43C4-99E1-6EA1DF709F65}"/>
                </a:ext>
              </a:extLst>
            </p:cNvPr>
            <p:cNvSpPr txBox="1"/>
            <p:nvPr/>
          </p:nvSpPr>
          <p:spPr>
            <a:xfrm>
              <a:off x="3101791" y="4617532"/>
              <a:ext cx="393379" cy="2093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65D89B29-8BD4-40C4-AB9D-266911BD0531}"/>
                </a:ext>
              </a:extLst>
            </p:cNvPr>
            <p:cNvSpPr txBox="1"/>
            <p:nvPr/>
          </p:nvSpPr>
          <p:spPr>
            <a:xfrm>
              <a:off x="3618555" y="4617532"/>
              <a:ext cx="393379" cy="2093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21B6A489-A86C-4DBF-89BB-8150EFBF090B}"/>
                </a:ext>
              </a:extLst>
            </p:cNvPr>
            <p:cNvSpPr txBox="1"/>
            <p:nvPr/>
          </p:nvSpPr>
          <p:spPr>
            <a:xfrm>
              <a:off x="2585027" y="4617532"/>
              <a:ext cx="393379" cy="2093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AB24BB0C-10A3-4AB0-8C11-6D612FBCE185}"/>
                </a:ext>
              </a:extLst>
            </p:cNvPr>
            <p:cNvGrpSpPr/>
            <p:nvPr/>
          </p:nvGrpSpPr>
          <p:grpSpPr>
            <a:xfrm rot="5400000">
              <a:off x="2850735" y="6386087"/>
              <a:ext cx="222591" cy="765307"/>
              <a:chOff x="7199711" y="3029429"/>
              <a:chExt cx="166936" cy="354992"/>
            </a:xfrm>
          </p:grpSpPr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177014FF-2838-45BD-A39F-8C837E0F18FF}"/>
                  </a:ext>
                </a:extLst>
              </p:cNvPr>
              <p:cNvSpPr/>
              <p:nvPr/>
            </p:nvSpPr>
            <p:spPr bwMode="auto">
              <a:xfrm rot="5400000">
                <a:off x="7253320" y="2975820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14285528-8633-425A-BEBB-4CA4D14DE8A3}"/>
                  </a:ext>
                </a:extLst>
              </p:cNvPr>
              <p:cNvSpPr/>
              <p:nvPr/>
            </p:nvSpPr>
            <p:spPr bwMode="auto">
              <a:xfrm rot="5400000">
                <a:off x="7253320" y="3049638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A3F23920-AD8F-4180-9B81-446C3655D51F}"/>
                  </a:ext>
                </a:extLst>
              </p:cNvPr>
              <p:cNvSpPr/>
              <p:nvPr/>
            </p:nvSpPr>
            <p:spPr bwMode="auto">
              <a:xfrm rot="5400000">
                <a:off x="7253320" y="3123457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D50B544F-4091-4FC0-8D06-4F293793D89B}"/>
                  </a:ext>
                </a:extLst>
              </p:cNvPr>
              <p:cNvSpPr/>
              <p:nvPr/>
            </p:nvSpPr>
            <p:spPr bwMode="auto">
              <a:xfrm rot="5400000">
                <a:off x="7253320" y="3197275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E9C358B5-F8B1-4718-93E7-6930E164B9F5}"/>
                  </a:ext>
                </a:extLst>
              </p:cNvPr>
              <p:cNvSpPr/>
              <p:nvPr/>
            </p:nvSpPr>
            <p:spPr bwMode="auto">
              <a:xfrm rot="5400000">
                <a:off x="7253320" y="3271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7D3367AF-1ED4-4335-B3FE-DA3615DCCBE1}"/>
              </a:ext>
            </a:extLst>
          </p:cNvPr>
          <p:cNvSpPr txBox="1"/>
          <p:nvPr/>
        </p:nvSpPr>
        <p:spPr>
          <a:xfrm>
            <a:off x="3979860" y="3024490"/>
            <a:ext cx="1486707" cy="1537008"/>
          </a:xfrm>
          <a:prstGeom prst="rect">
            <a:avLst/>
          </a:prstGeom>
          <a:noFill/>
        </p:spPr>
        <p:txBody>
          <a:bodyPr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6000" dirty="0">
                <a:ln w="38100">
                  <a:noFill/>
                </a:ln>
                <a:effectLst/>
              </a:rPr>
              <a:t>28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9F8BE3C7-89FA-4DE3-A6EB-686CC75CC471}"/>
              </a:ext>
            </a:extLst>
          </p:cNvPr>
          <p:cNvSpPr txBox="1"/>
          <p:nvPr/>
        </p:nvSpPr>
        <p:spPr>
          <a:xfrm>
            <a:off x="0" y="422243"/>
            <a:ext cx="990599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7200" b="1" spc="50" dirty="0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エアコンの設定温度は</a:t>
            </a:r>
          </a:p>
        </p:txBody>
      </p: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580FBB8-4464-4843-A6E7-0960C15FAC2D}"/>
              </a:ext>
            </a:extLst>
          </p:cNvPr>
          <p:cNvGrpSpPr/>
          <p:nvPr/>
        </p:nvGrpSpPr>
        <p:grpSpPr>
          <a:xfrm>
            <a:off x="3180958" y="1642149"/>
            <a:ext cx="3544083" cy="5215851"/>
            <a:chOff x="1988840" y="3872880"/>
            <a:chExt cx="3122528" cy="4595446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91DA2E62-5D69-49E5-8888-EEF0A7F36093}"/>
                </a:ext>
              </a:extLst>
            </p:cNvPr>
            <p:cNvSpPr/>
            <p:nvPr/>
          </p:nvSpPr>
          <p:spPr bwMode="auto">
            <a:xfrm>
              <a:off x="1988840" y="3872880"/>
              <a:ext cx="3122528" cy="4595446"/>
            </a:xfrm>
            <a:custGeom>
              <a:avLst/>
              <a:gdLst>
                <a:gd name="connsiteX0" fmla="*/ 1561265 w 3122528"/>
                <a:gd name="connsiteY0" fmla="*/ 0 h 4595446"/>
                <a:gd name="connsiteX1" fmla="*/ 2972092 w 3122528"/>
                <a:gd name="connsiteY1" fmla="*/ 151973 h 4595446"/>
                <a:gd name="connsiteX2" fmla="*/ 3006888 w 3122528"/>
                <a:gd name="connsiteY2" fmla="*/ 170189 h 4595446"/>
                <a:gd name="connsiteX3" fmla="*/ 3013920 w 3122528"/>
                <a:gd name="connsiteY3" fmla="*/ 171576 h 4595446"/>
                <a:gd name="connsiteX4" fmla="*/ 3030835 w 3122528"/>
                <a:gd name="connsiteY4" fmla="*/ 182725 h 4595446"/>
                <a:gd name="connsiteX5" fmla="*/ 3061310 w 3122528"/>
                <a:gd name="connsiteY5" fmla="*/ 198680 h 4595446"/>
                <a:gd name="connsiteX6" fmla="*/ 3065644 w 3122528"/>
                <a:gd name="connsiteY6" fmla="*/ 205669 h 4595446"/>
                <a:gd name="connsiteX7" fmla="*/ 3070444 w 3122528"/>
                <a:gd name="connsiteY7" fmla="*/ 208831 h 4595446"/>
                <a:gd name="connsiteX8" fmla="*/ 3122528 w 3122528"/>
                <a:gd name="connsiteY8" fmla="*/ 331755 h 4595446"/>
                <a:gd name="connsiteX9" fmla="*/ 3122528 w 3122528"/>
                <a:gd name="connsiteY9" fmla="*/ 4595446 h 4595446"/>
                <a:gd name="connsiteX10" fmla="*/ 0 w 3122528"/>
                <a:gd name="connsiteY10" fmla="*/ 4595446 h 4595446"/>
                <a:gd name="connsiteX11" fmla="*/ 0 w 3122528"/>
                <a:gd name="connsiteY11" fmla="*/ 331755 h 4595446"/>
                <a:gd name="connsiteX12" fmla="*/ 52086 w 3122528"/>
                <a:gd name="connsiteY12" fmla="*/ 208831 h 4595446"/>
                <a:gd name="connsiteX13" fmla="*/ 56888 w 3122528"/>
                <a:gd name="connsiteY13" fmla="*/ 205666 h 4595446"/>
                <a:gd name="connsiteX14" fmla="*/ 61223 w 3122528"/>
                <a:gd name="connsiteY14" fmla="*/ 198680 h 4595446"/>
                <a:gd name="connsiteX15" fmla="*/ 91687 w 3122528"/>
                <a:gd name="connsiteY15" fmla="*/ 182731 h 4595446"/>
                <a:gd name="connsiteX16" fmla="*/ 108610 w 3122528"/>
                <a:gd name="connsiteY16" fmla="*/ 171576 h 4595446"/>
                <a:gd name="connsiteX17" fmla="*/ 115645 w 3122528"/>
                <a:gd name="connsiteY17" fmla="*/ 170189 h 4595446"/>
                <a:gd name="connsiteX18" fmla="*/ 150439 w 3122528"/>
                <a:gd name="connsiteY18" fmla="*/ 151973 h 4595446"/>
                <a:gd name="connsiteX19" fmla="*/ 1561265 w 3122528"/>
                <a:gd name="connsiteY19" fmla="*/ 0 h 4595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122528" h="4595446">
                  <a:moveTo>
                    <a:pt x="1561265" y="0"/>
                  </a:moveTo>
                  <a:cubicBezTo>
                    <a:pt x="2195490" y="0"/>
                    <a:pt x="2739650" y="62665"/>
                    <a:pt x="2972092" y="151973"/>
                  </a:cubicBezTo>
                  <a:lnTo>
                    <a:pt x="3006888" y="170189"/>
                  </a:lnTo>
                  <a:lnTo>
                    <a:pt x="3013920" y="171576"/>
                  </a:lnTo>
                  <a:lnTo>
                    <a:pt x="3030835" y="182725"/>
                  </a:lnTo>
                  <a:lnTo>
                    <a:pt x="3061310" y="198680"/>
                  </a:lnTo>
                  <a:lnTo>
                    <a:pt x="3065644" y="205669"/>
                  </a:lnTo>
                  <a:lnTo>
                    <a:pt x="3070444" y="208831"/>
                  </a:lnTo>
                  <a:cubicBezTo>
                    <a:pt x="3102623" y="240291"/>
                    <a:pt x="3122528" y="283750"/>
                    <a:pt x="3122528" y="331755"/>
                  </a:cubicBezTo>
                  <a:lnTo>
                    <a:pt x="3122528" y="4595446"/>
                  </a:lnTo>
                  <a:lnTo>
                    <a:pt x="0" y="4595446"/>
                  </a:lnTo>
                  <a:lnTo>
                    <a:pt x="0" y="331755"/>
                  </a:lnTo>
                  <a:cubicBezTo>
                    <a:pt x="0" y="283750"/>
                    <a:pt x="19905" y="240291"/>
                    <a:pt x="52086" y="208831"/>
                  </a:cubicBezTo>
                  <a:lnTo>
                    <a:pt x="56888" y="205666"/>
                  </a:lnTo>
                  <a:lnTo>
                    <a:pt x="61223" y="198680"/>
                  </a:lnTo>
                  <a:lnTo>
                    <a:pt x="91687" y="182731"/>
                  </a:lnTo>
                  <a:lnTo>
                    <a:pt x="108610" y="171576"/>
                  </a:lnTo>
                  <a:lnTo>
                    <a:pt x="115645" y="170189"/>
                  </a:lnTo>
                  <a:lnTo>
                    <a:pt x="150439" y="151973"/>
                  </a:lnTo>
                  <a:cubicBezTo>
                    <a:pt x="382881" y="62665"/>
                    <a:pt x="927042" y="0"/>
                    <a:pt x="1561265" y="0"/>
                  </a:cubicBezTo>
                  <a:close/>
                </a:path>
              </a:pathLst>
            </a:custGeom>
            <a:solidFill>
              <a:srgbClr val="808080">
                <a:lumMod val="20000"/>
                <a:lumOff val="80000"/>
              </a:srgbClr>
            </a:solidFill>
            <a:ln w="5715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F872D803-4A12-4A6F-B23E-2FCA008DAB86}"/>
                </a:ext>
              </a:extLst>
            </p:cNvPr>
            <p:cNvSpPr/>
            <p:nvPr/>
          </p:nvSpPr>
          <p:spPr bwMode="auto">
            <a:xfrm>
              <a:off x="2385079" y="4432126"/>
              <a:ext cx="2330048" cy="2636241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1B0A200C-D12C-4AA6-99B7-B91F5A25151D}"/>
                </a:ext>
              </a:extLst>
            </p:cNvPr>
            <p:cNvSpPr/>
            <p:nvPr/>
          </p:nvSpPr>
          <p:spPr bwMode="auto">
            <a:xfrm>
              <a:off x="2481435" y="4541146"/>
              <a:ext cx="2137336" cy="241820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A0C22F37-3190-424B-B381-A6248597FA73}"/>
                </a:ext>
              </a:extLst>
            </p:cNvPr>
            <p:cNvSpPr/>
            <p:nvPr/>
          </p:nvSpPr>
          <p:spPr bwMode="auto">
            <a:xfrm>
              <a:off x="2398055" y="7361567"/>
              <a:ext cx="1038613" cy="618803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0F5E4F18-A4EE-4E0A-8CE9-F10A9CBDFA38}"/>
                </a:ext>
              </a:extLst>
            </p:cNvPr>
            <p:cNvSpPr/>
            <p:nvPr/>
          </p:nvSpPr>
          <p:spPr bwMode="auto">
            <a:xfrm>
              <a:off x="3730837" y="7361567"/>
              <a:ext cx="1038613" cy="618803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3CB81C85-6AEA-4742-AE52-81CBF402C4E5}"/>
                </a:ext>
              </a:extLst>
            </p:cNvPr>
            <p:cNvSpPr txBox="1"/>
            <p:nvPr/>
          </p:nvSpPr>
          <p:spPr>
            <a:xfrm>
              <a:off x="2692716" y="7563565"/>
              <a:ext cx="452115" cy="2363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電源</a:t>
              </a: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39141C24-E86D-4822-9521-D48F1B518801}"/>
                </a:ext>
              </a:extLst>
            </p:cNvPr>
            <p:cNvSpPr txBox="1"/>
            <p:nvPr/>
          </p:nvSpPr>
          <p:spPr>
            <a:xfrm>
              <a:off x="3906128" y="7563565"/>
              <a:ext cx="723349" cy="2363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運転切替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492588A7-B8B9-43E7-855B-6D09FF1959DC}"/>
                </a:ext>
              </a:extLst>
            </p:cNvPr>
            <p:cNvSpPr txBox="1"/>
            <p:nvPr/>
          </p:nvSpPr>
          <p:spPr>
            <a:xfrm>
              <a:off x="4135373" y="6093281"/>
              <a:ext cx="314673" cy="3062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3C16C7B8-AE0A-437C-9B1B-9DCBC9A305DF}"/>
                </a:ext>
              </a:extLst>
            </p:cNvPr>
            <p:cNvGrpSpPr/>
            <p:nvPr/>
          </p:nvGrpSpPr>
          <p:grpSpPr>
            <a:xfrm>
              <a:off x="2445335" y="4898373"/>
              <a:ext cx="2173436" cy="1693604"/>
              <a:chOff x="7428311" y="3353279"/>
              <a:chExt cx="166936" cy="5772356"/>
            </a:xfrm>
            <a:solidFill>
              <a:srgbClr val="000000">
                <a:alpha val="50196"/>
              </a:srgbClr>
            </a:solidFill>
          </p:grpSpPr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22098269-3427-45AF-9690-0F729F2E7B81}"/>
                  </a:ext>
                </a:extLst>
              </p:cNvPr>
              <p:cNvSpPr/>
              <p:nvPr/>
            </p:nvSpPr>
            <p:spPr bwMode="auto">
              <a:xfrm rot="5400000">
                <a:off x="7481920" y="3299670"/>
                <a:ext cx="59718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07E6BC1C-6B03-4000-8227-721FFF55EA5F}"/>
                  </a:ext>
                </a:extLst>
              </p:cNvPr>
              <p:cNvSpPr/>
              <p:nvPr/>
            </p:nvSpPr>
            <p:spPr bwMode="auto">
              <a:xfrm rot="5400000">
                <a:off x="7481920" y="9012309"/>
                <a:ext cx="59717" cy="166936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73C48CC9-6A0F-4EB8-A860-32691A4BF324}"/>
                </a:ext>
              </a:extLst>
            </p:cNvPr>
            <p:cNvSpPr txBox="1"/>
            <p:nvPr/>
          </p:nvSpPr>
          <p:spPr>
            <a:xfrm>
              <a:off x="4135322" y="4617532"/>
              <a:ext cx="393379" cy="2093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除湿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7D2BE13F-D822-4F1B-B2B5-9A308AD984C2}"/>
                </a:ext>
              </a:extLst>
            </p:cNvPr>
            <p:cNvSpPr txBox="1"/>
            <p:nvPr/>
          </p:nvSpPr>
          <p:spPr>
            <a:xfrm>
              <a:off x="3101791" y="4617532"/>
              <a:ext cx="393379" cy="2093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冷房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C01FB04A-4FF4-416A-A2A2-6C11E74F081C}"/>
                </a:ext>
              </a:extLst>
            </p:cNvPr>
            <p:cNvSpPr txBox="1"/>
            <p:nvPr/>
          </p:nvSpPr>
          <p:spPr>
            <a:xfrm>
              <a:off x="3618555" y="4617532"/>
              <a:ext cx="393379" cy="2093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自動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19896166-28F5-4BD1-9FF1-69ACBDB6C965}"/>
                </a:ext>
              </a:extLst>
            </p:cNvPr>
            <p:cNvSpPr txBox="1"/>
            <p:nvPr/>
          </p:nvSpPr>
          <p:spPr>
            <a:xfrm>
              <a:off x="2585027" y="4617532"/>
              <a:ext cx="393379" cy="2093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暖房</a:t>
              </a:r>
              <a:endPara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56075FE9-1311-4D32-ADA6-A13E06B43B3F}"/>
                </a:ext>
              </a:extLst>
            </p:cNvPr>
            <p:cNvGrpSpPr/>
            <p:nvPr/>
          </p:nvGrpSpPr>
          <p:grpSpPr>
            <a:xfrm rot="5400000">
              <a:off x="2850735" y="6386087"/>
              <a:ext cx="222591" cy="765307"/>
              <a:chOff x="7199711" y="3029429"/>
              <a:chExt cx="166936" cy="354992"/>
            </a:xfrm>
          </p:grpSpPr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4BADDB1E-5B33-4854-A1EF-CB3C1FEFCB97}"/>
                  </a:ext>
                </a:extLst>
              </p:cNvPr>
              <p:cNvSpPr/>
              <p:nvPr/>
            </p:nvSpPr>
            <p:spPr bwMode="auto">
              <a:xfrm rot="5400000">
                <a:off x="7253320" y="2975820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52A7DF0D-2834-4A70-962A-261EB5E9C862}"/>
                  </a:ext>
                </a:extLst>
              </p:cNvPr>
              <p:cNvSpPr/>
              <p:nvPr/>
            </p:nvSpPr>
            <p:spPr bwMode="auto">
              <a:xfrm rot="5400000">
                <a:off x="7253320" y="3049638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DF62E007-7E64-424A-BE21-2C25058F7478}"/>
                  </a:ext>
                </a:extLst>
              </p:cNvPr>
              <p:cNvSpPr/>
              <p:nvPr/>
            </p:nvSpPr>
            <p:spPr bwMode="auto">
              <a:xfrm rot="5400000">
                <a:off x="7253320" y="3123457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66658ED3-7A41-454F-A48C-2C04C2925800}"/>
                  </a:ext>
                </a:extLst>
              </p:cNvPr>
              <p:cNvSpPr/>
              <p:nvPr/>
            </p:nvSpPr>
            <p:spPr bwMode="auto">
              <a:xfrm rot="5400000">
                <a:off x="7253320" y="3197275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7998912D-918F-442F-A7A7-920A72317504}"/>
                  </a:ext>
                </a:extLst>
              </p:cNvPr>
              <p:cNvSpPr/>
              <p:nvPr/>
            </p:nvSpPr>
            <p:spPr bwMode="auto">
              <a:xfrm rot="5400000">
                <a:off x="7253320" y="3271094"/>
                <a:ext cx="59718" cy="166936"/>
              </a:xfrm>
              <a:prstGeom prst="rect">
                <a:avLst/>
              </a:prstGeom>
              <a:solidFill>
                <a:srgbClr val="000000">
                  <a:lumMod val="95000"/>
                  <a:lumOff val="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C58772B-4B59-4573-AB8C-CE92CBBB90F8}"/>
              </a:ext>
            </a:extLst>
          </p:cNvPr>
          <p:cNvSpPr txBox="1"/>
          <p:nvPr/>
        </p:nvSpPr>
        <p:spPr>
          <a:xfrm>
            <a:off x="0" y="422243"/>
            <a:ext cx="990599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7200" b="1" spc="50" dirty="0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エアコンの設定温度は</a:t>
            </a:r>
          </a:p>
        </p:txBody>
      </p: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4F8A095-7EE7-4093-AB24-193B9EB73B42}"/>
              </a:ext>
            </a:extLst>
          </p:cNvPr>
          <p:cNvSpPr txBox="1"/>
          <p:nvPr/>
        </p:nvSpPr>
        <p:spPr>
          <a:xfrm>
            <a:off x="2" y="1560999"/>
            <a:ext cx="9905998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7200" b="1" spc="5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エアコンの設定温度は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164F337-1F78-490E-9815-1A7716BBA527}"/>
              </a:ext>
            </a:extLst>
          </p:cNvPr>
          <p:cNvSpPr txBox="1"/>
          <p:nvPr/>
        </p:nvSpPr>
        <p:spPr>
          <a:xfrm>
            <a:off x="5583070" y="3549405"/>
            <a:ext cx="2110152" cy="14773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9000" b="1" spc="50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℃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94D8A61-4ED3-4C36-BCDD-B3EF577379CB}"/>
              </a:ext>
            </a:extLst>
          </p:cNvPr>
          <p:cNvSpPr txBox="1"/>
          <p:nvPr/>
        </p:nvSpPr>
        <p:spPr>
          <a:xfrm>
            <a:off x="2746645" y="2661533"/>
            <a:ext cx="3396099" cy="264687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altLang="ja-JP" sz="16600" b="1" spc="50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28</a:t>
            </a:r>
            <a:endParaRPr lang="ja-JP" altLang="en-US" sz="16600" b="1" spc="50" dirty="0">
              <a:ln w="28575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507DDC5-7F5C-400C-9828-B78D1C15DE50}"/>
              </a:ext>
            </a:extLst>
          </p:cNvPr>
          <p:cNvGrpSpPr/>
          <p:nvPr/>
        </p:nvGrpSpPr>
        <p:grpSpPr>
          <a:xfrm>
            <a:off x="3638549" y="5026733"/>
            <a:ext cx="2628900" cy="1598010"/>
            <a:chOff x="2245474" y="1167051"/>
            <a:chExt cx="1613960" cy="981066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D2E85B49-9857-444C-8EAA-F74FD740F507}"/>
                </a:ext>
              </a:extLst>
            </p:cNvPr>
            <p:cNvGrpSpPr/>
            <p:nvPr/>
          </p:nvGrpSpPr>
          <p:grpSpPr>
            <a:xfrm>
              <a:off x="2450184" y="1167051"/>
              <a:ext cx="1204541" cy="652803"/>
              <a:chOff x="2285371" y="2888940"/>
              <a:chExt cx="1801128" cy="868446"/>
            </a:xfrm>
          </p:grpSpPr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16BE9A56-F1D4-405F-AE93-198300F5AFA7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AE50DBFE-2D61-44FF-B091-960905671656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F5DA8249-B171-479A-8A3E-37E42D7F34AC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01E01395-F37C-4402-9D3A-E1B60CE3722F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8AC7808D-9A6A-4BD8-9E10-182C926869A4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A2C14F13-25AC-4EF8-8267-10177F2C4C09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4E188491-F953-44BE-8DD8-72501AD372C9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CB693572-4130-4EAC-BA3E-0A223E67B6C1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8119589A-93B5-4061-90D2-8314251CE7FF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BAB93ED4-73DC-440C-98EC-967204CDCF5B}"/>
                </a:ext>
              </a:extLst>
            </p:cNvPr>
            <p:cNvSpPr/>
            <p:nvPr/>
          </p:nvSpPr>
          <p:spPr bwMode="auto">
            <a:xfrm>
              <a:off x="2245474" y="1743435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アーチ 12">
              <a:extLst>
                <a:ext uri="{FF2B5EF4-FFF2-40B4-BE49-F238E27FC236}">
                  <a16:creationId xmlns:a16="http://schemas.microsoft.com/office/drawing/2014/main" id="{4F8B402F-86A5-47B8-950D-54B52690A8A1}"/>
                </a:ext>
              </a:extLst>
            </p:cNvPr>
            <p:cNvSpPr/>
            <p:nvPr/>
          </p:nvSpPr>
          <p:spPr bwMode="auto">
            <a:xfrm rot="10800000">
              <a:off x="2796603" y="123784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アーチ 13">
              <a:extLst>
                <a:ext uri="{FF2B5EF4-FFF2-40B4-BE49-F238E27FC236}">
                  <a16:creationId xmlns:a16="http://schemas.microsoft.com/office/drawing/2014/main" id="{70D82ED2-B301-43C9-BA7D-4148ACCA1FB3}"/>
                </a:ext>
              </a:extLst>
            </p:cNvPr>
            <p:cNvSpPr/>
            <p:nvPr/>
          </p:nvSpPr>
          <p:spPr bwMode="auto">
            <a:xfrm rot="10800000">
              <a:off x="3102091" y="123784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アーチ 14">
              <a:extLst>
                <a:ext uri="{FF2B5EF4-FFF2-40B4-BE49-F238E27FC236}">
                  <a16:creationId xmlns:a16="http://schemas.microsoft.com/office/drawing/2014/main" id="{FC7A2ADE-C7CD-4546-87B9-C90CF1A9A9AB}"/>
                </a:ext>
              </a:extLst>
            </p:cNvPr>
            <p:cNvSpPr/>
            <p:nvPr/>
          </p:nvSpPr>
          <p:spPr bwMode="auto">
            <a:xfrm rot="10800000">
              <a:off x="2946960" y="142877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D30CF2D5-4228-4157-B0C5-8A5AA7D5892F}"/>
              </a:ext>
            </a:extLst>
          </p:cNvPr>
          <p:cNvGrpSpPr/>
          <p:nvPr/>
        </p:nvGrpSpPr>
        <p:grpSpPr>
          <a:xfrm>
            <a:off x="838199" y="5026733"/>
            <a:ext cx="2628900" cy="1598010"/>
            <a:chOff x="2245474" y="1167051"/>
            <a:chExt cx="1613960" cy="981066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A169BA74-FF4E-4883-970D-8B969C0B82B2}"/>
                </a:ext>
              </a:extLst>
            </p:cNvPr>
            <p:cNvGrpSpPr/>
            <p:nvPr/>
          </p:nvGrpSpPr>
          <p:grpSpPr>
            <a:xfrm>
              <a:off x="2450184" y="1167051"/>
              <a:ext cx="1204541" cy="652803"/>
              <a:chOff x="2285371" y="2888940"/>
              <a:chExt cx="1801128" cy="86844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B83273A8-DDA0-4EDD-8B7E-49B9B2E45CD6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49A50447-3926-4B7E-9A0E-A19BA5C5ADDA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271E0300-04C7-40CB-86E6-76D970B2C406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7D941E2C-AE95-40E4-8B07-5C37F2E0364F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E6978C52-0F6B-4302-AB83-28C4C52DAEAB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A0D88008-128C-4D90-9CE4-AD0368060B7B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5C8D4DCC-CF66-4B00-A793-DC2D095809CB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F25AD7D9-96AF-4871-8DA6-5344AB5FA26D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0470C0AF-8BA0-4145-9E75-BF25CD2A38A0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5223FBE0-A832-49E3-B0E2-7FB004AC7D91}"/>
                </a:ext>
              </a:extLst>
            </p:cNvPr>
            <p:cNvSpPr/>
            <p:nvPr/>
          </p:nvSpPr>
          <p:spPr bwMode="auto">
            <a:xfrm>
              <a:off x="2245474" y="1743435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アーチ 27">
              <a:extLst>
                <a:ext uri="{FF2B5EF4-FFF2-40B4-BE49-F238E27FC236}">
                  <a16:creationId xmlns:a16="http://schemas.microsoft.com/office/drawing/2014/main" id="{EF742CA8-D3B3-4E28-96E9-A8E182492636}"/>
                </a:ext>
              </a:extLst>
            </p:cNvPr>
            <p:cNvSpPr/>
            <p:nvPr/>
          </p:nvSpPr>
          <p:spPr bwMode="auto">
            <a:xfrm rot="10800000">
              <a:off x="2796603" y="123784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アーチ 28">
              <a:extLst>
                <a:ext uri="{FF2B5EF4-FFF2-40B4-BE49-F238E27FC236}">
                  <a16:creationId xmlns:a16="http://schemas.microsoft.com/office/drawing/2014/main" id="{51F831C1-F8A3-4435-AC65-C38E6A9E7263}"/>
                </a:ext>
              </a:extLst>
            </p:cNvPr>
            <p:cNvSpPr/>
            <p:nvPr/>
          </p:nvSpPr>
          <p:spPr bwMode="auto">
            <a:xfrm rot="10800000">
              <a:off x="3102091" y="123784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アーチ 29">
              <a:extLst>
                <a:ext uri="{FF2B5EF4-FFF2-40B4-BE49-F238E27FC236}">
                  <a16:creationId xmlns:a16="http://schemas.microsoft.com/office/drawing/2014/main" id="{732E791B-C77E-4518-8B6B-A39D2DE69D37}"/>
                </a:ext>
              </a:extLst>
            </p:cNvPr>
            <p:cNvSpPr/>
            <p:nvPr/>
          </p:nvSpPr>
          <p:spPr bwMode="auto">
            <a:xfrm rot="10800000">
              <a:off x="2946960" y="142877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7F997F9-4147-478B-80F0-7BCEF19FF07B}"/>
              </a:ext>
            </a:extLst>
          </p:cNvPr>
          <p:cNvGrpSpPr/>
          <p:nvPr/>
        </p:nvGrpSpPr>
        <p:grpSpPr>
          <a:xfrm>
            <a:off x="6743699" y="5026733"/>
            <a:ext cx="2628900" cy="1598010"/>
            <a:chOff x="2245474" y="1167051"/>
            <a:chExt cx="1613960" cy="981066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F0EFE12A-3A8A-4212-8A85-01EE10F9244A}"/>
                </a:ext>
              </a:extLst>
            </p:cNvPr>
            <p:cNvGrpSpPr/>
            <p:nvPr/>
          </p:nvGrpSpPr>
          <p:grpSpPr>
            <a:xfrm>
              <a:off x="2450184" y="1167051"/>
              <a:ext cx="1204541" cy="652803"/>
              <a:chOff x="2285371" y="2888940"/>
              <a:chExt cx="1801128" cy="868446"/>
            </a:xfrm>
          </p:grpSpPr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43DBF786-4729-40E9-BA3E-8FCAB04876ED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角を丸くする 46">
                <a:extLst>
                  <a:ext uri="{FF2B5EF4-FFF2-40B4-BE49-F238E27FC236}">
                    <a16:creationId xmlns:a16="http://schemas.microsoft.com/office/drawing/2014/main" id="{EDE9D56B-12D9-4AEE-B571-9F2B6C08132F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849BD317-1C46-4845-B6D1-924D43D010A3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6B31752D-5EBC-40FB-9030-F8D60F51A28D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7C77C408-DFEE-4A43-8D0A-EF1A41139E5B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7D0A4A7B-4DF5-4511-A22B-F4CA28F456F3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31E221D3-CB01-46BB-BF22-C516A28080E2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F89601B1-819F-40B2-A504-21BAD041138C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659B2EA3-47D9-4859-BCEB-91C500266B0D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8EBB49BA-DC48-4FB8-BE7E-01982B250994}"/>
                </a:ext>
              </a:extLst>
            </p:cNvPr>
            <p:cNvSpPr/>
            <p:nvPr/>
          </p:nvSpPr>
          <p:spPr bwMode="auto">
            <a:xfrm>
              <a:off x="2245474" y="1743435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アーチ 42">
              <a:extLst>
                <a:ext uri="{FF2B5EF4-FFF2-40B4-BE49-F238E27FC236}">
                  <a16:creationId xmlns:a16="http://schemas.microsoft.com/office/drawing/2014/main" id="{12810DDA-D7E8-4128-9DE4-9BF56E795AA7}"/>
                </a:ext>
              </a:extLst>
            </p:cNvPr>
            <p:cNvSpPr/>
            <p:nvPr/>
          </p:nvSpPr>
          <p:spPr bwMode="auto">
            <a:xfrm rot="10800000">
              <a:off x="2796603" y="123784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アーチ 43">
              <a:extLst>
                <a:ext uri="{FF2B5EF4-FFF2-40B4-BE49-F238E27FC236}">
                  <a16:creationId xmlns:a16="http://schemas.microsoft.com/office/drawing/2014/main" id="{A3178D85-FC41-4E50-995E-E4B900B317F0}"/>
                </a:ext>
              </a:extLst>
            </p:cNvPr>
            <p:cNvSpPr/>
            <p:nvPr/>
          </p:nvSpPr>
          <p:spPr bwMode="auto">
            <a:xfrm rot="10800000">
              <a:off x="3102091" y="123784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アーチ 44">
              <a:extLst>
                <a:ext uri="{FF2B5EF4-FFF2-40B4-BE49-F238E27FC236}">
                  <a16:creationId xmlns:a16="http://schemas.microsoft.com/office/drawing/2014/main" id="{1B9ED49B-9872-4E90-8640-90CAF3283AD5}"/>
                </a:ext>
              </a:extLst>
            </p:cNvPr>
            <p:cNvSpPr/>
            <p:nvPr/>
          </p:nvSpPr>
          <p:spPr bwMode="auto">
            <a:xfrm rot="10800000">
              <a:off x="2946960" y="142877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EDF9028-DFD9-4CF3-84A7-336598EDA42E}"/>
              </a:ext>
            </a:extLst>
          </p:cNvPr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25B236C-A7D4-4522-8F16-875135B95EF0}"/>
              </a:ext>
            </a:extLst>
          </p:cNvPr>
          <p:cNvSpPr txBox="1"/>
          <p:nvPr/>
        </p:nvSpPr>
        <p:spPr>
          <a:xfrm>
            <a:off x="2" y="1560999"/>
            <a:ext cx="9905998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7200" b="1" spc="5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エアコンの設定温度は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2BD649B-F8E1-4912-B0A4-93754E31F51C}"/>
              </a:ext>
            </a:extLst>
          </p:cNvPr>
          <p:cNvSpPr txBox="1"/>
          <p:nvPr/>
        </p:nvSpPr>
        <p:spPr>
          <a:xfrm>
            <a:off x="5583070" y="3549405"/>
            <a:ext cx="2110152" cy="14773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9000" b="1" spc="50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℃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D970626-2BB0-434A-B583-1C8F96CB62FF}"/>
              </a:ext>
            </a:extLst>
          </p:cNvPr>
          <p:cNvGrpSpPr/>
          <p:nvPr/>
        </p:nvGrpSpPr>
        <p:grpSpPr>
          <a:xfrm>
            <a:off x="3638549" y="5026733"/>
            <a:ext cx="2628900" cy="1598010"/>
            <a:chOff x="2245474" y="1167051"/>
            <a:chExt cx="1613960" cy="981066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2F3161BF-79D3-4256-881B-DCA7CFC7793B}"/>
                </a:ext>
              </a:extLst>
            </p:cNvPr>
            <p:cNvGrpSpPr/>
            <p:nvPr/>
          </p:nvGrpSpPr>
          <p:grpSpPr>
            <a:xfrm>
              <a:off x="2450184" y="1167051"/>
              <a:ext cx="1204541" cy="652803"/>
              <a:chOff x="2285371" y="2888940"/>
              <a:chExt cx="1801128" cy="868446"/>
            </a:xfrm>
          </p:grpSpPr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99357970-21AE-430D-9A30-60DF74656272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4449FB19-8EE4-49D0-B701-7B52B35989B3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81E2C7A6-F190-4C40-834C-14EB21B8A51D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CE4065FC-092D-48C2-BF3A-03A1ABE7D834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F9175938-122E-4CEC-8485-EA7C884AC816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FF980F21-326D-4487-88E0-8E0BFF1A5D4B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214F9823-2C66-4BD5-9A72-11E79F17751F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A29DA6CE-165E-4A2F-ADE4-2D01FF719391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3D14DE2E-7553-477D-A7DB-B9E352F7B84F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31F29FE0-9FE0-419D-A796-947634FA95BB}"/>
                </a:ext>
              </a:extLst>
            </p:cNvPr>
            <p:cNvSpPr/>
            <p:nvPr/>
          </p:nvSpPr>
          <p:spPr bwMode="auto">
            <a:xfrm>
              <a:off x="2245474" y="1743435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アーチ 12">
              <a:extLst>
                <a:ext uri="{FF2B5EF4-FFF2-40B4-BE49-F238E27FC236}">
                  <a16:creationId xmlns:a16="http://schemas.microsoft.com/office/drawing/2014/main" id="{87A4C0B6-9957-4537-9A22-80803EF7FF30}"/>
                </a:ext>
              </a:extLst>
            </p:cNvPr>
            <p:cNvSpPr/>
            <p:nvPr/>
          </p:nvSpPr>
          <p:spPr bwMode="auto">
            <a:xfrm rot="10800000">
              <a:off x="2796603" y="123784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アーチ 13">
              <a:extLst>
                <a:ext uri="{FF2B5EF4-FFF2-40B4-BE49-F238E27FC236}">
                  <a16:creationId xmlns:a16="http://schemas.microsoft.com/office/drawing/2014/main" id="{0F3522CE-EED8-4AB3-87D7-9196038FA760}"/>
                </a:ext>
              </a:extLst>
            </p:cNvPr>
            <p:cNvSpPr/>
            <p:nvPr/>
          </p:nvSpPr>
          <p:spPr bwMode="auto">
            <a:xfrm rot="10800000">
              <a:off x="3102091" y="123784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アーチ 14">
              <a:extLst>
                <a:ext uri="{FF2B5EF4-FFF2-40B4-BE49-F238E27FC236}">
                  <a16:creationId xmlns:a16="http://schemas.microsoft.com/office/drawing/2014/main" id="{5C25D5BA-1F9E-47BC-A0B2-6DC404C0D575}"/>
                </a:ext>
              </a:extLst>
            </p:cNvPr>
            <p:cNvSpPr/>
            <p:nvPr/>
          </p:nvSpPr>
          <p:spPr bwMode="auto">
            <a:xfrm rot="10800000">
              <a:off x="2946960" y="142877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A3A8597D-B036-4289-B405-55BF6422115A}"/>
              </a:ext>
            </a:extLst>
          </p:cNvPr>
          <p:cNvGrpSpPr/>
          <p:nvPr/>
        </p:nvGrpSpPr>
        <p:grpSpPr>
          <a:xfrm>
            <a:off x="838199" y="5026733"/>
            <a:ext cx="2628900" cy="1598010"/>
            <a:chOff x="2245474" y="1167051"/>
            <a:chExt cx="1613960" cy="981066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AAE64A95-FA80-4251-A2EA-D319D3B3D0BE}"/>
                </a:ext>
              </a:extLst>
            </p:cNvPr>
            <p:cNvGrpSpPr/>
            <p:nvPr/>
          </p:nvGrpSpPr>
          <p:grpSpPr>
            <a:xfrm>
              <a:off x="2450184" y="1167051"/>
              <a:ext cx="1204541" cy="652803"/>
              <a:chOff x="2285371" y="2888940"/>
              <a:chExt cx="1801128" cy="86844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5F84B238-5A77-4720-B850-5E2732A09D27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72906CBA-3737-4B3B-9C2D-3C39683C95E3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833BC49D-E04A-4733-97C3-8EA6B1C6AFBF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469C2980-CBD3-4EE5-A685-D239BC1E374A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BFDB49BB-C11D-43F4-AEA3-39F8F60EA94F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AEEAAC65-B5A2-4BFA-94C2-256F390147BF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2A5F8EC4-9BFF-40A7-B329-7D8FB7F816E1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5C90C064-5744-4877-8A7C-D74A1FE099D1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64C31F4C-F5DC-417B-ACB1-67443B16CAF7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A9A678F0-C5AB-47C2-98C9-DDD0E13C3FE5}"/>
                </a:ext>
              </a:extLst>
            </p:cNvPr>
            <p:cNvSpPr/>
            <p:nvPr/>
          </p:nvSpPr>
          <p:spPr bwMode="auto">
            <a:xfrm>
              <a:off x="2245474" y="1743435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アーチ 27">
              <a:extLst>
                <a:ext uri="{FF2B5EF4-FFF2-40B4-BE49-F238E27FC236}">
                  <a16:creationId xmlns:a16="http://schemas.microsoft.com/office/drawing/2014/main" id="{237E3DD7-78C9-41C3-95DE-7103F5CF3100}"/>
                </a:ext>
              </a:extLst>
            </p:cNvPr>
            <p:cNvSpPr/>
            <p:nvPr/>
          </p:nvSpPr>
          <p:spPr bwMode="auto">
            <a:xfrm rot="10800000">
              <a:off x="2796603" y="123784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アーチ 28">
              <a:extLst>
                <a:ext uri="{FF2B5EF4-FFF2-40B4-BE49-F238E27FC236}">
                  <a16:creationId xmlns:a16="http://schemas.microsoft.com/office/drawing/2014/main" id="{3BF8E183-B6A6-4973-A0DE-CBEBFBD4D513}"/>
                </a:ext>
              </a:extLst>
            </p:cNvPr>
            <p:cNvSpPr/>
            <p:nvPr/>
          </p:nvSpPr>
          <p:spPr bwMode="auto">
            <a:xfrm rot="10800000">
              <a:off x="3102091" y="123784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アーチ 29">
              <a:extLst>
                <a:ext uri="{FF2B5EF4-FFF2-40B4-BE49-F238E27FC236}">
                  <a16:creationId xmlns:a16="http://schemas.microsoft.com/office/drawing/2014/main" id="{42C90E79-E072-4F62-85ED-991FB9B0BD97}"/>
                </a:ext>
              </a:extLst>
            </p:cNvPr>
            <p:cNvSpPr/>
            <p:nvPr/>
          </p:nvSpPr>
          <p:spPr bwMode="auto">
            <a:xfrm rot="10800000">
              <a:off x="2946960" y="142877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B609C669-BB97-4C0C-BAF5-749B7254AA3D}"/>
              </a:ext>
            </a:extLst>
          </p:cNvPr>
          <p:cNvGrpSpPr/>
          <p:nvPr/>
        </p:nvGrpSpPr>
        <p:grpSpPr>
          <a:xfrm>
            <a:off x="6743699" y="5026733"/>
            <a:ext cx="2628900" cy="1598010"/>
            <a:chOff x="2245474" y="1167051"/>
            <a:chExt cx="1613960" cy="981066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47CE0AD9-EE8E-4951-8407-E06FEB77FAA7}"/>
                </a:ext>
              </a:extLst>
            </p:cNvPr>
            <p:cNvGrpSpPr/>
            <p:nvPr/>
          </p:nvGrpSpPr>
          <p:grpSpPr>
            <a:xfrm>
              <a:off x="2450184" y="1167051"/>
              <a:ext cx="1204541" cy="652803"/>
              <a:chOff x="2285371" y="2888940"/>
              <a:chExt cx="1801128" cy="868446"/>
            </a:xfrm>
          </p:grpSpPr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2B1E3773-F44A-4732-8054-6BAF80863D84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角を丸くする 46">
                <a:extLst>
                  <a:ext uri="{FF2B5EF4-FFF2-40B4-BE49-F238E27FC236}">
                    <a16:creationId xmlns:a16="http://schemas.microsoft.com/office/drawing/2014/main" id="{D57441EE-9485-4694-94A5-AFF7C5E86707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31D1D3A0-BB50-40BA-8CD0-F83F469E54AC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A12706C5-CF3F-439D-8A63-70D9AE2F019F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48A07D70-DF43-4C05-84A0-500DFF7ACB19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31D29F62-7CB0-4035-B924-713A57E7047A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FE146628-FDAB-4163-A00F-41ECD9C4D3B0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26C57ABB-2092-483F-AFAE-9ACBBCCF9A6D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10AF9F0F-5170-4295-AE16-C79B80F1B2BC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E71A4904-BBB7-4CB3-BF8F-DE7286669538}"/>
                </a:ext>
              </a:extLst>
            </p:cNvPr>
            <p:cNvSpPr/>
            <p:nvPr/>
          </p:nvSpPr>
          <p:spPr bwMode="auto">
            <a:xfrm>
              <a:off x="2245474" y="1743435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アーチ 42">
              <a:extLst>
                <a:ext uri="{FF2B5EF4-FFF2-40B4-BE49-F238E27FC236}">
                  <a16:creationId xmlns:a16="http://schemas.microsoft.com/office/drawing/2014/main" id="{B3F075FE-4C4C-4BE1-A3CB-1B085E7A7CED}"/>
                </a:ext>
              </a:extLst>
            </p:cNvPr>
            <p:cNvSpPr/>
            <p:nvPr/>
          </p:nvSpPr>
          <p:spPr bwMode="auto">
            <a:xfrm rot="10800000">
              <a:off x="2796603" y="123784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アーチ 43">
              <a:extLst>
                <a:ext uri="{FF2B5EF4-FFF2-40B4-BE49-F238E27FC236}">
                  <a16:creationId xmlns:a16="http://schemas.microsoft.com/office/drawing/2014/main" id="{FE070B9C-8346-4A12-B1B7-E866C0122131}"/>
                </a:ext>
              </a:extLst>
            </p:cNvPr>
            <p:cNvSpPr/>
            <p:nvPr/>
          </p:nvSpPr>
          <p:spPr bwMode="auto">
            <a:xfrm rot="10800000">
              <a:off x="3102091" y="123784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アーチ 44">
              <a:extLst>
                <a:ext uri="{FF2B5EF4-FFF2-40B4-BE49-F238E27FC236}">
                  <a16:creationId xmlns:a16="http://schemas.microsoft.com/office/drawing/2014/main" id="{72DC1E20-5B0A-4387-8B69-EEFB4B9CD73C}"/>
                </a:ext>
              </a:extLst>
            </p:cNvPr>
            <p:cNvSpPr/>
            <p:nvPr/>
          </p:nvSpPr>
          <p:spPr bwMode="auto">
            <a:xfrm rot="10800000">
              <a:off x="2946960" y="1428773"/>
              <a:ext cx="204197" cy="204198"/>
            </a:xfrm>
            <a:prstGeom prst="blockArc">
              <a:avLst>
                <a:gd name="adj1" fmla="val 10800000"/>
                <a:gd name="adj2" fmla="val 0"/>
                <a:gd name="adj3" fmla="val 2149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2112787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A4 210 x 297 mm</PresentationFormat>
  <Paragraphs>30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エアコンの設定温度は〇度にの貼り紙</dc:title>
  <dc:subject>エアコンの設定温度は〇度にの貼り紙</dc:subject>
  <dc:creator>digipot.net</dc:creator>
  <cp:lastModifiedBy/>
  <cp:revision>1</cp:revision>
  <dcterms:created xsi:type="dcterms:W3CDTF">2014-07-30T05:46:34Z</dcterms:created>
  <dcterms:modified xsi:type="dcterms:W3CDTF">2018-09-13T01:48:19Z</dcterms:modified>
  <cp:version>1</cp:version>
</cp:coreProperties>
</file>