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104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>
            <a:off x="593685" y="227475"/>
            <a:ext cx="5109091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</a:rPr>
              <a:t>こちらは</a:t>
            </a:r>
            <a:r>
              <a:rPr lang="ja-JP" altLang="en-US" sz="16000" dirty="0"/>
              <a:t>入口</a:t>
            </a:r>
            <a:r>
              <a:rPr lang="ja-JP" altLang="en-US" sz="16000" dirty="0">
                <a:solidFill>
                  <a:srgbClr val="FFFF00"/>
                </a:solidFill>
              </a:rPr>
              <a:t>です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74454" y="227475"/>
            <a:ext cx="5109091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chemeClr val="tx1"/>
                </a:solidFill>
              </a:rPr>
              <a:t>こちらは</a:t>
            </a:r>
            <a:endParaRPr lang="en-US" altLang="ja-JP" sz="16000" dirty="0">
              <a:solidFill>
                <a:schemeClr val="tx1"/>
              </a:solidFill>
            </a:endParaRPr>
          </a:p>
          <a:p>
            <a:r>
              <a:rPr lang="ja-JP" altLang="en-US" sz="16000" dirty="0">
                <a:solidFill>
                  <a:schemeClr val="tx1"/>
                </a:solidFill>
              </a:rPr>
              <a:t>入口です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64A04745-6BA1-420C-B3E2-FC1319250AEC}"/>
              </a:ext>
            </a:extLst>
          </p:cNvPr>
          <p:cNvGrpSpPr/>
          <p:nvPr/>
        </p:nvGrpSpPr>
        <p:grpSpPr>
          <a:xfrm>
            <a:off x="883564" y="2724977"/>
            <a:ext cx="5252240" cy="4390293"/>
            <a:chOff x="5164429" y="4922841"/>
            <a:chExt cx="1415096" cy="1182864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64EA3B2-7C36-4454-8AB2-3BD450408F9F}"/>
                </a:ext>
              </a:extLst>
            </p:cNvPr>
            <p:cNvSpPr/>
            <p:nvPr/>
          </p:nvSpPr>
          <p:spPr bwMode="auto">
            <a:xfrm>
              <a:off x="5164429" y="5792053"/>
              <a:ext cx="1415096" cy="313652"/>
            </a:xfrm>
            <a:custGeom>
              <a:avLst/>
              <a:gdLst>
                <a:gd name="connsiteX0" fmla="*/ 843060 w 1686121"/>
                <a:gd name="connsiteY0" fmla="*/ 0 h 623184"/>
                <a:gd name="connsiteX1" fmla="*/ 1679514 w 1686121"/>
                <a:gd name="connsiteY1" fmla="*/ 568531 h 623184"/>
                <a:gd name="connsiteX2" fmla="*/ 1686121 w 1686121"/>
                <a:gd name="connsiteY2" fmla="*/ 623184 h 623184"/>
                <a:gd name="connsiteX3" fmla="*/ 0 w 1686121"/>
                <a:gd name="connsiteY3" fmla="*/ 623184 h 623184"/>
                <a:gd name="connsiteX4" fmla="*/ 6606 w 1686121"/>
                <a:gd name="connsiteY4" fmla="*/ 568531 h 623184"/>
                <a:gd name="connsiteX5" fmla="*/ 843060 w 1686121"/>
                <a:gd name="connsiteY5" fmla="*/ 0 h 62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6121" h="623184">
                  <a:moveTo>
                    <a:pt x="843060" y="0"/>
                  </a:moveTo>
                  <a:cubicBezTo>
                    <a:pt x="1255659" y="0"/>
                    <a:pt x="1599900" y="244072"/>
                    <a:pt x="1679514" y="568531"/>
                  </a:cubicBezTo>
                  <a:lnTo>
                    <a:pt x="1686121" y="623184"/>
                  </a:lnTo>
                  <a:lnTo>
                    <a:pt x="0" y="623184"/>
                  </a:lnTo>
                  <a:lnTo>
                    <a:pt x="6606" y="568531"/>
                  </a:lnTo>
                  <a:cubicBezTo>
                    <a:pt x="86220" y="244072"/>
                    <a:pt x="430462" y="0"/>
                    <a:pt x="84306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47764485-7D98-4008-AC48-2BEEFAAD1A44}"/>
                </a:ext>
              </a:extLst>
            </p:cNvPr>
            <p:cNvGrpSpPr/>
            <p:nvPr/>
          </p:nvGrpSpPr>
          <p:grpSpPr>
            <a:xfrm>
              <a:off x="5460086" y="4922841"/>
              <a:ext cx="942756" cy="1147507"/>
              <a:chOff x="5460086" y="4922841"/>
              <a:chExt cx="942756" cy="1147507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09138392-3FC3-4EB1-ADF1-C8579C635A34}"/>
                  </a:ext>
                </a:extLst>
              </p:cNvPr>
              <p:cNvGrpSpPr/>
              <p:nvPr/>
            </p:nvGrpSpPr>
            <p:grpSpPr>
              <a:xfrm>
                <a:off x="5460086" y="4922841"/>
                <a:ext cx="765005" cy="1147506"/>
                <a:chOff x="2479868" y="902808"/>
                <a:chExt cx="907395" cy="1361092"/>
              </a:xfrm>
            </p:grpSpPr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E8C94C9D-E05F-4FB1-BD8B-5499E89FFDB3}"/>
                    </a:ext>
                  </a:extLst>
                </p:cNvPr>
                <p:cNvSpPr/>
                <p:nvPr/>
              </p:nvSpPr>
              <p:spPr>
                <a:xfrm>
                  <a:off x="2479868" y="902808"/>
                  <a:ext cx="907395" cy="136109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73B7C454-00CC-4913-86E6-450C2BD99E36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36" name="正方形/長方形 35">
                    <a:extLst>
                      <a:ext uri="{FF2B5EF4-FFF2-40B4-BE49-F238E27FC236}">
                        <a16:creationId xmlns:a16="http://schemas.microsoft.com/office/drawing/2014/main" id="{5448AE3D-7655-4867-9144-5394F5DC7CD3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正方形/長方形 36">
                    <a:extLst>
                      <a:ext uri="{FF2B5EF4-FFF2-40B4-BE49-F238E27FC236}">
                        <a16:creationId xmlns:a16="http://schemas.microsoft.com/office/drawing/2014/main" id="{97B7A193-E111-4A50-B67D-5AE1E9B02372}"/>
                      </a:ext>
                    </a:extLst>
                  </p:cNvPr>
                  <p:cNvSpPr/>
                  <p:nvPr/>
                </p:nvSpPr>
                <p:spPr>
                  <a:xfrm>
                    <a:off x="4525685" y="583359"/>
                    <a:ext cx="768300" cy="140548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332A7531-FEB8-4685-8C35-0244A178E604}"/>
                  </a:ext>
                </a:extLst>
              </p:cNvPr>
              <p:cNvGrpSpPr/>
              <p:nvPr/>
            </p:nvGrpSpPr>
            <p:grpSpPr>
              <a:xfrm>
                <a:off x="5832728" y="5100581"/>
                <a:ext cx="570114" cy="969767"/>
                <a:chOff x="6338935" y="3817551"/>
                <a:chExt cx="633410" cy="1077433"/>
              </a:xfrm>
              <a:solidFill>
                <a:schemeClr val="tx1"/>
              </a:solidFill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A55A0C56-5022-40DF-82BF-FE26808DA2D6}"/>
                    </a:ext>
                  </a:extLst>
                </p:cNvPr>
                <p:cNvSpPr/>
                <p:nvPr/>
              </p:nvSpPr>
              <p:spPr bwMode="auto">
                <a:xfrm>
                  <a:off x="633893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4184BF58-7142-463D-AB3B-42275E6AC7C1}"/>
                    </a:ext>
                  </a:extLst>
                </p:cNvPr>
                <p:cNvSpPr/>
                <p:nvPr/>
              </p:nvSpPr>
              <p:spPr bwMode="auto">
                <a:xfrm>
                  <a:off x="634214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" name="矢印: 右 30">
                <a:extLst>
                  <a:ext uri="{FF2B5EF4-FFF2-40B4-BE49-F238E27FC236}">
                    <a16:creationId xmlns:a16="http://schemas.microsoft.com/office/drawing/2014/main" id="{642E86A1-24BD-4286-88FF-58A7AF893134}"/>
                  </a:ext>
                </a:extLst>
              </p:cNvPr>
              <p:cNvSpPr/>
              <p:nvPr/>
            </p:nvSpPr>
            <p:spPr bwMode="auto">
              <a:xfrm flipH="1">
                <a:off x="5647149" y="5276850"/>
                <a:ext cx="224828" cy="301386"/>
              </a:xfrm>
              <a:prstGeom prst="rightArrow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583070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こちらは</a:t>
            </a:r>
            <a:endParaRPr lang="en-US" altLang="ja-JP" sz="12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入口</a:t>
            </a:r>
            <a:r>
              <a:rPr lang="ja-JP" altLang="en-US" sz="12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です</a:t>
            </a:r>
            <a:endParaRPr lang="en-US" altLang="ja-JP" sz="12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B881DD9-2721-446D-A8D1-C4D5DB570D78}"/>
              </a:ext>
            </a:extLst>
          </p:cNvPr>
          <p:cNvGrpSpPr/>
          <p:nvPr/>
        </p:nvGrpSpPr>
        <p:grpSpPr>
          <a:xfrm>
            <a:off x="1347439" y="1318403"/>
            <a:ext cx="4273152" cy="3571882"/>
            <a:chOff x="5164429" y="4922841"/>
            <a:chExt cx="1415096" cy="1182864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7152D1B-6F0B-4B75-A36B-0A1882647EB8}"/>
                </a:ext>
              </a:extLst>
            </p:cNvPr>
            <p:cNvSpPr/>
            <p:nvPr/>
          </p:nvSpPr>
          <p:spPr bwMode="auto">
            <a:xfrm>
              <a:off x="5164429" y="5792053"/>
              <a:ext cx="1415096" cy="313652"/>
            </a:xfrm>
            <a:custGeom>
              <a:avLst/>
              <a:gdLst>
                <a:gd name="connsiteX0" fmla="*/ 843060 w 1686121"/>
                <a:gd name="connsiteY0" fmla="*/ 0 h 623184"/>
                <a:gd name="connsiteX1" fmla="*/ 1679514 w 1686121"/>
                <a:gd name="connsiteY1" fmla="*/ 568531 h 623184"/>
                <a:gd name="connsiteX2" fmla="*/ 1686121 w 1686121"/>
                <a:gd name="connsiteY2" fmla="*/ 623184 h 623184"/>
                <a:gd name="connsiteX3" fmla="*/ 0 w 1686121"/>
                <a:gd name="connsiteY3" fmla="*/ 623184 h 623184"/>
                <a:gd name="connsiteX4" fmla="*/ 6606 w 1686121"/>
                <a:gd name="connsiteY4" fmla="*/ 568531 h 623184"/>
                <a:gd name="connsiteX5" fmla="*/ 843060 w 1686121"/>
                <a:gd name="connsiteY5" fmla="*/ 0 h 62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6121" h="623184">
                  <a:moveTo>
                    <a:pt x="843060" y="0"/>
                  </a:moveTo>
                  <a:cubicBezTo>
                    <a:pt x="1255659" y="0"/>
                    <a:pt x="1599900" y="244072"/>
                    <a:pt x="1679514" y="568531"/>
                  </a:cubicBezTo>
                  <a:lnTo>
                    <a:pt x="1686121" y="623184"/>
                  </a:lnTo>
                  <a:lnTo>
                    <a:pt x="0" y="623184"/>
                  </a:lnTo>
                  <a:lnTo>
                    <a:pt x="6606" y="568531"/>
                  </a:lnTo>
                  <a:cubicBezTo>
                    <a:pt x="86220" y="244072"/>
                    <a:pt x="430462" y="0"/>
                    <a:pt x="84306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20BCF51-2CA8-4A1A-B3FB-0577713A560A}"/>
                </a:ext>
              </a:extLst>
            </p:cNvPr>
            <p:cNvGrpSpPr/>
            <p:nvPr/>
          </p:nvGrpSpPr>
          <p:grpSpPr>
            <a:xfrm>
              <a:off x="5460086" y="4922841"/>
              <a:ext cx="942756" cy="1147507"/>
              <a:chOff x="5460086" y="4922841"/>
              <a:chExt cx="942756" cy="1147507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FCABE3C0-EDB2-4A25-AC59-C114BAE4572F}"/>
                  </a:ext>
                </a:extLst>
              </p:cNvPr>
              <p:cNvGrpSpPr/>
              <p:nvPr/>
            </p:nvGrpSpPr>
            <p:grpSpPr>
              <a:xfrm>
                <a:off x="5460086" y="4922841"/>
                <a:ext cx="765005" cy="1147506"/>
                <a:chOff x="2479868" y="902808"/>
                <a:chExt cx="907395" cy="1361092"/>
              </a:xfrm>
            </p:grpSpPr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D25631AB-970F-44E5-AA1E-1798BF4A0E5D}"/>
                    </a:ext>
                  </a:extLst>
                </p:cNvPr>
                <p:cNvSpPr/>
                <p:nvPr/>
              </p:nvSpPr>
              <p:spPr>
                <a:xfrm>
                  <a:off x="2479868" y="902808"/>
                  <a:ext cx="907395" cy="136109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6DA61C8A-F595-4C4C-8874-567F56331D84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37" name="正方形/長方形 36">
                    <a:extLst>
                      <a:ext uri="{FF2B5EF4-FFF2-40B4-BE49-F238E27FC236}">
                        <a16:creationId xmlns:a16="http://schemas.microsoft.com/office/drawing/2014/main" id="{3DC50D80-E7CB-46C5-87AF-CCBACE94ED3E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正方形/長方形 37">
                    <a:extLst>
                      <a:ext uri="{FF2B5EF4-FFF2-40B4-BE49-F238E27FC236}">
                        <a16:creationId xmlns:a16="http://schemas.microsoft.com/office/drawing/2014/main" id="{F52EADA9-1EA4-4466-A3D0-C7CAA9819BC1}"/>
                      </a:ext>
                    </a:extLst>
                  </p:cNvPr>
                  <p:cNvSpPr/>
                  <p:nvPr/>
                </p:nvSpPr>
                <p:spPr>
                  <a:xfrm>
                    <a:off x="4525685" y="583359"/>
                    <a:ext cx="768300" cy="140548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27EDD07-327D-4286-9972-29880FC92D3C}"/>
                  </a:ext>
                </a:extLst>
              </p:cNvPr>
              <p:cNvGrpSpPr/>
              <p:nvPr/>
            </p:nvGrpSpPr>
            <p:grpSpPr>
              <a:xfrm>
                <a:off x="5832728" y="5100581"/>
                <a:ext cx="570114" cy="969767"/>
                <a:chOff x="6338935" y="3817551"/>
                <a:chExt cx="633410" cy="1077433"/>
              </a:xfrm>
              <a:solidFill>
                <a:schemeClr val="tx1"/>
              </a:solidFill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750D955A-ACC9-4BB5-9336-3B7D8F250CA4}"/>
                    </a:ext>
                  </a:extLst>
                </p:cNvPr>
                <p:cNvSpPr/>
                <p:nvPr/>
              </p:nvSpPr>
              <p:spPr bwMode="auto">
                <a:xfrm>
                  <a:off x="633893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12E32A1C-A074-4FAC-B51B-4531DC615636}"/>
                    </a:ext>
                  </a:extLst>
                </p:cNvPr>
                <p:cNvSpPr/>
                <p:nvPr/>
              </p:nvSpPr>
              <p:spPr bwMode="auto">
                <a:xfrm>
                  <a:off x="634214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" name="矢印: 右 31">
                <a:extLst>
                  <a:ext uri="{FF2B5EF4-FFF2-40B4-BE49-F238E27FC236}">
                    <a16:creationId xmlns:a16="http://schemas.microsoft.com/office/drawing/2014/main" id="{8091A317-128F-475C-A363-949C6D76CFC2}"/>
                  </a:ext>
                </a:extLst>
              </p:cNvPr>
              <p:cNvSpPr/>
              <p:nvPr/>
            </p:nvSpPr>
            <p:spPr bwMode="auto">
              <a:xfrm flipH="1">
                <a:off x="5647149" y="5276850"/>
                <a:ext cx="224828" cy="301386"/>
              </a:xfrm>
              <a:prstGeom prst="rightArrow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こちらからは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退場できません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F2FB54F-C926-4ED4-8ECF-87BD230A4F90}"/>
              </a:ext>
            </a:extLst>
          </p:cNvPr>
          <p:cNvSpPr txBox="1"/>
          <p:nvPr/>
        </p:nvSpPr>
        <p:spPr>
          <a:xfrm>
            <a:off x="0" y="6513658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こちらは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入口</a:t>
            </a:r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です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31AB45FA-AAFB-48B5-A162-982856832510}"/>
              </a:ext>
            </a:extLst>
          </p:cNvPr>
          <p:cNvGrpSpPr/>
          <p:nvPr/>
        </p:nvGrpSpPr>
        <p:grpSpPr>
          <a:xfrm>
            <a:off x="1561841" y="2819362"/>
            <a:ext cx="3844348" cy="3213450"/>
            <a:chOff x="5164429" y="4922841"/>
            <a:chExt cx="1415096" cy="1182864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FC05EF4-DA7D-432A-9DF8-637698803E4D}"/>
                </a:ext>
              </a:extLst>
            </p:cNvPr>
            <p:cNvSpPr/>
            <p:nvPr/>
          </p:nvSpPr>
          <p:spPr bwMode="auto">
            <a:xfrm>
              <a:off x="5164429" y="5792053"/>
              <a:ext cx="1415096" cy="313652"/>
            </a:xfrm>
            <a:custGeom>
              <a:avLst/>
              <a:gdLst>
                <a:gd name="connsiteX0" fmla="*/ 843060 w 1686121"/>
                <a:gd name="connsiteY0" fmla="*/ 0 h 623184"/>
                <a:gd name="connsiteX1" fmla="*/ 1679514 w 1686121"/>
                <a:gd name="connsiteY1" fmla="*/ 568531 h 623184"/>
                <a:gd name="connsiteX2" fmla="*/ 1686121 w 1686121"/>
                <a:gd name="connsiteY2" fmla="*/ 623184 h 623184"/>
                <a:gd name="connsiteX3" fmla="*/ 0 w 1686121"/>
                <a:gd name="connsiteY3" fmla="*/ 623184 h 623184"/>
                <a:gd name="connsiteX4" fmla="*/ 6606 w 1686121"/>
                <a:gd name="connsiteY4" fmla="*/ 568531 h 623184"/>
                <a:gd name="connsiteX5" fmla="*/ 843060 w 1686121"/>
                <a:gd name="connsiteY5" fmla="*/ 0 h 62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6121" h="623184">
                  <a:moveTo>
                    <a:pt x="843060" y="0"/>
                  </a:moveTo>
                  <a:cubicBezTo>
                    <a:pt x="1255659" y="0"/>
                    <a:pt x="1599900" y="244072"/>
                    <a:pt x="1679514" y="568531"/>
                  </a:cubicBezTo>
                  <a:lnTo>
                    <a:pt x="1686121" y="623184"/>
                  </a:lnTo>
                  <a:lnTo>
                    <a:pt x="0" y="623184"/>
                  </a:lnTo>
                  <a:lnTo>
                    <a:pt x="6606" y="568531"/>
                  </a:lnTo>
                  <a:cubicBezTo>
                    <a:pt x="86220" y="244072"/>
                    <a:pt x="430462" y="0"/>
                    <a:pt x="84306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6A1B24D-B873-4873-8D0C-E162A572A59A}"/>
                </a:ext>
              </a:extLst>
            </p:cNvPr>
            <p:cNvGrpSpPr/>
            <p:nvPr/>
          </p:nvGrpSpPr>
          <p:grpSpPr>
            <a:xfrm>
              <a:off x="5460086" y="4922841"/>
              <a:ext cx="942756" cy="1147507"/>
              <a:chOff x="5460086" y="4922841"/>
              <a:chExt cx="942756" cy="1147507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3B389F13-0EBE-49FC-8393-537253AA9F2C}"/>
                  </a:ext>
                </a:extLst>
              </p:cNvPr>
              <p:cNvGrpSpPr/>
              <p:nvPr/>
            </p:nvGrpSpPr>
            <p:grpSpPr>
              <a:xfrm>
                <a:off x="5460086" y="4922841"/>
                <a:ext cx="765005" cy="1147506"/>
                <a:chOff x="2479868" y="902808"/>
                <a:chExt cx="907395" cy="1361092"/>
              </a:xfrm>
            </p:grpSpPr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A2DA7FE1-24A3-4C57-99F5-F03BE3DFD870}"/>
                    </a:ext>
                  </a:extLst>
                </p:cNvPr>
                <p:cNvSpPr/>
                <p:nvPr/>
              </p:nvSpPr>
              <p:spPr>
                <a:xfrm>
                  <a:off x="2479868" y="902808"/>
                  <a:ext cx="907395" cy="136109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216E807C-CCFE-4598-A762-3D479C4F53AA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39" name="正方形/長方形 38">
                    <a:extLst>
                      <a:ext uri="{FF2B5EF4-FFF2-40B4-BE49-F238E27FC236}">
                        <a16:creationId xmlns:a16="http://schemas.microsoft.com/office/drawing/2014/main" id="{77477D3A-1F77-4F63-B3F1-5CD3DFCE2FE7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正方形/長方形 39">
                    <a:extLst>
                      <a:ext uri="{FF2B5EF4-FFF2-40B4-BE49-F238E27FC236}">
                        <a16:creationId xmlns:a16="http://schemas.microsoft.com/office/drawing/2014/main" id="{C7E5DCDC-BCA5-4914-94BF-5A6D53D9D028}"/>
                      </a:ext>
                    </a:extLst>
                  </p:cNvPr>
                  <p:cNvSpPr/>
                  <p:nvPr/>
                </p:nvSpPr>
                <p:spPr>
                  <a:xfrm>
                    <a:off x="4525685" y="583359"/>
                    <a:ext cx="768300" cy="140548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8E36F551-2BB3-4781-B8B9-75AD42722794}"/>
                  </a:ext>
                </a:extLst>
              </p:cNvPr>
              <p:cNvGrpSpPr/>
              <p:nvPr/>
            </p:nvGrpSpPr>
            <p:grpSpPr>
              <a:xfrm>
                <a:off x="5832728" y="5100581"/>
                <a:ext cx="570114" cy="969767"/>
                <a:chOff x="6338935" y="3817551"/>
                <a:chExt cx="633410" cy="1077433"/>
              </a:xfrm>
              <a:solidFill>
                <a:schemeClr val="tx1"/>
              </a:solidFill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81AC3601-68BA-4234-8E04-DF97390F679A}"/>
                    </a:ext>
                  </a:extLst>
                </p:cNvPr>
                <p:cNvSpPr/>
                <p:nvPr/>
              </p:nvSpPr>
              <p:spPr bwMode="auto">
                <a:xfrm>
                  <a:off x="633893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D6714C02-8071-4135-89AD-6578EE4954D9}"/>
                    </a:ext>
                  </a:extLst>
                </p:cNvPr>
                <p:cNvSpPr/>
                <p:nvPr/>
              </p:nvSpPr>
              <p:spPr bwMode="auto">
                <a:xfrm>
                  <a:off x="634214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" name="矢印: 右 33">
                <a:extLst>
                  <a:ext uri="{FF2B5EF4-FFF2-40B4-BE49-F238E27FC236}">
                    <a16:creationId xmlns:a16="http://schemas.microsoft.com/office/drawing/2014/main" id="{DF9EA4B0-EA6C-43DA-9A69-F820EBBBEC84}"/>
                  </a:ext>
                </a:extLst>
              </p:cNvPr>
              <p:cNvSpPr/>
              <p:nvPr/>
            </p:nvSpPr>
            <p:spPr bwMode="auto">
              <a:xfrm flipH="1">
                <a:off x="5647149" y="5276850"/>
                <a:ext cx="224828" cy="301386"/>
              </a:xfrm>
              <a:prstGeom prst="rightArrow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反対側へ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おまわり下さい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F2FB54F-C926-4ED4-8ECF-87BD230A4F90}"/>
              </a:ext>
            </a:extLst>
          </p:cNvPr>
          <p:cNvSpPr txBox="1"/>
          <p:nvPr/>
        </p:nvSpPr>
        <p:spPr>
          <a:xfrm>
            <a:off x="0" y="6513658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こちらは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入口</a:t>
            </a:r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です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8EB2009-CD2C-4AAA-B675-A41BE70266BC}"/>
              </a:ext>
            </a:extLst>
          </p:cNvPr>
          <p:cNvGrpSpPr/>
          <p:nvPr/>
        </p:nvGrpSpPr>
        <p:grpSpPr>
          <a:xfrm>
            <a:off x="1561841" y="2819362"/>
            <a:ext cx="3844348" cy="3213450"/>
            <a:chOff x="5164429" y="4922841"/>
            <a:chExt cx="1415096" cy="1182864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64BD783-B6FF-4AA0-B273-BA6CE6E95AB2}"/>
                </a:ext>
              </a:extLst>
            </p:cNvPr>
            <p:cNvSpPr/>
            <p:nvPr/>
          </p:nvSpPr>
          <p:spPr bwMode="auto">
            <a:xfrm>
              <a:off x="5164429" y="5792053"/>
              <a:ext cx="1415096" cy="313652"/>
            </a:xfrm>
            <a:custGeom>
              <a:avLst/>
              <a:gdLst>
                <a:gd name="connsiteX0" fmla="*/ 843060 w 1686121"/>
                <a:gd name="connsiteY0" fmla="*/ 0 h 623184"/>
                <a:gd name="connsiteX1" fmla="*/ 1679514 w 1686121"/>
                <a:gd name="connsiteY1" fmla="*/ 568531 h 623184"/>
                <a:gd name="connsiteX2" fmla="*/ 1686121 w 1686121"/>
                <a:gd name="connsiteY2" fmla="*/ 623184 h 623184"/>
                <a:gd name="connsiteX3" fmla="*/ 0 w 1686121"/>
                <a:gd name="connsiteY3" fmla="*/ 623184 h 623184"/>
                <a:gd name="connsiteX4" fmla="*/ 6606 w 1686121"/>
                <a:gd name="connsiteY4" fmla="*/ 568531 h 623184"/>
                <a:gd name="connsiteX5" fmla="*/ 843060 w 1686121"/>
                <a:gd name="connsiteY5" fmla="*/ 0 h 62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6121" h="623184">
                  <a:moveTo>
                    <a:pt x="843060" y="0"/>
                  </a:moveTo>
                  <a:cubicBezTo>
                    <a:pt x="1255659" y="0"/>
                    <a:pt x="1599900" y="244072"/>
                    <a:pt x="1679514" y="568531"/>
                  </a:cubicBezTo>
                  <a:lnTo>
                    <a:pt x="1686121" y="623184"/>
                  </a:lnTo>
                  <a:lnTo>
                    <a:pt x="0" y="623184"/>
                  </a:lnTo>
                  <a:lnTo>
                    <a:pt x="6606" y="568531"/>
                  </a:lnTo>
                  <a:cubicBezTo>
                    <a:pt x="86220" y="244072"/>
                    <a:pt x="430462" y="0"/>
                    <a:pt x="84306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0BE4E06-9DFA-42D3-9F68-12B30180CCB9}"/>
                </a:ext>
              </a:extLst>
            </p:cNvPr>
            <p:cNvGrpSpPr/>
            <p:nvPr/>
          </p:nvGrpSpPr>
          <p:grpSpPr>
            <a:xfrm>
              <a:off x="5460086" y="4922841"/>
              <a:ext cx="942756" cy="1147507"/>
              <a:chOff x="5460086" y="4922841"/>
              <a:chExt cx="942756" cy="1147507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E4F09728-40BC-4A15-BD49-9572D97705FD}"/>
                  </a:ext>
                </a:extLst>
              </p:cNvPr>
              <p:cNvGrpSpPr/>
              <p:nvPr/>
            </p:nvGrpSpPr>
            <p:grpSpPr>
              <a:xfrm>
                <a:off x="5460086" y="4922841"/>
                <a:ext cx="765005" cy="1147506"/>
                <a:chOff x="2479868" y="902808"/>
                <a:chExt cx="907395" cy="1361092"/>
              </a:xfrm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14196985-3D9E-4E12-9EFA-A75F626649F2}"/>
                    </a:ext>
                  </a:extLst>
                </p:cNvPr>
                <p:cNvSpPr/>
                <p:nvPr/>
              </p:nvSpPr>
              <p:spPr>
                <a:xfrm>
                  <a:off x="2479868" y="902808"/>
                  <a:ext cx="907395" cy="136109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EF12132B-C113-4940-A902-E27EAEEB8A17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27" name="正方形/長方形 26">
                    <a:extLst>
                      <a:ext uri="{FF2B5EF4-FFF2-40B4-BE49-F238E27FC236}">
                        <a16:creationId xmlns:a16="http://schemas.microsoft.com/office/drawing/2014/main" id="{3BDC36D5-ECD4-46FD-BFA1-A69C7D409B83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" name="正方形/長方形 27">
                    <a:extLst>
                      <a:ext uri="{FF2B5EF4-FFF2-40B4-BE49-F238E27FC236}">
                        <a16:creationId xmlns:a16="http://schemas.microsoft.com/office/drawing/2014/main" id="{22B80303-1C0C-4995-A984-D1CE3E8417BB}"/>
                      </a:ext>
                    </a:extLst>
                  </p:cNvPr>
                  <p:cNvSpPr/>
                  <p:nvPr/>
                </p:nvSpPr>
                <p:spPr>
                  <a:xfrm>
                    <a:off x="4525685" y="583359"/>
                    <a:ext cx="768300" cy="140548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46E6F6E9-0FB5-4A39-98C1-02DFC5A8D6F2}"/>
                  </a:ext>
                </a:extLst>
              </p:cNvPr>
              <p:cNvGrpSpPr/>
              <p:nvPr/>
            </p:nvGrpSpPr>
            <p:grpSpPr>
              <a:xfrm>
                <a:off x="5832728" y="5100581"/>
                <a:ext cx="570114" cy="969767"/>
                <a:chOff x="6338935" y="3817551"/>
                <a:chExt cx="633410" cy="1077433"/>
              </a:xfrm>
              <a:solidFill>
                <a:schemeClr val="tx1"/>
              </a:solidFill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CA6789C-95BD-4AC9-AC4A-05318B970EBF}"/>
                    </a:ext>
                  </a:extLst>
                </p:cNvPr>
                <p:cNvSpPr/>
                <p:nvPr/>
              </p:nvSpPr>
              <p:spPr bwMode="auto">
                <a:xfrm>
                  <a:off x="633893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5F1B8688-AFF4-42DC-B4E9-6D52845D6749}"/>
                    </a:ext>
                  </a:extLst>
                </p:cNvPr>
                <p:cNvSpPr/>
                <p:nvPr/>
              </p:nvSpPr>
              <p:spPr bwMode="auto">
                <a:xfrm>
                  <a:off x="634214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" name="矢印: 右 21">
                <a:extLst>
                  <a:ext uri="{FF2B5EF4-FFF2-40B4-BE49-F238E27FC236}">
                    <a16:creationId xmlns:a16="http://schemas.microsoft.com/office/drawing/2014/main" id="{8C14ADA0-C033-4C14-8BDC-D3714FAAE91B}"/>
                  </a:ext>
                </a:extLst>
              </p:cNvPr>
              <p:cNvSpPr/>
              <p:nvPr/>
            </p:nvSpPr>
            <p:spPr bwMode="auto">
              <a:xfrm flipH="1">
                <a:off x="5647149" y="5276850"/>
                <a:ext cx="224828" cy="301386"/>
              </a:xfrm>
              <a:prstGeom prst="rightArrow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87323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pop942_こちらは入口です</dc:title>
  <dc:subject>pop942_こちらは入口です</dc:subject>
  <dc:creator>http://www.digipot.net</dc:creator>
  <cp:lastModifiedBy/>
  <cp:revision>1</cp:revision>
  <dcterms:created xsi:type="dcterms:W3CDTF">2014-07-30T05:46:22Z</dcterms:created>
  <dcterms:modified xsi:type="dcterms:W3CDTF">2018-05-22T01:11:02Z</dcterms:modified>
  <cp:version>1</cp:version>
</cp:coreProperties>
</file>