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4" d="100"/>
          <a:sy n="74" d="100"/>
        </p:scale>
        <p:origin x="66" y="3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5945" y="1223755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</a:rPr>
              <a:t>こちらは</a:t>
            </a:r>
            <a:endParaRPr lang="en-US" altLang="ja-JP" sz="16000" dirty="0">
              <a:solidFill>
                <a:srgbClr val="FFFF00"/>
              </a:solidFill>
            </a:endParaRPr>
          </a:p>
          <a:p>
            <a:r>
              <a:rPr lang="ja-JP" altLang="en-US" sz="16000" dirty="0"/>
              <a:t>入口</a:t>
            </a:r>
            <a:r>
              <a:rPr lang="ja-JP" altLang="en-US" sz="16000" dirty="0">
                <a:solidFill>
                  <a:srgbClr val="FFFF00"/>
                </a:solidFill>
              </a:rPr>
              <a:t>です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23755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こちらは</a:t>
            </a:r>
            <a:endParaRPr lang="en-US" altLang="ja-JP" sz="1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入口です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822B5C9-380D-44D3-A041-263357BCBC44}"/>
              </a:ext>
            </a:extLst>
          </p:cNvPr>
          <p:cNvGrpSpPr/>
          <p:nvPr/>
        </p:nvGrpSpPr>
        <p:grpSpPr>
          <a:xfrm>
            <a:off x="2372053" y="1219054"/>
            <a:ext cx="5252240" cy="4390293"/>
            <a:chOff x="5164429" y="4922841"/>
            <a:chExt cx="1415096" cy="1182864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D9CAA42-2EF0-4018-A612-2B0AE5141A3A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BFB6394-FA95-496F-8562-FB71B3E2DA58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E01BAAC-D586-4B7A-8B57-D28B45169E49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467E51D7-7740-4665-9B39-AD380191E120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86D5B528-2E83-447E-9AFF-460DFCC1D51C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36" name="正方形/長方形 35">
                    <a:extLst>
                      <a:ext uri="{FF2B5EF4-FFF2-40B4-BE49-F238E27FC236}">
                        <a16:creationId xmlns:a16="http://schemas.microsoft.com/office/drawing/2014/main" id="{4D837623-6EA6-42C5-9181-58CD042A28F1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EFD82D65-3F12-4AB7-A71C-DE52CE8E0730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92210B1C-066C-42FC-A154-8FBE5AE761B7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1ECD6A0F-7C39-4B0C-B060-EF99A6C3634F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AE839411-4BC6-4253-992B-1AD182099F7E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" name="矢印: 右 30">
                <a:extLst>
                  <a:ext uri="{FF2B5EF4-FFF2-40B4-BE49-F238E27FC236}">
                    <a16:creationId xmlns:a16="http://schemas.microsoft.com/office/drawing/2014/main" id="{4498CD04-E191-47F8-BE34-537E009D8743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5063407"/>
            <a:ext cx="9905999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こちらは</a:t>
            </a:r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</a:t>
            </a:r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A1B97CE-9B55-4BED-8F09-15680269DEFB}"/>
              </a:ext>
            </a:extLst>
          </p:cNvPr>
          <p:cNvGrpSpPr/>
          <p:nvPr/>
        </p:nvGrpSpPr>
        <p:grpSpPr>
          <a:xfrm>
            <a:off x="2668267" y="953725"/>
            <a:ext cx="4659812" cy="3895088"/>
            <a:chOff x="5164429" y="4922841"/>
            <a:chExt cx="1415096" cy="1182864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D5814BE-7CA0-4C78-82FB-78F7198EF573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0664903-2701-4D49-B1CA-713E249A0C4E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85ED161-455A-47FD-8C5B-937E0F48B7D4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3D256357-9654-4EAA-95EF-228CB2D37CA7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CD132A26-8D00-4FDA-BC72-05610DF7C6E3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686BA77C-612E-4A7D-87AC-B17826229DDE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正方形/長方形 37">
                    <a:extLst>
                      <a:ext uri="{FF2B5EF4-FFF2-40B4-BE49-F238E27FC236}">
                        <a16:creationId xmlns:a16="http://schemas.microsoft.com/office/drawing/2014/main" id="{52F1EEC5-2120-4F1F-B5A1-4ADB7CC8FB19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801E33B7-1C69-48B5-A906-593748F536A3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C7803A92-C3E5-4AA0-BB75-27F1973D148A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2F0AA0F-DA3B-4DC4-8F81-D2A217B84DEA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矢印: 右 31">
                <a:extLst>
                  <a:ext uri="{FF2B5EF4-FFF2-40B4-BE49-F238E27FC236}">
                    <a16:creationId xmlns:a16="http://schemas.microsoft.com/office/drawing/2014/main" id="{82E2913B-2FD2-4F53-B7BB-95BC59D889DA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こちらからは退場できません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5274205"/>
            <a:ext cx="9905999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こちらは</a:t>
            </a:r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</a:t>
            </a:r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06A2FC5-A0A9-42F2-9674-28CEE091E098}"/>
              </a:ext>
            </a:extLst>
          </p:cNvPr>
          <p:cNvGrpSpPr/>
          <p:nvPr/>
        </p:nvGrpSpPr>
        <p:grpSpPr>
          <a:xfrm>
            <a:off x="3031803" y="1532586"/>
            <a:ext cx="4046450" cy="3382384"/>
            <a:chOff x="5164429" y="4922841"/>
            <a:chExt cx="1415096" cy="1182864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5BBDE49-6781-4423-8EB4-6469D12146B2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BB384974-7BD2-4230-8B63-FD5CDD44F614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7A4D552-753F-4044-8ABB-42C40357DF17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FC5DA9C9-59F4-4C2D-885A-B8BC878B0A2A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D63BEBC2-AAEA-4975-8A63-489398B3F1DC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40" name="正方形/長方形 39">
                    <a:extLst>
                      <a:ext uri="{FF2B5EF4-FFF2-40B4-BE49-F238E27FC236}">
                        <a16:creationId xmlns:a16="http://schemas.microsoft.com/office/drawing/2014/main" id="{376A1A09-A02A-4586-8D08-8246314D18B6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正方形/長方形 40">
                    <a:extLst>
                      <a:ext uri="{FF2B5EF4-FFF2-40B4-BE49-F238E27FC236}">
                        <a16:creationId xmlns:a16="http://schemas.microsoft.com/office/drawing/2014/main" id="{F111DB9E-B15D-4A59-8AB3-86C91C3E0D3A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FC40CBF-5BF5-41E3-87EE-FE2327D80AB9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1FB9798-1404-4C72-B41D-7744A98845D8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66DA6D95-8B5B-417F-9AEF-19A7466AC95A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" name="矢印: 右 34">
                <a:extLst>
                  <a:ext uri="{FF2B5EF4-FFF2-40B4-BE49-F238E27FC236}">
                    <a16:creationId xmlns:a16="http://schemas.microsoft.com/office/drawing/2014/main" id="{919AD234-C4D8-4729-8ADE-9734F7B3D3EC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反対側へおまわり下さい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5274205"/>
            <a:ext cx="9905999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こちらは</a:t>
            </a:r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</a:t>
            </a:r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40579EB-B1ED-4F8A-AA4D-536A1F2211F1}"/>
              </a:ext>
            </a:extLst>
          </p:cNvPr>
          <p:cNvGrpSpPr/>
          <p:nvPr/>
        </p:nvGrpSpPr>
        <p:grpSpPr>
          <a:xfrm>
            <a:off x="3031803" y="1532586"/>
            <a:ext cx="4046450" cy="3382384"/>
            <a:chOff x="5164429" y="4922841"/>
            <a:chExt cx="1415096" cy="1182864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0A1EE87-6580-4C6D-A6E7-F679D5CC8300}"/>
                </a:ext>
              </a:extLst>
            </p:cNvPr>
            <p:cNvSpPr/>
            <p:nvPr/>
          </p:nvSpPr>
          <p:spPr bwMode="auto">
            <a:xfrm>
              <a:off x="5164429" y="5792053"/>
              <a:ext cx="1415096" cy="313652"/>
            </a:xfrm>
            <a:custGeom>
              <a:avLst/>
              <a:gdLst>
                <a:gd name="connsiteX0" fmla="*/ 843060 w 1686121"/>
                <a:gd name="connsiteY0" fmla="*/ 0 h 623184"/>
                <a:gd name="connsiteX1" fmla="*/ 1679514 w 1686121"/>
                <a:gd name="connsiteY1" fmla="*/ 568531 h 623184"/>
                <a:gd name="connsiteX2" fmla="*/ 1686121 w 1686121"/>
                <a:gd name="connsiteY2" fmla="*/ 623184 h 623184"/>
                <a:gd name="connsiteX3" fmla="*/ 0 w 1686121"/>
                <a:gd name="connsiteY3" fmla="*/ 623184 h 623184"/>
                <a:gd name="connsiteX4" fmla="*/ 6606 w 1686121"/>
                <a:gd name="connsiteY4" fmla="*/ 568531 h 623184"/>
                <a:gd name="connsiteX5" fmla="*/ 843060 w 1686121"/>
                <a:gd name="connsiteY5" fmla="*/ 0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6121" h="623184">
                  <a:moveTo>
                    <a:pt x="843060" y="0"/>
                  </a:moveTo>
                  <a:cubicBezTo>
                    <a:pt x="1255659" y="0"/>
                    <a:pt x="1599900" y="244072"/>
                    <a:pt x="1679514" y="568531"/>
                  </a:cubicBezTo>
                  <a:lnTo>
                    <a:pt x="1686121" y="623184"/>
                  </a:lnTo>
                  <a:lnTo>
                    <a:pt x="0" y="623184"/>
                  </a:lnTo>
                  <a:lnTo>
                    <a:pt x="6606" y="568531"/>
                  </a:lnTo>
                  <a:cubicBezTo>
                    <a:pt x="86220" y="244072"/>
                    <a:pt x="430462" y="0"/>
                    <a:pt x="84306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D90FF2B-48B4-4D5E-A74F-AA7A87FD3EAA}"/>
                </a:ext>
              </a:extLst>
            </p:cNvPr>
            <p:cNvGrpSpPr/>
            <p:nvPr/>
          </p:nvGrpSpPr>
          <p:grpSpPr>
            <a:xfrm>
              <a:off x="5460086" y="4922841"/>
              <a:ext cx="942756" cy="1147507"/>
              <a:chOff x="5460086" y="4922841"/>
              <a:chExt cx="942756" cy="1147507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73948854-27E7-4F13-99A8-6229EC4FDCFB}"/>
                  </a:ext>
                </a:extLst>
              </p:cNvPr>
              <p:cNvGrpSpPr/>
              <p:nvPr/>
            </p:nvGrpSpPr>
            <p:grpSpPr>
              <a:xfrm>
                <a:off x="5460086" y="4922841"/>
                <a:ext cx="765005" cy="1147506"/>
                <a:chOff x="2479868" y="902808"/>
                <a:chExt cx="907395" cy="1361092"/>
              </a:xfrm>
            </p:grpSpPr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609CC5C1-7DF8-4B48-AC8B-82D35F1A8047}"/>
                    </a:ext>
                  </a:extLst>
                </p:cNvPr>
                <p:cNvSpPr/>
                <p:nvPr/>
              </p:nvSpPr>
              <p:spPr>
                <a:xfrm>
                  <a:off x="2479868" y="902808"/>
                  <a:ext cx="907395" cy="136109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F5B0B925-F59D-4692-B2E7-2D31B54C242C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28" name="正方形/長方形 27">
                    <a:extLst>
                      <a:ext uri="{FF2B5EF4-FFF2-40B4-BE49-F238E27FC236}">
                        <a16:creationId xmlns:a16="http://schemas.microsoft.com/office/drawing/2014/main" id="{B0B6F512-D04A-4471-801B-18859849C4B4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正方形/長方形 28">
                    <a:extLst>
                      <a:ext uri="{FF2B5EF4-FFF2-40B4-BE49-F238E27FC236}">
                        <a16:creationId xmlns:a16="http://schemas.microsoft.com/office/drawing/2014/main" id="{CF415B1B-14A0-41C1-AB6A-901D9BADFCC0}"/>
                      </a:ext>
                    </a:extLst>
                  </p:cNvPr>
                  <p:cNvSpPr/>
                  <p:nvPr/>
                </p:nvSpPr>
                <p:spPr>
                  <a:xfrm>
                    <a:off x="4525685" y="583359"/>
                    <a:ext cx="768300" cy="1405481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1218FADB-BDB7-4F1B-8CC5-E92D2BB744E5}"/>
                  </a:ext>
                </a:extLst>
              </p:cNvPr>
              <p:cNvGrpSpPr/>
              <p:nvPr/>
            </p:nvGrpSpPr>
            <p:grpSpPr>
              <a:xfrm>
                <a:off x="5832728" y="5100581"/>
                <a:ext cx="570114" cy="969767"/>
                <a:chOff x="6338935" y="3817551"/>
                <a:chExt cx="633410" cy="1077433"/>
              </a:xfrm>
              <a:solidFill>
                <a:schemeClr val="tx1"/>
              </a:solidFill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78840B1-F6A9-44BD-AF76-8CE0EDB6A73E}"/>
                    </a:ext>
                  </a:extLst>
                </p:cNvPr>
                <p:cNvSpPr/>
                <p:nvPr/>
              </p:nvSpPr>
              <p:spPr bwMode="auto">
                <a:xfrm>
                  <a:off x="633893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48DADB1-BC03-4F24-8DC9-E8409CC3A799}"/>
                    </a:ext>
                  </a:extLst>
                </p:cNvPr>
                <p:cNvSpPr/>
                <p:nvPr/>
              </p:nvSpPr>
              <p:spPr bwMode="auto">
                <a:xfrm>
                  <a:off x="6342145" y="3817551"/>
                  <a:ext cx="630200" cy="1077433"/>
                </a:xfrm>
                <a:custGeom>
                  <a:avLst/>
                  <a:gdLst>
                    <a:gd name="connsiteX0" fmla="*/ 352210 w 630200"/>
                    <a:gd name="connsiteY0" fmla="*/ 0 h 1077433"/>
                    <a:gd name="connsiteX1" fmla="*/ 516472 w 630200"/>
                    <a:gd name="connsiteY1" fmla="*/ 189754 h 1077433"/>
                    <a:gd name="connsiteX2" fmla="*/ 416148 w 630200"/>
                    <a:gd name="connsiteY2" fmla="*/ 364597 h 1077433"/>
                    <a:gd name="connsiteX3" fmla="*/ 374303 w 630200"/>
                    <a:gd name="connsiteY3" fmla="*/ 374356 h 1077433"/>
                    <a:gd name="connsiteX4" fmla="*/ 378280 w 630200"/>
                    <a:gd name="connsiteY4" fmla="*/ 400704 h 1077433"/>
                    <a:gd name="connsiteX5" fmla="*/ 389795 w 630200"/>
                    <a:gd name="connsiteY5" fmla="*/ 405944 h 1077433"/>
                    <a:gd name="connsiteX6" fmla="*/ 396237 w 630200"/>
                    <a:gd name="connsiteY6" fmla="*/ 406741 h 1077433"/>
                    <a:gd name="connsiteX7" fmla="*/ 535734 w 630200"/>
                    <a:gd name="connsiteY7" fmla="*/ 485838 h 1077433"/>
                    <a:gd name="connsiteX8" fmla="*/ 536882 w 630200"/>
                    <a:gd name="connsiteY8" fmla="*/ 485965 h 1077433"/>
                    <a:gd name="connsiteX9" fmla="*/ 537650 w 630200"/>
                    <a:gd name="connsiteY9" fmla="*/ 486923 h 1077433"/>
                    <a:gd name="connsiteX10" fmla="*/ 538398 w 630200"/>
                    <a:gd name="connsiteY10" fmla="*/ 487348 h 1077433"/>
                    <a:gd name="connsiteX11" fmla="*/ 553687 w 630200"/>
                    <a:gd name="connsiteY11" fmla="*/ 506956 h 1077433"/>
                    <a:gd name="connsiteX12" fmla="*/ 555171 w 630200"/>
                    <a:gd name="connsiteY12" fmla="*/ 508808 h 1077433"/>
                    <a:gd name="connsiteX13" fmla="*/ 555194 w 630200"/>
                    <a:gd name="connsiteY13" fmla="*/ 508888 h 1077433"/>
                    <a:gd name="connsiteX14" fmla="*/ 556392 w 630200"/>
                    <a:gd name="connsiteY14" fmla="*/ 510424 h 1077433"/>
                    <a:gd name="connsiteX15" fmla="*/ 556166 w 630200"/>
                    <a:gd name="connsiteY15" fmla="*/ 512242 h 1077433"/>
                    <a:gd name="connsiteX16" fmla="*/ 600711 w 630200"/>
                    <a:gd name="connsiteY16" fmla="*/ 665757 h 1077433"/>
                    <a:gd name="connsiteX17" fmla="*/ 574646 w 630200"/>
                    <a:gd name="connsiteY17" fmla="*/ 713130 h 1077433"/>
                    <a:gd name="connsiteX18" fmla="*/ 527273 w 630200"/>
                    <a:gd name="connsiteY18" fmla="*/ 687066 h 1077433"/>
                    <a:gd name="connsiteX19" fmla="*/ 486250 w 630200"/>
                    <a:gd name="connsiteY19" fmla="*/ 545682 h 1077433"/>
                    <a:gd name="connsiteX20" fmla="*/ 461488 w 630200"/>
                    <a:gd name="connsiteY20" fmla="*/ 531642 h 1077433"/>
                    <a:gd name="connsiteX21" fmla="*/ 500987 w 630200"/>
                    <a:gd name="connsiteY21" fmla="*/ 679055 h 1077433"/>
                    <a:gd name="connsiteX22" fmla="*/ 503219 w 630200"/>
                    <a:gd name="connsiteY22" fmla="*/ 714666 h 1077433"/>
                    <a:gd name="connsiteX23" fmla="*/ 502841 w 630200"/>
                    <a:gd name="connsiteY23" fmla="*/ 715765 h 1077433"/>
                    <a:gd name="connsiteX24" fmla="*/ 512379 w 630200"/>
                    <a:gd name="connsiteY24" fmla="*/ 894829 h 1077433"/>
                    <a:gd name="connsiteX25" fmla="*/ 619569 w 630200"/>
                    <a:gd name="connsiteY25" fmla="*/ 1006671 h 1077433"/>
                    <a:gd name="connsiteX26" fmla="*/ 618422 w 630200"/>
                    <a:gd name="connsiteY26" fmla="*/ 1060729 h 1077433"/>
                    <a:gd name="connsiteX27" fmla="*/ 564364 w 630200"/>
                    <a:gd name="connsiteY27" fmla="*/ 1059581 h 1077433"/>
                    <a:gd name="connsiteX28" fmla="*/ 451286 w 630200"/>
                    <a:gd name="connsiteY28" fmla="*/ 941595 h 1077433"/>
                    <a:gd name="connsiteX29" fmla="*/ 449872 w 630200"/>
                    <a:gd name="connsiteY29" fmla="*/ 937964 h 1077433"/>
                    <a:gd name="connsiteX30" fmla="*/ 447974 w 630200"/>
                    <a:gd name="connsiteY30" fmla="*/ 937294 h 1077433"/>
                    <a:gd name="connsiteX31" fmla="*/ 435101 w 630200"/>
                    <a:gd name="connsiteY31" fmla="*/ 910365 h 1077433"/>
                    <a:gd name="connsiteX32" fmla="*/ 428670 w 630200"/>
                    <a:gd name="connsiteY32" fmla="*/ 789650 h 1077433"/>
                    <a:gd name="connsiteX33" fmla="*/ 401842 w 630200"/>
                    <a:gd name="connsiteY33" fmla="*/ 791331 h 1077433"/>
                    <a:gd name="connsiteX34" fmla="*/ 383705 w 630200"/>
                    <a:gd name="connsiteY34" fmla="*/ 785091 h 1077433"/>
                    <a:gd name="connsiteX35" fmla="*/ 338124 w 630200"/>
                    <a:gd name="connsiteY35" fmla="*/ 879660 h 1077433"/>
                    <a:gd name="connsiteX36" fmla="*/ 378219 w 630200"/>
                    <a:gd name="connsiteY36" fmla="*/ 1029295 h 1077433"/>
                    <a:gd name="connsiteX37" fmla="*/ 351184 w 630200"/>
                    <a:gd name="connsiteY37" fmla="*/ 1076121 h 1077433"/>
                    <a:gd name="connsiteX38" fmla="*/ 304358 w 630200"/>
                    <a:gd name="connsiteY38" fmla="*/ 1049086 h 1077433"/>
                    <a:gd name="connsiteX39" fmla="*/ 262061 w 630200"/>
                    <a:gd name="connsiteY39" fmla="*/ 891231 h 1077433"/>
                    <a:gd name="connsiteX40" fmla="*/ 262570 w 630200"/>
                    <a:gd name="connsiteY40" fmla="*/ 887368 h 1077433"/>
                    <a:gd name="connsiteX41" fmla="*/ 261230 w 630200"/>
                    <a:gd name="connsiteY41" fmla="*/ 885867 h 1077433"/>
                    <a:gd name="connsiteX42" fmla="*/ 262914 w 630200"/>
                    <a:gd name="connsiteY42" fmla="*/ 856068 h 1077433"/>
                    <a:gd name="connsiteX43" fmla="*/ 326839 w 630200"/>
                    <a:gd name="connsiteY43" fmla="*/ 723443 h 1077433"/>
                    <a:gd name="connsiteX44" fmla="*/ 281625 w 630200"/>
                    <a:gd name="connsiteY44" fmla="*/ 554709 h 1077433"/>
                    <a:gd name="connsiteX45" fmla="*/ 230770 w 630200"/>
                    <a:gd name="connsiteY45" fmla="*/ 615234 h 1077433"/>
                    <a:gd name="connsiteX46" fmla="*/ 230436 w 630200"/>
                    <a:gd name="connsiteY46" fmla="*/ 616340 h 1077433"/>
                    <a:gd name="connsiteX47" fmla="*/ 229354 w 630200"/>
                    <a:gd name="connsiteY47" fmla="*/ 616920 h 1077433"/>
                    <a:gd name="connsiteX48" fmla="*/ 228800 w 630200"/>
                    <a:gd name="connsiteY48" fmla="*/ 617578 h 1077433"/>
                    <a:gd name="connsiteX49" fmla="*/ 206711 w 630200"/>
                    <a:gd name="connsiteY49" fmla="*/ 629059 h 1077433"/>
                    <a:gd name="connsiteX50" fmla="*/ 204646 w 630200"/>
                    <a:gd name="connsiteY50" fmla="*/ 630166 h 1077433"/>
                    <a:gd name="connsiteX51" fmla="*/ 204566 w 630200"/>
                    <a:gd name="connsiteY51" fmla="*/ 630174 h 1077433"/>
                    <a:gd name="connsiteX52" fmla="*/ 202835 w 630200"/>
                    <a:gd name="connsiteY52" fmla="*/ 631073 h 1077433"/>
                    <a:gd name="connsiteX53" fmla="*/ 201088 w 630200"/>
                    <a:gd name="connsiteY53" fmla="*/ 630520 h 1077433"/>
                    <a:gd name="connsiteX54" fmla="*/ 42030 w 630200"/>
                    <a:gd name="connsiteY54" fmla="*/ 646385 h 1077433"/>
                    <a:gd name="connsiteX55" fmla="*/ 191 w 630200"/>
                    <a:gd name="connsiteY55" fmla="*/ 612136 h 1077433"/>
                    <a:gd name="connsiteX56" fmla="*/ 34441 w 630200"/>
                    <a:gd name="connsiteY56" fmla="*/ 570297 h 1077433"/>
                    <a:gd name="connsiteX57" fmla="*/ 180930 w 630200"/>
                    <a:gd name="connsiteY57" fmla="*/ 555686 h 1077433"/>
                    <a:gd name="connsiteX58" fmla="*/ 275387 w 630200"/>
                    <a:gd name="connsiteY58" fmla="*/ 443269 h 1077433"/>
                    <a:gd name="connsiteX59" fmla="*/ 277584 w 630200"/>
                    <a:gd name="connsiteY59" fmla="*/ 442126 h 1077433"/>
                    <a:gd name="connsiteX60" fmla="*/ 278214 w 630200"/>
                    <a:gd name="connsiteY60" fmla="*/ 440295 h 1077433"/>
                    <a:gd name="connsiteX61" fmla="*/ 300818 w 630200"/>
                    <a:gd name="connsiteY61" fmla="*/ 414304 h 1077433"/>
                    <a:gd name="connsiteX62" fmla="*/ 321339 w 630200"/>
                    <a:gd name="connsiteY62" fmla="*/ 404111 h 1077433"/>
                    <a:gd name="connsiteX63" fmla="*/ 325976 w 630200"/>
                    <a:gd name="connsiteY63" fmla="*/ 373391 h 1077433"/>
                    <a:gd name="connsiteX64" fmla="*/ 288271 w 630200"/>
                    <a:gd name="connsiteY64" fmla="*/ 364597 h 1077433"/>
                    <a:gd name="connsiteX65" fmla="*/ 187947 w 630200"/>
                    <a:gd name="connsiteY65" fmla="*/ 189754 h 1077433"/>
                    <a:gd name="connsiteX66" fmla="*/ 352210 w 630200"/>
                    <a:gd name="connsiteY66" fmla="*/ 0 h 107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630200" h="1077433">
                      <a:moveTo>
                        <a:pt x="352210" y="0"/>
                      </a:moveTo>
                      <a:cubicBezTo>
                        <a:pt x="442930" y="0"/>
                        <a:pt x="516472" y="84956"/>
                        <a:pt x="516472" y="189754"/>
                      </a:cubicBezTo>
                      <a:cubicBezTo>
                        <a:pt x="516472" y="268353"/>
                        <a:pt x="475104" y="335791"/>
                        <a:pt x="416148" y="364597"/>
                      </a:cubicBezTo>
                      <a:lnTo>
                        <a:pt x="374303" y="374356"/>
                      </a:lnTo>
                      <a:lnTo>
                        <a:pt x="378280" y="400704"/>
                      </a:lnTo>
                      <a:lnTo>
                        <a:pt x="389795" y="405944"/>
                      </a:lnTo>
                      <a:lnTo>
                        <a:pt x="396237" y="406741"/>
                      </a:lnTo>
                      <a:lnTo>
                        <a:pt x="535734" y="485838"/>
                      </a:lnTo>
                      <a:lnTo>
                        <a:pt x="536882" y="485965"/>
                      </a:lnTo>
                      <a:lnTo>
                        <a:pt x="537650" y="486923"/>
                      </a:lnTo>
                      <a:lnTo>
                        <a:pt x="538398" y="487348"/>
                      </a:lnTo>
                      <a:lnTo>
                        <a:pt x="553687" y="506956"/>
                      </a:lnTo>
                      <a:lnTo>
                        <a:pt x="555171" y="508808"/>
                      </a:lnTo>
                      <a:lnTo>
                        <a:pt x="555194" y="508888"/>
                      </a:lnTo>
                      <a:lnTo>
                        <a:pt x="556392" y="510424"/>
                      </a:lnTo>
                      <a:lnTo>
                        <a:pt x="556166" y="512242"/>
                      </a:lnTo>
                      <a:lnTo>
                        <a:pt x="600711" y="665757"/>
                      </a:lnTo>
                      <a:cubicBezTo>
                        <a:pt x="606595" y="686038"/>
                        <a:pt x="594926" y="707246"/>
                        <a:pt x="574646" y="713130"/>
                      </a:cubicBezTo>
                      <a:cubicBezTo>
                        <a:pt x="554367" y="719015"/>
                        <a:pt x="533158" y="707346"/>
                        <a:pt x="527273" y="687066"/>
                      </a:cubicBezTo>
                      <a:lnTo>
                        <a:pt x="486250" y="545682"/>
                      </a:lnTo>
                      <a:lnTo>
                        <a:pt x="461488" y="531642"/>
                      </a:lnTo>
                      <a:lnTo>
                        <a:pt x="500987" y="679055"/>
                      </a:lnTo>
                      <a:cubicBezTo>
                        <a:pt x="504197" y="691038"/>
                        <a:pt x="504828" y="703105"/>
                        <a:pt x="503219" y="714666"/>
                      </a:cubicBezTo>
                      <a:lnTo>
                        <a:pt x="502841" y="715765"/>
                      </a:lnTo>
                      <a:lnTo>
                        <a:pt x="512379" y="894829"/>
                      </a:lnTo>
                      <a:lnTo>
                        <a:pt x="619569" y="1006671"/>
                      </a:lnTo>
                      <a:cubicBezTo>
                        <a:pt x="634180" y="1021916"/>
                        <a:pt x="633667" y="1046118"/>
                        <a:pt x="618422" y="1060729"/>
                      </a:cubicBezTo>
                      <a:cubicBezTo>
                        <a:pt x="603176" y="1075339"/>
                        <a:pt x="578975" y="1074826"/>
                        <a:pt x="564364" y="1059581"/>
                      </a:cubicBezTo>
                      <a:lnTo>
                        <a:pt x="451286" y="941595"/>
                      </a:lnTo>
                      <a:lnTo>
                        <a:pt x="449872" y="937964"/>
                      </a:lnTo>
                      <a:lnTo>
                        <a:pt x="447974" y="937294"/>
                      </a:lnTo>
                      <a:cubicBezTo>
                        <a:pt x="440551" y="930622"/>
                        <a:pt x="435674" y="921118"/>
                        <a:pt x="435101" y="910365"/>
                      </a:cubicBezTo>
                      <a:lnTo>
                        <a:pt x="428670" y="789650"/>
                      </a:lnTo>
                      <a:lnTo>
                        <a:pt x="401842" y="791331"/>
                      </a:lnTo>
                      <a:lnTo>
                        <a:pt x="383705" y="785091"/>
                      </a:lnTo>
                      <a:lnTo>
                        <a:pt x="338124" y="879660"/>
                      </a:lnTo>
                      <a:lnTo>
                        <a:pt x="378219" y="1029295"/>
                      </a:lnTo>
                      <a:cubicBezTo>
                        <a:pt x="383684" y="1049691"/>
                        <a:pt x="371580" y="1070656"/>
                        <a:pt x="351184" y="1076121"/>
                      </a:cubicBezTo>
                      <a:cubicBezTo>
                        <a:pt x="330788" y="1081586"/>
                        <a:pt x="309824" y="1069482"/>
                        <a:pt x="304358" y="1049086"/>
                      </a:cubicBezTo>
                      <a:lnTo>
                        <a:pt x="262061" y="891231"/>
                      </a:lnTo>
                      <a:lnTo>
                        <a:pt x="262570" y="887368"/>
                      </a:lnTo>
                      <a:lnTo>
                        <a:pt x="261230" y="885867"/>
                      </a:lnTo>
                      <a:cubicBezTo>
                        <a:pt x="257937" y="876445"/>
                        <a:pt x="258238" y="865768"/>
                        <a:pt x="262914" y="856068"/>
                      </a:cubicBezTo>
                      <a:lnTo>
                        <a:pt x="326839" y="723443"/>
                      </a:lnTo>
                      <a:lnTo>
                        <a:pt x="281625" y="554709"/>
                      </a:lnTo>
                      <a:lnTo>
                        <a:pt x="230770" y="615234"/>
                      </a:lnTo>
                      <a:lnTo>
                        <a:pt x="230436" y="616340"/>
                      </a:lnTo>
                      <a:lnTo>
                        <a:pt x="229354" y="616920"/>
                      </a:lnTo>
                      <a:lnTo>
                        <a:pt x="228800" y="617578"/>
                      </a:lnTo>
                      <a:lnTo>
                        <a:pt x="206711" y="629059"/>
                      </a:lnTo>
                      <a:lnTo>
                        <a:pt x="204646" y="630166"/>
                      </a:lnTo>
                      <a:lnTo>
                        <a:pt x="204566" y="630174"/>
                      </a:lnTo>
                      <a:lnTo>
                        <a:pt x="202835" y="631073"/>
                      </a:lnTo>
                      <a:lnTo>
                        <a:pt x="201088" y="630520"/>
                      </a:lnTo>
                      <a:lnTo>
                        <a:pt x="42030" y="646385"/>
                      </a:lnTo>
                      <a:cubicBezTo>
                        <a:pt x="21018" y="648481"/>
                        <a:pt x="2287" y="633148"/>
                        <a:pt x="191" y="612136"/>
                      </a:cubicBezTo>
                      <a:cubicBezTo>
                        <a:pt x="-1905" y="591124"/>
                        <a:pt x="13429" y="572393"/>
                        <a:pt x="34441" y="570297"/>
                      </a:cubicBezTo>
                      <a:lnTo>
                        <a:pt x="180930" y="555686"/>
                      </a:lnTo>
                      <a:lnTo>
                        <a:pt x="275387" y="443269"/>
                      </a:lnTo>
                      <a:lnTo>
                        <a:pt x="277584" y="442126"/>
                      </a:lnTo>
                      <a:lnTo>
                        <a:pt x="278214" y="440295"/>
                      </a:lnTo>
                      <a:cubicBezTo>
                        <a:pt x="283963" y="430339"/>
                        <a:pt x="291610" y="421478"/>
                        <a:pt x="300818" y="414304"/>
                      </a:cubicBezTo>
                      <a:lnTo>
                        <a:pt x="321339" y="404111"/>
                      </a:lnTo>
                      <a:lnTo>
                        <a:pt x="325976" y="373391"/>
                      </a:lnTo>
                      <a:lnTo>
                        <a:pt x="288271" y="364597"/>
                      </a:lnTo>
                      <a:cubicBezTo>
                        <a:pt x="229315" y="335791"/>
                        <a:pt x="187948" y="268353"/>
                        <a:pt x="187947" y="189754"/>
                      </a:cubicBezTo>
                      <a:cubicBezTo>
                        <a:pt x="187947" y="84956"/>
                        <a:pt x="261490" y="0"/>
                        <a:pt x="352210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" name="矢印: 右 22">
                <a:extLst>
                  <a:ext uri="{FF2B5EF4-FFF2-40B4-BE49-F238E27FC236}">
                    <a16:creationId xmlns:a16="http://schemas.microsoft.com/office/drawing/2014/main" id="{250968E1-8569-4569-A714-05F57FE10EC4}"/>
                  </a:ext>
                </a:extLst>
              </p:cNvPr>
              <p:cNvSpPr/>
              <p:nvPr/>
            </p:nvSpPr>
            <p:spPr bwMode="auto">
              <a:xfrm flipH="1">
                <a:off x="5647149" y="5276850"/>
                <a:ext cx="224828" cy="301386"/>
              </a:xfrm>
              <a:prstGeom prst="rightArrow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31561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pop942_こちらは入口です</dc:title>
  <dc:subject>pop942_こちらは入口です</dc:subject>
  <dc:creator>http://www.digipot.net</dc:creator>
  <cp:lastModifiedBy/>
  <cp:revision>1</cp:revision>
  <dcterms:created xsi:type="dcterms:W3CDTF">2014-07-30T05:46:34Z</dcterms:created>
  <dcterms:modified xsi:type="dcterms:W3CDTF">2018-05-22T01:11:04Z</dcterms:modified>
  <cp:version>1</cp:version>
</cp:coreProperties>
</file>