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78" r:id="rId4"/>
    <p:sldId id="273" r:id="rId5"/>
    <p:sldId id="279" r:id="rId6"/>
    <p:sldId id="274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8" d="100"/>
          <a:sy n="48" d="100"/>
        </p:scale>
        <p:origin x="1440" y="6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E42E51C-0CE5-4321-8435-092C1EE727D9}"/>
              </a:ext>
            </a:extLst>
          </p:cNvPr>
          <p:cNvSpPr txBox="1"/>
          <p:nvPr/>
        </p:nvSpPr>
        <p:spPr>
          <a:xfrm>
            <a:off x="377687" y="227475"/>
            <a:ext cx="5724644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8000" dirty="0">
                <a:solidFill>
                  <a:srgbClr val="FFFF00"/>
                </a:solidFill>
              </a:rPr>
              <a:t>警備員</a:t>
            </a:r>
            <a:endParaRPr lang="en-US" altLang="ja-JP" sz="18000" dirty="0">
              <a:solidFill>
                <a:srgbClr val="FFFF00"/>
              </a:solidFill>
            </a:endParaRPr>
          </a:p>
          <a:p>
            <a:r>
              <a:rPr lang="ja-JP" altLang="en-US" sz="18000" dirty="0"/>
              <a:t>巡回中</a:t>
            </a: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574990" y="227475"/>
            <a:ext cx="5724644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solidFill>
                  <a:schemeClr val="tx1"/>
                </a:solidFill>
              </a:rPr>
              <a:t>警備員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lang="ja-JP" altLang="en-US" dirty="0">
                <a:solidFill>
                  <a:schemeClr val="tx1"/>
                </a:solidFill>
              </a:rPr>
              <a:t>巡回中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DDC77E3-D3DD-4C50-9617-DF6D79B224AE}"/>
              </a:ext>
            </a:extLst>
          </p:cNvPr>
          <p:cNvGrpSpPr/>
          <p:nvPr/>
        </p:nvGrpSpPr>
        <p:grpSpPr>
          <a:xfrm>
            <a:off x="809533" y="2191939"/>
            <a:ext cx="5238934" cy="5522121"/>
            <a:chOff x="6033120" y="732573"/>
            <a:chExt cx="1593529" cy="1679666"/>
          </a:xfrm>
        </p:grpSpPr>
        <p:sp>
          <p:nvSpPr>
            <p:cNvPr id="3" name="円: 塗りつぶしなし 2">
              <a:extLst>
                <a:ext uri="{FF2B5EF4-FFF2-40B4-BE49-F238E27FC236}">
                  <a16:creationId xmlns:a16="http://schemas.microsoft.com/office/drawing/2014/main" id="{B21ACC25-74AB-4283-9C48-8D0A5810D094}"/>
                </a:ext>
              </a:extLst>
            </p:cNvPr>
            <p:cNvSpPr/>
            <p:nvPr/>
          </p:nvSpPr>
          <p:spPr bwMode="auto">
            <a:xfrm>
              <a:off x="6033120" y="818710"/>
              <a:ext cx="1593529" cy="1593529"/>
            </a:xfrm>
            <a:prstGeom prst="donut">
              <a:avLst>
                <a:gd name="adj" fmla="val 15481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Freeform 24">
              <a:extLst>
                <a:ext uri="{FF2B5EF4-FFF2-40B4-BE49-F238E27FC236}">
                  <a16:creationId xmlns:a16="http://schemas.microsoft.com/office/drawing/2014/main" id="{D7B979C4-4ED0-4544-9424-0EBE1AD3DB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8175" y="732573"/>
              <a:ext cx="652911" cy="1679666"/>
            </a:xfrm>
            <a:custGeom>
              <a:avLst/>
              <a:gdLst>
                <a:gd name="T0" fmla="*/ 128 w 496"/>
                <a:gd name="T1" fmla="*/ 7 h 1276"/>
                <a:gd name="T2" fmla="*/ 148 w 496"/>
                <a:gd name="T3" fmla="*/ 0 h 1276"/>
                <a:gd name="T4" fmla="*/ 298 w 496"/>
                <a:gd name="T5" fmla="*/ 52 h 1276"/>
                <a:gd name="T6" fmla="*/ 294 w 496"/>
                <a:gd name="T7" fmla="*/ 66 h 1276"/>
                <a:gd name="T8" fmla="*/ 283 w 496"/>
                <a:gd name="T9" fmla="*/ 116 h 1276"/>
                <a:gd name="T10" fmla="*/ 256 w 496"/>
                <a:gd name="T11" fmla="*/ 172 h 1276"/>
                <a:gd name="T12" fmla="*/ 309 w 496"/>
                <a:gd name="T13" fmla="*/ 254 h 1276"/>
                <a:gd name="T14" fmla="*/ 339 w 496"/>
                <a:gd name="T15" fmla="*/ 316 h 1276"/>
                <a:gd name="T16" fmla="*/ 341 w 496"/>
                <a:gd name="T17" fmla="*/ 412 h 1276"/>
                <a:gd name="T18" fmla="*/ 369 w 496"/>
                <a:gd name="T19" fmla="*/ 548 h 1276"/>
                <a:gd name="T20" fmla="*/ 350 w 496"/>
                <a:gd name="T21" fmla="*/ 660 h 1276"/>
                <a:gd name="T22" fmla="*/ 362 w 496"/>
                <a:gd name="T23" fmla="*/ 702 h 1276"/>
                <a:gd name="T24" fmla="*/ 366 w 496"/>
                <a:gd name="T25" fmla="*/ 756 h 1276"/>
                <a:gd name="T26" fmla="*/ 359 w 496"/>
                <a:gd name="T27" fmla="*/ 768 h 1276"/>
                <a:gd name="T28" fmla="*/ 350 w 496"/>
                <a:gd name="T29" fmla="*/ 774 h 1276"/>
                <a:gd name="T30" fmla="*/ 335 w 496"/>
                <a:gd name="T31" fmla="*/ 775 h 1276"/>
                <a:gd name="T32" fmla="*/ 323 w 496"/>
                <a:gd name="T33" fmla="*/ 771 h 1276"/>
                <a:gd name="T34" fmla="*/ 468 w 496"/>
                <a:gd name="T35" fmla="*/ 1119 h 1276"/>
                <a:gd name="T36" fmla="*/ 490 w 496"/>
                <a:gd name="T37" fmla="*/ 1193 h 1276"/>
                <a:gd name="T38" fmla="*/ 475 w 496"/>
                <a:gd name="T39" fmla="*/ 1229 h 1276"/>
                <a:gd name="T40" fmla="*/ 381 w 496"/>
                <a:gd name="T41" fmla="*/ 1240 h 1276"/>
                <a:gd name="T42" fmla="*/ 321 w 496"/>
                <a:gd name="T43" fmla="*/ 1240 h 1276"/>
                <a:gd name="T44" fmla="*/ 316 w 496"/>
                <a:gd name="T45" fmla="*/ 1216 h 1276"/>
                <a:gd name="T46" fmla="*/ 363 w 496"/>
                <a:gd name="T47" fmla="*/ 1204 h 1276"/>
                <a:gd name="T48" fmla="*/ 378 w 496"/>
                <a:gd name="T49" fmla="*/ 1175 h 1276"/>
                <a:gd name="T50" fmla="*/ 356 w 496"/>
                <a:gd name="T51" fmla="*/ 1109 h 1276"/>
                <a:gd name="T52" fmla="*/ 316 w 496"/>
                <a:gd name="T53" fmla="*/ 1045 h 1276"/>
                <a:gd name="T54" fmla="*/ 215 w 496"/>
                <a:gd name="T55" fmla="*/ 1063 h 1276"/>
                <a:gd name="T56" fmla="*/ 180 w 496"/>
                <a:gd name="T57" fmla="*/ 1145 h 1276"/>
                <a:gd name="T58" fmla="*/ 170 w 496"/>
                <a:gd name="T59" fmla="*/ 1210 h 1276"/>
                <a:gd name="T60" fmla="*/ 165 w 496"/>
                <a:gd name="T61" fmla="*/ 1257 h 1276"/>
                <a:gd name="T62" fmla="*/ 111 w 496"/>
                <a:gd name="T63" fmla="*/ 1276 h 1276"/>
                <a:gd name="T64" fmla="*/ 5 w 496"/>
                <a:gd name="T65" fmla="*/ 1263 h 1276"/>
                <a:gd name="T66" fmla="*/ 9 w 496"/>
                <a:gd name="T67" fmla="*/ 1240 h 1276"/>
                <a:gd name="T68" fmla="*/ 64 w 496"/>
                <a:gd name="T69" fmla="*/ 1222 h 1276"/>
                <a:gd name="T70" fmla="*/ 77 w 496"/>
                <a:gd name="T71" fmla="*/ 1178 h 1276"/>
                <a:gd name="T72" fmla="*/ 81 w 496"/>
                <a:gd name="T73" fmla="*/ 1155 h 1276"/>
                <a:gd name="T74" fmla="*/ 103 w 496"/>
                <a:gd name="T75" fmla="*/ 1073 h 1276"/>
                <a:gd name="T76" fmla="*/ 110 w 496"/>
                <a:gd name="T77" fmla="*/ 964 h 1276"/>
                <a:gd name="T78" fmla="*/ 140 w 496"/>
                <a:gd name="T79" fmla="*/ 725 h 1276"/>
                <a:gd name="T80" fmla="*/ 130 w 496"/>
                <a:gd name="T81" fmla="*/ 729 h 1276"/>
                <a:gd name="T82" fmla="*/ 123 w 496"/>
                <a:gd name="T83" fmla="*/ 722 h 1276"/>
                <a:gd name="T84" fmla="*/ 111 w 496"/>
                <a:gd name="T85" fmla="*/ 716 h 1276"/>
                <a:gd name="T86" fmla="*/ 103 w 496"/>
                <a:gd name="T87" fmla="*/ 674 h 1276"/>
                <a:gd name="T88" fmla="*/ 114 w 496"/>
                <a:gd name="T89" fmla="*/ 553 h 1276"/>
                <a:gd name="T90" fmla="*/ 106 w 496"/>
                <a:gd name="T91" fmla="*/ 470 h 1276"/>
                <a:gd name="T92" fmla="*/ 118 w 496"/>
                <a:gd name="T93" fmla="*/ 381 h 1276"/>
                <a:gd name="T94" fmla="*/ 140 w 496"/>
                <a:gd name="T95" fmla="*/ 293 h 1276"/>
                <a:gd name="T96" fmla="*/ 169 w 496"/>
                <a:gd name="T97" fmla="*/ 211 h 1276"/>
                <a:gd name="T98" fmla="*/ 145 w 496"/>
                <a:gd name="T99" fmla="*/ 189 h 1276"/>
                <a:gd name="T100" fmla="*/ 140 w 496"/>
                <a:gd name="T101" fmla="*/ 165 h 1276"/>
                <a:gd name="T102" fmla="*/ 135 w 496"/>
                <a:gd name="T103" fmla="*/ 146 h 1276"/>
                <a:gd name="T104" fmla="*/ 132 w 496"/>
                <a:gd name="T105" fmla="*/ 126 h 1276"/>
                <a:gd name="T106" fmla="*/ 138 w 496"/>
                <a:gd name="T107" fmla="*/ 114 h 1276"/>
                <a:gd name="T108" fmla="*/ 123 w 496"/>
                <a:gd name="T109" fmla="*/ 94 h 1276"/>
                <a:gd name="T110" fmla="*/ 142 w 496"/>
                <a:gd name="T111" fmla="*/ 59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6" h="1276">
                  <a:moveTo>
                    <a:pt x="150" y="27"/>
                  </a:moveTo>
                  <a:lnTo>
                    <a:pt x="150" y="27"/>
                  </a:lnTo>
                  <a:lnTo>
                    <a:pt x="145" y="24"/>
                  </a:lnTo>
                  <a:lnTo>
                    <a:pt x="136" y="19"/>
                  </a:lnTo>
                  <a:lnTo>
                    <a:pt x="133" y="16"/>
                  </a:lnTo>
                  <a:lnTo>
                    <a:pt x="129" y="11"/>
                  </a:lnTo>
                  <a:lnTo>
                    <a:pt x="128" y="7"/>
                  </a:lnTo>
                  <a:lnTo>
                    <a:pt x="129" y="6"/>
                  </a:lnTo>
                  <a:lnTo>
                    <a:pt x="129" y="4"/>
                  </a:lnTo>
                  <a:lnTo>
                    <a:pt x="129" y="4"/>
                  </a:lnTo>
                  <a:lnTo>
                    <a:pt x="132" y="2"/>
                  </a:lnTo>
                  <a:lnTo>
                    <a:pt x="134" y="1"/>
                  </a:lnTo>
                  <a:lnTo>
                    <a:pt x="140" y="0"/>
                  </a:lnTo>
                  <a:lnTo>
                    <a:pt x="148" y="0"/>
                  </a:lnTo>
                  <a:lnTo>
                    <a:pt x="159" y="2"/>
                  </a:lnTo>
                  <a:lnTo>
                    <a:pt x="181" y="9"/>
                  </a:lnTo>
                  <a:lnTo>
                    <a:pt x="201" y="17"/>
                  </a:lnTo>
                  <a:lnTo>
                    <a:pt x="201" y="17"/>
                  </a:lnTo>
                  <a:lnTo>
                    <a:pt x="230" y="28"/>
                  </a:lnTo>
                  <a:lnTo>
                    <a:pt x="266" y="40"/>
                  </a:lnTo>
                  <a:lnTo>
                    <a:pt x="298" y="52"/>
                  </a:lnTo>
                  <a:lnTo>
                    <a:pt x="309" y="57"/>
                  </a:lnTo>
                  <a:lnTo>
                    <a:pt x="313" y="59"/>
                  </a:lnTo>
                  <a:lnTo>
                    <a:pt x="313" y="59"/>
                  </a:lnTo>
                  <a:lnTo>
                    <a:pt x="313" y="60"/>
                  </a:lnTo>
                  <a:lnTo>
                    <a:pt x="312" y="61"/>
                  </a:lnTo>
                  <a:lnTo>
                    <a:pt x="309" y="64"/>
                  </a:lnTo>
                  <a:lnTo>
                    <a:pt x="294" y="66"/>
                  </a:lnTo>
                  <a:lnTo>
                    <a:pt x="274" y="70"/>
                  </a:lnTo>
                  <a:lnTo>
                    <a:pt x="274" y="95"/>
                  </a:lnTo>
                  <a:lnTo>
                    <a:pt x="274" y="95"/>
                  </a:lnTo>
                  <a:lnTo>
                    <a:pt x="280" y="102"/>
                  </a:lnTo>
                  <a:lnTo>
                    <a:pt x="282" y="108"/>
                  </a:lnTo>
                  <a:lnTo>
                    <a:pt x="283" y="112"/>
                  </a:lnTo>
                  <a:lnTo>
                    <a:pt x="283" y="116"/>
                  </a:lnTo>
                  <a:lnTo>
                    <a:pt x="283" y="116"/>
                  </a:lnTo>
                  <a:lnTo>
                    <a:pt x="281" y="124"/>
                  </a:lnTo>
                  <a:lnTo>
                    <a:pt x="275" y="136"/>
                  </a:lnTo>
                  <a:lnTo>
                    <a:pt x="268" y="152"/>
                  </a:lnTo>
                  <a:lnTo>
                    <a:pt x="268" y="152"/>
                  </a:lnTo>
                  <a:lnTo>
                    <a:pt x="260" y="163"/>
                  </a:lnTo>
                  <a:lnTo>
                    <a:pt x="256" y="172"/>
                  </a:lnTo>
                  <a:lnTo>
                    <a:pt x="254" y="177"/>
                  </a:lnTo>
                  <a:lnTo>
                    <a:pt x="254" y="177"/>
                  </a:lnTo>
                  <a:lnTo>
                    <a:pt x="258" y="194"/>
                  </a:lnTo>
                  <a:lnTo>
                    <a:pt x="260" y="207"/>
                  </a:lnTo>
                  <a:lnTo>
                    <a:pt x="260" y="207"/>
                  </a:lnTo>
                  <a:lnTo>
                    <a:pt x="288" y="232"/>
                  </a:lnTo>
                  <a:lnTo>
                    <a:pt x="309" y="254"/>
                  </a:lnTo>
                  <a:lnTo>
                    <a:pt x="316" y="263"/>
                  </a:lnTo>
                  <a:lnTo>
                    <a:pt x="319" y="270"/>
                  </a:lnTo>
                  <a:lnTo>
                    <a:pt x="319" y="270"/>
                  </a:lnTo>
                  <a:lnTo>
                    <a:pt x="325" y="282"/>
                  </a:lnTo>
                  <a:lnTo>
                    <a:pt x="331" y="295"/>
                  </a:lnTo>
                  <a:lnTo>
                    <a:pt x="337" y="308"/>
                  </a:lnTo>
                  <a:lnTo>
                    <a:pt x="339" y="316"/>
                  </a:lnTo>
                  <a:lnTo>
                    <a:pt x="340" y="322"/>
                  </a:lnTo>
                  <a:lnTo>
                    <a:pt x="340" y="322"/>
                  </a:lnTo>
                  <a:lnTo>
                    <a:pt x="339" y="347"/>
                  </a:lnTo>
                  <a:lnTo>
                    <a:pt x="336" y="378"/>
                  </a:lnTo>
                  <a:lnTo>
                    <a:pt x="336" y="378"/>
                  </a:lnTo>
                  <a:lnTo>
                    <a:pt x="337" y="391"/>
                  </a:lnTo>
                  <a:lnTo>
                    <a:pt x="341" y="412"/>
                  </a:lnTo>
                  <a:lnTo>
                    <a:pt x="353" y="465"/>
                  </a:lnTo>
                  <a:lnTo>
                    <a:pt x="364" y="514"/>
                  </a:lnTo>
                  <a:lnTo>
                    <a:pt x="368" y="531"/>
                  </a:lnTo>
                  <a:lnTo>
                    <a:pt x="369" y="538"/>
                  </a:lnTo>
                  <a:lnTo>
                    <a:pt x="369" y="538"/>
                  </a:lnTo>
                  <a:lnTo>
                    <a:pt x="369" y="542"/>
                  </a:lnTo>
                  <a:lnTo>
                    <a:pt x="369" y="548"/>
                  </a:lnTo>
                  <a:lnTo>
                    <a:pt x="371" y="566"/>
                  </a:lnTo>
                  <a:lnTo>
                    <a:pt x="372" y="583"/>
                  </a:lnTo>
                  <a:lnTo>
                    <a:pt x="372" y="588"/>
                  </a:lnTo>
                  <a:lnTo>
                    <a:pt x="372" y="591"/>
                  </a:lnTo>
                  <a:lnTo>
                    <a:pt x="372" y="591"/>
                  </a:lnTo>
                  <a:lnTo>
                    <a:pt x="359" y="601"/>
                  </a:lnTo>
                  <a:lnTo>
                    <a:pt x="350" y="660"/>
                  </a:lnTo>
                  <a:lnTo>
                    <a:pt x="350" y="660"/>
                  </a:lnTo>
                  <a:lnTo>
                    <a:pt x="350" y="660"/>
                  </a:lnTo>
                  <a:lnTo>
                    <a:pt x="350" y="663"/>
                  </a:lnTo>
                  <a:lnTo>
                    <a:pt x="351" y="671"/>
                  </a:lnTo>
                  <a:lnTo>
                    <a:pt x="356" y="686"/>
                  </a:lnTo>
                  <a:lnTo>
                    <a:pt x="356" y="686"/>
                  </a:lnTo>
                  <a:lnTo>
                    <a:pt x="362" y="702"/>
                  </a:lnTo>
                  <a:lnTo>
                    <a:pt x="364" y="714"/>
                  </a:lnTo>
                  <a:lnTo>
                    <a:pt x="369" y="738"/>
                  </a:lnTo>
                  <a:lnTo>
                    <a:pt x="369" y="738"/>
                  </a:lnTo>
                  <a:lnTo>
                    <a:pt x="370" y="745"/>
                  </a:lnTo>
                  <a:lnTo>
                    <a:pt x="369" y="750"/>
                  </a:lnTo>
                  <a:lnTo>
                    <a:pt x="368" y="754"/>
                  </a:lnTo>
                  <a:lnTo>
                    <a:pt x="366" y="756"/>
                  </a:lnTo>
                  <a:lnTo>
                    <a:pt x="364" y="757"/>
                  </a:lnTo>
                  <a:lnTo>
                    <a:pt x="363" y="759"/>
                  </a:lnTo>
                  <a:lnTo>
                    <a:pt x="363" y="759"/>
                  </a:lnTo>
                  <a:lnTo>
                    <a:pt x="363" y="763"/>
                  </a:lnTo>
                  <a:lnTo>
                    <a:pt x="362" y="766"/>
                  </a:lnTo>
                  <a:lnTo>
                    <a:pt x="360" y="767"/>
                  </a:lnTo>
                  <a:lnTo>
                    <a:pt x="359" y="768"/>
                  </a:lnTo>
                  <a:lnTo>
                    <a:pt x="350" y="765"/>
                  </a:lnTo>
                  <a:lnTo>
                    <a:pt x="350" y="765"/>
                  </a:lnTo>
                  <a:lnTo>
                    <a:pt x="351" y="768"/>
                  </a:lnTo>
                  <a:lnTo>
                    <a:pt x="351" y="772"/>
                  </a:lnTo>
                  <a:lnTo>
                    <a:pt x="351" y="773"/>
                  </a:lnTo>
                  <a:lnTo>
                    <a:pt x="350" y="774"/>
                  </a:lnTo>
                  <a:lnTo>
                    <a:pt x="350" y="774"/>
                  </a:lnTo>
                  <a:lnTo>
                    <a:pt x="347" y="774"/>
                  </a:lnTo>
                  <a:lnTo>
                    <a:pt x="345" y="774"/>
                  </a:lnTo>
                  <a:lnTo>
                    <a:pt x="341" y="772"/>
                  </a:lnTo>
                  <a:lnTo>
                    <a:pt x="336" y="768"/>
                  </a:lnTo>
                  <a:lnTo>
                    <a:pt x="336" y="768"/>
                  </a:lnTo>
                  <a:lnTo>
                    <a:pt x="336" y="772"/>
                  </a:lnTo>
                  <a:lnTo>
                    <a:pt x="335" y="775"/>
                  </a:lnTo>
                  <a:lnTo>
                    <a:pt x="334" y="777"/>
                  </a:lnTo>
                  <a:lnTo>
                    <a:pt x="333" y="778"/>
                  </a:lnTo>
                  <a:lnTo>
                    <a:pt x="333" y="778"/>
                  </a:lnTo>
                  <a:lnTo>
                    <a:pt x="329" y="777"/>
                  </a:lnTo>
                  <a:lnTo>
                    <a:pt x="327" y="775"/>
                  </a:lnTo>
                  <a:lnTo>
                    <a:pt x="323" y="771"/>
                  </a:lnTo>
                  <a:lnTo>
                    <a:pt x="323" y="771"/>
                  </a:lnTo>
                  <a:lnTo>
                    <a:pt x="336" y="826"/>
                  </a:lnTo>
                  <a:lnTo>
                    <a:pt x="352" y="890"/>
                  </a:lnTo>
                  <a:lnTo>
                    <a:pt x="352" y="890"/>
                  </a:lnTo>
                  <a:lnTo>
                    <a:pt x="371" y="927"/>
                  </a:lnTo>
                  <a:lnTo>
                    <a:pt x="409" y="1001"/>
                  </a:lnTo>
                  <a:lnTo>
                    <a:pt x="446" y="1076"/>
                  </a:lnTo>
                  <a:lnTo>
                    <a:pt x="468" y="1119"/>
                  </a:lnTo>
                  <a:lnTo>
                    <a:pt x="468" y="1119"/>
                  </a:lnTo>
                  <a:lnTo>
                    <a:pt x="482" y="1156"/>
                  </a:lnTo>
                  <a:lnTo>
                    <a:pt x="488" y="1173"/>
                  </a:lnTo>
                  <a:lnTo>
                    <a:pt x="489" y="1180"/>
                  </a:lnTo>
                  <a:lnTo>
                    <a:pt x="490" y="1185"/>
                  </a:lnTo>
                  <a:lnTo>
                    <a:pt x="490" y="1185"/>
                  </a:lnTo>
                  <a:lnTo>
                    <a:pt x="490" y="1193"/>
                  </a:lnTo>
                  <a:lnTo>
                    <a:pt x="493" y="1203"/>
                  </a:lnTo>
                  <a:lnTo>
                    <a:pt x="495" y="1213"/>
                  </a:lnTo>
                  <a:lnTo>
                    <a:pt x="496" y="1221"/>
                  </a:lnTo>
                  <a:lnTo>
                    <a:pt x="496" y="1221"/>
                  </a:lnTo>
                  <a:lnTo>
                    <a:pt x="494" y="1223"/>
                  </a:lnTo>
                  <a:lnTo>
                    <a:pt x="489" y="1226"/>
                  </a:lnTo>
                  <a:lnTo>
                    <a:pt x="475" y="1229"/>
                  </a:lnTo>
                  <a:lnTo>
                    <a:pt x="441" y="1234"/>
                  </a:lnTo>
                  <a:lnTo>
                    <a:pt x="441" y="1234"/>
                  </a:lnTo>
                  <a:lnTo>
                    <a:pt x="428" y="1234"/>
                  </a:lnTo>
                  <a:lnTo>
                    <a:pt x="417" y="1234"/>
                  </a:lnTo>
                  <a:lnTo>
                    <a:pt x="405" y="1234"/>
                  </a:lnTo>
                  <a:lnTo>
                    <a:pt x="405" y="1234"/>
                  </a:lnTo>
                  <a:lnTo>
                    <a:pt x="381" y="1240"/>
                  </a:lnTo>
                  <a:lnTo>
                    <a:pt x="359" y="1245"/>
                  </a:lnTo>
                  <a:lnTo>
                    <a:pt x="348" y="1246"/>
                  </a:lnTo>
                  <a:lnTo>
                    <a:pt x="340" y="1246"/>
                  </a:lnTo>
                  <a:lnTo>
                    <a:pt x="340" y="1246"/>
                  </a:lnTo>
                  <a:lnTo>
                    <a:pt x="331" y="1246"/>
                  </a:lnTo>
                  <a:lnTo>
                    <a:pt x="325" y="1244"/>
                  </a:lnTo>
                  <a:lnTo>
                    <a:pt x="321" y="1240"/>
                  </a:lnTo>
                  <a:lnTo>
                    <a:pt x="317" y="1237"/>
                  </a:lnTo>
                  <a:lnTo>
                    <a:pt x="315" y="1232"/>
                  </a:lnTo>
                  <a:lnTo>
                    <a:pt x="312" y="1227"/>
                  </a:lnTo>
                  <a:lnTo>
                    <a:pt x="312" y="1223"/>
                  </a:lnTo>
                  <a:lnTo>
                    <a:pt x="313" y="1221"/>
                  </a:lnTo>
                  <a:lnTo>
                    <a:pt x="313" y="1221"/>
                  </a:lnTo>
                  <a:lnTo>
                    <a:pt x="316" y="1216"/>
                  </a:lnTo>
                  <a:lnTo>
                    <a:pt x="319" y="1214"/>
                  </a:lnTo>
                  <a:lnTo>
                    <a:pt x="324" y="1211"/>
                  </a:lnTo>
                  <a:lnTo>
                    <a:pt x="333" y="1211"/>
                  </a:lnTo>
                  <a:lnTo>
                    <a:pt x="333" y="1211"/>
                  </a:lnTo>
                  <a:lnTo>
                    <a:pt x="343" y="1209"/>
                  </a:lnTo>
                  <a:lnTo>
                    <a:pt x="354" y="1206"/>
                  </a:lnTo>
                  <a:lnTo>
                    <a:pt x="363" y="1204"/>
                  </a:lnTo>
                  <a:lnTo>
                    <a:pt x="369" y="1200"/>
                  </a:lnTo>
                  <a:lnTo>
                    <a:pt x="369" y="1200"/>
                  </a:lnTo>
                  <a:lnTo>
                    <a:pt x="372" y="1196"/>
                  </a:lnTo>
                  <a:lnTo>
                    <a:pt x="376" y="1187"/>
                  </a:lnTo>
                  <a:lnTo>
                    <a:pt x="378" y="1180"/>
                  </a:lnTo>
                  <a:lnTo>
                    <a:pt x="378" y="1175"/>
                  </a:lnTo>
                  <a:lnTo>
                    <a:pt x="378" y="1175"/>
                  </a:lnTo>
                  <a:lnTo>
                    <a:pt x="376" y="1170"/>
                  </a:lnTo>
                  <a:lnTo>
                    <a:pt x="371" y="1163"/>
                  </a:lnTo>
                  <a:lnTo>
                    <a:pt x="366" y="1154"/>
                  </a:lnTo>
                  <a:lnTo>
                    <a:pt x="363" y="1141"/>
                  </a:lnTo>
                  <a:lnTo>
                    <a:pt x="363" y="1141"/>
                  </a:lnTo>
                  <a:lnTo>
                    <a:pt x="357" y="1120"/>
                  </a:lnTo>
                  <a:lnTo>
                    <a:pt x="356" y="1109"/>
                  </a:lnTo>
                  <a:lnTo>
                    <a:pt x="356" y="1109"/>
                  </a:lnTo>
                  <a:lnTo>
                    <a:pt x="352" y="1102"/>
                  </a:lnTo>
                  <a:lnTo>
                    <a:pt x="342" y="1087"/>
                  </a:lnTo>
                  <a:lnTo>
                    <a:pt x="334" y="1074"/>
                  </a:lnTo>
                  <a:lnTo>
                    <a:pt x="329" y="1067"/>
                  </a:lnTo>
                  <a:lnTo>
                    <a:pt x="329" y="1067"/>
                  </a:lnTo>
                  <a:lnTo>
                    <a:pt x="316" y="1045"/>
                  </a:lnTo>
                  <a:lnTo>
                    <a:pt x="287" y="999"/>
                  </a:lnTo>
                  <a:lnTo>
                    <a:pt x="245" y="936"/>
                  </a:lnTo>
                  <a:lnTo>
                    <a:pt x="245" y="936"/>
                  </a:lnTo>
                  <a:lnTo>
                    <a:pt x="240" y="956"/>
                  </a:lnTo>
                  <a:lnTo>
                    <a:pt x="229" y="1007"/>
                  </a:lnTo>
                  <a:lnTo>
                    <a:pt x="223" y="1036"/>
                  </a:lnTo>
                  <a:lnTo>
                    <a:pt x="215" y="1063"/>
                  </a:lnTo>
                  <a:lnTo>
                    <a:pt x="206" y="1087"/>
                  </a:lnTo>
                  <a:lnTo>
                    <a:pt x="203" y="1098"/>
                  </a:lnTo>
                  <a:lnTo>
                    <a:pt x="199" y="1105"/>
                  </a:lnTo>
                  <a:lnTo>
                    <a:pt x="199" y="1105"/>
                  </a:lnTo>
                  <a:lnTo>
                    <a:pt x="191" y="1120"/>
                  </a:lnTo>
                  <a:lnTo>
                    <a:pt x="185" y="1133"/>
                  </a:lnTo>
                  <a:lnTo>
                    <a:pt x="180" y="1145"/>
                  </a:lnTo>
                  <a:lnTo>
                    <a:pt x="176" y="1157"/>
                  </a:lnTo>
                  <a:lnTo>
                    <a:pt x="173" y="1168"/>
                  </a:lnTo>
                  <a:lnTo>
                    <a:pt x="170" y="1178"/>
                  </a:lnTo>
                  <a:lnTo>
                    <a:pt x="169" y="1186"/>
                  </a:lnTo>
                  <a:lnTo>
                    <a:pt x="169" y="1194"/>
                  </a:lnTo>
                  <a:lnTo>
                    <a:pt x="169" y="1194"/>
                  </a:lnTo>
                  <a:lnTo>
                    <a:pt x="170" y="1210"/>
                  </a:lnTo>
                  <a:lnTo>
                    <a:pt x="173" y="1227"/>
                  </a:lnTo>
                  <a:lnTo>
                    <a:pt x="174" y="1241"/>
                  </a:lnTo>
                  <a:lnTo>
                    <a:pt x="174" y="1247"/>
                  </a:lnTo>
                  <a:lnTo>
                    <a:pt x="173" y="1250"/>
                  </a:lnTo>
                  <a:lnTo>
                    <a:pt x="173" y="1250"/>
                  </a:lnTo>
                  <a:lnTo>
                    <a:pt x="169" y="1253"/>
                  </a:lnTo>
                  <a:lnTo>
                    <a:pt x="165" y="1257"/>
                  </a:lnTo>
                  <a:lnTo>
                    <a:pt x="159" y="1261"/>
                  </a:lnTo>
                  <a:lnTo>
                    <a:pt x="150" y="1263"/>
                  </a:lnTo>
                  <a:lnTo>
                    <a:pt x="150" y="1263"/>
                  </a:lnTo>
                  <a:lnTo>
                    <a:pt x="139" y="1267"/>
                  </a:lnTo>
                  <a:lnTo>
                    <a:pt x="128" y="1272"/>
                  </a:lnTo>
                  <a:lnTo>
                    <a:pt x="117" y="1275"/>
                  </a:lnTo>
                  <a:lnTo>
                    <a:pt x="111" y="1276"/>
                  </a:lnTo>
                  <a:lnTo>
                    <a:pt x="104" y="1276"/>
                  </a:lnTo>
                  <a:lnTo>
                    <a:pt x="104" y="1276"/>
                  </a:lnTo>
                  <a:lnTo>
                    <a:pt x="80" y="1275"/>
                  </a:lnTo>
                  <a:lnTo>
                    <a:pt x="49" y="1273"/>
                  </a:lnTo>
                  <a:lnTo>
                    <a:pt x="20" y="1268"/>
                  </a:lnTo>
                  <a:lnTo>
                    <a:pt x="10" y="1265"/>
                  </a:lnTo>
                  <a:lnTo>
                    <a:pt x="5" y="1263"/>
                  </a:lnTo>
                  <a:lnTo>
                    <a:pt x="5" y="1263"/>
                  </a:lnTo>
                  <a:lnTo>
                    <a:pt x="2" y="1258"/>
                  </a:lnTo>
                  <a:lnTo>
                    <a:pt x="0" y="1252"/>
                  </a:lnTo>
                  <a:lnTo>
                    <a:pt x="0" y="1249"/>
                  </a:lnTo>
                  <a:lnTo>
                    <a:pt x="3" y="1246"/>
                  </a:lnTo>
                  <a:lnTo>
                    <a:pt x="5" y="1243"/>
                  </a:lnTo>
                  <a:lnTo>
                    <a:pt x="9" y="1240"/>
                  </a:lnTo>
                  <a:lnTo>
                    <a:pt x="9" y="1240"/>
                  </a:lnTo>
                  <a:lnTo>
                    <a:pt x="15" y="1238"/>
                  </a:lnTo>
                  <a:lnTo>
                    <a:pt x="22" y="1235"/>
                  </a:lnTo>
                  <a:lnTo>
                    <a:pt x="40" y="1232"/>
                  </a:lnTo>
                  <a:lnTo>
                    <a:pt x="50" y="1228"/>
                  </a:lnTo>
                  <a:lnTo>
                    <a:pt x="58" y="1226"/>
                  </a:lnTo>
                  <a:lnTo>
                    <a:pt x="64" y="1222"/>
                  </a:lnTo>
                  <a:lnTo>
                    <a:pt x="67" y="1220"/>
                  </a:lnTo>
                  <a:lnTo>
                    <a:pt x="68" y="1217"/>
                  </a:lnTo>
                  <a:lnTo>
                    <a:pt x="68" y="1217"/>
                  </a:lnTo>
                  <a:lnTo>
                    <a:pt x="71" y="1205"/>
                  </a:lnTo>
                  <a:lnTo>
                    <a:pt x="75" y="1193"/>
                  </a:lnTo>
                  <a:lnTo>
                    <a:pt x="77" y="1178"/>
                  </a:lnTo>
                  <a:lnTo>
                    <a:pt x="77" y="1178"/>
                  </a:lnTo>
                  <a:lnTo>
                    <a:pt x="76" y="1176"/>
                  </a:lnTo>
                  <a:lnTo>
                    <a:pt x="75" y="1173"/>
                  </a:lnTo>
                  <a:lnTo>
                    <a:pt x="75" y="1170"/>
                  </a:lnTo>
                  <a:lnTo>
                    <a:pt x="76" y="1166"/>
                  </a:lnTo>
                  <a:lnTo>
                    <a:pt x="77" y="1161"/>
                  </a:lnTo>
                  <a:lnTo>
                    <a:pt x="81" y="1155"/>
                  </a:lnTo>
                  <a:lnTo>
                    <a:pt x="81" y="1155"/>
                  </a:lnTo>
                  <a:lnTo>
                    <a:pt x="87" y="1140"/>
                  </a:lnTo>
                  <a:lnTo>
                    <a:pt x="93" y="1126"/>
                  </a:lnTo>
                  <a:lnTo>
                    <a:pt x="98" y="1113"/>
                  </a:lnTo>
                  <a:lnTo>
                    <a:pt x="100" y="1103"/>
                  </a:lnTo>
                  <a:lnTo>
                    <a:pt x="100" y="1103"/>
                  </a:lnTo>
                  <a:lnTo>
                    <a:pt x="101" y="1091"/>
                  </a:lnTo>
                  <a:lnTo>
                    <a:pt x="103" y="1073"/>
                  </a:lnTo>
                  <a:lnTo>
                    <a:pt x="104" y="1040"/>
                  </a:lnTo>
                  <a:lnTo>
                    <a:pt x="104" y="1040"/>
                  </a:lnTo>
                  <a:lnTo>
                    <a:pt x="104" y="1009"/>
                  </a:lnTo>
                  <a:lnTo>
                    <a:pt x="105" y="991"/>
                  </a:lnTo>
                  <a:lnTo>
                    <a:pt x="106" y="978"/>
                  </a:lnTo>
                  <a:lnTo>
                    <a:pt x="106" y="978"/>
                  </a:lnTo>
                  <a:lnTo>
                    <a:pt x="110" y="964"/>
                  </a:lnTo>
                  <a:lnTo>
                    <a:pt x="112" y="946"/>
                  </a:lnTo>
                  <a:lnTo>
                    <a:pt x="117" y="915"/>
                  </a:lnTo>
                  <a:lnTo>
                    <a:pt x="117" y="915"/>
                  </a:lnTo>
                  <a:lnTo>
                    <a:pt x="130" y="825"/>
                  </a:lnTo>
                  <a:lnTo>
                    <a:pt x="142" y="742"/>
                  </a:lnTo>
                  <a:lnTo>
                    <a:pt x="140" y="725"/>
                  </a:lnTo>
                  <a:lnTo>
                    <a:pt x="140" y="725"/>
                  </a:lnTo>
                  <a:lnTo>
                    <a:pt x="139" y="730"/>
                  </a:lnTo>
                  <a:lnTo>
                    <a:pt x="136" y="732"/>
                  </a:lnTo>
                  <a:lnTo>
                    <a:pt x="135" y="732"/>
                  </a:lnTo>
                  <a:lnTo>
                    <a:pt x="133" y="732"/>
                  </a:lnTo>
                  <a:lnTo>
                    <a:pt x="133" y="732"/>
                  </a:lnTo>
                  <a:lnTo>
                    <a:pt x="132" y="731"/>
                  </a:lnTo>
                  <a:lnTo>
                    <a:pt x="130" y="729"/>
                  </a:lnTo>
                  <a:lnTo>
                    <a:pt x="129" y="724"/>
                  </a:lnTo>
                  <a:lnTo>
                    <a:pt x="129" y="719"/>
                  </a:lnTo>
                  <a:lnTo>
                    <a:pt x="129" y="719"/>
                  </a:lnTo>
                  <a:lnTo>
                    <a:pt x="127" y="722"/>
                  </a:lnTo>
                  <a:lnTo>
                    <a:pt x="126" y="724"/>
                  </a:lnTo>
                  <a:lnTo>
                    <a:pt x="124" y="724"/>
                  </a:lnTo>
                  <a:lnTo>
                    <a:pt x="123" y="722"/>
                  </a:lnTo>
                  <a:lnTo>
                    <a:pt x="123" y="722"/>
                  </a:lnTo>
                  <a:lnTo>
                    <a:pt x="121" y="714"/>
                  </a:lnTo>
                  <a:lnTo>
                    <a:pt x="120" y="709"/>
                  </a:lnTo>
                  <a:lnTo>
                    <a:pt x="120" y="709"/>
                  </a:lnTo>
                  <a:lnTo>
                    <a:pt x="116" y="714"/>
                  </a:lnTo>
                  <a:lnTo>
                    <a:pt x="114" y="716"/>
                  </a:lnTo>
                  <a:lnTo>
                    <a:pt x="111" y="716"/>
                  </a:lnTo>
                  <a:lnTo>
                    <a:pt x="110" y="715"/>
                  </a:lnTo>
                  <a:lnTo>
                    <a:pt x="110" y="715"/>
                  </a:lnTo>
                  <a:lnTo>
                    <a:pt x="108" y="710"/>
                  </a:lnTo>
                  <a:lnTo>
                    <a:pt x="106" y="703"/>
                  </a:lnTo>
                  <a:lnTo>
                    <a:pt x="104" y="686"/>
                  </a:lnTo>
                  <a:lnTo>
                    <a:pt x="104" y="686"/>
                  </a:lnTo>
                  <a:lnTo>
                    <a:pt x="103" y="674"/>
                  </a:lnTo>
                  <a:lnTo>
                    <a:pt x="104" y="662"/>
                  </a:lnTo>
                  <a:lnTo>
                    <a:pt x="106" y="647"/>
                  </a:lnTo>
                  <a:lnTo>
                    <a:pt x="106" y="647"/>
                  </a:lnTo>
                  <a:lnTo>
                    <a:pt x="106" y="601"/>
                  </a:lnTo>
                  <a:lnTo>
                    <a:pt x="106" y="601"/>
                  </a:lnTo>
                  <a:lnTo>
                    <a:pt x="109" y="582"/>
                  </a:lnTo>
                  <a:lnTo>
                    <a:pt x="114" y="553"/>
                  </a:lnTo>
                  <a:lnTo>
                    <a:pt x="120" y="515"/>
                  </a:lnTo>
                  <a:lnTo>
                    <a:pt x="104" y="538"/>
                  </a:lnTo>
                  <a:lnTo>
                    <a:pt x="104" y="538"/>
                  </a:lnTo>
                  <a:lnTo>
                    <a:pt x="100" y="496"/>
                  </a:lnTo>
                  <a:lnTo>
                    <a:pt x="100" y="496"/>
                  </a:lnTo>
                  <a:lnTo>
                    <a:pt x="103" y="486"/>
                  </a:lnTo>
                  <a:lnTo>
                    <a:pt x="106" y="470"/>
                  </a:lnTo>
                  <a:lnTo>
                    <a:pt x="106" y="470"/>
                  </a:lnTo>
                  <a:lnTo>
                    <a:pt x="109" y="455"/>
                  </a:lnTo>
                  <a:lnTo>
                    <a:pt x="110" y="436"/>
                  </a:lnTo>
                  <a:lnTo>
                    <a:pt x="110" y="411"/>
                  </a:lnTo>
                  <a:lnTo>
                    <a:pt x="110" y="411"/>
                  </a:lnTo>
                  <a:lnTo>
                    <a:pt x="112" y="401"/>
                  </a:lnTo>
                  <a:lnTo>
                    <a:pt x="118" y="381"/>
                  </a:lnTo>
                  <a:lnTo>
                    <a:pt x="124" y="358"/>
                  </a:lnTo>
                  <a:lnTo>
                    <a:pt x="129" y="338"/>
                  </a:lnTo>
                  <a:lnTo>
                    <a:pt x="129" y="338"/>
                  </a:lnTo>
                  <a:lnTo>
                    <a:pt x="135" y="311"/>
                  </a:lnTo>
                  <a:lnTo>
                    <a:pt x="138" y="300"/>
                  </a:lnTo>
                  <a:lnTo>
                    <a:pt x="140" y="293"/>
                  </a:lnTo>
                  <a:lnTo>
                    <a:pt x="140" y="293"/>
                  </a:lnTo>
                  <a:lnTo>
                    <a:pt x="156" y="257"/>
                  </a:lnTo>
                  <a:lnTo>
                    <a:pt x="156" y="243"/>
                  </a:lnTo>
                  <a:lnTo>
                    <a:pt x="173" y="226"/>
                  </a:lnTo>
                  <a:lnTo>
                    <a:pt x="173" y="226"/>
                  </a:lnTo>
                  <a:lnTo>
                    <a:pt x="173" y="222"/>
                  </a:lnTo>
                  <a:lnTo>
                    <a:pt x="171" y="216"/>
                  </a:lnTo>
                  <a:lnTo>
                    <a:pt x="169" y="211"/>
                  </a:lnTo>
                  <a:lnTo>
                    <a:pt x="169" y="211"/>
                  </a:lnTo>
                  <a:lnTo>
                    <a:pt x="165" y="206"/>
                  </a:lnTo>
                  <a:lnTo>
                    <a:pt x="159" y="202"/>
                  </a:lnTo>
                  <a:lnTo>
                    <a:pt x="154" y="199"/>
                  </a:lnTo>
                  <a:lnTo>
                    <a:pt x="150" y="194"/>
                  </a:lnTo>
                  <a:lnTo>
                    <a:pt x="150" y="194"/>
                  </a:lnTo>
                  <a:lnTo>
                    <a:pt x="145" y="189"/>
                  </a:lnTo>
                  <a:lnTo>
                    <a:pt x="142" y="187"/>
                  </a:lnTo>
                  <a:lnTo>
                    <a:pt x="140" y="185"/>
                  </a:lnTo>
                  <a:lnTo>
                    <a:pt x="140" y="184"/>
                  </a:lnTo>
                  <a:lnTo>
                    <a:pt x="140" y="184"/>
                  </a:lnTo>
                  <a:lnTo>
                    <a:pt x="139" y="175"/>
                  </a:lnTo>
                  <a:lnTo>
                    <a:pt x="140" y="165"/>
                  </a:lnTo>
                  <a:lnTo>
                    <a:pt x="140" y="165"/>
                  </a:lnTo>
                  <a:lnTo>
                    <a:pt x="140" y="160"/>
                  </a:lnTo>
                  <a:lnTo>
                    <a:pt x="139" y="155"/>
                  </a:lnTo>
                  <a:lnTo>
                    <a:pt x="138" y="151"/>
                  </a:lnTo>
                  <a:lnTo>
                    <a:pt x="136" y="148"/>
                  </a:lnTo>
                  <a:lnTo>
                    <a:pt x="136" y="148"/>
                  </a:lnTo>
                  <a:lnTo>
                    <a:pt x="135" y="147"/>
                  </a:lnTo>
                  <a:lnTo>
                    <a:pt x="135" y="146"/>
                  </a:lnTo>
                  <a:lnTo>
                    <a:pt x="136" y="145"/>
                  </a:lnTo>
                  <a:lnTo>
                    <a:pt x="136" y="141"/>
                  </a:lnTo>
                  <a:lnTo>
                    <a:pt x="136" y="141"/>
                  </a:lnTo>
                  <a:lnTo>
                    <a:pt x="136" y="134"/>
                  </a:lnTo>
                  <a:lnTo>
                    <a:pt x="136" y="129"/>
                  </a:lnTo>
                  <a:lnTo>
                    <a:pt x="136" y="129"/>
                  </a:lnTo>
                  <a:lnTo>
                    <a:pt x="132" y="126"/>
                  </a:lnTo>
                  <a:lnTo>
                    <a:pt x="129" y="124"/>
                  </a:lnTo>
                  <a:lnTo>
                    <a:pt x="129" y="123"/>
                  </a:lnTo>
                  <a:lnTo>
                    <a:pt x="129" y="122"/>
                  </a:lnTo>
                  <a:lnTo>
                    <a:pt x="129" y="122"/>
                  </a:lnTo>
                  <a:lnTo>
                    <a:pt x="133" y="119"/>
                  </a:lnTo>
                  <a:lnTo>
                    <a:pt x="135" y="117"/>
                  </a:lnTo>
                  <a:lnTo>
                    <a:pt x="138" y="114"/>
                  </a:lnTo>
                  <a:lnTo>
                    <a:pt x="140" y="112"/>
                  </a:lnTo>
                  <a:lnTo>
                    <a:pt x="140" y="112"/>
                  </a:lnTo>
                  <a:lnTo>
                    <a:pt x="142" y="102"/>
                  </a:lnTo>
                  <a:lnTo>
                    <a:pt x="142" y="95"/>
                  </a:lnTo>
                  <a:lnTo>
                    <a:pt x="142" y="95"/>
                  </a:lnTo>
                  <a:lnTo>
                    <a:pt x="130" y="95"/>
                  </a:lnTo>
                  <a:lnTo>
                    <a:pt x="123" y="94"/>
                  </a:lnTo>
                  <a:lnTo>
                    <a:pt x="121" y="94"/>
                  </a:lnTo>
                  <a:lnTo>
                    <a:pt x="120" y="93"/>
                  </a:lnTo>
                  <a:lnTo>
                    <a:pt x="120" y="93"/>
                  </a:lnTo>
                  <a:lnTo>
                    <a:pt x="124" y="86"/>
                  </a:lnTo>
                  <a:lnTo>
                    <a:pt x="132" y="75"/>
                  </a:lnTo>
                  <a:lnTo>
                    <a:pt x="142" y="59"/>
                  </a:lnTo>
                  <a:lnTo>
                    <a:pt x="142" y="59"/>
                  </a:lnTo>
                  <a:lnTo>
                    <a:pt x="142" y="54"/>
                  </a:lnTo>
                  <a:lnTo>
                    <a:pt x="142" y="46"/>
                  </a:lnTo>
                  <a:lnTo>
                    <a:pt x="142" y="46"/>
                  </a:lnTo>
                  <a:lnTo>
                    <a:pt x="150" y="27"/>
                  </a:lnTo>
                  <a:lnTo>
                    <a:pt x="150" y="27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0" y="5241972"/>
            <a:ext cx="6858000" cy="4524315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4400" dirty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警備員</a:t>
            </a:r>
            <a:endParaRPr lang="en-US" altLang="ja-JP" sz="14400" dirty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144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巡回中</a:t>
            </a:r>
            <a:endParaRPr lang="en-US" altLang="ja-JP" sz="14400" dirty="0"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6620D15-8B98-4958-8C42-9FEEAAD8FC49}"/>
              </a:ext>
            </a:extLst>
          </p:cNvPr>
          <p:cNvGrpSpPr/>
          <p:nvPr/>
        </p:nvGrpSpPr>
        <p:grpSpPr>
          <a:xfrm>
            <a:off x="1451113" y="783400"/>
            <a:ext cx="3955774" cy="4169600"/>
            <a:chOff x="6033120" y="732573"/>
            <a:chExt cx="1593529" cy="1679666"/>
          </a:xfrm>
        </p:grpSpPr>
        <p:sp>
          <p:nvSpPr>
            <p:cNvPr id="4" name="円: 塗りつぶしなし 3">
              <a:extLst>
                <a:ext uri="{FF2B5EF4-FFF2-40B4-BE49-F238E27FC236}">
                  <a16:creationId xmlns:a16="http://schemas.microsoft.com/office/drawing/2014/main" id="{BF5073E6-7564-4C87-B29D-433417FC493E}"/>
                </a:ext>
              </a:extLst>
            </p:cNvPr>
            <p:cNvSpPr/>
            <p:nvPr/>
          </p:nvSpPr>
          <p:spPr bwMode="auto">
            <a:xfrm>
              <a:off x="6033120" y="818710"/>
              <a:ext cx="1593529" cy="1593529"/>
            </a:xfrm>
            <a:prstGeom prst="donut">
              <a:avLst>
                <a:gd name="adj" fmla="val 15481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Freeform 24">
              <a:extLst>
                <a:ext uri="{FF2B5EF4-FFF2-40B4-BE49-F238E27FC236}">
                  <a16:creationId xmlns:a16="http://schemas.microsoft.com/office/drawing/2014/main" id="{EF43842A-6FEE-4F4E-B3FE-68B7C23DDB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8175" y="732573"/>
              <a:ext cx="652911" cy="1679666"/>
            </a:xfrm>
            <a:custGeom>
              <a:avLst/>
              <a:gdLst>
                <a:gd name="T0" fmla="*/ 128 w 496"/>
                <a:gd name="T1" fmla="*/ 7 h 1276"/>
                <a:gd name="T2" fmla="*/ 148 w 496"/>
                <a:gd name="T3" fmla="*/ 0 h 1276"/>
                <a:gd name="T4" fmla="*/ 298 w 496"/>
                <a:gd name="T5" fmla="*/ 52 h 1276"/>
                <a:gd name="T6" fmla="*/ 294 w 496"/>
                <a:gd name="T7" fmla="*/ 66 h 1276"/>
                <a:gd name="T8" fmla="*/ 283 w 496"/>
                <a:gd name="T9" fmla="*/ 116 h 1276"/>
                <a:gd name="T10" fmla="*/ 256 w 496"/>
                <a:gd name="T11" fmla="*/ 172 h 1276"/>
                <a:gd name="T12" fmla="*/ 309 w 496"/>
                <a:gd name="T13" fmla="*/ 254 h 1276"/>
                <a:gd name="T14" fmla="*/ 339 w 496"/>
                <a:gd name="T15" fmla="*/ 316 h 1276"/>
                <a:gd name="T16" fmla="*/ 341 w 496"/>
                <a:gd name="T17" fmla="*/ 412 h 1276"/>
                <a:gd name="T18" fmla="*/ 369 w 496"/>
                <a:gd name="T19" fmla="*/ 548 h 1276"/>
                <a:gd name="T20" fmla="*/ 350 w 496"/>
                <a:gd name="T21" fmla="*/ 660 h 1276"/>
                <a:gd name="T22" fmla="*/ 362 w 496"/>
                <a:gd name="T23" fmla="*/ 702 h 1276"/>
                <a:gd name="T24" fmla="*/ 366 w 496"/>
                <a:gd name="T25" fmla="*/ 756 h 1276"/>
                <a:gd name="T26" fmla="*/ 359 w 496"/>
                <a:gd name="T27" fmla="*/ 768 h 1276"/>
                <a:gd name="T28" fmla="*/ 350 w 496"/>
                <a:gd name="T29" fmla="*/ 774 h 1276"/>
                <a:gd name="T30" fmla="*/ 335 w 496"/>
                <a:gd name="T31" fmla="*/ 775 h 1276"/>
                <a:gd name="T32" fmla="*/ 323 w 496"/>
                <a:gd name="T33" fmla="*/ 771 h 1276"/>
                <a:gd name="T34" fmla="*/ 468 w 496"/>
                <a:gd name="T35" fmla="*/ 1119 h 1276"/>
                <a:gd name="T36" fmla="*/ 490 w 496"/>
                <a:gd name="T37" fmla="*/ 1193 h 1276"/>
                <a:gd name="T38" fmla="*/ 475 w 496"/>
                <a:gd name="T39" fmla="*/ 1229 h 1276"/>
                <a:gd name="T40" fmla="*/ 381 w 496"/>
                <a:gd name="T41" fmla="*/ 1240 h 1276"/>
                <a:gd name="T42" fmla="*/ 321 w 496"/>
                <a:gd name="T43" fmla="*/ 1240 h 1276"/>
                <a:gd name="T44" fmla="*/ 316 w 496"/>
                <a:gd name="T45" fmla="*/ 1216 h 1276"/>
                <a:gd name="T46" fmla="*/ 363 w 496"/>
                <a:gd name="T47" fmla="*/ 1204 h 1276"/>
                <a:gd name="T48" fmla="*/ 378 w 496"/>
                <a:gd name="T49" fmla="*/ 1175 h 1276"/>
                <a:gd name="T50" fmla="*/ 356 w 496"/>
                <a:gd name="T51" fmla="*/ 1109 h 1276"/>
                <a:gd name="T52" fmla="*/ 316 w 496"/>
                <a:gd name="T53" fmla="*/ 1045 h 1276"/>
                <a:gd name="T54" fmla="*/ 215 w 496"/>
                <a:gd name="T55" fmla="*/ 1063 h 1276"/>
                <a:gd name="T56" fmla="*/ 180 w 496"/>
                <a:gd name="T57" fmla="*/ 1145 h 1276"/>
                <a:gd name="T58" fmla="*/ 170 w 496"/>
                <a:gd name="T59" fmla="*/ 1210 h 1276"/>
                <a:gd name="T60" fmla="*/ 165 w 496"/>
                <a:gd name="T61" fmla="*/ 1257 h 1276"/>
                <a:gd name="T62" fmla="*/ 111 w 496"/>
                <a:gd name="T63" fmla="*/ 1276 h 1276"/>
                <a:gd name="T64" fmla="*/ 5 w 496"/>
                <a:gd name="T65" fmla="*/ 1263 h 1276"/>
                <a:gd name="T66" fmla="*/ 9 w 496"/>
                <a:gd name="T67" fmla="*/ 1240 h 1276"/>
                <a:gd name="T68" fmla="*/ 64 w 496"/>
                <a:gd name="T69" fmla="*/ 1222 h 1276"/>
                <a:gd name="T70" fmla="*/ 77 w 496"/>
                <a:gd name="T71" fmla="*/ 1178 h 1276"/>
                <a:gd name="T72" fmla="*/ 81 w 496"/>
                <a:gd name="T73" fmla="*/ 1155 h 1276"/>
                <a:gd name="T74" fmla="*/ 103 w 496"/>
                <a:gd name="T75" fmla="*/ 1073 h 1276"/>
                <a:gd name="T76" fmla="*/ 110 w 496"/>
                <a:gd name="T77" fmla="*/ 964 h 1276"/>
                <a:gd name="T78" fmla="*/ 140 w 496"/>
                <a:gd name="T79" fmla="*/ 725 h 1276"/>
                <a:gd name="T80" fmla="*/ 130 w 496"/>
                <a:gd name="T81" fmla="*/ 729 h 1276"/>
                <a:gd name="T82" fmla="*/ 123 w 496"/>
                <a:gd name="T83" fmla="*/ 722 h 1276"/>
                <a:gd name="T84" fmla="*/ 111 w 496"/>
                <a:gd name="T85" fmla="*/ 716 h 1276"/>
                <a:gd name="T86" fmla="*/ 103 w 496"/>
                <a:gd name="T87" fmla="*/ 674 h 1276"/>
                <a:gd name="T88" fmla="*/ 114 w 496"/>
                <a:gd name="T89" fmla="*/ 553 h 1276"/>
                <a:gd name="T90" fmla="*/ 106 w 496"/>
                <a:gd name="T91" fmla="*/ 470 h 1276"/>
                <a:gd name="T92" fmla="*/ 118 w 496"/>
                <a:gd name="T93" fmla="*/ 381 h 1276"/>
                <a:gd name="T94" fmla="*/ 140 w 496"/>
                <a:gd name="T95" fmla="*/ 293 h 1276"/>
                <a:gd name="T96" fmla="*/ 169 w 496"/>
                <a:gd name="T97" fmla="*/ 211 h 1276"/>
                <a:gd name="T98" fmla="*/ 145 w 496"/>
                <a:gd name="T99" fmla="*/ 189 h 1276"/>
                <a:gd name="T100" fmla="*/ 140 w 496"/>
                <a:gd name="T101" fmla="*/ 165 h 1276"/>
                <a:gd name="T102" fmla="*/ 135 w 496"/>
                <a:gd name="T103" fmla="*/ 146 h 1276"/>
                <a:gd name="T104" fmla="*/ 132 w 496"/>
                <a:gd name="T105" fmla="*/ 126 h 1276"/>
                <a:gd name="T106" fmla="*/ 138 w 496"/>
                <a:gd name="T107" fmla="*/ 114 h 1276"/>
                <a:gd name="T108" fmla="*/ 123 w 496"/>
                <a:gd name="T109" fmla="*/ 94 h 1276"/>
                <a:gd name="T110" fmla="*/ 142 w 496"/>
                <a:gd name="T111" fmla="*/ 59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6" h="1276">
                  <a:moveTo>
                    <a:pt x="150" y="27"/>
                  </a:moveTo>
                  <a:lnTo>
                    <a:pt x="150" y="27"/>
                  </a:lnTo>
                  <a:lnTo>
                    <a:pt x="145" y="24"/>
                  </a:lnTo>
                  <a:lnTo>
                    <a:pt x="136" y="19"/>
                  </a:lnTo>
                  <a:lnTo>
                    <a:pt x="133" y="16"/>
                  </a:lnTo>
                  <a:lnTo>
                    <a:pt x="129" y="11"/>
                  </a:lnTo>
                  <a:lnTo>
                    <a:pt x="128" y="7"/>
                  </a:lnTo>
                  <a:lnTo>
                    <a:pt x="129" y="6"/>
                  </a:lnTo>
                  <a:lnTo>
                    <a:pt x="129" y="4"/>
                  </a:lnTo>
                  <a:lnTo>
                    <a:pt x="129" y="4"/>
                  </a:lnTo>
                  <a:lnTo>
                    <a:pt x="132" y="2"/>
                  </a:lnTo>
                  <a:lnTo>
                    <a:pt x="134" y="1"/>
                  </a:lnTo>
                  <a:lnTo>
                    <a:pt x="140" y="0"/>
                  </a:lnTo>
                  <a:lnTo>
                    <a:pt x="148" y="0"/>
                  </a:lnTo>
                  <a:lnTo>
                    <a:pt x="159" y="2"/>
                  </a:lnTo>
                  <a:lnTo>
                    <a:pt x="181" y="9"/>
                  </a:lnTo>
                  <a:lnTo>
                    <a:pt x="201" y="17"/>
                  </a:lnTo>
                  <a:lnTo>
                    <a:pt x="201" y="17"/>
                  </a:lnTo>
                  <a:lnTo>
                    <a:pt x="230" y="28"/>
                  </a:lnTo>
                  <a:lnTo>
                    <a:pt x="266" y="40"/>
                  </a:lnTo>
                  <a:lnTo>
                    <a:pt x="298" y="52"/>
                  </a:lnTo>
                  <a:lnTo>
                    <a:pt x="309" y="57"/>
                  </a:lnTo>
                  <a:lnTo>
                    <a:pt x="313" y="59"/>
                  </a:lnTo>
                  <a:lnTo>
                    <a:pt x="313" y="59"/>
                  </a:lnTo>
                  <a:lnTo>
                    <a:pt x="313" y="60"/>
                  </a:lnTo>
                  <a:lnTo>
                    <a:pt x="312" y="61"/>
                  </a:lnTo>
                  <a:lnTo>
                    <a:pt x="309" y="64"/>
                  </a:lnTo>
                  <a:lnTo>
                    <a:pt x="294" y="66"/>
                  </a:lnTo>
                  <a:lnTo>
                    <a:pt x="274" y="70"/>
                  </a:lnTo>
                  <a:lnTo>
                    <a:pt x="274" y="95"/>
                  </a:lnTo>
                  <a:lnTo>
                    <a:pt x="274" y="95"/>
                  </a:lnTo>
                  <a:lnTo>
                    <a:pt x="280" y="102"/>
                  </a:lnTo>
                  <a:lnTo>
                    <a:pt x="282" y="108"/>
                  </a:lnTo>
                  <a:lnTo>
                    <a:pt x="283" y="112"/>
                  </a:lnTo>
                  <a:lnTo>
                    <a:pt x="283" y="116"/>
                  </a:lnTo>
                  <a:lnTo>
                    <a:pt x="283" y="116"/>
                  </a:lnTo>
                  <a:lnTo>
                    <a:pt x="281" y="124"/>
                  </a:lnTo>
                  <a:lnTo>
                    <a:pt x="275" y="136"/>
                  </a:lnTo>
                  <a:lnTo>
                    <a:pt x="268" y="152"/>
                  </a:lnTo>
                  <a:lnTo>
                    <a:pt x="268" y="152"/>
                  </a:lnTo>
                  <a:lnTo>
                    <a:pt x="260" y="163"/>
                  </a:lnTo>
                  <a:lnTo>
                    <a:pt x="256" y="172"/>
                  </a:lnTo>
                  <a:lnTo>
                    <a:pt x="254" y="177"/>
                  </a:lnTo>
                  <a:lnTo>
                    <a:pt x="254" y="177"/>
                  </a:lnTo>
                  <a:lnTo>
                    <a:pt x="258" y="194"/>
                  </a:lnTo>
                  <a:lnTo>
                    <a:pt x="260" y="207"/>
                  </a:lnTo>
                  <a:lnTo>
                    <a:pt x="260" y="207"/>
                  </a:lnTo>
                  <a:lnTo>
                    <a:pt x="288" y="232"/>
                  </a:lnTo>
                  <a:lnTo>
                    <a:pt x="309" y="254"/>
                  </a:lnTo>
                  <a:lnTo>
                    <a:pt x="316" y="263"/>
                  </a:lnTo>
                  <a:lnTo>
                    <a:pt x="319" y="270"/>
                  </a:lnTo>
                  <a:lnTo>
                    <a:pt x="319" y="270"/>
                  </a:lnTo>
                  <a:lnTo>
                    <a:pt x="325" y="282"/>
                  </a:lnTo>
                  <a:lnTo>
                    <a:pt x="331" y="295"/>
                  </a:lnTo>
                  <a:lnTo>
                    <a:pt x="337" y="308"/>
                  </a:lnTo>
                  <a:lnTo>
                    <a:pt x="339" y="316"/>
                  </a:lnTo>
                  <a:lnTo>
                    <a:pt x="340" y="322"/>
                  </a:lnTo>
                  <a:lnTo>
                    <a:pt x="340" y="322"/>
                  </a:lnTo>
                  <a:lnTo>
                    <a:pt x="339" y="347"/>
                  </a:lnTo>
                  <a:lnTo>
                    <a:pt x="336" y="378"/>
                  </a:lnTo>
                  <a:lnTo>
                    <a:pt x="336" y="378"/>
                  </a:lnTo>
                  <a:lnTo>
                    <a:pt x="337" y="391"/>
                  </a:lnTo>
                  <a:lnTo>
                    <a:pt x="341" y="412"/>
                  </a:lnTo>
                  <a:lnTo>
                    <a:pt x="353" y="465"/>
                  </a:lnTo>
                  <a:lnTo>
                    <a:pt x="364" y="514"/>
                  </a:lnTo>
                  <a:lnTo>
                    <a:pt x="368" y="531"/>
                  </a:lnTo>
                  <a:lnTo>
                    <a:pt x="369" y="538"/>
                  </a:lnTo>
                  <a:lnTo>
                    <a:pt x="369" y="538"/>
                  </a:lnTo>
                  <a:lnTo>
                    <a:pt x="369" y="542"/>
                  </a:lnTo>
                  <a:lnTo>
                    <a:pt x="369" y="548"/>
                  </a:lnTo>
                  <a:lnTo>
                    <a:pt x="371" y="566"/>
                  </a:lnTo>
                  <a:lnTo>
                    <a:pt x="372" y="583"/>
                  </a:lnTo>
                  <a:lnTo>
                    <a:pt x="372" y="588"/>
                  </a:lnTo>
                  <a:lnTo>
                    <a:pt x="372" y="591"/>
                  </a:lnTo>
                  <a:lnTo>
                    <a:pt x="372" y="591"/>
                  </a:lnTo>
                  <a:lnTo>
                    <a:pt x="359" y="601"/>
                  </a:lnTo>
                  <a:lnTo>
                    <a:pt x="350" y="660"/>
                  </a:lnTo>
                  <a:lnTo>
                    <a:pt x="350" y="660"/>
                  </a:lnTo>
                  <a:lnTo>
                    <a:pt x="350" y="660"/>
                  </a:lnTo>
                  <a:lnTo>
                    <a:pt x="350" y="663"/>
                  </a:lnTo>
                  <a:lnTo>
                    <a:pt x="351" y="671"/>
                  </a:lnTo>
                  <a:lnTo>
                    <a:pt x="356" y="686"/>
                  </a:lnTo>
                  <a:lnTo>
                    <a:pt x="356" y="686"/>
                  </a:lnTo>
                  <a:lnTo>
                    <a:pt x="362" y="702"/>
                  </a:lnTo>
                  <a:lnTo>
                    <a:pt x="364" y="714"/>
                  </a:lnTo>
                  <a:lnTo>
                    <a:pt x="369" y="738"/>
                  </a:lnTo>
                  <a:lnTo>
                    <a:pt x="369" y="738"/>
                  </a:lnTo>
                  <a:lnTo>
                    <a:pt x="370" y="745"/>
                  </a:lnTo>
                  <a:lnTo>
                    <a:pt x="369" y="750"/>
                  </a:lnTo>
                  <a:lnTo>
                    <a:pt x="368" y="754"/>
                  </a:lnTo>
                  <a:lnTo>
                    <a:pt x="366" y="756"/>
                  </a:lnTo>
                  <a:lnTo>
                    <a:pt x="364" y="757"/>
                  </a:lnTo>
                  <a:lnTo>
                    <a:pt x="363" y="759"/>
                  </a:lnTo>
                  <a:lnTo>
                    <a:pt x="363" y="759"/>
                  </a:lnTo>
                  <a:lnTo>
                    <a:pt x="363" y="763"/>
                  </a:lnTo>
                  <a:lnTo>
                    <a:pt x="362" y="766"/>
                  </a:lnTo>
                  <a:lnTo>
                    <a:pt x="360" y="767"/>
                  </a:lnTo>
                  <a:lnTo>
                    <a:pt x="359" y="768"/>
                  </a:lnTo>
                  <a:lnTo>
                    <a:pt x="350" y="765"/>
                  </a:lnTo>
                  <a:lnTo>
                    <a:pt x="350" y="765"/>
                  </a:lnTo>
                  <a:lnTo>
                    <a:pt x="351" y="768"/>
                  </a:lnTo>
                  <a:lnTo>
                    <a:pt x="351" y="772"/>
                  </a:lnTo>
                  <a:lnTo>
                    <a:pt x="351" y="773"/>
                  </a:lnTo>
                  <a:lnTo>
                    <a:pt x="350" y="774"/>
                  </a:lnTo>
                  <a:lnTo>
                    <a:pt x="350" y="774"/>
                  </a:lnTo>
                  <a:lnTo>
                    <a:pt x="347" y="774"/>
                  </a:lnTo>
                  <a:lnTo>
                    <a:pt x="345" y="774"/>
                  </a:lnTo>
                  <a:lnTo>
                    <a:pt x="341" y="772"/>
                  </a:lnTo>
                  <a:lnTo>
                    <a:pt x="336" y="768"/>
                  </a:lnTo>
                  <a:lnTo>
                    <a:pt x="336" y="768"/>
                  </a:lnTo>
                  <a:lnTo>
                    <a:pt x="336" y="772"/>
                  </a:lnTo>
                  <a:lnTo>
                    <a:pt x="335" y="775"/>
                  </a:lnTo>
                  <a:lnTo>
                    <a:pt x="334" y="777"/>
                  </a:lnTo>
                  <a:lnTo>
                    <a:pt x="333" y="778"/>
                  </a:lnTo>
                  <a:lnTo>
                    <a:pt x="333" y="778"/>
                  </a:lnTo>
                  <a:lnTo>
                    <a:pt x="329" y="777"/>
                  </a:lnTo>
                  <a:lnTo>
                    <a:pt x="327" y="775"/>
                  </a:lnTo>
                  <a:lnTo>
                    <a:pt x="323" y="771"/>
                  </a:lnTo>
                  <a:lnTo>
                    <a:pt x="323" y="771"/>
                  </a:lnTo>
                  <a:lnTo>
                    <a:pt x="336" y="826"/>
                  </a:lnTo>
                  <a:lnTo>
                    <a:pt x="352" y="890"/>
                  </a:lnTo>
                  <a:lnTo>
                    <a:pt x="352" y="890"/>
                  </a:lnTo>
                  <a:lnTo>
                    <a:pt x="371" y="927"/>
                  </a:lnTo>
                  <a:lnTo>
                    <a:pt x="409" y="1001"/>
                  </a:lnTo>
                  <a:lnTo>
                    <a:pt x="446" y="1076"/>
                  </a:lnTo>
                  <a:lnTo>
                    <a:pt x="468" y="1119"/>
                  </a:lnTo>
                  <a:lnTo>
                    <a:pt x="468" y="1119"/>
                  </a:lnTo>
                  <a:lnTo>
                    <a:pt x="482" y="1156"/>
                  </a:lnTo>
                  <a:lnTo>
                    <a:pt x="488" y="1173"/>
                  </a:lnTo>
                  <a:lnTo>
                    <a:pt x="489" y="1180"/>
                  </a:lnTo>
                  <a:lnTo>
                    <a:pt x="490" y="1185"/>
                  </a:lnTo>
                  <a:lnTo>
                    <a:pt x="490" y="1185"/>
                  </a:lnTo>
                  <a:lnTo>
                    <a:pt x="490" y="1193"/>
                  </a:lnTo>
                  <a:lnTo>
                    <a:pt x="493" y="1203"/>
                  </a:lnTo>
                  <a:lnTo>
                    <a:pt x="495" y="1213"/>
                  </a:lnTo>
                  <a:lnTo>
                    <a:pt x="496" y="1221"/>
                  </a:lnTo>
                  <a:lnTo>
                    <a:pt x="496" y="1221"/>
                  </a:lnTo>
                  <a:lnTo>
                    <a:pt x="494" y="1223"/>
                  </a:lnTo>
                  <a:lnTo>
                    <a:pt x="489" y="1226"/>
                  </a:lnTo>
                  <a:lnTo>
                    <a:pt x="475" y="1229"/>
                  </a:lnTo>
                  <a:lnTo>
                    <a:pt x="441" y="1234"/>
                  </a:lnTo>
                  <a:lnTo>
                    <a:pt x="441" y="1234"/>
                  </a:lnTo>
                  <a:lnTo>
                    <a:pt x="428" y="1234"/>
                  </a:lnTo>
                  <a:lnTo>
                    <a:pt x="417" y="1234"/>
                  </a:lnTo>
                  <a:lnTo>
                    <a:pt x="405" y="1234"/>
                  </a:lnTo>
                  <a:lnTo>
                    <a:pt x="405" y="1234"/>
                  </a:lnTo>
                  <a:lnTo>
                    <a:pt x="381" y="1240"/>
                  </a:lnTo>
                  <a:lnTo>
                    <a:pt x="359" y="1245"/>
                  </a:lnTo>
                  <a:lnTo>
                    <a:pt x="348" y="1246"/>
                  </a:lnTo>
                  <a:lnTo>
                    <a:pt x="340" y="1246"/>
                  </a:lnTo>
                  <a:lnTo>
                    <a:pt x="340" y="1246"/>
                  </a:lnTo>
                  <a:lnTo>
                    <a:pt x="331" y="1246"/>
                  </a:lnTo>
                  <a:lnTo>
                    <a:pt x="325" y="1244"/>
                  </a:lnTo>
                  <a:lnTo>
                    <a:pt x="321" y="1240"/>
                  </a:lnTo>
                  <a:lnTo>
                    <a:pt x="317" y="1237"/>
                  </a:lnTo>
                  <a:lnTo>
                    <a:pt x="315" y="1232"/>
                  </a:lnTo>
                  <a:lnTo>
                    <a:pt x="312" y="1227"/>
                  </a:lnTo>
                  <a:lnTo>
                    <a:pt x="312" y="1223"/>
                  </a:lnTo>
                  <a:lnTo>
                    <a:pt x="313" y="1221"/>
                  </a:lnTo>
                  <a:lnTo>
                    <a:pt x="313" y="1221"/>
                  </a:lnTo>
                  <a:lnTo>
                    <a:pt x="316" y="1216"/>
                  </a:lnTo>
                  <a:lnTo>
                    <a:pt x="319" y="1214"/>
                  </a:lnTo>
                  <a:lnTo>
                    <a:pt x="324" y="1211"/>
                  </a:lnTo>
                  <a:lnTo>
                    <a:pt x="333" y="1211"/>
                  </a:lnTo>
                  <a:lnTo>
                    <a:pt x="333" y="1211"/>
                  </a:lnTo>
                  <a:lnTo>
                    <a:pt x="343" y="1209"/>
                  </a:lnTo>
                  <a:lnTo>
                    <a:pt x="354" y="1206"/>
                  </a:lnTo>
                  <a:lnTo>
                    <a:pt x="363" y="1204"/>
                  </a:lnTo>
                  <a:lnTo>
                    <a:pt x="369" y="1200"/>
                  </a:lnTo>
                  <a:lnTo>
                    <a:pt x="369" y="1200"/>
                  </a:lnTo>
                  <a:lnTo>
                    <a:pt x="372" y="1196"/>
                  </a:lnTo>
                  <a:lnTo>
                    <a:pt x="376" y="1187"/>
                  </a:lnTo>
                  <a:lnTo>
                    <a:pt x="378" y="1180"/>
                  </a:lnTo>
                  <a:lnTo>
                    <a:pt x="378" y="1175"/>
                  </a:lnTo>
                  <a:lnTo>
                    <a:pt x="378" y="1175"/>
                  </a:lnTo>
                  <a:lnTo>
                    <a:pt x="376" y="1170"/>
                  </a:lnTo>
                  <a:lnTo>
                    <a:pt x="371" y="1163"/>
                  </a:lnTo>
                  <a:lnTo>
                    <a:pt x="366" y="1154"/>
                  </a:lnTo>
                  <a:lnTo>
                    <a:pt x="363" y="1141"/>
                  </a:lnTo>
                  <a:lnTo>
                    <a:pt x="363" y="1141"/>
                  </a:lnTo>
                  <a:lnTo>
                    <a:pt x="357" y="1120"/>
                  </a:lnTo>
                  <a:lnTo>
                    <a:pt x="356" y="1109"/>
                  </a:lnTo>
                  <a:lnTo>
                    <a:pt x="356" y="1109"/>
                  </a:lnTo>
                  <a:lnTo>
                    <a:pt x="352" y="1102"/>
                  </a:lnTo>
                  <a:lnTo>
                    <a:pt x="342" y="1087"/>
                  </a:lnTo>
                  <a:lnTo>
                    <a:pt x="334" y="1074"/>
                  </a:lnTo>
                  <a:lnTo>
                    <a:pt x="329" y="1067"/>
                  </a:lnTo>
                  <a:lnTo>
                    <a:pt x="329" y="1067"/>
                  </a:lnTo>
                  <a:lnTo>
                    <a:pt x="316" y="1045"/>
                  </a:lnTo>
                  <a:lnTo>
                    <a:pt x="287" y="999"/>
                  </a:lnTo>
                  <a:lnTo>
                    <a:pt x="245" y="936"/>
                  </a:lnTo>
                  <a:lnTo>
                    <a:pt x="245" y="936"/>
                  </a:lnTo>
                  <a:lnTo>
                    <a:pt x="240" y="956"/>
                  </a:lnTo>
                  <a:lnTo>
                    <a:pt x="229" y="1007"/>
                  </a:lnTo>
                  <a:lnTo>
                    <a:pt x="223" y="1036"/>
                  </a:lnTo>
                  <a:lnTo>
                    <a:pt x="215" y="1063"/>
                  </a:lnTo>
                  <a:lnTo>
                    <a:pt x="206" y="1087"/>
                  </a:lnTo>
                  <a:lnTo>
                    <a:pt x="203" y="1098"/>
                  </a:lnTo>
                  <a:lnTo>
                    <a:pt x="199" y="1105"/>
                  </a:lnTo>
                  <a:lnTo>
                    <a:pt x="199" y="1105"/>
                  </a:lnTo>
                  <a:lnTo>
                    <a:pt x="191" y="1120"/>
                  </a:lnTo>
                  <a:lnTo>
                    <a:pt x="185" y="1133"/>
                  </a:lnTo>
                  <a:lnTo>
                    <a:pt x="180" y="1145"/>
                  </a:lnTo>
                  <a:lnTo>
                    <a:pt x="176" y="1157"/>
                  </a:lnTo>
                  <a:lnTo>
                    <a:pt x="173" y="1168"/>
                  </a:lnTo>
                  <a:lnTo>
                    <a:pt x="170" y="1178"/>
                  </a:lnTo>
                  <a:lnTo>
                    <a:pt x="169" y="1186"/>
                  </a:lnTo>
                  <a:lnTo>
                    <a:pt x="169" y="1194"/>
                  </a:lnTo>
                  <a:lnTo>
                    <a:pt x="169" y="1194"/>
                  </a:lnTo>
                  <a:lnTo>
                    <a:pt x="170" y="1210"/>
                  </a:lnTo>
                  <a:lnTo>
                    <a:pt x="173" y="1227"/>
                  </a:lnTo>
                  <a:lnTo>
                    <a:pt x="174" y="1241"/>
                  </a:lnTo>
                  <a:lnTo>
                    <a:pt x="174" y="1247"/>
                  </a:lnTo>
                  <a:lnTo>
                    <a:pt x="173" y="1250"/>
                  </a:lnTo>
                  <a:lnTo>
                    <a:pt x="173" y="1250"/>
                  </a:lnTo>
                  <a:lnTo>
                    <a:pt x="169" y="1253"/>
                  </a:lnTo>
                  <a:lnTo>
                    <a:pt x="165" y="1257"/>
                  </a:lnTo>
                  <a:lnTo>
                    <a:pt x="159" y="1261"/>
                  </a:lnTo>
                  <a:lnTo>
                    <a:pt x="150" y="1263"/>
                  </a:lnTo>
                  <a:lnTo>
                    <a:pt x="150" y="1263"/>
                  </a:lnTo>
                  <a:lnTo>
                    <a:pt x="139" y="1267"/>
                  </a:lnTo>
                  <a:lnTo>
                    <a:pt x="128" y="1272"/>
                  </a:lnTo>
                  <a:lnTo>
                    <a:pt x="117" y="1275"/>
                  </a:lnTo>
                  <a:lnTo>
                    <a:pt x="111" y="1276"/>
                  </a:lnTo>
                  <a:lnTo>
                    <a:pt x="104" y="1276"/>
                  </a:lnTo>
                  <a:lnTo>
                    <a:pt x="104" y="1276"/>
                  </a:lnTo>
                  <a:lnTo>
                    <a:pt x="80" y="1275"/>
                  </a:lnTo>
                  <a:lnTo>
                    <a:pt x="49" y="1273"/>
                  </a:lnTo>
                  <a:lnTo>
                    <a:pt x="20" y="1268"/>
                  </a:lnTo>
                  <a:lnTo>
                    <a:pt x="10" y="1265"/>
                  </a:lnTo>
                  <a:lnTo>
                    <a:pt x="5" y="1263"/>
                  </a:lnTo>
                  <a:lnTo>
                    <a:pt x="5" y="1263"/>
                  </a:lnTo>
                  <a:lnTo>
                    <a:pt x="2" y="1258"/>
                  </a:lnTo>
                  <a:lnTo>
                    <a:pt x="0" y="1252"/>
                  </a:lnTo>
                  <a:lnTo>
                    <a:pt x="0" y="1249"/>
                  </a:lnTo>
                  <a:lnTo>
                    <a:pt x="3" y="1246"/>
                  </a:lnTo>
                  <a:lnTo>
                    <a:pt x="5" y="1243"/>
                  </a:lnTo>
                  <a:lnTo>
                    <a:pt x="9" y="1240"/>
                  </a:lnTo>
                  <a:lnTo>
                    <a:pt x="9" y="1240"/>
                  </a:lnTo>
                  <a:lnTo>
                    <a:pt x="15" y="1238"/>
                  </a:lnTo>
                  <a:lnTo>
                    <a:pt x="22" y="1235"/>
                  </a:lnTo>
                  <a:lnTo>
                    <a:pt x="40" y="1232"/>
                  </a:lnTo>
                  <a:lnTo>
                    <a:pt x="50" y="1228"/>
                  </a:lnTo>
                  <a:lnTo>
                    <a:pt x="58" y="1226"/>
                  </a:lnTo>
                  <a:lnTo>
                    <a:pt x="64" y="1222"/>
                  </a:lnTo>
                  <a:lnTo>
                    <a:pt x="67" y="1220"/>
                  </a:lnTo>
                  <a:lnTo>
                    <a:pt x="68" y="1217"/>
                  </a:lnTo>
                  <a:lnTo>
                    <a:pt x="68" y="1217"/>
                  </a:lnTo>
                  <a:lnTo>
                    <a:pt x="71" y="1205"/>
                  </a:lnTo>
                  <a:lnTo>
                    <a:pt x="75" y="1193"/>
                  </a:lnTo>
                  <a:lnTo>
                    <a:pt x="77" y="1178"/>
                  </a:lnTo>
                  <a:lnTo>
                    <a:pt x="77" y="1178"/>
                  </a:lnTo>
                  <a:lnTo>
                    <a:pt x="76" y="1176"/>
                  </a:lnTo>
                  <a:lnTo>
                    <a:pt x="75" y="1173"/>
                  </a:lnTo>
                  <a:lnTo>
                    <a:pt x="75" y="1170"/>
                  </a:lnTo>
                  <a:lnTo>
                    <a:pt x="76" y="1166"/>
                  </a:lnTo>
                  <a:lnTo>
                    <a:pt x="77" y="1161"/>
                  </a:lnTo>
                  <a:lnTo>
                    <a:pt x="81" y="1155"/>
                  </a:lnTo>
                  <a:lnTo>
                    <a:pt x="81" y="1155"/>
                  </a:lnTo>
                  <a:lnTo>
                    <a:pt x="87" y="1140"/>
                  </a:lnTo>
                  <a:lnTo>
                    <a:pt x="93" y="1126"/>
                  </a:lnTo>
                  <a:lnTo>
                    <a:pt x="98" y="1113"/>
                  </a:lnTo>
                  <a:lnTo>
                    <a:pt x="100" y="1103"/>
                  </a:lnTo>
                  <a:lnTo>
                    <a:pt x="100" y="1103"/>
                  </a:lnTo>
                  <a:lnTo>
                    <a:pt x="101" y="1091"/>
                  </a:lnTo>
                  <a:lnTo>
                    <a:pt x="103" y="1073"/>
                  </a:lnTo>
                  <a:lnTo>
                    <a:pt x="104" y="1040"/>
                  </a:lnTo>
                  <a:lnTo>
                    <a:pt x="104" y="1040"/>
                  </a:lnTo>
                  <a:lnTo>
                    <a:pt x="104" y="1009"/>
                  </a:lnTo>
                  <a:lnTo>
                    <a:pt x="105" y="991"/>
                  </a:lnTo>
                  <a:lnTo>
                    <a:pt x="106" y="978"/>
                  </a:lnTo>
                  <a:lnTo>
                    <a:pt x="106" y="978"/>
                  </a:lnTo>
                  <a:lnTo>
                    <a:pt x="110" y="964"/>
                  </a:lnTo>
                  <a:lnTo>
                    <a:pt x="112" y="946"/>
                  </a:lnTo>
                  <a:lnTo>
                    <a:pt x="117" y="915"/>
                  </a:lnTo>
                  <a:lnTo>
                    <a:pt x="117" y="915"/>
                  </a:lnTo>
                  <a:lnTo>
                    <a:pt x="130" y="825"/>
                  </a:lnTo>
                  <a:lnTo>
                    <a:pt x="142" y="742"/>
                  </a:lnTo>
                  <a:lnTo>
                    <a:pt x="140" y="725"/>
                  </a:lnTo>
                  <a:lnTo>
                    <a:pt x="140" y="725"/>
                  </a:lnTo>
                  <a:lnTo>
                    <a:pt x="139" y="730"/>
                  </a:lnTo>
                  <a:lnTo>
                    <a:pt x="136" y="732"/>
                  </a:lnTo>
                  <a:lnTo>
                    <a:pt x="135" y="732"/>
                  </a:lnTo>
                  <a:lnTo>
                    <a:pt x="133" y="732"/>
                  </a:lnTo>
                  <a:lnTo>
                    <a:pt x="133" y="732"/>
                  </a:lnTo>
                  <a:lnTo>
                    <a:pt x="132" y="731"/>
                  </a:lnTo>
                  <a:lnTo>
                    <a:pt x="130" y="729"/>
                  </a:lnTo>
                  <a:lnTo>
                    <a:pt x="129" y="724"/>
                  </a:lnTo>
                  <a:lnTo>
                    <a:pt x="129" y="719"/>
                  </a:lnTo>
                  <a:lnTo>
                    <a:pt x="129" y="719"/>
                  </a:lnTo>
                  <a:lnTo>
                    <a:pt x="127" y="722"/>
                  </a:lnTo>
                  <a:lnTo>
                    <a:pt x="126" y="724"/>
                  </a:lnTo>
                  <a:lnTo>
                    <a:pt x="124" y="724"/>
                  </a:lnTo>
                  <a:lnTo>
                    <a:pt x="123" y="722"/>
                  </a:lnTo>
                  <a:lnTo>
                    <a:pt x="123" y="722"/>
                  </a:lnTo>
                  <a:lnTo>
                    <a:pt x="121" y="714"/>
                  </a:lnTo>
                  <a:lnTo>
                    <a:pt x="120" y="709"/>
                  </a:lnTo>
                  <a:lnTo>
                    <a:pt x="120" y="709"/>
                  </a:lnTo>
                  <a:lnTo>
                    <a:pt x="116" y="714"/>
                  </a:lnTo>
                  <a:lnTo>
                    <a:pt x="114" y="716"/>
                  </a:lnTo>
                  <a:lnTo>
                    <a:pt x="111" y="716"/>
                  </a:lnTo>
                  <a:lnTo>
                    <a:pt x="110" y="715"/>
                  </a:lnTo>
                  <a:lnTo>
                    <a:pt x="110" y="715"/>
                  </a:lnTo>
                  <a:lnTo>
                    <a:pt x="108" y="710"/>
                  </a:lnTo>
                  <a:lnTo>
                    <a:pt x="106" y="703"/>
                  </a:lnTo>
                  <a:lnTo>
                    <a:pt x="104" y="686"/>
                  </a:lnTo>
                  <a:lnTo>
                    <a:pt x="104" y="686"/>
                  </a:lnTo>
                  <a:lnTo>
                    <a:pt x="103" y="674"/>
                  </a:lnTo>
                  <a:lnTo>
                    <a:pt x="104" y="662"/>
                  </a:lnTo>
                  <a:lnTo>
                    <a:pt x="106" y="647"/>
                  </a:lnTo>
                  <a:lnTo>
                    <a:pt x="106" y="647"/>
                  </a:lnTo>
                  <a:lnTo>
                    <a:pt x="106" y="601"/>
                  </a:lnTo>
                  <a:lnTo>
                    <a:pt x="106" y="601"/>
                  </a:lnTo>
                  <a:lnTo>
                    <a:pt x="109" y="582"/>
                  </a:lnTo>
                  <a:lnTo>
                    <a:pt x="114" y="553"/>
                  </a:lnTo>
                  <a:lnTo>
                    <a:pt x="120" y="515"/>
                  </a:lnTo>
                  <a:lnTo>
                    <a:pt x="104" y="538"/>
                  </a:lnTo>
                  <a:lnTo>
                    <a:pt x="104" y="538"/>
                  </a:lnTo>
                  <a:lnTo>
                    <a:pt x="100" y="496"/>
                  </a:lnTo>
                  <a:lnTo>
                    <a:pt x="100" y="496"/>
                  </a:lnTo>
                  <a:lnTo>
                    <a:pt x="103" y="486"/>
                  </a:lnTo>
                  <a:lnTo>
                    <a:pt x="106" y="470"/>
                  </a:lnTo>
                  <a:lnTo>
                    <a:pt x="106" y="470"/>
                  </a:lnTo>
                  <a:lnTo>
                    <a:pt x="109" y="455"/>
                  </a:lnTo>
                  <a:lnTo>
                    <a:pt x="110" y="436"/>
                  </a:lnTo>
                  <a:lnTo>
                    <a:pt x="110" y="411"/>
                  </a:lnTo>
                  <a:lnTo>
                    <a:pt x="110" y="411"/>
                  </a:lnTo>
                  <a:lnTo>
                    <a:pt x="112" y="401"/>
                  </a:lnTo>
                  <a:lnTo>
                    <a:pt x="118" y="381"/>
                  </a:lnTo>
                  <a:lnTo>
                    <a:pt x="124" y="358"/>
                  </a:lnTo>
                  <a:lnTo>
                    <a:pt x="129" y="338"/>
                  </a:lnTo>
                  <a:lnTo>
                    <a:pt x="129" y="338"/>
                  </a:lnTo>
                  <a:lnTo>
                    <a:pt x="135" y="311"/>
                  </a:lnTo>
                  <a:lnTo>
                    <a:pt x="138" y="300"/>
                  </a:lnTo>
                  <a:lnTo>
                    <a:pt x="140" y="293"/>
                  </a:lnTo>
                  <a:lnTo>
                    <a:pt x="140" y="293"/>
                  </a:lnTo>
                  <a:lnTo>
                    <a:pt x="156" y="257"/>
                  </a:lnTo>
                  <a:lnTo>
                    <a:pt x="156" y="243"/>
                  </a:lnTo>
                  <a:lnTo>
                    <a:pt x="173" y="226"/>
                  </a:lnTo>
                  <a:lnTo>
                    <a:pt x="173" y="226"/>
                  </a:lnTo>
                  <a:lnTo>
                    <a:pt x="173" y="222"/>
                  </a:lnTo>
                  <a:lnTo>
                    <a:pt x="171" y="216"/>
                  </a:lnTo>
                  <a:lnTo>
                    <a:pt x="169" y="211"/>
                  </a:lnTo>
                  <a:lnTo>
                    <a:pt x="169" y="211"/>
                  </a:lnTo>
                  <a:lnTo>
                    <a:pt x="165" y="206"/>
                  </a:lnTo>
                  <a:lnTo>
                    <a:pt x="159" y="202"/>
                  </a:lnTo>
                  <a:lnTo>
                    <a:pt x="154" y="199"/>
                  </a:lnTo>
                  <a:lnTo>
                    <a:pt x="150" y="194"/>
                  </a:lnTo>
                  <a:lnTo>
                    <a:pt x="150" y="194"/>
                  </a:lnTo>
                  <a:lnTo>
                    <a:pt x="145" y="189"/>
                  </a:lnTo>
                  <a:lnTo>
                    <a:pt x="142" y="187"/>
                  </a:lnTo>
                  <a:lnTo>
                    <a:pt x="140" y="185"/>
                  </a:lnTo>
                  <a:lnTo>
                    <a:pt x="140" y="184"/>
                  </a:lnTo>
                  <a:lnTo>
                    <a:pt x="140" y="184"/>
                  </a:lnTo>
                  <a:lnTo>
                    <a:pt x="139" y="175"/>
                  </a:lnTo>
                  <a:lnTo>
                    <a:pt x="140" y="165"/>
                  </a:lnTo>
                  <a:lnTo>
                    <a:pt x="140" y="165"/>
                  </a:lnTo>
                  <a:lnTo>
                    <a:pt x="140" y="160"/>
                  </a:lnTo>
                  <a:lnTo>
                    <a:pt x="139" y="155"/>
                  </a:lnTo>
                  <a:lnTo>
                    <a:pt x="138" y="151"/>
                  </a:lnTo>
                  <a:lnTo>
                    <a:pt x="136" y="148"/>
                  </a:lnTo>
                  <a:lnTo>
                    <a:pt x="136" y="148"/>
                  </a:lnTo>
                  <a:lnTo>
                    <a:pt x="135" y="147"/>
                  </a:lnTo>
                  <a:lnTo>
                    <a:pt x="135" y="146"/>
                  </a:lnTo>
                  <a:lnTo>
                    <a:pt x="136" y="145"/>
                  </a:lnTo>
                  <a:lnTo>
                    <a:pt x="136" y="141"/>
                  </a:lnTo>
                  <a:lnTo>
                    <a:pt x="136" y="141"/>
                  </a:lnTo>
                  <a:lnTo>
                    <a:pt x="136" y="134"/>
                  </a:lnTo>
                  <a:lnTo>
                    <a:pt x="136" y="129"/>
                  </a:lnTo>
                  <a:lnTo>
                    <a:pt x="136" y="129"/>
                  </a:lnTo>
                  <a:lnTo>
                    <a:pt x="132" y="126"/>
                  </a:lnTo>
                  <a:lnTo>
                    <a:pt x="129" y="124"/>
                  </a:lnTo>
                  <a:lnTo>
                    <a:pt x="129" y="123"/>
                  </a:lnTo>
                  <a:lnTo>
                    <a:pt x="129" y="122"/>
                  </a:lnTo>
                  <a:lnTo>
                    <a:pt x="129" y="122"/>
                  </a:lnTo>
                  <a:lnTo>
                    <a:pt x="133" y="119"/>
                  </a:lnTo>
                  <a:lnTo>
                    <a:pt x="135" y="117"/>
                  </a:lnTo>
                  <a:lnTo>
                    <a:pt x="138" y="114"/>
                  </a:lnTo>
                  <a:lnTo>
                    <a:pt x="140" y="112"/>
                  </a:lnTo>
                  <a:lnTo>
                    <a:pt x="140" y="112"/>
                  </a:lnTo>
                  <a:lnTo>
                    <a:pt x="142" y="102"/>
                  </a:lnTo>
                  <a:lnTo>
                    <a:pt x="142" y="95"/>
                  </a:lnTo>
                  <a:lnTo>
                    <a:pt x="142" y="95"/>
                  </a:lnTo>
                  <a:lnTo>
                    <a:pt x="130" y="95"/>
                  </a:lnTo>
                  <a:lnTo>
                    <a:pt x="123" y="94"/>
                  </a:lnTo>
                  <a:lnTo>
                    <a:pt x="121" y="94"/>
                  </a:lnTo>
                  <a:lnTo>
                    <a:pt x="120" y="93"/>
                  </a:lnTo>
                  <a:lnTo>
                    <a:pt x="120" y="93"/>
                  </a:lnTo>
                  <a:lnTo>
                    <a:pt x="124" y="86"/>
                  </a:lnTo>
                  <a:lnTo>
                    <a:pt x="132" y="75"/>
                  </a:lnTo>
                  <a:lnTo>
                    <a:pt x="142" y="59"/>
                  </a:lnTo>
                  <a:lnTo>
                    <a:pt x="142" y="59"/>
                  </a:lnTo>
                  <a:lnTo>
                    <a:pt x="142" y="54"/>
                  </a:lnTo>
                  <a:lnTo>
                    <a:pt x="142" y="46"/>
                  </a:lnTo>
                  <a:lnTo>
                    <a:pt x="142" y="46"/>
                  </a:lnTo>
                  <a:lnTo>
                    <a:pt x="150" y="27"/>
                  </a:lnTo>
                  <a:lnTo>
                    <a:pt x="150" y="27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542510"/>
            <a:ext cx="6858000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防犯週間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F2FB54F-C926-4ED4-8ECF-87BD230A4F90}"/>
              </a:ext>
            </a:extLst>
          </p:cNvPr>
          <p:cNvSpPr txBox="1"/>
          <p:nvPr/>
        </p:nvSpPr>
        <p:spPr>
          <a:xfrm>
            <a:off x="0" y="5898105"/>
            <a:ext cx="6858000" cy="378565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000" dirty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警備員</a:t>
            </a:r>
            <a:endParaRPr lang="en-US" altLang="ja-JP" sz="12000" dirty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120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巡回中</a:t>
            </a:r>
            <a:endParaRPr lang="en-US" altLang="ja-JP" sz="12000" dirty="0"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25B6777E-7C98-4907-A9C8-14CAEB4A084E}"/>
              </a:ext>
            </a:extLst>
          </p:cNvPr>
          <p:cNvGrpSpPr/>
          <p:nvPr/>
        </p:nvGrpSpPr>
        <p:grpSpPr>
          <a:xfrm>
            <a:off x="1550504" y="1549320"/>
            <a:ext cx="3756992" cy="3960074"/>
            <a:chOff x="6033120" y="732573"/>
            <a:chExt cx="1593529" cy="1679666"/>
          </a:xfrm>
        </p:grpSpPr>
        <p:sp>
          <p:nvSpPr>
            <p:cNvPr id="5" name="円: 塗りつぶしなし 4">
              <a:extLst>
                <a:ext uri="{FF2B5EF4-FFF2-40B4-BE49-F238E27FC236}">
                  <a16:creationId xmlns:a16="http://schemas.microsoft.com/office/drawing/2014/main" id="{51CBE682-CFFD-4466-BA8D-D8A1CC580D0C}"/>
                </a:ext>
              </a:extLst>
            </p:cNvPr>
            <p:cNvSpPr/>
            <p:nvPr/>
          </p:nvSpPr>
          <p:spPr bwMode="auto">
            <a:xfrm>
              <a:off x="6033120" y="818710"/>
              <a:ext cx="1593529" cy="1593529"/>
            </a:xfrm>
            <a:prstGeom prst="donut">
              <a:avLst>
                <a:gd name="adj" fmla="val 15481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Freeform 24">
              <a:extLst>
                <a:ext uri="{FF2B5EF4-FFF2-40B4-BE49-F238E27FC236}">
                  <a16:creationId xmlns:a16="http://schemas.microsoft.com/office/drawing/2014/main" id="{AA143689-6B9A-4204-A60C-B1445336BE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8175" y="732573"/>
              <a:ext cx="652911" cy="1679666"/>
            </a:xfrm>
            <a:custGeom>
              <a:avLst/>
              <a:gdLst>
                <a:gd name="T0" fmla="*/ 128 w 496"/>
                <a:gd name="T1" fmla="*/ 7 h 1276"/>
                <a:gd name="T2" fmla="*/ 148 w 496"/>
                <a:gd name="T3" fmla="*/ 0 h 1276"/>
                <a:gd name="T4" fmla="*/ 298 w 496"/>
                <a:gd name="T5" fmla="*/ 52 h 1276"/>
                <a:gd name="T6" fmla="*/ 294 w 496"/>
                <a:gd name="T7" fmla="*/ 66 h 1276"/>
                <a:gd name="T8" fmla="*/ 283 w 496"/>
                <a:gd name="T9" fmla="*/ 116 h 1276"/>
                <a:gd name="T10" fmla="*/ 256 w 496"/>
                <a:gd name="T11" fmla="*/ 172 h 1276"/>
                <a:gd name="T12" fmla="*/ 309 w 496"/>
                <a:gd name="T13" fmla="*/ 254 h 1276"/>
                <a:gd name="T14" fmla="*/ 339 w 496"/>
                <a:gd name="T15" fmla="*/ 316 h 1276"/>
                <a:gd name="T16" fmla="*/ 341 w 496"/>
                <a:gd name="T17" fmla="*/ 412 h 1276"/>
                <a:gd name="T18" fmla="*/ 369 w 496"/>
                <a:gd name="T19" fmla="*/ 548 h 1276"/>
                <a:gd name="T20" fmla="*/ 350 w 496"/>
                <a:gd name="T21" fmla="*/ 660 h 1276"/>
                <a:gd name="T22" fmla="*/ 362 w 496"/>
                <a:gd name="T23" fmla="*/ 702 h 1276"/>
                <a:gd name="T24" fmla="*/ 366 w 496"/>
                <a:gd name="T25" fmla="*/ 756 h 1276"/>
                <a:gd name="T26" fmla="*/ 359 w 496"/>
                <a:gd name="T27" fmla="*/ 768 h 1276"/>
                <a:gd name="T28" fmla="*/ 350 w 496"/>
                <a:gd name="T29" fmla="*/ 774 h 1276"/>
                <a:gd name="T30" fmla="*/ 335 w 496"/>
                <a:gd name="T31" fmla="*/ 775 h 1276"/>
                <a:gd name="T32" fmla="*/ 323 w 496"/>
                <a:gd name="T33" fmla="*/ 771 h 1276"/>
                <a:gd name="T34" fmla="*/ 468 w 496"/>
                <a:gd name="T35" fmla="*/ 1119 h 1276"/>
                <a:gd name="T36" fmla="*/ 490 w 496"/>
                <a:gd name="T37" fmla="*/ 1193 h 1276"/>
                <a:gd name="T38" fmla="*/ 475 w 496"/>
                <a:gd name="T39" fmla="*/ 1229 h 1276"/>
                <a:gd name="T40" fmla="*/ 381 w 496"/>
                <a:gd name="T41" fmla="*/ 1240 h 1276"/>
                <a:gd name="T42" fmla="*/ 321 w 496"/>
                <a:gd name="T43" fmla="*/ 1240 h 1276"/>
                <a:gd name="T44" fmla="*/ 316 w 496"/>
                <a:gd name="T45" fmla="*/ 1216 h 1276"/>
                <a:gd name="T46" fmla="*/ 363 w 496"/>
                <a:gd name="T47" fmla="*/ 1204 h 1276"/>
                <a:gd name="T48" fmla="*/ 378 w 496"/>
                <a:gd name="T49" fmla="*/ 1175 h 1276"/>
                <a:gd name="T50" fmla="*/ 356 w 496"/>
                <a:gd name="T51" fmla="*/ 1109 h 1276"/>
                <a:gd name="T52" fmla="*/ 316 w 496"/>
                <a:gd name="T53" fmla="*/ 1045 h 1276"/>
                <a:gd name="T54" fmla="*/ 215 w 496"/>
                <a:gd name="T55" fmla="*/ 1063 h 1276"/>
                <a:gd name="T56" fmla="*/ 180 w 496"/>
                <a:gd name="T57" fmla="*/ 1145 h 1276"/>
                <a:gd name="T58" fmla="*/ 170 w 496"/>
                <a:gd name="T59" fmla="*/ 1210 h 1276"/>
                <a:gd name="T60" fmla="*/ 165 w 496"/>
                <a:gd name="T61" fmla="*/ 1257 h 1276"/>
                <a:gd name="T62" fmla="*/ 111 w 496"/>
                <a:gd name="T63" fmla="*/ 1276 h 1276"/>
                <a:gd name="T64" fmla="*/ 5 w 496"/>
                <a:gd name="T65" fmla="*/ 1263 h 1276"/>
                <a:gd name="T66" fmla="*/ 9 w 496"/>
                <a:gd name="T67" fmla="*/ 1240 h 1276"/>
                <a:gd name="T68" fmla="*/ 64 w 496"/>
                <a:gd name="T69" fmla="*/ 1222 h 1276"/>
                <a:gd name="T70" fmla="*/ 77 w 496"/>
                <a:gd name="T71" fmla="*/ 1178 h 1276"/>
                <a:gd name="T72" fmla="*/ 81 w 496"/>
                <a:gd name="T73" fmla="*/ 1155 h 1276"/>
                <a:gd name="T74" fmla="*/ 103 w 496"/>
                <a:gd name="T75" fmla="*/ 1073 h 1276"/>
                <a:gd name="T76" fmla="*/ 110 w 496"/>
                <a:gd name="T77" fmla="*/ 964 h 1276"/>
                <a:gd name="T78" fmla="*/ 140 w 496"/>
                <a:gd name="T79" fmla="*/ 725 h 1276"/>
                <a:gd name="T80" fmla="*/ 130 w 496"/>
                <a:gd name="T81" fmla="*/ 729 h 1276"/>
                <a:gd name="T82" fmla="*/ 123 w 496"/>
                <a:gd name="T83" fmla="*/ 722 h 1276"/>
                <a:gd name="T84" fmla="*/ 111 w 496"/>
                <a:gd name="T85" fmla="*/ 716 h 1276"/>
                <a:gd name="T86" fmla="*/ 103 w 496"/>
                <a:gd name="T87" fmla="*/ 674 h 1276"/>
                <a:gd name="T88" fmla="*/ 114 w 496"/>
                <a:gd name="T89" fmla="*/ 553 h 1276"/>
                <a:gd name="T90" fmla="*/ 106 w 496"/>
                <a:gd name="T91" fmla="*/ 470 h 1276"/>
                <a:gd name="T92" fmla="*/ 118 w 496"/>
                <a:gd name="T93" fmla="*/ 381 h 1276"/>
                <a:gd name="T94" fmla="*/ 140 w 496"/>
                <a:gd name="T95" fmla="*/ 293 h 1276"/>
                <a:gd name="T96" fmla="*/ 169 w 496"/>
                <a:gd name="T97" fmla="*/ 211 h 1276"/>
                <a:gd name="T98" fmla="*/ 145 w 496"/>
                <a:gd name="T99" fmla="*/ 189 h 1276"/>
                <a:gd name="T100" fmla="*/ 140 w 496"/>
                <a:gd name="T101" fmla="*/ 165 h 1276"/>
                <a:gd name="T102" fmla="*/ 135 w 496"/>
                <a:gd name="T103" fmla="*/ 146 h 1276"/>
                <a:gd name="T104" fmla="*/ 132 w 496"/>
                <a:gd name="T105" fmla="*/ 126 h 1276"/>
                <a:gd name="T106" fmla="*/ 138 w 496"/>
                <a:gd name="T107" fmla="*/ 114 h 1276"/>
                <a:gd name="T108" fmla="*/ 123 w 496"/>
                <a:gd name="T109" fmla="*/ 94 h 1276"/>
                <a:gd name="T110" fmla="*/ 142 w 496"/>
                <a:gd name="T111" fmla="*/ 59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6" h="1276">
                  <a:moveTo>
                    <a:pt x="150" y="27"/>
                  </a:moveTo>
                  <a:lnTo>
                    <a:pt x="150" y="27"/>
                  </a:lnTo>
                  <a:lnTo>
                    <a:pt x="145" y="24"/>
                  </a:lnTo>
                  <a:lnTo>
                    <a:pt x="136" y="19"/>
                  </a:lnTo>
                  <a:lnTo>
                    <a:pt x="133" y="16"/>
                  </a:lnTo>
                  <a:lnTo>
                    <a:pt x="129" y="11"/>
                  </a:lnTo>
                  <a:lnTo>
                    <a:pt x="128" y="7"/>
                  </a:lnTo>
                  <a:lnTo>
                    <a:pt x="129" y="6"/>
                  </a:lnTo>
                  <a:lnTo>
                    <a:pt x="129" y="4"/>
                  </a:lnTo>
                  <a:lnTo>
                    <a:pt x="129" y="4"/>
                  </a:lnTo>
                  <a:lnTo>
                    <a:pt x="132" y="2"/>
                  </a:lnTo>
                  <a:lnTo>
                    <a:pt x="134" y="1"/>
                  </a:lnTo>
                  <a:lnTo>
                    <a:pt x="140" y="0"/>
                  </a:lnTo>
                  <a:lnTo>
                    <a:pt x="148" y="0"/>
                  </a:lnTo>
                  <a:lnTo>
                    <a:pt x="159" y="2"/>
                  </a:lnTo>
                  <a:lnTo>
                    <a:pt x="181" y="9"/>
                  </a:lnTo>
                  <a:lnTo>
                    <a:pt x="201" y="17"/>
                  </a:lnTo>
                  <a:lnTo>
                    <a:pt x="201" y="17"/>
                  </a:lnTo>
                  <a:lnTo>
                    <a:pt x="230" y="28"/>
                  </a:lnTo>
                  <a:lnTo>
                    <a:pt x="266" y="40"/>
                  </a:lnTo>
                  <a:lnTo>
                    <a:pt x="298" y="52"/>
                  </a:lnTo>
                  <a:lnTo>
                    <a:pt x="309" y="57"/>
                  </a:lnTo>
                  <a:lnTo>
                    <a:pt x="313" y="59"/>
                  </a:lnTo>
                  <a:lnTo>
                    <a:pt x="313" y="59"/>
                  </a:lnTo>
                  <a:lnTo>
                    <a:pt x="313" y="60"/>
                  </a:lnTo>
                  <a:lnTo>
                    <a:pt x="312" y="61"/>
                  </a:lnTo>
                  <a:lnTo>
                    <a:pt x="309" y="64"/>
                  </a:lnTo>
                  <a:lnTo>
                    <a:pt x="294" y="66"/>
                  </a:lnTo>
                  <a:lnTo>
                    <a:pt x="274" y="70"/>
                  </a:lnTo>
                  <a:lnTo>
                    <a:pt x="274" y="95"/>
                  </a:lnTo>
                  <a:lnTo>
                    <a:pt x="274" y="95"/>
                  </a:lnTo>
                  <a:lnTo>
                    <a:pt x="280" y="102"/>
                  </a:lnTo>
                  <a:lnTo>
                    <a:pt x="282" y="108"/>
                  </a:lnTo>
                  <a:lnTo>
                    <a:pt x="283" y="112"/>
                  </a:lnTo>
                  <a:lnTo>
                    <a:pt x="283" y="116"/>
                  </a:lnTo>
                  <a:lnTo>
                    <a:pt x="283" y="116"/>
                  </a:lnTo>
                  <a:lnTo>
                    <a:pt x="281" y="124"/>
                  </a:lnTo>
                  <a:lnTo>
                    <a:pt x="275" y="136"/>
                  </a:lnTo>
                  <a:lnTo>
                    <a:pt x="268" y="152"/>
                  </a:lnTo>
                  <a:lnTo>
                    <a:pt x="268" y="152"/>
                  </a:lnTo>
                  <a:lnTo>
                    <a:pt x="260" y="163"/>
                  </a:lnTo>
                  <a:lnTo>
                    <a:pt x="256" y="172"/>
                  </a:lnTo>
                  <a:lnTo>
                    <a:pt x="254" y="177"/>
                  </a:lnTo>
                  <a:lnTo>
                    <a:pt x="254" y="177"/>
                  </a:lnTo>
                  <a:lnTo>
                    <a:pt x="258" y="194"/>
                  </a:lnTo>
                  <a:lnTo>
                    <a:pt x="260" y="207"/>
                  </a:lnTo>
                  <a:lnTo>
                    <a:pt x="260" y="207"/>
                  </a:lnTo>
                  <a:lnTo>
                    <a:pt x="288" y="232"/>
                  </a:lnTo>
                  <a:lnTo>
                    <a:pt x="309" y="254"/>
                  </a:lnTo>
                  <a:lnTo>
                    <a:pt x="316" y="263"/>
                  </a:lnTo>
                  <a:lnTo>
                    <a:pt x="319" y="270"/>
                  </a:lnTo>
                  <a:lnTo>
                    <a:pt x="319" y="270"/>
                  </a:lnTo>
                  <a:lnTo>
                    <a:pt x="325" y="282"/>
                  </a:lnTo>
                  <a:lnTo>
                    <a:pt x="331" y="295"/>
                  </a:lnTo>
                  <a:lnTo>
                    <a:pt x="337" y="308"/>
                  </a:lnTo>
                  <a:lnTo>
                    <a:pt x="339" y="316"/>
                  </a:lnTo>
                  <a:lnTo>
                    <a:pt x="340" y="322"/>
                  </a:lnTo>
                  <a:lnTo>
                    <a:pt x="340" y="322"/>
                  </a:lnTo>
                  <a:lnTo>
                    <a:pt x="339" y="347"/>
                  </a:lnTo>
                  <a:lnTo>
                    <a:pt x="336" y="378"/>
                  </a:lnTo>
                  <a:lnTo>
                    <a:pt x="336" y="378"/>
                  </a:lnTo>
                  <a:lnTo>
                    <a:pt x="337" y="391"/>
                  </a:lnTo>
                  <a:lnTo>
                    <a:pt x="341" y="412"/>
                  </a:lnTo>
                  <a:lnTo>
                    <a:pt x="353" y="465"/>
                  </a:lnTo>
                  <a:lnTo>
                    <a:pt x="364" y="514"/>
                  </a:lnTo>
                  <a:lnTo>
                    <a:pt x="368" y="531"/>
                  </a:lnTo>
                  <a:lnTo>
                    <a:pt x="369" y="538"/>
                  </a:lnTo>
                  <a:lnTo>
                    <a:pt x="369" y="538"/>
                  </a:lnTo>
                  <a:lnTo>
                    <a:pt x="369" y="542"/>
                  </a:lnTo>
                  <a:lnTo>
                    <a:pt x="369" y="548"/>
                  </a:lnTo>
                  <a:lnTo>
                    <a:pt x="371" y="566"/>
                  </a:lnTo>
                  <a:lnTo>
                    <a:pt x="372" y="583"/>
                  </a:lnTo>
                  <a:lnTo>
                    <a:pt x="372" y="588"/>
                  </a:lnTo>
                  <a:lnTo>
                    <a:pt x="372" y="591"/>
                  </a:lnTo>
                  <a:lnTo>
                    <a:pt x="372" y="591"/>
                  </a:lnTo>
                  <a:lnTo>
                    <a:pt x="359" y="601"/>
                  </a:lnTo>
                  <a:lnTo>
                    <a:pt x="350" y="660"/>
                  </a:lnTo>
                  <a:lnTo>
                    <a:pt x="350" y="660"/>
                  </a:lnTo>
                  <a:lnTo>
                    <a:pt x="350" y="660"/>
                  </a:lnTo>
                  <a:lnTo>
                    <a:pt x="350" y="663"/>
                  </a:lnTo>
                  <a:lnTo>
                    <a:pt x="351" y="671"/>
                  </a:lnTo>
                  <a:lnTo>
                    <a:pt x="356" y="686"/>
                  </a:lnTo>
                  <a:lnTo>
                    <a:pt x="356" y="686"/>
                  </a:lnTo>
                  <a:lnTo>
                    <a:pt x="362" y="702"/>
                  </a:lnTo>
                  <a:lnTo>
                    <a:pt x="364" y="714"/>
                  </a:lnTo>
                  <a:lnTo>
                    <a:pt x="369" y="738"/>
                  </a:lnTo>
                  <a:lnTo>
                    <a:pt x="369" y="738"/>
                  </a:lnTo>
                  <a:lnTo>
                    <a:pt x="370" y="745"/>
                  </a:lnTo>
                  <a:lnTo>
                    <a:pt x="369" y="750"/>
                  </a:lnTo>
                  <a:lnTo>
                    <a:pt x="368" y="754"/>
                  </a:lnTo>
                  <a:lnTo>
                    <a:pt x="366" y="756"/>
                  </a:lnTo>
                  <a:lnTo>
                    <a:pt x="364" y="757"/>
                  </a:lnTo>
                  <a:lnTo>
                    <a:pt x="363" y="759"/>
                  </a:lnTo>
                  <a:lnTo>
                    <a:pt x="363" y="759"/>
                  </a:lnTo>
                  <a:lnTo>
                    <a:pt x="363" y="763"/>
                  </a:lnTo>
                  <a:lnTo>
                    <a:pt x="362" y="766"/>
                  </a:lnTo>
                  <a:lnTo>
                    <a:pt x="360" y="767"/>
                  </a:lnTo>
                  <a:lnTo>
                    <a:pt x="359" y="768"/>
                  </a:lnTo>
                  <a:lnTo>
                    <a:pt x="350" y="765"/>
                  </a:lnTo>
                  <a:lnTo>
                    <a:pt x="350" y="765"/>
                  </a:lnTo>
                  <a:lnTo>
                    <a:pt x="351" y="768"/>
                  </a:lnTo>
                  <a:lnTo>
                    <a:pt x="351" y="772"/>
                  </a:lnTo>
                  <a:lnTo>
                    <a:pt x="351" y="773"/>
                  </a:lnTo>
                  <a:lnTo>
                    <a:pt x="350" y="774"/>
                  </a:lnTo>
                  <a:lnTo>
                    <a:pt x="350" y="774"/>
                  </a:lnTo>
                  <a:lnTo>
                    <a:pt x="347" y="774"/>
                  </a:lnTo>
                  <a:lnTo>
                    <a:pt x="345" y="774"/>
                  </a:lnTo>
                  <a:lnTo>
                    <a:pt x="341" y="772"/>
                  </a:lnTo>
                  <a:lnTo>
                    <a:pt x="336" y="768"/>
                  </a:lnTo>
                  <a:lnTo>
                    <a:pt x="336" y="768"/>
                  </a:lnTo>
                  <a:lnTo>
                    <a:pt x="336" y="772"/>
                  </a:lnTo>
                  <a:lnTo>
                    <a:pt x="335" y="775"/>
                  </a:lnTo>
                  <a:lnTo>
                    <a:pt x="334" y="777"/>
                  </a:lnTo>
                  <a:lnTo>
                    <a:pt x="333" y="778"/>
                  </a:lnTo>
                  <a:lnTo>
                    <a:pt x="333" y="778"/>
                  </a:lnTo>
                  <a:lnTo>
                    <a:pt x="329" y="777"/>
                  </a:lnTo>
                  <a:lnTo>
                    <a:pt x="327" y="775"/>
                  </a:lnTo>
                  <a:lnTo>
                    <a:pt x="323" y="771"/>
                  </a:lnTo>
                  <a:lnTo>
                    <a:pt x="323" y="771"/>
                  </a:lnTo>
                  <a:lnTo>
                    <a:pt x="336" y="826"/>
                  </a:lnTo>
                  <a:lnTo>
                    <a:pt x="352" y="890"/>
                  </a:lnTo>
                  <a:lnTo>
                    <a:pt x="352" y="890"/>
                  </a:lnTo>
                  <a:lnTo>
                    <a:pt x="371" y="927"/>
                  </a:lnTo>
                  <a:lnTo>
                    <a:pt x="409" y="1001"/>
                  </a:lnTo>
                  <a:lnTo>
                    <a:pt x="446" y="1076"/>
                  </a:lnTo>
                  <a:lnTo>
                    <a:pt x="468" y="1119"/>
                  </a:lnTo>
                  <a:lnTo>
                    <a:pt x="468" y="1119"/>
                  </a:lnTo>
                  <a:lnTo>
                    <a:pt x="482" y="1156"/>
                  </a:lnTo>
                  <a:lnTo>
                    <a:pt x="488" y="1173"/>
                  </a:lnTo>
                  <a:lnTo>
                    <a:pt x="489" y="1180"/>
                  </a:lnTo>
                  <a:lnTo>
                    <a:pt x="490" y="1185"/>
                  </a:lnTo>
                  <a:lnTo>
                    <a:pt x="490" y="1185"/>
                  </a:lnTo>
                  <a:lnTo>
                    <a:pt x="490" y="1193"/>
                  </a:lnTo>
                  <a:lnTo>
                    <a:pt x="493" y="1203"/>
                  </a:lnTo>
                  <a:lnTo>
                    <a:pt x="495" y="1213"/>
                  </a:lnTo>
                  <a:lnTo>
                    <a:pt x="496" y="1221"/>
                  </a:lnTo>
                  <a:lnTo>
                    <a:pt x="496" y="1221"/>
                  </a:lnTo>
                  <a:lnTo>
                    <a:pt x="494" y="1223"/>
                  </a:lnTo>
                  <a:lnTo>
                    <a:pt x="489" y="1226"/>
                  </a:lnTo>
                  <a:lnTo>
                    <a:pt x="475" y="1229"/>
                  </a:lnTo>
                  <a:lnTo>
                    <a:pt x="441" y="1234"/>
                  </a:lnTo>
                  <a:lnTo>
                    <a:pt x="441" y="1234"/>
                  </a:lnTo>
                  <a:lnTo>
                    <a:pt x="428" y="1234"/>
                  </a:lnTo>
                  <a:lnTo>
                    <a:pt x="417" y="1234"/>
                  </a:lnTo>
                  <a:lnTo>
                    <a:pt x="405" y="1234"/>
                  </a:lnTo>
                  <a:lnTo>
                    <a:pt x="405" y="1234"/>
                  </a:lnTo>
                  <a:lnTo>
                    <a:pt x="381" y="1240"/>
                  </a:lnTo>
                  <a:lnTo>
                    <a:pt x="359" y="1245"/>
                  </a:lnTo>
                  <a:lnTo>
                    <a:pt x="348" y="1246"/>
                  </a:lnTo>
                  <a:lnTo>
                    <a:pt x="340" y="1246"/>
                  </a:lnTo>
                  <a:lnTo>
                    <a:pt x="340" y="1246"/>
                  </a:lnTo>
                  <a:lnTo>
                    <a:pt x="331" y="1246"/>
                  </a:lnTo>
                  <a:lnTo>
                    <a:pt x="325" y="1244"/>
                  </a:lnTo>
                  <a:lnTo>
                    <a:pt x="321" y="1240"/>
                  </a:lnTo>
                  <a:lnTo>
                    <a:pt x="317" y="1237"/>
                  </a:lnTo>
                  <a:lnTo>
                    <a:pt x="315" y="1232"/>
                  </a:lnTo>
                  <a:lnTo>
                    <a:pt x="312" y="1227"/>
                  </a:lnTo>
                  <a:lnTo>
                    <a:pt x="312" y="1223"/>
                  </a:lnTo>
                  <a:lnTo>
                    <a:pt x="313" y="1221"/>
                  </a:lnTo>
                  <a:lnTo>
                    <a:pt x="313" y="1221"/>
                  </a:lnTo>
                  <a:lnTo>
                    <a:pt x="316" y="1216"/>
                  </a:lnTo>
                  <a:lnTo>
                    <a:pt x="319" y="1214"/>
                  </a:lnTo>
                  <a:lnTo>
                    <a:pt x="324" y="1211"/>
                  </a:lnTo>
                  <a:lnTo>
                    <a:pt x="333" y="1211"/>
                  </a:lnTo>
                  <a:lnTo>
                    <a:pt x="333" y="1211"/>
                  </a:lnTo>
                  <a:lnTo>
                    <a:pt x="343" y="1209"/>
                  </a:lnTo>
                  <a:lnTo>
                    <a:pt x="354" y="1206"/>
                  </a:lnTo>
                  <a:lnTo>
                    <a:pt x="363" y="1204"/>
                  </a:lnTo>
                  <a:lnTo>
                    <a:pt x="369" y="1200"/>
                  </a:lnTo>
                  <a:lnTo>
                    <a:pt x="369" y="1200"/>
                  </a:lnTo>
                  <a:lnTo>
                    <a:pt x="372" y="1196"/>
                  </a:lnTo>
                  <a:lnTo>
                    <a:pt x="376" y="1187"/>
                  </a:lnTo>
                  <a:lnTo>
                    <a:pt x="378" y="1180"/>
                  </a:lnTo>
                  <a:lnTo>
                    <a:pt x="378" y="1175"/>
                  </a:lnTo>
                  <a:lnTo>
                    <a:pt x="378" y="1175"/>
                  </a:lnTo>
                  <a:lnTo>
                    <a:pt x="376" y="1170"/>
                  </a:lnTo>
                  <a:lnTo>
                    <a:pt x="371" y="1163"/>
                  </a:lnTo>
                  <a:lnTo>
                    <a:pt x="366" y="1154"/>
                  </a:lnTo>
                  <a:lnTo>
                    <a:pt x="363" y="1141"/>
                  </a:lnTo>
                  <a:lnTo>
                    <a:pt x="363" y="1141"/>
                  </a:lnTo>
                  <a:lnTo>
                    <a:pt x="357" y="1120"/>
                  </a:lnTo>
                  <a:lnTo>
                    <a:pt x="356" y="1109"/>
                  </a:lnTo>
                  <a:lnTo>
                    <a:pt x="356" y="1109"/>
                  </a:lnTo>
                  <a:lnTo>
                    <a:pt x="352" y="1102"/>
                  </a:lnTo>
                  <a:lnTo>
                    <a:pt x="342" y="1087"/>
                  </a:lnTo>
                  <a:lnTo>
                    <a:pt x="334" y="1074"/>
                  </a:lnTo>
                  <a:lnTo>
                    <a:pt x="329" y="1067"/>
                  </a:lnTo>
                  <a:lnTo>
                    <a:pt x="329" y="1067"/>
                  </a:lnTo>
                  <a:lnTo>
                    <a:pt x="316" y="1045"/>
                  </a:lnTo>
                  <a:lnTo>
                    <a:pt x="287" y="999"/>
                  </a:lnTo>
                  <a:lnTo>
                    <a:pt x="245" y="936"/>
                  </a:lnTo>
                  <a:lnTo>
                    <a:pt x="245" y="936"/>
                  </a:lnTo>
                  <a:lnTo>
                    <a:pt x="240" y="956"/>
                  </a:lnTo>
                  <a:lnTo>
                    <a:pt x="229" y="1007"/>
                  </a:lnTo>
                  <a:lnTo>
                    <a:pt x="223" y="1036"/>
                  </a:lnTo>
                  <a:lnTo>
                    <a:pt x="215" y="1063"/>
                  </a:lnTo>
                  <a:lnTo>
                    <a:pt x="206" y="1087"/>
                  </a:lnTo>
                  <a:lnTo>
                    <a:pt x="203" y="1098"/>
                  </a:lnTo>
                  <a:lnTo>
                    <a:pt x="199" y="1105"/>
                  </a:lnTo>
                  <a:lnTo>
                    <a:pt x="199" y="1105"/>
                  </a:lnTo>
                  <a:lnTo>
                    <a:pt x="191" y="1120"/>
                  </a:lnTo>
                  <a:lnTo>
                    <a:pt x="185" y="1133"/>
                  </a:lnTo>
                  <a:lnTo>
                    <a:pt x="180" y="1145"/>
                  </a:lnTo>
                  <a:lnTo>
                    <a:pt x="176" y="1157"/>
                  </a:lnTo>
                  <a:lnTo>
                    <a:pt x="173" y="1168"/>
                  </a:lnTo>
                  <a:lnTo>
                    <a:pt x="170" y="1178"/>
                  </a:lnTo>
                  <a:lnTo>
                    <a:pt x="169" y="1186"/>
                  </a:lnTo>
                  <a:lnTo>
                    <a:pt x="169" y="1194"/>
                  </a:lnTo>
                  <a:lnTo>
                    <a:pt x="169" y="1194"/>
                  </a:lnTo>
                  <a:lnTo>
                    <a:pt x="170" y="1210"/>
                  </a:lnTo>
                  <a:lnTo>
                    <a:pt x="173" y="1227"/>
                  </a:lnTo>
                  <a:lnTo>
                    <a:pt x="174" y="1241"/>
                  </a:lnTo>
                  <a:lnTo>
                    <a:pt x="174" y="1247"/>
                  </a:lnTo>
                  <a:lnTo>
                    <a:pt x="173" y="1250"/>
                  </a:lnTo>
                  <a:lnTo>
                    <a:pt x="173" y="1250"/>
                  </a:lnTo>
                  <a:lnTo>
                    <a:pt x="169" y="1253"/>
                  </a:lnTo>
                  <a:lnTo>
                    <a:pt x="165" y="1257"/>
                  </a:lnTo>
                  <a:lnTo>
                    <a:pt x="159" y="1261"/>
                  </a:lnTo>
                  <a:lnTo>
                    <a:pt x="150" y="1263"/>
                  </a:lnTo>
                  <a:lnTo>
                    <a:pt x="150" y="1263"/>
                  </a:lnTo>
                  <a:lnTo>
                    <a:pt x="139" y="1267"/>
                  </a:lnTo>
                  <a:lnTo>
                    <a:pt x="128" y="1272"/>
                  </a:lnTo>
                  <a:lnTo>
                    <a:pt x="117" y="1275"/>
                  </a:lnTo>
                  <a:lnTo>
                    <a:pt x="111" y="1276"/>
                  </a:lnTo>
                  <a:lnTo>
                    <a:pt x="104" y="1276"/>
                  </a:lnTo>
                  <a:lnTo>
                    <a:pt x="104" y="1276"/>
                  </a:lnTo>
                  <a:lnTo>
                    <a:pt x="80" y="1275"/>
                  </a:lnTo>
                  <a:lnTo>
                    <a:pt x="49" y="1273"/>
                  </a:lnTo>
                  <a:lnTo>
                    <a:pt x="20" y="1268"/>
                  </a:lnTo>
                  <a:lnTo>
                    <a:pt x="10" y="1265"/>
                  </a:lnTo>
                  <a:lnTo>
                    <a:pt x="5" y="1263"/>
                  </a:lnTo>
                  <a:lnTo>
                    <a:pt x="5" y="1263"/>
                  </a:lnTo>
                  <a:lnTo>
                    <a:pt x="2" y="1258"/>
                  </a:lnTo>
                  <a:lnTo>
                    <a:pt x="0" y="1252"/>
                  </a:lnTo>
                  <a:lnTo>
                    <a:pt x="0" y="1249"/>
                  </a:lnTo>
                  <a:lnTo>
                    <a:pt x="3" y="1246"/>
                  </a:lnTo>
                  <a:lnTo>
                    <a:pt x="5" y="1243"/>
                  </a:lnTo>
                  <a:lnTo>
                    <a:pt x="9" y="1240"/>
                  </a:lnTo>
                  <a:lnTo>
                    <a:pt x="9" y="1240"/>
                  </a:lnTo>
                  <a:lnTo>
                    <a:pt x="15" y="1238"/>
                  </a:lnTo>
                  <a:lnTo>
                    <a:pt x="22" y="1235"/>
                  </a:lnTo>
                  <a:lnTo>
                    <a:pt x="40" y="1232"/>
                  </a:lnTo>
                  <a:lnTo>
                    <a:pt x="50" y="1228"/>
                  </a:lnTo>
                  <a:lnTo>
                    <a:pt x="58" y="1226"/>
                  </a:lnTo>
                  <a:lnTo>
                    <a:pt x="64" y="1222"/>
                  </a:lnTo>
                  <a:lnTo>
                    <a:pt x="67" y="1220"/>
                  </a:lnTo>
                  <a:lnTo>
                    <a:pt x="68" y="1217"/>
                  </a:lnTo>
                  <a:lnTo>
                    <a:pt x="68" y="1217"/>
                  </a:lnTo>
                  <a:lnTo>
                    <a:pt x="71" y="1205"/>
                  </a:lnTo>
                  <a:lnTo>
                    <a:pt x="75" y="1193"/>
                  </a:lnTo>
                  <a:lnTo>
                    <a:pt x="77" y="1178"/>
                  </a:lnTo>
                  <a:lnTo>
                    <a:pt x="77" y="1178"/>
                  </a:lnTo>
                  <a:lnTo>
                    <a:pt x="76" y="1176"/>
                  </a:lnTo>
                  <a:lnTo>
                    <a:pt x="75" y="1173"/>
                  </a:lnTo>
                  <a:lnTo>
                    <a:pt x="75" y="1170"/>
                  </a:lnTo>
                  <a:lnTo>
                    <a:pt x="76" y="1166"/>
                  </a:lnTo>
                  <a:lnTo>
                    <a:pt x="77" y="1161"/>
                  </a:lnTo>
                  <a:lnTo>
                    <a:pt x="81" y="1155"/>
                  </a:lnTo>
                  <a:lnTo>
                    <a:pt x="81" y="1155"/>
                  </a:lnTo>
                  <a:lnTo>
                    <a:pt x="87" y="1140"/>
                  </a:lnTo>
                  <a:lnTo>
                    <a:pt x="93" y="1126"/>
                  </a:lnTo>
                  <a:lnTo>
                    <a:pt x="98" y="1113"/>
                  </a:lnTo>
                  <a:lnTo>
                    <a:pt x="100" y="1103"/>
                  </a:lnTo>
                  <a:lnTo>
                    <a:pt x="100" y="1103"/>
                  </a:lnTo>
                  <a:lnTo>
                    <a:pt x="101" y="1091"/>
                  </a:lnTo>
                  <a:lnTo>
                    <a:pt x="103" y="1073"/>
                  </a:lnTo>
                  <a:lnTo>
                    <a:pt x="104" y="1040"/>
                  </a:lnTo>
                  <a:lnTo>
                    <a:pt x="104" y="1040"/>
                  </a:lnTo>
                  <a:lnTo>
                    <a:pt x="104" y="1009"/>
                  </a:lnTo>
                  <a:lnTo>
                    <a:pt x="105" y="991"/>
                  </a:lnTo>
                  <a:lnTo>
                    <a:pt x="106" y="978"/>
                  </a:lnTo>
                  <a:lnTo>
                    <a:pt x="106" y="978"/>
                  </a:lnTo>
                  <a:lnTo>
                    <a:pt x="110" y="964"/>
                  </a:lnTo>
                  <a:lnTo>
                    <a:pt x="112" y="946"/>
                  </a:lnTo>
                  <a:lnTo>
                    <a:pt x="117" y="915"/>
                  </a:lnTo>
                  <a:lnTo>
                    <a:pt x="117" y="915"/>
                  </a:lnTo>
                  <a:lnTo>
                    <a:pt x="130" y="825"/>
                  </a:lnTo>
                  <a:lnTo>
                    <a:pt x="142" y="742"/>
                  </a:lnTo>
                  <a:lnTo>
                    <a:pt x="140" y="725"/>
                  </a:lnTo>
                  <a:lnTo>
                    <a:pt x="140" y="725"/>
                  </a:lnTo>
                  <a:lnTo>
                    <a:pt x="139" y="730"/>
                  </a:lnTo>
                  <a:lnTo>
                    <a:pt x="136" y="732"/>
                  </a:lnTo>
                  <a:lnTo>
                    <a:pt x="135" y="732"/>
                  </a:lnTo>
                  <a:lnTo>
                    <a:pt x="133" y="732"/>
                  </a:lnTo>
                  <a:lnTo>
                    <a:pt x="133" y="732"/>
                  </a:lnTo>
                  <a:lnTo>
                    <a:pt x="132" y="731"/>
                  </a:lnTo>
                  <a:lnTo>
                    <a:pt x="130" y="729"/>
                  </a:lnTo>
                  <a:lnTo>
                    <a:pt x="129" y="724"/>
                  </a:lnTo>
                  <a:lnTo>
                    <a:pt x="129" y="719"/>
                  </a:lnTo>
                  <a:lnTo>
                    <a:pt x="129" y="719"/>
                  </a:lnTo>
                  <a:lnTo>
                    <a:pt x="127" y="722"/>
                  </a:lnTo>
                  <a:lnTo>
                    <a:pt x="126" y="724"/>
                  </a:lnTo>
                  <a:lnTo>
                    <a:pt x="124" y="724"/>
                  </a:lnTo>
                  <a:lnTo>
                    <a:pt x="123" y="722"/>
                  </a:lnTo>
                  <a:lnTo>
                    <a:pt x="123" y="722"/>
                  </a:lnTo>
                  <a:lnTo>
                    <a:pt x="121" y="714"/>
                  </a:lnTo>
                  <a:lnTo>
                    <a:pt x="120" y="709"/>
                  </a:lnTo>
                  <a:lnTo>
                    <a:pt x="120" y="709"/>
                  </a:lnTo>
                  <a:lnTo>
                    <a:pt x="116" y="714"/>
                  </a:lnTo>
                  <a:lnTo>
                    <a:pt x="114" y="716"/>
                  </a:lnTo>
                  <a:lnTo>
                    <a:pt x="111" y="716"/>
                  </a:lnTo>
                  <a:lnTo>
                    <a:pt x="110" y="715"/>
                  </a:lnTo>
                  <a:lnTo>
                    <a:pt x="110" y="715"/>
                  </a:lnTo>
                  <a:lnTo>
                    <a:pt x="108" y="710"/>
                  </a:lnTo>
                  <a:lnTo>
                    <a:pt x="106" y="703"/>
                  </a:lnTo>
                  <a:lnTo>
                    <a:pt x="104" y="686"/>
                  </a:lnTo>
                  <a:lnTo>
                    <a:pt x="104" y="686"/>
                  </a:lnTo>
                  <a:lnTo>
                    <a:pt x="103" y="674"/>
                  </a:lnTo>
                  <a:lnTo>
                    <a:pt x="104" y="662"/>
                  </a:lnTo>
                  <a:lnTo>
                    <a:pt x="106" y="647"/>
                  </a:lnTo>
                  <a:lnTo>
                    <a:pt x="106" y="647"/>
                  </a:lnTo>
                  <a:lnTo>
                    <a:pt x="106" y="601"/>
                  </a:lnTo>
                  <a:lnTo>
                    <a:pt x="106" y="601"/>
                  </a:lnTo>
                  <a:lnTo>
                    <a:pt x="109" y="582"/>
                  </a:lnTo>
                  <a:lnTo>
                    <a:pt x="114" y="553"/>
                  </a:lnTo>
                  <a:lnTo>
                    <a:pt x="120" y="515"/>
                  </a:lnTo>
                  <a:lnTo>
                    <a:pt x="104" y="538"/>
                  </a:lnTo>
                  <a:lnTo>
                    <a:pt x="104" y="538"/>
                  </a:lnTo>
                  <a:lnTo>
                    <a:pt x="100" y="496"/>
                  </a:lnTo>
                  <a:lnTo>
                    <a:pt x="100" y="496"/>
                  </a:lnTo>
                  <a:lnTo>
                    <a:pt x="103" y="486"/>
                  </a:lnTo>
                  <a:lnTo>
                    <a:pt x="106" y="470"/>
                  </a:lnTo>
                  <a:lnTo>
                    <a:pt x="106" y="470"/>
                  </a:lnTo>
                  <a:lnTo>
                    <a:pt x="109" y="455"/>
                  </a:lnTo>
                  <a:lnTo>
                    <a:pt x="110" y="436"/>
                  </a:lnTo>
                  <a:lnTo>
                    <a:pt x="110" y="411"/>
                  </a:lnTo>
                  <a:lnTo>
                    <a:pt x="110" y="411"/>
                  </a:lnTo>
                  <a:lnTo>
                    <a:pt x="112" y="401"/>
                  </a:lnTo>
                  <a:lnTo>
                    <a:pt x="118" y="381"/>
                  </a:lnTo>
                  <a:lnTo>
                    <a:pt x="124" y="358"/>
                  </a:lnTo>
                  <a:lnTo>
                    <a:pt x="129" y="338"/>
                  </a:lnTo>
                  <a:lnTo>
                    <a:pt x="129" y="338"/>
                  </a:lnTo>
                  <a:lnTo>
                    <a:pt x="135" y="311"/>
                  </a:lnTo>
                  <a:lnTo>
                    <a:pt x="138" y="300"/>
                  </a:lnTo>
                  <a:lnTo>
                    <a:pt x="140" y="293"/>
                  </a:lnTo>
                  <a:lnTo>
                    <a:pt x="140" y="293"/>
                  </a:lnTo>
                  <a:lnTo>
                    <a:pt x="156" y="257"/>
                  </a:lnTo>
                  <a:lnTo>
                    <a:pt x="156" y="243"/>
                  </a:lnTo>
                  <a:lnTo>
                    <a:pt x="173" y="226"/>
                  </a:lnTo>
                  <a:lnTo>
                    <a:pt x="173" y="226"/>
                  </a:lnTo>
                  <a:lnTo>
                    <a:pt x="173" y="222"/>
                  </a:lnTo>
                  <a:lnTo>
                    <a:pt x="171" y="216"/>
                  </a:lnTo>
                  <a:lnTo>
                    <a:pt x="169" y="211"/>
                  </a:lnTo>
                  <a:lnTo>
                    <a:pt x="169" y="211"/>
                  </a:lnTo>
                  <a:lnTo>
                    <a:pt x="165" y="206"/>
                  </a:lnTo>
                  <a:lnTo>
                    <a:pt x="159" y="202"/>
                  </a:lnTo>
                  <a:lnTo>
                    <a:pt x="154" y="199"/>
                  </a:lnTo>
                  <a:lnTo>
                    <a:pt x="150" y="194"/>
                  </a:lnTo>
                  <a:lnTo>
                    <a:pt x="150" y="194"/>
                  </a:lnTo>
                  <a:lnTo>
                    <a:pt x="145" y="189"/>
                  </a:lnTo>
                  <a:lnTo>
                    <a:pt x="142" y="187"/>
                  </a:lnTo>
                  <a:lnTo>
                    <a:pt x="140" y="185"/>
                  </a:lnTo>
                  <a:lnTo>
                    <a:pt x="140" y="184"/>
                  </a:lnTo>
                  <a:lnTo>
                    <a:pt x="140" y="184"/>
                  </a:lnTo>
                  <a:lnTo>
                    <a:pt x="139" y="175"/>
                  </a:lnTo>
                  <a:lnTo>
                    <a:pt x="140" y="165"/>
                  </a:lnTo>
                  <a:lnTo>
                    <a:pt x="140" y="165"/>
                  </a:lnTo>
                  <a:lnTo>
                    <a:pt x="140" y="160"/>
                  </a:lnTo>
                  <a:lnTo>
                    <a:pt x="139" y="155"/>
                  </a:lnTo>
                  <a:lnTo>
                    <a:pt x="138" y="151"/>
                  </a:lnTo>
                  <a:lnTo>
                    <a:pt x="136" y="148"/>
                  </a:lnTo>
                  <a:lnTo>
                    <a:pt x="136" y="148"/>
                  </a:lnTo>
                  <a:lnTo>
                    <a:pt x="135" y="147"/>
                  </a:lnTo>
                  <a:lnTo>
                    <a:pt x="135" y="146"/>
                  </a:lnTo>
                  <a:lnTo>
                    <a:pt x="136" y="145"/>
                  </a:lnTo>
                  <a:lnTo>
                    <a:pt x="136" y="141"/>
                  </a:lnTo>
                  <a:lnTo>
                    <a:pt x="136" y="141"/>
                  </a:lnTo>
                  <a:lnTo>
                    <a:pt x="136" y="134"/>
                  </a:lnTo>
                  <a:lnTo>
                    <a:pt x="136" y="129"/>
                  </a:lnTo>
                  <a:lnTo>
                    <a:pt x="136" y="129"/>
                  </a:lnTo>
                  <a:lnTo>
                    <a:pt x="132" y="126"/>
                  </a:lnTo>
                  <a:lnTo>
                    <a:pt x="129" y="124"/>
                  </a:lnTo>
                  <a:lnTo>
                    <a:pt x="129" y="123"/>
                  </a:lnTo>
                  <a:lnTo>
                    <a:pt x="129" y="122"/>
                  </a:lnTo>
                  <a:lnTo>
                    <a:pt x="129" y="122"/>
                  </a:lnTo>
                  <a:lnTo>
                    <a:pt x="133" y="119"/>
                  </a:lnTo>
                  <a:lnTo>
                    <a:pt x="135" y="117"/>
                  </a:lnTo>
                  <a:lnTo>
                    <a:pt x="138" y="114"/>
                  </a:lnTo>
                  <a:lnTo>
                    <a:pt x="140" y="112"/>
                  </a:lnTo>
                  <a:lnTo>
                    <a:pt x="140" y="112"/>
                  </a:lnTo>
                  <a:lnTo>
                    <a:pt x="142" y="102"/>
                  </a:lnTo>
                  <a:lnTo>
                    <a:pt x="142" y="95"/>
                  </a:lnTo>
                  <a:lnTo>
                    <a:pt x="142" y="95"/>
                  </a:lnTo>
                  <a:lnTo>
                    <a:pt x="130" y="95"/>
                  </a:lnTo>
                  <a:lnTo>
                    <a:pt x="123" y="94"/>
                  </a:lnTo>
                  <a:lnTo>
                    <a:pt x="121" y="94"/>
                  </a:lnTo>
                  <a:lnTo>
                    <a:pt x="120" y="93"/>
                  </a:lnTo>
                  <a:lnTo>
                    <a:pt x="120" y="93"/>
                  </a:lnTo>
                  <a:lnTo>
                    <a:pt x="124" y="86"/>
                  </a:lnTo>
                  <a:lnTo>
                    <a:pt x="132" y="75"/>
                  </a:lnTo>
                  <a:lnTo>
                    <a:pt x="142" y="59"/>
                  </a:lnTo>
                  <a:lnTo>
                    <a:pt x="142" y="59"/>
                  </a:lnTo>
                  <a:lnTo>
                    <a:pt x="142" y="54"/>
                  </a:lnTo>
                  <a:lnTo>
                    <a:pt x="142" y="46"/>
                  </a:lnTo>
                  <a:lnTo>
                    <a:pt x="142" y="46"/>
                  </a:lnTo>
                  <a:lnTo>
                    <a:pt x="150" y="27"/>
                  </a:lnTo>
                  <a:lnTo>
                    <a:pt x="150" y="27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641908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493728"/>
            <a:ext cx="685800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セキュリティ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強化月間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F2FB54F-C926-4ED4-8ECF-87BD230A4F90}"/>
              </a:ext>
            </a:extLst>
          </p:cNvPr>
          <p:cNvSpPr txBox="1"/>
          <p:nvPr/>
        </p:nvSpPr>
        <p:spPr>
          <a:xfrm>
            <a:off x="0" y="5898105"/>
            <a:ext cx="6858000" cy="378565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000" dirty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警備員</a:t>
            </a:r>
            <a:endParaRPr lang="en-US" altLang="ja-JP" sz="12000" dirty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120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巡回中</a:t>
            </a:r>
            <a:endParaRPr lang="en-US" altLang="ja-JP" sz="12000" dirty="0"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25B6777E-7C98-4907-A9C8-14CAEB4A084E}"/>
              </a:ext>
            </a:extLst>
          </p:cNvPr>
          <p:cNvGrpSpPr/>
          <p:nvPr/>
        </p:nvGrpSpPr>
        <p:grpSpPr>
          <a:xfrm>
            <a:off x="2007704" y="2509772"/>
            <a:ext cx="2842592" cy="2996246"/>
            <a:chOff x="6033120" y="732573"/>
            <a:chExt cx="1593529" cy="1679666"/>
          </a:xfrm>
        </p:grpSpPr>
        <p:sp>
          <p:nvSpPr>
            <p:cNvPr id="5" name="円: 塗りつぶしなし 4">
              <a:extLst>
                <a:ext uri="{FF2B5EF4-FFF2-40B4-BE49-F238E27FC236}">
                  <a16:creationId xmlns:a16="http://schemas.microsoft.com/office/drawing/2014/main" id="{51CBE682-CFFD-4466-BA8D-D8A1CC580D0C}"/>
                </a:ext>
              </a:extLst>
            </p:cNvPr>
            <p:cNvSpPr/>
            <p:nvPr/>
          </p:nvSpPr>
          <p:spPr bwMode="auto">
            <a:xfrm>
              <a:off x="6033120" y="818710"/>
              <a:ext cx="1593529" cy="1593529"/>
            </a:xfrm>
            <a:prstGeom prst="donut">
              <a:avLst>
                <a:gd name="adj" fmla="val 15481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Freeform 24">
              <a:extLst>
                <a:ext uri="{FF2B5EF4-FFF2-40B4-BE49-F238E27FC236}">
                  <a16:creationId xmlns:a16="http://schemas.microsoft.com/office/drawing/2014/main" id="{AA143689-6B9A-4204-A60C-B1445336BE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8175" y="732573"/>
              <a:ext cx="652911" cy="1679666"/>
            </a:xfrm>
            <a:custGeom>
              <a:avLst/>
              <a:gdLst>
                <a:gd name="T0" fmla="*/ 128 w 496"/>
                <a:gd name="T1" fmla="*/ 7 h 1276"/>
                <a:gd name="T2" fmla="*/ 148 w 496"/>
                <a:gd name="T3" fmla="*/ 0 h 1276"/>
                <a:gd name="T4" fmla="*/ 298 w 496"/>
                <a:gd name="T5" fmla="*/ 52 h 1276"/>
                <a:gd name="T6" fmla="*/ 294 w 496"/>
                <a:gd name="T7" fmla="*/ 66 h 1276"/>
                <a:gd name="T8" fmla="*/ 283 w 496"/>
                <a:gd name="T9" fmla="*/ 116 h 1276"/>
                <a:gd name="T10" fmla="*/ 256 w 496"/>
                <a:gd name="T11" fmla="*/ 172 h 1276"/>
                <a:gd name="T12" fmla="*/ 309 w 496"/>
                <a:gd name="T13" fmla="*/ 254 h 1276"/>
                <a:gd name="T14" fmla="*/ 339 w 496"/>
                <a:gd name="T15" fmla="*/ 316 h 1276"/>
                <a:gd name="T16" fmla="*/ 341 w 496"/>
                <a:gd name="T17" fmla="*/ 412 h 1276"/>
                <a:gd name="T18" fmla="*/ 369 w 496"/>
                <a:gd name="T19" fmla="*/ 548 h 1276"/>
                <a:gd name="T20" fmla="*/ 350 w 496"/>
                <a:gd name="T21" fmla="*/ 660 h 1276"/>
                <a:gd name="T22" fmla="*/ 362 w 496"/>
                <a:gd name="T23" fmla="*/ 702 h 1276"/>
                <a:gd name="T24" fmla="*/ 366 w 496"/>
                <a:gd name="T25" fmla="*/ 756 h 1276"/>
                <a:gd name="T26" fmla="*/ 359 w 496"/>
                <a:gd name="T27" fmla="*/ 768 h 1276"/>
                <a:gd name="T28" fmla="*/ 350 w 496"/>
                <a:gd name="T29" fmla="*/ 774 h 1276"/>
                <a:gd name="T30" fmla="*/ 335 w 496"/>
                <a:gd name="T31" fmla="*/ 775 h 1276"/>
                <a:gd name="T32" fmla="*/ 323 w 496"/>
                <a:gd name="T33" fmla="*/ 771 h 1276"/>
                <a:gd name="T34" fmla="*/ 468 w 496"/>
                <a:gd name="T35" fmla="*/ 1119 h 1276"/>
                <a:gd name="T36" fmla="*/ 490 w 496"/>
                <a:gd name="T37" fmla="*/ 1193 h 1276"/>
                <a:gd name="T38" fmla="*/ 475 w 496"/>
                <a:gd name="T39" fmla="*/ 1229 h 1276"/>
                <a:gd name="T40" fmla="*/ 381 w 496"/>
                <a:gd name="T41" fmla="*/ 1240 h 1276"/>
                <a:gd name="T42" fmla="*/ 321 w 496"/>
                <a:gd name="T43" fmla="*/ 1240 h 1276"/>
                <a:gd name="T44" fmla="*/ 316 w 496"/>
                <a:gd name="T45" fmla="*/ 1216 h 1276"/>
                <a:gd name="T46" fmla="*/ 363 w 496"/>
                <a:gd name="T47" fmla="*/ 1204 h 1276"/>
                <a:gd name="T48" fmla="*/ 378 w 496"/>
                <a:gd name="T49" fmla="*/ 1175 h 1276"/>
                <a:gd name="T50" fmla="*/ 356 w 496"/>
                <a:gd name="T51" fmla="*/ 1109 h 1276"/>
                <a:gd name="T52" fmla="*/ 316 w 496"/>
                <a:gd name="T53" fmla="*/ 1045 h 1276"/>
                <a:gd name="T54" fmla="*/ 215 w 496"/>
                <a:gd name="T55" fmla="*/ 1063 h 1276"/>
                <a:gd name="T56" fmla="*/ 180 w 496"/>
                <a:gd name="T57" fmla="*/ 1145 h 1276"/>
                <a:gd name="T58" fmla="*/ 170 w 496"/>
                <a:gd name="T59" fmla="*/ 1210 h 1276"/>
                <a:gd name="T60" fmla="*/ 165 w 496"/>
                <a:gd name="T61" fmla="*/ 1257 h 1276"/>
                <a:gd name="T62" fmla="*/ 111 w 496"/>
                <a:gd name="T63" fmla="*/ 1276 h 1276"/>
                <a:gd name="T64" fmla="*/ 5 w 496"/>
                <a:gd name="T65" fmla="*/ 1263 h 1276"/>
                <a:gd name="T66" fmla="*/ 9 w 496"/>
                <a:gd name="T67" fmla="*/ 1240 h 1276"/>
                <a:gd name="T68" fmla="*/ 64 w 496"/>
                <a:gd name="T69" fmla="*/ 1222 h 1276"/>
                <a:gd name="T70" fmla="*/ 77 w 496"/>
                <a:gd name="T71" fmla="*/ 1178 h 1276"/>
                <a:gd name="T72" fmla="*/ 81 w 496"/>
                <a:gd name="T73" fmla="*/ 1155 h 1276"/>
                <a:gd name="T74" fmla="*/ 103 w 496"/>
                <a:gd name="T75" fmla="*/ 1073 h 1276"/>
                <a:gd name="T76" fmla="*/ 110 w 496"/>
                <a:gd name="T77" fmla="*/ 964 h 1276"/>
                <a:gd name="T78" fmla="*/ 140 w 496"/>
                <a:gd name="T79" fmla="*/ 725 h 1276"/>
                <a:gd name="T80" fmla="*/ 130 w 496"/>
                <a:gd name="T81" fmla="*/ 729 h 1276"/>
                <a:gd name="T82" fmla="*/ 123 w 496"/>
                <a:gd name="T83" fmla="*/ 722 h 1276"/>
                <a:gd name="T84" fmla="*/ 111 w 496"/>
                <a:gd name="T85" fmla="*/ 716 h 1276"/>
                <a:gd name="T86" fmla="*/ 103 w 496"/>
                <a:gd name="T87" fmla="*/ 674 h 1276"/>
                <a:gd name="T88" fmla="*/ 114 w 496"/>
                <a:gd name="T89" fmla="*/ 553 h 1276"/>
                <a:gd name="T90" fmla="*/ 106 w 496"/>
                <a:gd name="T91" fmla="*/ 470 h 1276"/>
                <a:gd name="T92" fmla="*/ 118 w 496"/>
                <a:gd name="T93" fmla="*/ 381 h 1276"/>
                <a:gd name="T94" fmla="*/ 140 w 496"/>
                <a:gd name="T95" fmla="*/ 293 h 1276"/>
                <a:gd name="T96" fmla="*/ 169 w 496"/>
                <a:gd name="T97" fmla="*/ 211 h 1276"/>
                <a:gd name="T98" fmla="*/ 145 w 496"/>
                <a:gd name="T99" fmla="*/ 189 h 1276"/>
                <a:gd name="T100" fmla="*/ 140 w 496"/>
                <a:gd name="T101" fmla="*/ 165 h 1276"/>
                <a:gd name="T102" fmla="*/ 135 w 496"/>
                <a:gd name="T103" fmla="*/ 146 h 1276"/>
                <a:gd name="T104" fmla="*/ 132 w 496"/>
                <a:gd name="T105" fmla="*/ 126 h 1276"/>
                <a:gd name="T106" fmla="*/ 138 w 496"/>
                <a:gd name="T107" fmla="*/ 114 h 1276"/>
                <a:gd name="T108" fmla="*/ 123 w 496"/>
                <a:gd name="T109" fmla="*/ 94 h 1276"/>
                <a:gd name="T110" fmla="*/ 142 w 496"/>
                <a:gd name="T111" fmla="*/ 59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6" h="1276">
                  <a:moveTo>
                    <a:pt x="150" y="27"/>
                  </a:moveTo>
                  <a:lnTo>
                    <a:pt x="150" y="27"/>
                  </a:lnTo>
                  <a:lnTo>
                    <a:pt x="145" y="24"/>
                  </a:lnTo>
                  <a:lnTo>
                    <a:pt x="136" y="19"/>
                  </a:lnTo>
                  <a:lnTo>
                    <a:pt x="133" y="16"/>
                  </a:lnTo>
                  <a:lnTo>
                    <a:pt x="129" y="11"/>
                  </a:lnTo>
                  <a:lnTo>
                    <a:pt x="128" y="7"/>
                  </a:lnTo>
                  <a:lnTo>
                    <a:pt x="129" y="6"/>
                  </a:lnTo>
                  <a:lnTo>
                    <a:pt x="129" y="4"/>
                  </a:lnTo>
                  <a:lnTo>
                    <a:pt x="129" y="4"/>
                  </a:lnTo>
                  <a:lnTo>
                    <a:pt x="132" y="2"/>
                  </a:lnTo>
                  <a:lnTo>
                    <a:pt x="134" y="1"/>
                  </a:lnTo>
                  <a:lnTo>
                    <a:pt x="140" y="0"/>
                  </a:lnTo>
                  <a:lnTo>
                    <a:pt x="148" y="0"/>
                  </a:lnTo>
                  <a:lnTo>
                    <a:pt x="159" y="2"/>
                  </a:lnTo>
                  <a:lnTo>
                    <a:pt x="181" y="9"/>
                  </a:lnTo>
                  <a:lnTo>
                    <a:pt x="201" y="17"/>
                  </a:lnTo>
                  <a:lnTo>
                    <a:pt x="201" y="17"/>
                  </a:lnTo>
                  <a:lnTo>
                    <a:pt x="230" y="28"/>
                  </a:lnTo>
                  <a:lnTo>
                    <a:pt x="266" y="40"/>
                  </a:lnTo>
                  <a:lnTo>
                    <a:pt x="298" y="52"/>
                  </a:lnTo>
                  <a:lnTo>
                    <a:pt x="309" y="57"/>
                  </a:lnTo>
                  <a:lnTo>
                    <a:pt x="313" y="59"/>
                  </a:lnTo>
                  <a:lnTo>
                    <a:pt x="313" y="59"/>
                  </a:lnTo>
                  <a:lnTo>
                    <a:pt x="313" y="60"/>
                  </a:lnTo>
                  <a:lnTo>
                    <a:pt x="312" y="61"/>
                  </a:lnTo>
                  <a:lnTo>
                    <a:pt x="309" y="64"/>
                  </a:lnTo>
                  <a:lnTo>
                    <a:pt x="294" y="66"/>
                  </a:lnTo>
                  <a:lnTo>
                    <a:pt x="274" y="70"/>
                  </a:lnTo>
                  <a:lnTo>
                    <a:pt x="274" y="95"/>
                  </a:lnTo>
                  <a:lnTo>
                    <a:pt x="274" y="95"/>
                  </a:lnTo>
                  <a:lnTo>
                    <a:pt x="280" y="102"/>
                  </a:lnTo>
                  <a:lnTo>
                    <a:pt x="282" y="108"/>
                  </a:lnTo>
                  <a:lnTo>
                    <a:pt x="283" y="112"/>
                  </a:lnTo>
                  <a:lnTo>
                    <a:pt x="283" y="116"/>
                  </a:lnTo>
                  <a:lnTo>
                    <a:pt x="283" y="116"/>
                  </a:lnTo>
                  <a:lnTo>
                    <a:pt x="281" y="124"/>
                  </a:lnTo>
                  <a:lnTo>
                    <a:pt x="275" y="136"/>
                  </a:lnTo>
                  <a:lnTo>
                    <a:pt x="268" y="152"/>
                  </a:lnTo>
                  <a:lnTo>
                    <a:pt x="268" y="152"/>
                  </a:lnTo>
                  <a:lnTo>
                    <a:pt x="260" y="163"/>
                  </a:lnTo>
                  <a:lnTo>
                    <a:pt x="256" y="172"/>
                  </a:lnTo>
                  <a:lnTo>
                    <a:pt x="254" y="177"/>
                  </a:lnTo>
                  <a:lnTo>
                    <a:pt x="254" y="177"/>
                  </a:lnTo>
                  <a:lnTo>
                    <a:pt x="258" y="194"/>
                  </a:lnTo>
                  <a:lnTo>
                    <a:pt x="260" y="207"/>
                  </a:lnTo>
                  <a:lnTo>
                    <a:pt x="260" y="207"/>
                  </a:lnTo>
                  <a:lnTo>
                    <a:pt x="288" y="232"/>
                  </a:lnTo>
                  <a:lnTo>
                    <a:pt x="309" y="254"/>
                  </a:lnTo>
                  <a:lnTo>
                    <a:pt x="316" y="263"/>
                  </a:lnTo>
                  <a:lnTo>
                    <a:pt x="319" y="270"/>
                  </a:lnTo>
                  <a:lnTo>
                    <a:pt x="319" y="270"/>
                  </a:lnTo>
                  <a:lnTo>
                    <a:pt x="325" y="282"/>
                  </a:lnTo>
                  <a:lnTo>
                    <a:pt x="331" y="295"/>
                  </a:lnTo>
                  <a:lnTo>
                    <a:pt x="337" y="308"/>
                  </a:lnTo>
                  <a:lnTo>
                    <a:pt x="339" y="316"/>
                  </a:lnTo>
                  <a:lnTo>
                    <a:pt x="340" y="322"/>
                  </a:lnTo>
                  <a:lnTo>
                    <a:pt x="340" y="322"/>
                  </a:lnTo>
                  <a:lnTo>
                    <a:pt x="339" y="347"/>
                  </a:lnTo>
                  <a:lnTo>
                    <a:pt x="336" y="378"/>
                  </a:lnTo>
                  <a:lnTo>
                    <a:pt x="336" y="378"/>
                  </a:lnTo>
                  <a:lnTo>
                    <a:pt x="337" y="391"/>
                  </a:lnTo>
                  <a:lnTo>
                    <a:pt x="341" y="412"/>
                  </a:lnTo>
                  <a:lnTo>
                    <a:pt x="353" y="465"/>
                  </a:lnTo>
                  <a:lnTo>
                    <a:pt x="364" y="514"/>
                  </a:lnTo>
                  <a:lnTo>
                    <a:pt x="368" y="531"/>
                  </a:lnTo>
                  <a:lnTo>
                    <a:pt x="369" y="538"/>
                  </a:lnTo>
                  <a:lnTo>
                    <a:pt x="369" y="538"/>
                  </a:lnTo>
                  <a:lnTo>
                    <a:pt x="369" y="542"/>
                  </a:lnTo>
                  <a:lnTo>
                    <a:pt x="369" y="548"/>
                  </a:lnTo>
                  <a:lnTo>
                    <a:pt x="371" y="566"/>
                  </a:lnTo>
                  <a:lnTo>
                    <a:pt x="372" y="583"/>
                  </a:lnTo>
                  <a:lnTo>
                    <a:pt x="372" y="588"/>
                  </a:lnTo>
                  <a:lnTo>
                    <a:pt x="372" y="591"/>
                  </a:lnTo>
                  <a:lnTo>
                    <a:pt x="372" y="591"/>
                  </a:lnTo>
                  <a:lnTo>
                    <a:pt x="359" y="601"/>
                  </a:lnTo>
                  <a:lnTo>
                    <a:pt x="350" y="660"/>
                  </a:lnTo>
                  <a:lnTo>
                    <a:pt x="350" y="660"/>
                  </a:lnTo>
                  <a:lnTo>
                    <a:pt x="350" y="660"/>
                  </a:lnTo>
                  <a:lnTo>
                    <a:pt x="350" y="663"/>
                  </a:lnTo>
                  <a:lnTo>
                    <a:pt x="351" y="671"/>
                  </a:lnTo>
                  <a:lnTo>
                    <a:pt x="356" y="686"/>
                  </a:lnTo>
                  <a:lnTo>
                    <a:pt x="356" y="686"/>
                  </a:lnTo>
                  <a:lnTo>
                    <a:pt x="362" y="702"/>
                  </a:lnTo>
                  <a:lnTo>
                    <a:pt x="364" y="714"/>
                  </a:lnTo>
                  <a:lnTo>
                    <a:pt x="369" y="738"/>
                  </a:lnTo>
                  <a:lnTo>
                    <a:pt x="369" y="738"/>
                  </a:lnTo>
                  <a:lnTo>
                    <a:pt x="370" y="745"/>
                  </a:lnTo>
                  <a:lnTo>
                    <a:pt x="369" y="750"/>
                  </a:lnTo>
                  <a:lnTo>
                    <a:pt x="368" y="754"/>
                  </a:lnTo>
                  <a:lnTo>
                    <a:pt x="366" y="756"/>
                  </a:lnTo>
                  <a:lnTo>
                    <a:pt x="364" y="757"/>
                  </a:lnTo>
                  <a:lnTo>
                    <a:pt x="363" y="759"/>
                  </a:lnTo>
                  <a:lnTo>
                    <a:pt x="363" y="759"/>
                  </a:lnTo>
                  <a:lnTo>
                    <a:pt x="363" y="763"/>
                  </a:lnTo>
                  <a:lnTo>
                    <a:pt x="362" y="766"/>
                  </a:lnTo>
                  <a:lnTo>
                    <a:pt x="360" y="767"/>
                  </a:lnTo>
                  <a:lnTo>
                    <a:pt x="359" y="768"/>
                  </a:lnTo>
                  <a:lnTo>
                    <a:pt x="350" y="765"/>
                  </a:lnTo>
                  <a:lnTo>
                    <a:pt x="350" y="765"/>
                  </a:lnTo>
                  <a:lnTo>
                    <a:pt x="351" y="768"/>
                  </a:lnTo>
                  <a:lnTo>
                    <a:pt x="351" y="772"/>
                  </a:lnTo>
                  <a:lnTo>
                    <a:pt x="351" y="773"/>
                  </a:lnTo>
                  <a:lnTo>
                    <a:pt x="350" y="774"/>
                  </a:lnTo>
                  <a:lnTo>
                    <a:pt x="350" y="774"/>
                  </a:lnTo>
                  <a:lnTo>
                    <a:pt x="347" y="774"/>
                  </a:lnTo>
                  <a:lnTo>
                    <a:pt x="345" y="774"/>
                  </a:lnTo>
                  <a:lnTo>
                    <a:pt x="341" y="772"/>
                  </a:lnTo>
                  <a:lnTo>
                    <a:pt x="336" y="768"/>
                  </a:lnTo>
                  <a:lnTo>
                    <a:pt x="336" y="768"/>
                  </a:lnTo>
                  <a:lnTo>
                    <a:pt x="336" y="772"/>
                  </a:lnTo>
                  <a:lnTo>
                    <a:pt x="335" y="775"/>
                  </a:lnTo>
                  <a:lnTo>
                    <a:pt x="334" y="777"/>
                  </a:lnTo>
                  <a:lnTo>
                    <a:pt x="333" y="778"/>
                  </a:lnTo>
                  <a:lnTo>
                    <a:pt x="333" y="778"/>
                  </a:lnTo>
                  <a:lnTo>
                    <a:pt x="329" y="777"/>
                  </a:lnTo>
                  <a:lnTo>
                    <a:pt x="327" y="775"/>
                  </a:lnTo>
                  <a:lnTo>
                    <a:pt x="323" y="771"/>
                  </a:lnTo>
                  <a:lnTo>
                    <a:pt x="323" y="771"/>
                  </a:lnTo>
                  <a:lnTo>
                    <a:pt x="336" y="826"/>
                  </a:lnTo>
                  <a:lnTo>
                    <a:pt x="352" y="890"/>
                  </a:lnTo>
                  <a:lnTo>
                    <a:pt x="352" y="890"/>
                  </a:lnTo>
                  <a:lnTo>
                    <a:pt x="371" y="927"/>
                  </a:lnTo>
                  <a:lnTo>
                    <a:pt x="409" y="1001"/>
                  </a:lnTo>
                  <a:lnTo>
                    <a:pt x="446" y="1076"/>
                  </a:lnTo>
                  <a:lnTo>
                    <a:pt x="468" y="1119"/>
                  </a:lnTo>
                  <a:lnTo>
                    <a:pt x="468" y="1119"/>
                  </a:lnTo>
                  <a:lnTo>
                    <a:pt x="482" y="1156"/>
                  </a:lnTo>
                  <a:lnTo>
                    <a:pt x="488" y="1173"/>
                  </a:lnTo>
                  <a:lnTo>
                    <a:pt x="489" y="1180"/>
                  </a:lnTo>
                  <a:lnTo>
                    <a:pt x="490" y="1185"/>
                  </a:lnTo>
                  <a:lnTo>
                    <a:pt x="490" y="1185"/>
                  </a:lnTo>
                  <a:lnTo>
                    <a:pt x="490" y="1193"/>
                  </a:lnTo>
                  <a:lnTo>
                    <a:pt x="493" y="1203"/>
                  </a:lnTo>
                  <a:lnTo>
                    <a:pt x="495" y="1213"/>
                  </a:lnTo>
                  <a:lnTo>
                    <a:pt x="496" y="1221"/>
                  </a:lnTo>
                  <a:lnTo>
                    <a:pt x="496" y="1221"/>
                  </a:lnTo>
                  <a:lnTo>
                    <a:pt x="494" y="1223"/>
                  </a:lnTo>
                  <a:lnTo>
                    <a:pt x="489" y="1226"/>
                  </a:lnTo>
                  <a:lnTo>
                    <a:pt x="475" y="1229"/>
                  </a:lnTo>
                  <a:lnTo>
                    <a:pt x="441" y="1234"/>
                  </a:lnTo>
                  <a:lnTo>
                    <a:pt x="441" y="1234"/>
                  </a:lnTo>
                  <a:lnTo>
                    <a:pt x="428" y="1234"/>
                  </a:lnTo>
                  <a:lnTo>
                    <a:pt x="417" y="1234"/>
                  </a:lnTo>
                  <a:lnTo>
                    <a:pt x="405" y="1234"/>
                  </a:lnTo>
                  <a:lnTo>
                    <a:pt x="405" y="1234"/>
                  </a:lnTo>
                  <a:lnTo>
                    <a:pt x="381" y="1240"/>
                  </a:lnTo>
                  <a:lnTo>
                    <a:pt x="359" y="1245"/>
                  </a:lnTo>
                  <a:lnTo>
                    <a:pt x="348" y="1246"/>
                  </a:lnTo>
                  <a:lnTo>
                    <a:pt x="340" y="1246"/>
                  </a:lnTo>
                  <a:lnTo>
                    <a:pt x="340" y="1246"/>
                  </a:lnTo>
                  <a:lnTo>
                    <a:pt x="331" y="1246"/>
                  </a:lnTo>
                  <a:lnTo>
                    <a:pt x="325" y="1244"/>
                  </a:lnTo>
                  <a:lnTo>
                    <a:pt x="321" y="1240"/>
                  </a:lnTo>
                  <a:lnTo>
                    <a:pt x="317" y="1237"/>
                  </a:lnTo>
                  <a:lnTo>
                    <a:pt x="315" y="1232"/>
                  </a:lnTo>
                  <a:lnTo>
                    <a:pt x="312" y="1227"/>
                  </a:lnTo>
                  <a:lnTo>
                    <a:pt x="312" y="1223"/>
                  </a:lnTo>
                  <a:lnTo>
                    <a:pt x="313" y="1221"/>
                  </a:lnTo>
                  <a:lnTo>
                    <a:pt x="313" y="1221"/>
                  </a:lnTo>
                  <a:lnTo>
                    <a:pt x="316" y="1216"/>
                  </a:lnTo>
                  <a:lnTo>
                    <a:pt x="319" y="1214"/>
                  </a:lnTo>
                  <a:lnTo>
                    <a:pt x="324" y="1211"/>
                  </a:lnTo>
                  <a:lnTo>
                    <a:pt x="333" y="1211"/>
                  </a:lnTo>
                  <a:lnTo>
                    <a:pt x="333" y="1211"/>
                  </a:lnTo>
                  <a:lnTo>
                    <a:pt x="343" y="1209"/>
                  </a:lnTo>
                  <a:lnTo>
                    <a:pt x="354" y="1206"/>
                  </a:lnTo>
                  <a:lnTo>
                    <a:pt x="363" y="1204"/>
                  </a:lnTo>
                  <a:lnTo>
                    <a:pt x="369" y="1200"/>
                  </a:lnTo>
                  <a:lnTo>
                    <a:pt x="369" y="1200"/>
                  </a:lnTo>
                  <a:lnTo>
                    <a:pt x="372" y="1196"/>
                  </a:lnTo>
                  <a:lnTo>
                    <a:pt x="376" y="1187"/>
                  </a:lnTo>
                  <a:lnTo>
                    <a:pt x="378" y="1180"/>
                  </a:lnTo>
                  <a:lnTo>
                    <a:pt x="378" y="1175"/>
                  </a:lnTo>
                  <a:lnTo>
                    <a:pt x="378" y="1175"/>
                  </a:lnTo>
                  <a:lnTo>
                    <a:pt x="376" y="1170"/>
                  </a:lnTo>
                  <a:lnTo>
                    <a:pt x="371" y="1163"/>
                  </a:lnTo>
                  <a:lnTo>
                    <a:pt x="366" y="1154"/>
                  </a:lnTo>
                  <a:lnTo>
                    <a:pt x="363" y="1141"/>
                  </a:lnTo>
                  <a:lnTo>
                    <a:pt x="363" y="1141"/>
                  </a:lnTo>
                  <a:lnTo>
                    <a:pt x="357" y="1120"/>
                  </a:lnTo>
                  <a:lnTo>
                    <a:pt x="356" y="1109"/>
                  </a:lnTo>
                  <a:lnTo>
                    <a:pt x="356" y="1109"/>
                  </a:lnTo>
                  <a:lnTo>
                    <a:pt x="352" y="1102"/>
                  </a:lnTo>
                  <a:lnTo>
                    <a:pt x="342" y="1087"/>
                  </a:lnTo>
                  <a:lnTo>
                    <a:pt x="334" y="1074"/>
                  </a:lnTo>
                  <a:lnTo>
                    <a:pt x="329" y="1067"/>
                  </a:lnTo>
                  <a:lnTo>
                    <a:pt x="329" y="1067"/>
                  </a:lnTo>
                  <a:lnTo>
                    <a:pt x="316" y="1045"/>
                  </a:lnTo>
                  <a:lnTo>
                    <a:pt x="287" y="999"/>
                  </a:lnTo>
                  <a:lnTo>
                    <a:pt x="245" y="936"/>
                  </a:lnTo>
                  <a:lnTo>
                    <a:pt x="245" y="936"/>
                  </a:lnTo>
                  <a:lnTo>
                    <a:pt x="240" y="956"/>
                  </a:lnTo>
                  <a:lnTo>
                    <a:pt x="229" y="1007"/>
                  </a:lnTo>
                  <a:lnTo>
                    <a:pt x="223" y="1036"/>
                  </a:lnTo>
                  <a:lnTo>
                    <a:pt x="215" y="1063"/>
                  </a:lnTo>
                  <a:lnTo>
                    <a:pt x="206" y="1087"/>
                  </a:lnTo>
                  <a:lnTo>
                    <a:pt x="203" y="1098"/>
                  </a:lnTo>
                  <a:lnTo>
                    <a:pt x="199" y="1105"/>
                  </a:lnTo>
                  <a:lnTo>
                    <a:pt x="199" y="1105"/>
                  </a:lnTo>
                  <a:lnTo>
                    <a:pt x="191" y="1120"/>
                  </a:lnTo>
                  <a:lnTo>
                    <a:pt x="185" y="1133"/>
                  </a:lnTo>
                  <a:lnTo>
                    <a:pt x="180" y="1145"/>
                  </a:lnTo>
                  <a:lnTo>
                    <a:pt x="176" y="1157"/>
                  </a:lnTo>
                  <a:lnTo>
                    <a:pt x="173" y="1168"/>
                  </a:lnTo>
                  <a:lnTo>
                    <a:pt x="170" y="1178"/>
                  </a:lnTo>
                  <a:lnTo>
                    <a:pt x="169" y="1186"/>
                  </a:lnTo>
                  <a:lnTo>
                    <a:pt x="169" y="1194"/>
                  </a:lnTo>
                  <a:lnTo>
                    <a:pt x="169" y="1194"/>
                  </a:lnTo>
                  <a:lnTo>
                    <a:pt x="170" y="1210"/>
                  </a:lnTo>
                  <a:lnTo>
                    <a:pt x="173" y="1227"/>
                  </a:lnTo>
                  <a:lnTo>
                    <a:pt x="174" y="1241"/>
                  </a:lnTo>
                  <a:lnTo>
                    <a:pt x="174" y="1247"/>
                  </a:lnTo>
                  <a:lnTo>
                    <a:pt x="173" y="1250"/>
                  </a:lnTo>
                  <a:lnTo>
                    <a:pt x="173" y="1250"/>
                  </a:lnTo>
                  <a:lnTo>
                    <a:pt x="169" y="1253"/>
                  </a:lnTo>
                  <a:lnTo>
                    <a:pt x="165" y="1257"/>
                  </a:lnTo>
                  <a:lnTo>
                    <a:pt x="159" y="1261"/>
                  </a:lnTo>
                  <a:lnTo>
                    <a:pt x="150" y="1263"/>
                  </a:lnTo>
                  <a:lnTo>
                    <a:pt x="150" y="1263"/>
                  </a:lnTo>
                  <a:lnTo>
                    <a:pt x="139" y="1267"/>
                  </a:lnTo>
                  <a:lnTo>
                    <a:pt x="128" y="1272"/>
                  </a:lnTo>
                  <a:lnTo>
                    <a:pt x="117" y="1275"/>
                  </a:lnTo>
                  <a:lnTo>
                    <a:pt x="111" y="1276"/>
                  </a:lnTo>
                  <a:lnTo>
                    <a:pt x="104" y="1276"/>
                  </a:lnTo>
                  <a:lnTo>
                    <a:pt x="104" y="1276"/>
                  </a:lnTo>
                  <a:lnTo>
                    <a:pt x="80" y="1275"/>
                  </a:lnTo>
                  <a:lnTo>
                    <a:pt x="49" y="1273"/>
                  </a:lnTo>
                  <a:lnTo>
                    <a:pt x="20" y="1268"/>
                  </a:lnTo>
                  <a:lnTo>
                    <a:pt x="10" y="1265"/>
                  </a:lnTo>
                  <a:lnTo>
                    <a:pt x="5" y="1263"/>
                  </a:lnTo>
                  <a:lnTo>
                    <a:pt x="5" y="1263"/>
                  </a:lnTo>
                  <a:lnTo>
                    <a:pt x="2" y="1258"/>
                  </a:lnTo>
                  <a:lnTo>
                    <a:pt x="0" y="1252"/>
                  </a:lnTo>
                  <a:lnTo>
                    <a:pt x="0" y="1249"/>
                  </a:lnTo>
                  <a:lnTo>
                    <a:pt x="3" y="1246"/>
                  </a:lnTo>
                  <a:lnTo>
                    <a:pt x="5" y="1243"/>
                  </a:lnTo>
                  <a:lnTo>
                    <a:pt x="9" y="1240"/>
                  </a:lnTo>
                  <a:lnTo>
                    <a:pt x="9" y="1240"/>
                  </a:lnTo>
                  <a:lnTo>
                    <a:pt x="15" y="1238"/>
                  </a:lnTo>
                  <a:lnTo>
                    <a:pt x="22" y="1235"/>
                  </a:lnTo>
                  <a:lnTo>
                    <a:pt x="40" y="1232"/>
                  </a:lnTo>
                  <a:lnTo>
                    <a:pt x="50" y="1228"/>
                  </a:lnTo>
                  <a:lnTo>
                    <a:pt x="58" y="1226"/>
                  </a:lnTo>
                  <a:lnTo>
                    <a:pt x="64" y="1222"/>
                  </a:lnTo>
                  <a:lnTo>
                    <a:pt x="67" y="1220"/>
                  </a:lnTo>
                  <a:lnTo>
                    <a:pt x="68" y="1217"/>
                  </a:lnTo>
                  <a:lnTo>
                    <a:pt x="68" y="1217"/>
                  </a:lnTo>
                  <a:lnTo>
                    <a:pt x="71" y="1205"/>
                  </a:lnTo>
                  <a:lnTo>
                    <a:pt x="75" y="1193"/>
                  </a:lnTo>
                  <a:lnTo>
                    <a:pt x="77" y="1178"/>
                  </a:lnTo>
                  <a:lnTo>
                    <a:pt x="77" y="1178"/>
                  </a:lnTo>
                  <a:lnTo>
                    <a:pt x="76" y="1176"/>
                  </a:lnTo>
                  <a:lnTo>
                    <a:pt x="75" y="1173"/>
                  </a:lnTo>
                  <a:lnTo>
                    <a:pt x="75" y="1170"/>
                  </a:lnTo>
                  <a:lnTo>
                    <a:pt x="76" y="1166"/>
                  </a:lnTo>
                  <a:lnTo>
                    <a:pt x="77" y="1161"/>
                  </a:lnTo>
                  <a:lnTo>
                    <a:pt x="81" y="1155"/>
                  </a:lnTo>
                  <a:lnTo>
                    <a:pt x="81" y="1155"/>
                  </a:lnTo>
                  <a:lnTo>
                    <a:pt x="87" y="1140"/>
                  </a:lnTo>
                  <a:lnTo>
                    <a:pt x="93" y="1126"/>
                  </a:lnTo>
                  <a:lnTo>
                    <a:pt x="98" y="1113"/>
                  </a:lnTo>
                  <a:lnTo>
                    <a:pt x="100" y="1103"/>
                  </a:lnTo>
                  <a:lnTo>
                    <a:pt x="100" y="1103"/>
                  </a:lnTo>
                  <a:lnTo>
                    <a:pt x="101" y="1091"/>
                  </a:lnTo>
                  <a:lnTo>
                    <a:pt x="103" y="1073"/>
                  </a:lnTo>
                  <a:lnTo>
                    <a:pt x="104" y="1040"/>
                  </a:lnTo>
                  <a:lnTo>
                    <a:pt x="104" y="1040"/>
                  </a:lnTo>
                  <a:lnTo>
                    <a:pt x="104" y="1009"/>
                  </a:lnTo>
                  <a:lnTo>
                    <a:pt x="105" y="991"/>
                  </a:lnTo>
                  <a:lnTo>
                    <a:pt x="106" y="978"/>
                  </a:lnTo>
                  <a:lnTo>
                    <a:pt x="106" y="978"/>
                  </a:lnTo>
                  <a:lnTo>
                    <a:pt x="110" y="964"/>
                  </a:lnTo>
                  <a:lnTo>
                    <a:pt x="112" y="946"/>
                  </a:lnTo>
                  <a:lnTo>
                    <a:pt x="117" y="915"/>
                  </a:lnTo>
                  <a:lnTo>
                    <a:pt x="117" y="915"/>
                  </a:lnTo>
                  <a:lnTo>
                    <a:pt x="130" y="825"/>
                  </a:lnTo>
                  <a:lnTo>
                    <a:pt x="142" y="742"/>
                  </a:lnTo>
                  <a:lnTo>
                    <a:pt x="140" y="725"/>
                  </a:lnTo>
                  <a:lnTo>
                    <a:pt x="140" y="725"/>
                  </a:lnTo>
                  <a:lnTo>
                    <a:pt x="139" y="730"/>
                  </a:lnTo>
                  <a:lnTo>
                    <a:pt x="136" y="732"/>
                  </a:lnTo>
                  <a:lnTo>
                    <a:pt x="135" y="732"/>
                  </a:lnTo>
                  <a:lnTo>
                    <a:pt x="133" y="732"/>
                  </a:lnTo>
                  <a:lnTo>
                    <a:pt x="133" y="732"/>
                  </a:lnTo>
                  <a:lnTo>
                    <a:pt x="132" y="731"/>
                  </a:lnTo>
                  <a:lnTo>
                    <a:pt x="130" y="729"/>
                  </a:lnTo>
                  <a:lnTo>
                    <a:pt x="129" y="724"/>
                  </a:lnTo>
                  <a:lnTo>
                    <a:pt x="129" y="719"/>
                  </a:lnTo>
                  <a:lnTo>
                    <a:pt x="129" y="719"/>
                  </a:lnTo>
                  <a:lnTo>
                    <a:pt x="127" y="722"/>
                  </a:lnTo>
                  <a:lnTo>
                    <a:pt x="126" y="724"/>
                  </a:lnTo>
                  <a:lnTo>
                    <a:pt x="124" y="724"/>
                  </a:lnTo>
                  <a:lnTo>
                    <a:pt x="123" y="722"/>
                  </a:lnTo>
                  <a:lnTo>
                    <a:pt x="123" y="722"/>
                  </a:lnTo>
                  <a:lnTo>
                    <a:pt x="121" y="714"/>
                  </a:lnTo>
                  <a:lnTo>
                    <a:pt x="120" y="709"/>
                  </a:lnTo>
                  <a:lnTo>
                    <a:pt x="120" y="709"/>
                  </a:lnTo>
                  <a:lnTo>
                    <a:pt x="116" y="714"/>
                  </a:lnTo>
                  <a:lnTo>
                    <a:pt x="114" y="716"/>
                  </a:lnTo>
                  <a:lnTo>
                    <a:pt x="111" y="716"/>
                  </a:lnTo>
                  <a:lnTo>
                    <a:pt x="110" y="715"/>
                  </a:lnTo>
                  <a:lnTo>
                    <a:pt x="110" y="715"/>
                  </a:lnTo>
                  <a:lnTo>
                    <a:pt x="108" y="710"/>
                  </a:lnTo>
                  <a:lnTo>
                    <a:pt x="106" y="703"/>
                  </a:lnTo>
                  <a:lnTo>
                    <a:pt x="104" y="686"/>
                  </a:lnTo>
                  <a:lnTo>
                    <a:pt x="104" y="686"/>
                  </a:lnTo>
                  <a:lnTo>
                    <a:pt x="103" y="674"/>
                  </a:lnTo>
                  <a:lnTo>
                    <a:pt x="104" y="662"/>
                  </a:lnTo>
                  <a:lnTo>
                    <a:pt x="106" y="647"/>
                  </a:lnTo>
                  <a:lnTo>
                    <a:pt x="106" y="647"/>
                  </a:lnTo>
                  <a:lnTo>
                    <a:pt x="106" y="601"/>
                  </a:lnTo>
                  <a:lnTo>
                    <a:pt x="106" y="601"/>
                  </a:lnTo>
                  <a:lnTo>
                    <a:pt x="109" y="582"/>
                  </a:lnTo>
                  <a:lnTo>
                    <a:pt x="114" y="553"/>
                  </a:lnTo>
                  <a:lnTo>
                    <a:pt x="120" y="515"/>
                  </a:lnTo>
                  <a:lnTo>
                    <a:pt x="104" y="538"/>
                  </a:lnTo>
                  <a:lnTo>
                    <a:pt x="104" y="538"/>
                  </a:lnTo>
                  <a:lnTo>
                    <a:pt x="100" y="496"/>
                  </a:lnTo>
                  <a:lnTo>
                    <a:pt x="100" y="496"/>
                  </a:lnTo>
                  <a:lnTo>
                    <a:pt x="103" y="486"/>
                  </a:lnTo>
                  <a:lnTo>
                    <a:pt x="106" y="470"/>
                  </a:lnTo>
                  <a:lnTo>
                    <a:pt x="106" y="470"/>
                  </a:lnTo>
                  <a:lnTo>
                    <a:pt x="109" y="455"/>
                  </a:lnTo>
                  <a:lnTo>
                    <a:pt x="110" y="436"/>
                  </a:lnTo>
                  <a:lnTo>
                    <a:pt x="110" y="411"/>
                  </a:lnTo>
                  <a:lnTo>
                    <a:pt x="110" y="411"/>
                  </a:lnTo>
                  <a:lnTo>
                    <a:pt x="112" y="401"/>
                  </a:lnTo>
                  <a:lnTo>
                    <a:pt x="118" y="381"/>
                  </a:lnTo>
                  <a:lnTo>
                    <a:pt x="124" y="358"/>
                  </a:lnTo>
                  <a:lnTo>
                    <a:pt x="129" y="338"/>
                  </a:lnTo>
                  <a:lnTo>
                    <a:pt x="129" y="338"/>
                  </a:lnTo>
                  <a:lnTo>
                    <a:pt x="135" y="311"/>
                  </a:lnTo>
                  <a:lnTo>
                    <a:pt x="138" y="300"/>
                  </a:lnTo>
                  <a:lnTo>
                    <a:pt x="140" y="293"/>
                  </a:lnTo>
                  <a:lnTo>
                    <a:pt x="140" y="293"/>
                  </a:lnTo>
                  <a:lnTo>
                    <a:pt x="156" y="257"/>
                  </a:lnTo>
                  <a:lnTo>
                    <a:pt x="156" y="243"/>
                  </a:lnTo>
                  <a:lnTo>
                    <a:pt x="173" y="226"/>
                  </a:lnTo>
                  <a:lnTo>
                    <a:pt x="173" y="226"/>
                  </a:lnTo>
                  <a:lnTo>
                    <a:pt x="173" y="222"/>
                  </a:lnTo>
                  <a:lnTo>
                    <a:pt x="171" y="216"/>
                  </a:lnTo>
                  <a:lnTo>
                    <a:pt x="169" y="211"/>
                  </a:lnTo>
                  <a:lnTo>
                    <a:pt x="169" y="211"/>
                  </a:lnTo>
                  <a:lnTo>
                    <a:pt x="165" y="206"/>
                  </a:lnTo>
                  <a:lnTo>
                    <a:pt x="159" y="202"/>
                  </a:lnTo>
                  <a:lnTo>
                    <a:pt x="154" y="199"/>
                  </a:lnTo>
                  <a:lnTo>
                    <a:pt x="150" y="194"/>
                  </a:lnTo>
                  <a:lnTo>
                    <a:pt x="150" y="194"/>
                  </a:lnTo>
                  <a:lnTo>
                    <a:pt x="145" y="189"/>
                  </a:lnTo>
                  <a:lnTo>
                    <a:pt x="142" y="187"/>
                  </a:lnTo>
                  <a:lnTo>
                    <a:pt x="140" y="185"/>
                  </a:lnTo>
                  <a:lnTo>
                    <a:pt x="140" y="184"/>
                  </a:lnTo>
                  <a:lnTo>
                    <a:pt x="140" y="184"/>
                  </a:lnTo>
                  <a:lnTo>
                    <a:pt x="139" y="175"/>
                  </a:lnTo>
                  <a:lnTo>
                    <a:pt x="140" y="165"/>
                  </a:lnTo>
                  <a:lnTo>
                    <a:pt x="140" y="165"/>
                  </a:lnTo>
                  <a:lnTo>
                    <a:pt x="140" y="160"/>
                  </a:lnTo>
                  <a:lnTo>
                    <a:pt x="139" y="155"/>
                  </a:lnTo>
                  <a:lnTo>
                    <a:pt x="138" y="151"/>
                  </a:lnTo>
                  <a:lnTo>
                    <a:pt x="136" y="148"/>
                  </a:lnTo>
                  <a:lnTo>
                    <a:pt x="136" y="148"/>
                  </a:lnTo>
                  <a:lnTo>
                    <a:pt x="135" y="147"/>
                  </a:lnTo>
                  <a:lnTo>
                    <a:pt x="135" y="146"/>
                  </a:lnTo>
                  <a:lnTo>
                    <a:pt x="136" y="145"/>
                  </a:lnTo>
                  <a:lnTo>
                    <a:pt x="136" y="141"/>
                  </a:lnTo>
                  <a:lnTo>
                    <a:pt x="136" y="141"/>
                  </a:lnTo>
                  <a:lnTo>
                    <a:pt x="136" y="134"/>
                  </a:lnTo>
                  <a:lnTo>
                    <a:pt x="136" y="129"/>
                  </a:lnTo>
                  <a:lnTo>
                    <a:pt x="136" y="129"/>
                  </a:lnTo>
                  <a:lnTo>
                    <a:pt x="132" y="126"/>
                  </a:lnTo>
                  <a:lnTo>
                    <a:pt x="129" y="124"/>
                  </a:lnTo>
                  <a:lnTo>
                    <a:pt x="129" y="123"/>
                  </a:lnTo>
                  <a:lnTo>
                    <a:pt x="129" y="122"/>
                  </a:lnTo>
                  <a:lnTo>
                    <a:pt x="129" y="122"/>
                  </a:lnTo>
                  <a:lnTo>
                    <a:pt x="133" y="119"/>
                  </a:lnTo>
                  <a:lnTo>
                    <a:pt x="135" y="117"/>
                  </a:lnTo>
                  <a:lnTo>
                    <a:pt x="138" y="114"/>
                  </a:lnTo>
                  <a:lnTo>
                    <a:pt x="140" y="112"/>
                  </a:lnTo>
                  <a:lnTo>
                    <a:pt x="140" y="112"/>
                  </a:lnTo>
                  <a:lnTo>
                    <a:pt x="142" y="102"/>
                  </a:lnTo>
                  <a:lnTo>
                    <a:pt x="142" y="95"/>
                  </a:lnTo>
                  <a:lnTo>
                    <a:pt x="142" y="95"/>
                  </a:lnTo>
                  <a:lnTo>
                    <a:pt x="130" y="95"/>
                  </a:lnTo>
                  <a:lnTo>
                    <a:pt x="123" y="94"/>
                  </a:lnTo>
                  <a:lnTo>
                    <a:pt x="121" y="94"/>
                  </a:lnTo>
                  <a:lnTo>
                    <a:pt x="120" y="93"/>
                  </a:lnTo>
                  <a:lnTo>
                    <a:pt x="120" y="93"/>
                  </a:lnTo>
                  <a:lnTo>
                    <a:pt x="124" y="86"/>
                  </a:lnTo>
                  <a:lnTo>
                    <a:pt x="132" y="75"/>
                  </a:lnTo>
                  <a:lnTo>
                    <a:pt x="142" y="59"/>
                  </a:lnTo>
                  <a:lnTo>
                    <a:pt x="142" y="59"/>
                  </a:lnTo>
                  <a:lnTo>
                    <a:pt x="142" y="54"/>
                  </a:lnTo>
                  <a:lnTo>
                    <a:pt x="142" y="46"/>
                  </a:lnTo>
                  <a:lnTo>
                    <a:pt x="142" y="46"/>
                  </a:lnTo>
                  <a:lnTo>
                    <a:pt x="150" y="27"/>
                  </a:lnTo>
                  <a:lnTo>
                    <a:pt x="150" y="27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A4 210 x 297 mm</PresentationFormat>
  <Paragraphs>13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pop928_警備員巡回中</dc:title>
  <dc:subject>pop928_警備員巡回中</dc:subject>
  <dc:creator>http://www.digipot.net</dc:creator>
  <cp:lastModifiedBy/>
  <cp:revision>1</cp:revision>
  <dcterms:created xsi:type="dcterms:W3CDTF">2014-07-30T05:46:22Z</dcterms:created>
  <dcterms:modified xsi:type="dcterms:W3CDTF">2018-04-17T06:42:25Z</dcterms:modified>
  <cp:version>1</cp:version>
</cp:coreProperties>
</file>